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7" d="100"/>
          <a:sy n="127" d="100"/>
        </p:scale>
        <p:origin x="1454"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yout 1">
    <p:spTree>
      <p:nvGrpSpPr>
        <p:cNvPr id="1" name=""/>
        <p:cNvGrpSpPr/>
        <p:nvPr/>
      </p:nvGrpSpPr>
      <p:grpSpPr>
        <a:xfrm>
          <a:off x="0" y="0"/>
          <a:ext cx="0" cy="0"/>
          <a:chOff x="0" y="0"/>
          <a:chExt cx="0" cy="0"/>
        </a:xfrm>
      </p:grpSpPr>
      <p:sp>
        <p:nvSpPr>
          <p:cNvPr id="4" name="Picture Placeholder 3"/>
          <p:cNvSpPr>
            <a:spLocks noGrp="1" noChangeAspect="1"/>
          </p:cNvSpPr>
          <p:nvPr>
            <p:ph type="pic" sz="quarter" idx="10"/>
          </p:nvPr>
        </p:nvSpPr>
        <p:spPr>
          <a:xfrm>
            <a:off x="0" y="0"/>
            <a:ext cx="9144000" cy="6858000"/>
          </a:xfrm>
          <a:noFill/>
          <a:ln>
            <a:noFill/>
          </a:ln>
        </p:spPr>
        <p:txBody>
          <a:bodyPr/>
          <a:lstStyle>
            <a:lvl1pPr>
              <a:defRPr baseline="0"/>
            </a:lvl1pPr>
          </a:lstStyle>
          <a:p>
            <a:r>
              <a:rPr lang="en-US" dirty="0" smtClean="0"/>
              <a:t>Click icon to add picture</a:t>
            </a:r>
            <a:endParaRPr lang="en-US" dirty="0"/>
          </a:p>
        </p:txBody>
      </p:sp>
      <p:sp>
        <p:nvSpPr>
          <p:cNvPr id="2" name="Title 1"/>
          <p:cNvSpPr>
            <a:spLocks noGrp="1"/>
          </p:cNvSpPr>
          <p:nvPr>
            <p:ph type="ctrTitle"/>
          </p:nvPr>
        </p:nvSpPr>
        <p:spPr>
          <a:xfrm>
            <a:off x="774095" y="1450069"/>
            <a:ext cx="7595810" cy="2060574"/>
          </a:xfrm>
        </p:spPr>
        <p:txBody>
          <a:bodyPr anchor="t"/>
          <a:lstStyle>
            <a:lvl1pPr algn="l">
              <a:lnSpc>
                <a:spcPct val="80000"/>
              </a:lnSpc>
              <a:defRPr sz="2893">
                <a:solidFill>
                  <a:schemeClr val="tx1"/>
                </a:solidFill>
                <a:latin typeface="+mj-lt"/>
              </a:defRPr>
            </a:lvl1pPr>
          </a:lstStyle>
          <a:p>
            <a:r>
              <a:rPr lang="en-US" dirty="0" smtClean="0"/>
              <a:t>Click to edit Master title style</a:t>
            </a:r>
            <a:endParaRPr lang="en-US" dirty="0"/>
          </a:p>
        </p:txBody>
      </p:sp>
      <p:sp>
        <p:nvSpPr>
          <p:cNvPr id="6" name="Freeform 5"/>
          <p:cNvSpPr>
            <a:spLocks noEditPoints="1"/>
          </p:cNvSpPr>
          <p:nvPr userDrawn="1"/>
        </p:nvSpPr>
        <p:spPr bwMode="auto">
          <a:xfrm>
            <a:off x="810382" y="642088"/>
            <a:ext cx="2212710" cy="475037"/>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1"/>
          </a:solidFill>
          <a:ln w="0">
            <a:noFill/>
            <a:prstDash val="solid"/>
            <a:round/>
            <a:headEnd/>
            <a:tailEnd/>
          </a:ln>
        </p:spPr>
        <p:txBody>
          <a:bodyPr vert="horz" wrap="square" lIns="48986" tIns="24493" rIns="48986" bIns="24493" numCol="1" anchor="t" anchorCtr="0" compatLnSpc="1">
            <a:prstTxWarp prst="textNoShape">
              <a:avLst/>
            </a:prstTxWarp>
          </a:bodyPr>
          <a:lstStyle/>
          <a:p>
            <a:pPr defTabSz="685697"/>
            <a:endParaRPr lang="en-AU" sz="1339" dirty="0">
              <a:solidFill>
                <a:srgbClr val="476475"/>
              </a:solidFill>
            </a:endParaRPr>
          </a:p>
        </p:txBody>
      </p:sp>
    </p:spTree>
    <p:extLst>
      <p:ext uri="{BB962C8B-B14F-4D97-AF65-F5344CB8AC3E}">
        <p14:creationId xmlns:p14="http://schemas.microsoft.com/office/powerpoint/2010/main" val="21752606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yout 2">
    <p:spTree>
      <p:nvGrpSpPr>
        <p:cNvPr id="1" name=""/>
        <p:cNvGrpSpPr/>
        <p:nvPr/>
      </p:nvGrpSpPr>
      <p:grpSpPr>
        <a:xfrm>
          <a:off x="0" y="0"/>
          <a:ext cx="0" cy="0"/>
          <a:chOff x="0" y="0"/>
          <a:chExt cx="0" cy="0"/>
        </a:xfrm>
      </p:grpSpPr>
      <p:sp>
        <p:nvSpPr>
          <p:cNvPr id="2" name="Title 1"/>
          <p:cNvSpPr>
            <a:spLocks noGrp="1"/>
          </p:cNvSpPr>
          <p:nvPr>
            <p:ph type="title"/>
          </p:nvPr>
        </p:nvSpPr>
        <p:spPr>
          <a:xfrm>
            <a:off x="774096" y="1451712"/>
            <a:ext cx="7595810" cy="2058931"/>
          </a:xfrm>
        </p:spPr>
        <p:txBody>
          <a:bodyPr anchor="t"/>
          <a:lstStyle>
            <a:lvl1pPr algn="l">
              <a:lnSpc>
                <a:spcPct val="80000"/>
              </a:lnSpc>
              <a:defRPr lang="en-US" sz="2893"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775063" y="3592286"/>
            <a:ext cx="7595809" cy="653142"/>
          </a:xfrm>
        </p:spPr>
        <p:txBody>
          <a:bodyPr/>
          <a:lstStyle>
            <a:lvl1pPr marL="0" indent="0">
              <a:buNone/>
              <a:defRPr sz="857">
                <a:solidFill>
                  <a:schemeClr val="accent2"/>
                </a:solidFill>
                <a:latin typeface="+mj-lt"/>
              </a:defRPr>
            </a:lvl1pPr>
            <a:lvl2pPr marL="2552" indent="0">
              <a:buNone/>
              <a:defRPr sz="643">
                <a:solidFill>
                  <a:srgbClr val="838A8E"/>
                </a:solidFill>
                <a:latin typeface="+mj-lt"/>
              </a:defRPr>
            </a:lvl2pPr>
            <a:lvl3pPr marL="685697" indent="0">
              <a:buNone/>
              <a:defRPr sz="643">
                <a:solidFill>
                  <a:srgbClr val="FFFF00"/>
                </a:solidFill>
              </a:defRPr>
            </a:lvl3pPr>
            <a:lvl4pPr marL="1028546" indent="0">
              <a:buNone/>
              <a:defRPr sz="562">
                <a:solidFill>
                  <a:srgbClr val="FFFF00"/>
                </a:solidFill>
              </a:defRPr>
            </a:lvl4pPr>
            <a:lvl5pPr marL="1371394" indent="0">
              <a:buNone/>
              <a:defRPr sz="562">
                <a:solidFill>
                  <a:srgbClr val="FFFF00"/>
                </a:solidFill>
              </a:defRPr>
            </a:lvl5pPr>
          </a:lstStyle>
          <a:p>
            <a:pPr lvl="0"/>
            <a:r>
              <a:rPr lang="en-US" dirty="0" smtClean="0"/>
              <a:t>Click to edit Master text styles</a:t>
            </a:r>
          </a:p>
          <a:p>
            <a:pPr lvl="1"/>
            <a:r>
              <a:rPr lang="en-US" dirty="0" smtClean="0"/>
              <a:t>Second level</a:t>
            </a:r>
          </a:p>
        </p:txBody>
      </p:sp>
      <p:sp>
        <p:nvSpPr>
          <p:cNvPr id="11" name="Picture Placeholder 10"/>
          <p:cNvSpPr>
            <a:spLocks noGrp="1"/>
          </p:cNvSpPr>
          <p:nvPr>
            <p:ph type="pic" sz="quarter" idx="10" hasCustomPrompt="1"/>
          </p:nvPr>
        </p:nvSpPr>
        <p:spPr>
          <a:xfrm>
            <a:off x="774095" y="4327072"/>
            <a:ext cx="7595810" cy="2530078"/>
          </a:xfrm>
        </p:spPr>
        <p:txBody>
          <a:bodyPr/>
          <a:lstStyle>
            <a:lvl1pPr>
              <a:defRPr>
                <a:solidFill>
                  <a:schemeClr val="tx1"/>
                </a:solidFill>
                <a:latin typeface="+mj-lt"/>
              </a:defRPr>
            </a:lvl1pPr>
          </a:lstStyle>
          <a:p>
            <a:r>
              <a:rPr lang="en-US" dirty="0" smtClean="0"/>
              <a:t>Click icon to add image</a:t>
            </a:r>
            <a:endParaRPr lang="en-US" dirty="0"/>
          </a:p>
        </p:txBody>
      </p:sp>
      <p:sp>
        <p:nvSpPr>
          <p:cNvPr id="6" name="Freeform 5"/>
          <p:cNvSpPr>
            <a:spLocks noEditPoints="1"/>
          </p:cNvSpPr>
          <p:nvPr userDrawn="1"/>
        </p:nvSpPr>
        <p:spPr bwMode="auto">
          <a:xfrm>
            <a:off x="810382" y="642088"/>
            <a:ext cx="2212710" cy="475037"/>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1"/>
          </a:solidFill>
          <a:ln w="0">
            <a:noFill/>
            <a:prstDash val="solid"/>
            <a:round/>
            <a:headEnd/>
            <a:tailEnd/>
          </a:ln>
        </p:spPr>
        <p:txBody>
          <a:bodyPr vert="horz" wrap="square" lIns="48986" tIns="24493" rIns="48986" bIns="24493" numCol="1" anchor="t" anchorCtr="0" compatLnSpc="1">
            <a:prstTxWarp prst="textNoShape">
              <a:avLst/>
            </a:prstTxWarp>
          </a:bodyPr>
          <a:lstStyle/>
          <a:p>
            <a:pPr defTabSz="685697"/>
            <a:endParaRPr lang="en-AU" sz="1339" dirty="0">
              <a:solidFill>
                <a:srgbClr val="476475"/>
              </a:solidFill>
            </a:endParaRPr>
          </a:p>
        </p:txBody>
      </p:sp>
    </p:spTree>
    <p:extLst>
      <p:ext uri="{BB962C8B-B14F-4D97-AF65-F5344CB8AC3E}">
        <p14:creationId xmlns:p14="http://schemas.microsoft.com/office/powerpoint/2010/main" val="3777111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layout 3">
    <p:spTree>
      <p:nvGrpSpPr>
        <p:cNvPr id="1" name=""/>
        <p:cNvGrpSpPr/>
        <p:nvPr/>
      </p:nvGrpSpPr>
      <p:grpSpPr>
        <a:xfrm>
          <a:off x="0" y="0"/>
          <a:ext cx="0" cy="0"/>
          <a:chOff x="0" y="0"/>
          <a:chExt cx="0" cy="0"/>
        </a:xfrm>
      </p:grpSpPr>
      <p:sp>
        <p:nvSpPr>
          <p:cNvPr id="2" name="Title 1"/>
          <p:cNvSpPr>
            <a:spLocks noGrp="1"/>
          </p:cNvSpPr>
          <p:nvPr>
            <p:ph type="title"/>
          </p:nvPr>
        </p:nvSpPr>
        <p:spPr>
          <a:xfrm>
            <a:off x="774096" y="1451712"/>
            <a:ext cx="7595810" cy="2058931"/>
          </a:xfrm>
        </p:spPr>
        <p:txBody>
          <a:bodyPr anchor="t"/>
          <a:lstStyle>
            <a:lvl1pPr algn="l">
              <a:lnSpc>
                <a:spcPct val="80000"/>
              </a:lnSpc>
              <a:defRPr lang="en-US" sz="2893" kern="1200" dirty="0">
                <a:solidFill>
                  <a:srgbClr val="FFFFFF"/>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774096" y="4328773"/>
            <a:ext cx="7595809" cy="2133770"/>
          </a:xfrm>
        </p:spPr>
        <p:txBody>
          <a:bodyPr/>
          <a:lstStyle>
            <a:lvl1pPr marL="0" indent="0">
              <a:buNone/>
              <a:defRPr sz="857">
                <a:solidFill>
                  <a:schemeClr val="accent2"/>
                </a:solidFill>
                <a:latin typeface="+mj-lt"/>
              </a:defRPr>
            </a:lvl1pPr>
            <a:lvl2pPr marL="2552" indent="0">
              <a:buNone/>
              <a:defRPr sz="643">
                <a:solidFill>
                  <a:srgbClr val="FFFFFF"/>
                </a:solidFill>
                <a:latin typeface="+mj-lt"/>
              </a:defRPr>
            </a:lvl2pPr>
            <a:lvl3pPr marL="685697" indent="0">
              <a:buNone/>
              <a:defRPr sz="643">
                <a:solidFill>
                  <a:srgbClr val="FFFF00"/>
                </a:solidFill>
              </a:defRPr>
            </a:lvl3pPr>
            <a:lvl4pPr marL="1028546" indent="0">
              <a:buNone/>
              <a:defRPr sz="562">
                <a:solidFill>
                  <a:srgbClr val="FFFF00"/>
                </a:solidFill>
              </a:defRPr>
            </a:lvl4pPr>
            <a:lvl5pPr marL="1371394" indent="0">
              <a:buNone/>
              <a:defRPr sz="562">
                <a:solidFill>
                  <a:srgbClr val="FFFF00"/>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96425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096" y="1451713"/>
            <a:ext cx="7595810" cy="1108925"/>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4096" y="3510643"/>
            <a:ext cx="7595810" cy="2951900"/>
          </a:xfrm>
          <a:prstGeom prst="rect">
            <a:avLst/>
          </a:prstGeom>
        </p:spPr>
        <p:txBody>
          <a:bodyPr vert="horz" lIns="0" tIns="0" rIns="0" bIns="0" rtlCol="0" anchor="t">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Freeform 4"/>
          <p:cNvSpPr>
            <a:spLocks noEditPoints="1"/>
          </p:cNvSpPr>
          <p:nvPr userDrawn="1"/>
        </p:nvSpPr>
        <p:spPr bwMode="auto">
          <a:xfrm>
            <a:off x="810382" y="642088"/>
            <a:ext cx="2212710" cy="475037"/>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FFFFFF"/>
          </a:solidFill>
          <a:ln w="0">
            <a:noFill/>
            <a:prstDash val="solid"/>
            <a:round/>
            <a:headEnd/>
            <a:tailEnd/>
          </a:ln>
        </p:spPr>
        <p:txBody>
          <a:bodyPr vert="horz" wrap="square" lIns="48986" tIns="24493" rIns="48986" bIns="24493" numCol="1" anchor="t" anchorCtr="0" compatLnSpc="1">
            <a:prstTxWarp prst="textNoShape">
              <a:avLst/>
            </a:prstTxWarp>
          </a:bodyPr>
          <a:lstStyle/>
          <a:p>
            <a:pPr defTabSz="685697"/>
            <a:endParaRPr lang="en-AU" sz="1339" dirty="0">
              <a:solidFill>
                <a:srgbClr val="476475"/>
              </a:solidFill>
            </a:endParaRPr>
          </a:p>
        </p:txBody>
      </p:sp>
    </p:spTree>
    <p:extLst>
      <p:ext uri="{BB962C8B-B14F-4D97-AF65-F5344CB8AC3E}">
        <p14:creationId xmlns:p14="http://schemas.microsoft.com/office/powerpoint/2010/main" val="3246704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l" defTabSz="685697" rtl="0" eaLnBrk="1" latinLnBrk="0" hangingPunct="1">
        <a:spcBef>
          <a:spcPct val="0"/>
        </a:spcBef>
        <a:buNone/>
        <a:defRPr sz="2893" b="1" kern="1200">
          <a:solidFill>
            <a:srgbClr val="FFFFFF"/>
          </a:solidFill>
          <a:latin typeface="+mj-lt"/>
          <a:ea typeface="+mj-ea"/>
          <a:cs typeface="+mj-cs"/>
        </a:defRPr>
      </a:lvl1pPr>
    </p:titleStyle>
    <p:bodyStyle>
      <a:lvl1pPr marL="0" indent="0" algn="l" defTabSz="685697" rtl="0" eaLnBrk="1" latinLnBrk="0" hangingPunct="1">
        <a:lnSpc>
          <a:spcPct val="90000"/>
        </a:lnSpc>
        <a:spcBef>
          <a:spcPts val="0"/>
        </a:spcBef>
        <a:spcAft>
          <a:spcPts val="321"/>
        </a:spcAft>
        <a:buFont typeface="Arial" panose="020B0604020202020204" pitchFamily="34" charset="0"/>
        <a:buNone/>
        <a:defRPr sz="857" b="1" kern="1200">
          <a:solidFill>
            <a:schemeClr val="accent2"/>
          </a:solidFill>
          <a:latin typeface="+mj-lt"/>
          <a:ea typeface="+mn-ea"/>
          <a:cs typeface="+mn-cs"/>
        </a:defRPr>
      </a:lvl1pPr>
      <a:lvl2pPr marL="2552" indent="0" algn="l" defTabSz="685697" rtl="0" eaLnBrk="1" latinLnBrk="0" hangingPunct="1">
        <a:lnSpc>
          <a:spcPct val="90000"/>
        </a:lnSpc>
        <a:spcBef>
          <a:spcPts val="0"/>
        </a:spcBef>
        <a:spcAft>
          <a:spcPts val="321"/>
        </a:spcAft>
        <a:buFont typeface="Arial" panose="020B0604020202020204" pitchFamily="34" charset="0"/>
        <a:buNone/>
        <a:defRPr sz="643" kern="1200">
          <a:solidFill>
            <a:srgbClr val="FFFFFF"/>
          </a:solidFill>
          <a:latin typeface="+mj-lt"/>
          <a:ea typeface="+mn-ea"/>
          <a:cs typeface="+mn-cs"/>
        </a:defRPr>
      </a:lvl2pPr>
      <a:lvl3pPr marL="244922" indent="-244922" algn="l" defTabSz="685697" rtl="0" eaLnBrk="1" latinLnBrk="0" hangingPunct="1">
        <a:lnSpc>
          <a:spcPct val="90000"/>
        </a:lnSpc>
        <a:spcBef>
          <a:spcPts val="0"/>
        </a:spcBef>
        <a:spcAft>
          <a:spcPts val="321"/>
        </a:spcAft>
        <a:buFont typeface="Arial" panose="020B0604020202020204" pitchFamily="34" charset="0"/>
        <a:buChar char="•"/>
        <a:defRPr sz="643" kern="1200">
          <a:solidFill>
            <a:srgbClr val="FFFFFF"/>
          </a:solidFill>
          <a:latin typeface="+mj-lt"/>
          <a:ea typeface="+mn-ea"/>
          <a:cs typeface="+mn-cs"/>
        </a:defRPr>
      </a:lvl3pPr>
      <a:lvl4pPr marL="1028546" indent="0" algn="l" defTabSz="685697" rtl="0" eaLnBrk="1" latinLnBrk="0" hangingPunct="1">
        <a:spcBef>
          <a:spcPct val="20000"/>
        </a:spcBef>
        <a:buFont typeface="Arial" panose="020B0604020202020204" pitchFamily="34" charset="0"/>
        <a:buNone/>
        <a:defRPr sz="1500" kern="1200">
          <a:solidFill>
            <a:srgbClr val="FFFFFF"/>
          </a:solidFill>
          <a:latin typeface="+mj-lt"/>
          <a:ea typeface="+mn-ea"/>
          <a:cs typeface="+mn-cs"/>
        </a:defRPr>
      </a:lvl4pPr>
      <a:lvl5pPr marL="1371394" indent="0" algn="l" defTabSz="685697" rtl="0" eaLnBrk="1" latinLnBrk="0" hangingPunct="1">
        <a:spcBef>
          <a:spcPct val="20000"/>
        </a:spcBef>
        <a:buFont typeface="Arial" panose="020B0604020202020204" pitchFamily="34" charset="0"/>
        <a:buNone/>
        <a:defRPr sz="1500" kern="1200">
          <a:solidFill>
            <a:srgbClr val="FFFFFF"/>
          </a:solidFill>
          <a:latin typeface="+mj-lt"/>
          <a:ea typeface="+mn-ea"/>
          <a:cs typeface="+mn-cs"/>
        </a:defRPr>
      </a:lvl5pPr>
      <a:lvl6pPr marL="1885667" indent="-171424" algn="l" defTabSz="68569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515" indent="-171424" algn="l" defTabSz="68569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363" indent="-171424" algn="l" defTabSz="68569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212" indent="-171424" algn="l" defTabSz="68569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697" rtl="0" eaLnBrk="1" latinLnBrk="0" hangingPunct="1">
        <a:defRPr sz="1339" kern="1200">
          <a:solidFill>
            <a:schemeClr val="tx1"/>
          </a:solidFill>
          <a:latin typeface="+mn-lt"/>
          <a:ea typeface="+mn-ea"/>
          <a:cs typeface="+mn-cs"/>
        </a:defRPr>
      </a:lvl1pPr>
      <a:lvl2pPr marL="342849" algn="l" defTabSz="685697" rtl="0" eaLnBrk="1" latinLnBrk="0" hangingPunct="1">
        <a:defRPr sz="1339" kern="1200">
          <a:solidFill>
            <a:schemeClr val="tx1"/>
          </a:solidFill>
          <a:latin typeface="+mn-lt"/>
          <a:ea typeface="+mn-ea"/>
          <a:cs typeface="+mn-cs"/>
        </a:defRPr>
      </a:lvl2pPr>
      <a:lvl3pPr marL="685697" algn="l" defTabSz="685697" rtl="0" eaLnBrk="1" latinLnBrk="0" hangingPunct="1">
        <a:defRPr sz="1339" kern="1200">
          <a:solidFill>
            <a:schemeClr val="tx1"/>
          </a:solidFill>
          <a:latin typeface="+mn-lt"/>
          <a:ea typeface="+mn-ea"/>
          <a:cs typeface="+mn-cs"/>
        </a:defRPr>
      </a:lvl3pPr>
      <a:lvl4pPr marL="1028546" algn="l" defTabSz="685697" rtl="0" eaLnBrk="1" latinLnBrk="0" hangingPunct="1">
        <a:defRPr sz="1339" kern="1200">
          <a:solidFill>
            <a:schemeClr val="tx1"/>
          </a:solidFill>
          <a:latin typeface="+mn-lt"/>
          <a:ea typeface="+mn-ea"/>
          <a:cs typeface="+mn-cs"/>
        </a:defRPr>
      </a:lvl4pPr>
      <a:lvl5pPr marL="1371394" algn="l" defTabSz="685697" rtl="0" eaLnBrk="1" latinLnBrk="0" hangingPunct="1">
        <a:defRPr sz="1339" kern="1200">
          <a:solidFill>
            <a:schemeClr val="tx1"/>
          </a:solidFill>
          <a:latin typeface="+mn-lt"/>
          <a:ea typeface="+mn-ea"/>
          <a:cs typeface="+mn-cs"/>
        </a:defRPr>
      </a:lvl5pPr>
      <a:lvl6pPr marL="1714242" algn="l" defTabSz="685697" rtl="0" eaLnBrk="1" latinLnBrk="0" hangingPunct="1">
        <a:defRPr sz="1339" kern="1200">
          <a:solidFill>
            <a:schemeClr val="tx1"/>
          </a:solidFill>
          <a:latin typeface="+mn-lt"/>
          <a:ea typeface="+mn-ea"/>
          <a:cs typeface="+mn-cs"/>
        </a:defRPr>
      </a:lvl6pPr>
      <a:lvl7pPr marL="2057091" algn="l" defTabSz="685697" rtl="0" eaLnBrk="1" latinLnBrk="0" hangingPunct="1">
        <a:defRPr sz="1339" kern="1200">
          <a:solidFill>
            <a:schemeClr val="tx1"/>
          </a:solidFill>
          <a:latin typeface="+mn-lt"/>
          <a:ea typeface="+mn-ea"/>
          <a:cs typeface="+mn-cs"/>
        </a:defRPr>
      </a:lvl7pPr>
      <a:lvl8pPr marL="2399939" algn="l" defTabSz="685697" rtl="0" eaLnBrk="1" latinLnBrk="0" hangingPunct="1">
        <a:defRPr sz="1339" kern="1200">
          <a:solidFill>
            <a:schemeClr val="tx1"/>
          </a:solidFill>
          <a:latin typeface="+mn-lt"/>
          <a:ea typeface="+mn-ea"/>
          <a:cs typeface="+mn-cs"/>
        </a:defRPr>
      </a:lvl8pPr>
      <a:lvl9pPr marL="2742787" algn="l" defTabSz="685697" rtl="0" eaLnBrk="1" latinLnBrk="0" hangingPunct="1">
        <a:defRPr sz="1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74096" y="620688"/>
            <a:ext cx="7542319" cy="3489456"/>
          </a:xfrm>
          <a:noFill/>
        </p:spPr>
        <p:txBody>
          <a:bodyPr/>
          <a:lstStyle/>
          <a:p>
            <a:r>
              <a:rPr lang="en-US" dirty="0" smtClean="0"/>
              <a:t>Sara Ghavanloo.</a:t>
            </a:r>
            <a:r>
              <a:rPr lang="en-US" dirty="0"/>
              <a:t/>
            </a:r>
            <a:br>
              <a:rPr lang="en-US" dirty="0"/>
            </a:br>
            <a:r>
              <a:rPr lang="en-US" dirty="0" smtClean="0">
                <a:solidFill>
                  <a:schemeClr val="accent2"/>
                </a:solidFill>
              </a:rPr>
              <a:t>Principal Process and </a:t>
            </a:r>
            <a:r>
              <a:rPr lang="en-US" dirty="0" smtClean="0">
                <a:solidFill>
                  <a:schemeClr val="accent2"/>
                </a:solidFill>
              </a:rPr>
              <a:t>Systems at BHP </a:t>
            </a:r>
            <a:r>
              <a:rPr lang="en-US" dirty="0" smtClean="0">
                <a:solidFill>
                  <a:schemeClr val="accent2"/>
                </a:solidFill>
              </a:rPr>
              <a:t/>
            </a:r>
            <a:br>
              <a:rPr lang="en-US" dirty="0" smtClean="0">
                <a:solidFill>
                  <a:schemeClr val="accent2"/>
                </a:solidFill>
              </a:rPr>
            </a:br>
            <a:endParaRPr lang="en-US" dirty="0">
              <a:solidFill>
                <a:schemeClr val="accent2"/>
              </a:solidFill>
            </a:endParaRPr>
          </a:p>
        </p:txBody>
      </p:sp>
      <p:sp>
        <p:nvSpPr>
          <p:cNvPr id="6" name="Content Placeholder 5"/>
          <p:cNvSpPr>
            <a:spLocks noGrp="1"/>
          </p:cNvSpPr>
          <p:nvPr>
            <p:ph idx="1"/>
          </p:nvPr>
        </p:nvSpPr>
        <p:spPr>
          <a:xfrm>
            <a:off x="774096" y="1378734"/>
            <a:ext cx="5022039" cy="4680520"/>
          </a:xfrm>
        </p:spPr>
        <p:txBody>
          <a:bodyPr/>
          <a:lstStyle/>
          <a:p>
            <a:pPr algn="just">
              <a:spcAft>
                <a:spcPts val="0"/>
              </a:spcAft>
              <a:defRPr/>
            </a:pPr>
            <a:endParaRPr lang="en-US" sz="1000" b="0" dirty="0" smtClean="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Technology has always been a passion for me, so it wasn’t a surprise when my study led me down this pathway. What was a surprise though, was ending up in Maintenance and seeing just how much technology now plays a part. </a:t>
            </a:r>
          </a:p>
          <a:p>
            <a:pPr algn="just">
              <a:spcAft>
                <a:spcPts val="0"/>
              </a:spcAft>
              <a:defRPr/>
            </a:pP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I have an associates degree in Computer Science, and a Bachelor of Computer engineering, system design and analysis. </a:t>
            </a:r>
          </a:p>
          <a:p>
            <a:pPr algn="just">
              <a:spcAft>
                <a:spcPts val="0"/>
              </a:spcAft>
              <a:defRPr/>
            </a:pP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When I came to Australia I started studying my Masters in Environmental Engineering and </a:t>
            </a:r>
            <a:r>
              <a:rPr lang="en-US" sz="1000" b="0" dirty="0">
                <a:solidFill>
                  <a:schemeClr val="tx1">
                    <a:lumMod val="20000"/>
                    <a:lumOff val="80000"/>
                  </a:schemeClr>
                </a:solidFill>
                <a:latin typeface="Arial" panose="020B0604020202020204" pitchFamily="34" charset="0"/>
                <a:cs typeface="Arial" panose="020B0604020202020204" pitchFamily="34" charset="0"/>
              </a:rPr>
              <a:t>Engineering Management </a:t>
            </a:r>
            <a:r>
              <a:rPr lang="en-US" sz="1000" b="0" dirty="0" smtClean="0">
                <a:solidFill>
                  <a:schemeClr val="tx1">
                    <a:lumMod val="20000"/>
                    <a:lumOff val="80000"/>
                  </a:schemeClr>
                </a:solidFill>
                <a:latin typeface="Arial" panose="020B0604020202020204" pitchFamily="34" charset="0"/>
                <a:cs typeface="Arial" panose="020B0604020202020204" pitchFamily="34" charset="0"/>
              </a:rPr>
              <a:t>at Griffith University </a:t>
            </a:r>
            <a:r>
              <a:rPr lang="en-US" sz="1000" b="0" dirty="0" smtClean="0">
                <a:solidFill>
                  <a:schemeClr val="tx1">
                    <a:lumMod val="20000"/>
                    <a:lumOff val="80000"/>
                  </a:schemeClr>
                </a:solidFill>
                <a:latin typeface="Arial" panose="020B0604020202020204" pitchFamily="34" charset="0"/>
                <a:cs typeface="Arial" panose="020B0604020202020204" pitchFamily="34" charset="0"/>
              </a:rPr>
              <a:t>and </a:t>
            </a:r>
            <a:r>
              <a:rPr lang="en-US" sz="1000" b="0" dirty="0" smtClean="0">
                <a:solidFill>
                  <a:schemeClr val="tx1">
                    <a:lumMod val="20000"/>
                    <a:lumOff val="80000"/>
                  </a:schemeClr>
                </a:solidFill>
                <a:latin typeface="Arial" panose="020B0604020202020204" pitchFamily="34" charset="0"/>
                <a:cs typeface="Arial" panose="020B0604020202020204" pitchFamily="34" charset="0"/>
              </a:rPr>
              <a:t>at the same time was lucky to get a job with BHP as the project control engineer, working across the Bowen Basin for de-bottlenecking projects. I was working and studying full time. </a:t>
            </a:r>
          </a:p>
          <a:p>
            <a:pPr algn="just">
              <a:spcAft>
                <a:spcPts val="0"/>
              </a:spcAft>
              <a:defRPr/>
            </a:pP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During the industry downturn I started working in oil and gas. Here I was working on projects and got to delve into the system design and analysis. </a:t>
            </a:r>
          </a:p>
          <a:p>
            <a:pPr algn="just">
              <a:spcAft>
                <a:spcPts val="0"/>
              </a:spcAft>
              <a:defRPr/>
            </a:pP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But for me, I always wanted to be back here. I had heard about the Maintenance Centre of Excellence (MCoE) and IROC centres at BHP. There was positions available at both, and I ended up starting in the MCoE in 2017. </a:t>
            </a:r>
          </a:p>
          <a:p>
            <a:pPr algn="just">
              <a:spcAft>
                <a:spcPts val="0"/>
              </a:spcAft>
              <a:defRPr/>
            </a:pP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I had never done a maintenance role before, but what I’m doing now in the Asset Management Process and Systems team, I just love. </a:t>
            </a:r>
          </a:p>
          <a:p>
            <a:pPr algn="just">
              <a:spcAft>
                <a:spcPts val="0"/>
              </a:spcAft>
              <a:defRPr/>
            </a:pPr>
            <a:endParaRPr lang="en-US" sz="1000" b="0" dirty="0" smtClean="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None of my days are the same.  I’ve learned a lot, and this position has pushed me out of my comfort zone because you’re dealing with such a broad stakeholder group.</a:t>
            </a:r>
          </a:p>
          <a:p>
            <a:pPr algn="just">
              <a:spcAft>
                <a:spcPts val="0"/>
              </a:spcAft>
              <a:defRPr/>
            </a:pP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I constantly push myself, and I’m so happy I took this opportunity to develop.  I’m brining my technical knowledge for the design and build of systems for improvements. </a:t>
            </a:r>
          </a:p>
          <a:p>
            <a:pPr algn="just">
              <a:spcAft>
                <a:spcPts val="0"/>
              </a:spcAft>
              <a:defRPr/>
            </a:pP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It’s such a broad scope and all about building new systems to make life easier and safer for people.</a:t>
            </a:r>
          </a:p>
          <a:p>
            <a:pPr algn="just">
              <a:spcAft>
                <a:spcPts val="0"/>
              </a:spcAft>
              <a:defRPr/>
            </a:pPr>
            <a:endParaRPr lang="en-US" sz="1000" b="0" dirty="0" smtClean="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r>
              <a:rPr lang="en-US" sz="1000" b="0" dirty="0" smtClean="0">
                <a:solidFill>
                  <a:schemeClr val="tx1">
                    <a:lumMod val="20000"/>
                    <a:lumOff val="80000"/>
                  </a:schemeClr>
                </a:solidFill>
                <a:latin typeface="Arial" panose="020B0604020202020204" pitchFamily="34" charset="0"/>
                <a:cs typeface="Arial" panose="020B0604020202020204" pitchFamily="34" charset="0"/>
              </a:rPr>
              <a:t>Recently our team worked on a new improvement that saves time for supervisors on site, so they can get more time in the field developing their teams.  It helps them increase safety, and it’s honestly something I’m so proud of. </a:t>
            </a:r>
            <a:endParaRPr lang="en-US" sz="10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endParaRPr lang="en-US" sz="9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endParaRPr lang="en-US" sz="9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endParaRPr lang="en-US" sz="9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endParaRPr lang="en-US" sz="900" b="0" dirty="0" smtClean="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endParaRPr lang="en-US" sz="900" b="0" dirty="0" smtClean="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endParaRPr lang="en-US" sz="900" b="0" dirty="0">
              <a:solidFill>
                <a:schemeClr val="tx1">
                  <a:lumMod val="20000"/>
                  <a:lumOff val="80000"/>
                </a:schemeClr>
              </a:solidFill>
              <a:latin typeface="Arial" panose="020B0604020202020204" pitchFamily="34" charset="0"/>
              <a:cs typeface="Arial" panose="020B0604020202020204" pitchFamily="34" charset="0"/>
            </a:endParaRPr>
          </a:p>
          <a:p>
            <a:pPr algn="just">
              <a:spcAft>
                <a:spcPts val="0"/>
              </a:spcAft>
              <a:defRPr/>
            </a:pPr>
            <a:endParaRPr lang="en-AU" sz="900" b="0" dirty="0">
              <a:solidFill>
                <a:schemeClr val="tx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6291891" y="4950514"/>
            <a:ext cx="2703001" cy="707886"/>
          </a:xfrm>
          <a:prstGeom prst="rect">
            <a:avLst/>
          </a:prstGeom>
          <a:noFill/>
        </p:spPr>
        <p:txBody>
          <a:bodyPr wrap="square" rtlCol="0">
            <a:spAutoFit/>
          </a:bodyPr>
          <a:lstStyle/>
          <a:p>
            <a:r>
              <a:rPr lang="en-US" sz="1000" dirty="0">
                <a:solidFill>
                  <a:schemeClr val="tx1">
                    <a:lumMod val="20000"/>
                    <a:lumOff val="80000"/>
                  </a:schemeClr>
                </a:solidFill>
                <a:latin typeface="Arial" panose="020B0604020202020204" pitchFamily="34" charset="0"/>
                <a:cs typeface="Arial" panose="020B0604020202020204" pitchFamily="34" charset="0"/>
              </a:rPr>
              <a:t>“Being in this role gave me the opportunity to have direct connection with all maintenance and non-maintenance users to see how technology can impact their life!</a:t>
            </a:r>
            <a:endParaRPr lang="en-AU" sz="1000" dirty="0">
              <a:solidFill>
                <a:schemeClr val="tx1">
                  <a:lumMod val="20000"/>
                  <a:lumOff val="80000"/>
                </a:schemeClr>
              </a:solidFill>
              <a:latin typeface="Arial" panose="020B0604020202020204" pitchFamily="34" charset="0"/>
              <a:cs typeface="Arial" panose="020B0604020202020204" pitchFamily="34" charset="0"/>
            </a:endParaRPr>
          </a:p>
        </p:txBody>
      </p:sp>
      <p:sp>
        <p:nvSpPr>
          <p:cNvPr id="5" name="Rectangle 4"/>
          <p:cNvSpPr/>
          <p:nvPr/>
        </p:nvSpPr>
        <p:spPr>
          <a:xfrm>
            <a:off x="6439594" y="1436043"/>
            <a:ext cx="2407599" cy="3285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E65400"/>
              </a:solidFill>
            </a:endParaRPr>
          </a:p>
        </p:txBody>
      </p:sp>
      <p:pic>
        <p:nvPicPr>
          <p:cNvPr id="2" name="Picture 1"/>
          <p:cNvPicPr>
            <a:picLocks noChangeAspect="1"/>
          </p:cNvPicPr>
          <p:nvPr/>
        </p:nvPicPr>
        <p:blipFill>
          <a:blip r:embed="rId2"/>
          <a:stretch>
            <a:fillRect/>
          </a:stretch>
        </p:blipFill>
        <p:spPr>
          <a:xfrm>
            <a:off x="6291891" y="1378734"/>
            <a:ext cx="2703001" cy="3590553"/>
          </a:xfrm>
          <a:prstGeom prst="rect">
            <a:avLst/>
          </a:prstGeom>
        </p:spPr>
      </p:pic>
    </p:spTree>
    <p:extLst>
      <p:ext uri="{BB962C8B-B14F-4D97-AF65-F5344CB8AC3E}">
        <p14:creationId xmlns:p14="http://schemas.microsoft.com/office/powerpoint/2010/main" val="1772461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HP poster Blue-gray">
  <a:themeElements>
    <a:clrScheme name="BHP">
      <a:dk1>
        <a:srgbClr val="476475"/>
      </a:dk1>
      <a:lt1>
        <a:srgbClr val="E65400"/>
      </a:lt1>
      <a:dk2>
        <a:srgbClr val="018982"/>
      </a:dk2>
      <a:lt2>
        <a:srgbClr val="742068"/>
      </a:lt2>
      <a:accent1>
        <a:srgbClr val="234483"/>
      </a:accent1>
      <a:accent2>
        <a:srgbClr val="90B1C0"/>
      </a:accent2>
      <a:accent3>
        <a:srgbClr val="FAB636"/>
      </a:accent3>
      <a:accent4>
        <a:srgbClr val="B3DE68"/>
      </a:accent4>
      <a:accent5>
        <a:srgbClr val="D04D97"/>
      </a:accent5>
      <a:accent6>
        <a:srgbClr val="2DA3D7"/>
      </a:accent6>
      <a:hlink>
        <a:srgbClr val="50544D"/>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880D3B11-CD80-4E1B-BC0E-2311EE2549E4}" vid="{F1E1CBC8-15E0-4679-93D0-B77F1FA0D070}"/>
    </a:ext>
  </a:extLst>
</a:theme>
</file>

<file path=docProps/app.xml><?xml version="1.0" encoding="utf-8"?>
<Properties xmlns="http://schemas.openxmlformats.org/officeDocument/2006/extended-properties" xmlns:vt="http://schemas.openxmlformats.org/officeDocument/2006/docPropsVTypes">
  <Template>blank</Template>
  <TotalTime>190</TotalTime>
  <Words>393</Words>
  <Application>Microsoft Office PowerPoint</Application>
  <PresentationFormat>On-screen Show (4:3)</PresentationFormat>
  <Paragraphs>27</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1_BHP poster Blue-gray</vt:lpstr>
      <vt:lpstr>Sara Ghavanloo. Principal Process and Systems at BHP  </vt:lpstr>
    </vt:vector>
  </TitlesOfParts>
  <Company>BHP Billiton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Sara Ghavanloo. Principal Process and Systems</dc:title>
  <dc:creator>Kidd, Meghan</dc:creator>
  <cp:lastModifiedBy>Ghavanloo, Sara</cp:lastModifiedBy>
  <cp:revision>10</cp:revision>
  <dcterms:created xsi:type="dcterms:W3CDTF">2019-06-20T21:28:14Z</dcterms:created>
  <dcterms:modified xsi:type="dcterms:W3CDTF">2020-07-20T05:43:18Z</dcterms:modified>
</cp:coreProperties>
</file>