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2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-431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42A8C-B613-A149-9783-4F67AB56322F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D521A-99BD-FA4C-9825-DBAE9F50EA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52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D521A-99BD-FA4C-9825-DBAE9F50EA0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0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chemeClr val="accent6"/>
            </a:gs>
            <a:gs pos="0">
              <a:schemeClr val="accent6">
                <a:lumMod val="40000"/>
                <a:lumOff val="60000"/>
                <a:alpha val="5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16/6/11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7668" y="1746394"/>
            <a:ext cx="7772400" cy="1922098"/>
          </a:xfrm>
        </p:spPr>
        <p:txBody>
          <a:bodyPr>
            <a:noAutofit/>
          </a:bodyPr>
          <a:lstStyle/>
          <a:p>
            <a:r>
              <a:rPr kumimoji="1" lang="en-US" altLang="zh-CN" sz="6000" dirty="0" err="1" smtClean="0">
                <a:solidFill>
                  <a:schemeClr val="bg1"/>
                </a:solidFill>
                <a:latin typeface="华文隶书"/>
                <a:ea typeface="华文隶书"/>
                <a:cs typeface="华文隶书"/>
              </a:rPr>
              <a:t>iOS</a:t>
            </a:r>
            <a:r>
              <a:rPr kumimoji="1" lang="zh-CN" altLang="en-US" sz="6000" dirty="0">
                <a:solidFill>
                  <a:schemeClr val="bg1"/>
                </a:solidFill>
                <a:latin typeface="华文隶书"/>
                <a:ea typeface="华文隶书"/>
                <a:cs typeface="华文隶书"/>
              </a:rPr>
              <a:t> </a:t>
            </a:r>
            <a:r>
              <a:rPr kumimoji="1" lang="zh-CN" altLang="en-US" sz="6000" dirty="0" smtClean="0">
                <a:solidFill>
                  <a:schemeClr val="bg1"/>
                </a:solidFill>
                <a:latin typeface="华文隶书"/>
                <a:ea typeface="华文隶书"/>
                <a:cs typeface="华文隶书"/>
              </a:rPr>
              <a:t>控制器转场</a:t>
            </a:r>
            <a:r>
              <a:rPr kumimoji="1" lang="en-US" altLang="zh-CN" sz="6000" dirty="0" smtClean="0">
                <a:solidFill>
                  <a:schemeClr val="bg1"/>
                </a:solidFill>
                <a:latin typeface="华文隶书"/>
                <a:ea typeface="华文隶书"/>
                <a:cs typeface="华文隶书"/>
              </a:rPr>
              <a:t/>
            </a:r>
            <a:br>
              <a:rPr kumimoji="1" lang="en-US" altLang="zh-CN" sz="6000" dirty="0" smtClean="0">
                <a:solidFill>
                  <a:schemeClr val="bg1"/>
                </a:solidFill>
                <a:latin typeface="华文隶书"/>
                <a:ea typeface="华文隶书"/>
                <a:cs typeface="华文隶书"/>
              </a:rPr>
            </a:br>
            <a:r>
              <a:rPr kumimoji="1" lang="zh-CN" altLang="en-US" sz="6000" dirty="0" smtClean="0">
                <a:solidFill>
                  <a:schemeClr val="bg1"/>
                </a:solidFill>
                <a:latin typeface="华文隶书"/>
                <a:ea typeface="华文隶书"/>
                <a:cs typeface="华文隶书"/>
              </a:rPr>
              <a:t>与自定义</a:t>
            </a:r>
            <a:endParaRPr kumimoji="1" lang="zh-CN" altLang="en-US" sz="6000" dirty="0">
              <a:solidFill>
                <a:schemeClr val="bg1"/>
              </a:solidFill>
              <a:latin typeface="华文隶书"/>
              <a:ea typeface="华文隶书"/>
              <a:cs typeface="华文隶书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9035" y="4329695"/>
            <a:ext cx="163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分享人</a:t>
            </a:r>
            <a:r>
              <a:rPr kumimoji="1" lang="en-US" altLang="zh-CN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丁治文</a:t>
            </a:r>
            <a:endParaRPr kumimoji="1"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88372" y="3202838"/>
            <a:ext cx="84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&gt;= ios7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9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dirty="0" smtClean="0">
                <a:solidFill>
                  <a:srgbClr val="B23CDD"/>
                </a:solidFill>
                <a:latin typeface="华文隶书"/>
                <a:ea typeface="华文隶书"/>
                <a:cs typeface="华文隶书"/>
              </a:rPr>
              <a:t>准备知识</a:t>
            </a:r>
            <a:endParaRPr kumimoji="1" lang="zh-CN" altLang="en-US" sz="3600" dirty="0">
              <a:solidFill>
                <a:srgbClr val="B23CDD"/>
              </a:solidFill>
              <a:latin typeface="华文隶书"/>
              <a:ea typeface="华文隶书"/>
              <a:cs typeface="华文隶书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rgbClr val="B23CDD"/>
                </a:solidFill>
              </a:rPr>
              <a:t>1.</a:t>
            </a:r>
            <a:r>
              <a:rPr kumimoji="1" lang="zh-CN" altLang="en-US" sz="2400" dirty="0" smtClean="0">
                <a:solidFill>
                  <a:srgbClr val="B23CDD"/>
                </a:solidFill>
              </a:rPr>
              <a:t>系统转场动画</a:t>
            </a:r>
            <a:endParaRPr kumimoji="1" lang="en-US" altLang="zh-CN" sz="2400" dirty="0" smtClean="0">
              <a:solidFill>
                <a:srgbClr val="B23CDD"/>
              </a:solidFill>
            </a:endParaRPr>
          </a:p>
          <a:p>
            <a:r>
              <a:rPr kumimoji="1" lang="en-US" altLang="zh-CN" sz="2400" dirty="0" smtClean="0">
                <a:solidFill>
                  <a:srgbClr val="B23CDD"/>
                </a:solidFill>
              </a:rPr>
              <a:t>2. </a:t>
            </a:r>
            <a:r>
              <a:rPr kumimoji="1" lang="en-US" altLang="zh-CN" sz="2400" dirty="0">
                <a:solidFill>
                  <a:srgbClr val="B23CDD"/>
                </a:solidFill>
              </a:rPr>
              <a:t>&lt;</a:t>
            </a:r>
            <a:r>
              <a:rPr kumimoji="1" lang="en-US" altLang="zh-CN" sz="2400" dirty="0" err="1">
                <a:solidFill>
                  <a:srgbClr val="B23CDD"/>
                </a:solidFill>
              </a:rPr>
              <a:t>UIViewControllerAnimatedTransitioning</a:t>
            </a:r>
            <a:r>
              <a:rPr kumimoji="1" lang="en-US" altLang="zh-CN" sz="2400" dirty="0">
                <a:solidFill>
                  <a:srgbClr val="B23CDD"/>
                </a:solidFill>
              </a:rPr>
              <a:t>&gt;</a:t>
            </a:r>
            <a:r>
              <a:rPr kumimoji="1" lang="zh-CN" altLang="en-US" sz="2400" dirty="0" smtClean="0">
                <a:solidFill>
                  <a:srgbClr val="B23CDD"/>
                </a:solidFill>
              </a:rPr>
              <a:t>协议</a:t>
            </a:r>
            <a:endParaRPr kumimoji="1" lang="en-US" altLang="zh-CN" sz="2400" dirty="0" smtClean="0">
              <a:solidFill>
                <a:srgbClr val="B23CDD"/>
              </a:solidFill>
            </a:endParaRPr>
          </a:p>
          <a:p>
            <a:r>
              <a:rPr kumimoji="1" lang="en-US" altLang="zh-CN" sz="2400" dirty="0" smtClean="0">
                <a:solidFill>
                  <a:srgbClr val="B23CDD"/>
                </a:solidFill>
              </a:rPr>
              <a:t>3. </a:t>
            </a:r>
            <a:r>
              <a:rPr kumimoji="1" lang="en-US" altLang="zh-CN" sz="2400" dirty="0">
                <a:solidFill>
                  <a:srgbClr val="B23CDD"/>
                </a:solidFill>
              </a:rPr>
              <a:t>&lt;</a:t>
            </a:r>
            <a:r>
              <a:rPr kumimoji="1" lang="en-US" altLang="zh-CN" sz="2400" dirty="0" err="1">
                <a:solidFill>
                  <a:srgbClr val="B23CDD"/>
                </a:solidFill>
              </a:rPr>
              <a:t>UIViewControllerInteractiveTransitioning</a:t>
            </a:r>
            <a:r>
              <a:rPr kumimoji="1" lang="en-US" altLang="zh-CN" sz="2400" dirty="0">
                <a:solidFill>
                  <a:srgbClr val="B23CDD"/>
                </a:solidFill>
              </a:rPr>
              <a:t>&gt;</a:t>
            </a:r>
            <a:r>
              <a:rPr kumimoji="1" lang="zh-CN" altLang="en-US" sz="2400" dirty="0" smtClean="0">
                <a:solidFill>
                  <a:srgbClr val="B23CDD"/>
                </a:solidFill>
              </a:rPr>
              <a:t>协议</a:t>
            </a:r>
            <a:endParaRPr kumimoji="1" lang="en-US" altLang="zh-CN" sz="2400" dirty="0">
              <a:solidFill>
                <a:srgbClr val="B23CDD"/>
              </a:solidFill>
            </a:endParaRPr>
          </a:p>
          <a:p>
            <a:r>
              <a:rPr kumimoji="1" lang="en-US" altLang="zh-CN" sz="2400" dirty="0" smtClean="0">
                <a:solidFill>
                  <a:srgbClr val="B23CDD"/>
                </a:solidFill>
              </a:rPr>
              <a:t>4.</a:t>
            </a:r>
            <a:r>
              <a:rPr kumimoji="1" lang="zh-CN" altLang="en-US" sz="2400" dirty="0" smtClean="0">
                <a:solidFill>
                  <a:srgbClr val="B23CDD"/>
                </a:solidFill>
              </a:rPr>
              <a:t> </a:t>
            </a:r>
            <a:r>
              <a:rPr kumimoji="1" lang="en-US" altLang="zh-CN" sz="2400" dirty="0" err="1" smtClean="0">
                <a:solidFill>
                  <a:srgbClr val="B23CDD"/>
                </a:solidFill>
              </a:rPr>
              <a:t>UIPercentDrivenInteractiveTransition</a:t>
            </a:r>
            <a:r>
              <a:rPr kumimoji="1" lang="zh-CN" altLang="en-US" sz="2400" dirty="0" smtClean="0">
                <a:solidFill>
                  <a:srgbClr val="B23CDD"/>
                </a:solidFill>
              </a:rPr>
              <a:t>的子类</a:t>
            </a:r>
            <a:endParaRPr kumimoji="1" lang="en-US" altLang="zh-CN" sz="2400" dirty="0" smtClean="0">
              <a:solidFill>
                <a:srgbClr val="B23C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7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>
                <a:solidFill>
                  <a:srgbClr val="B23CDD"/>
                </a:solidFill>
              </a:rPr>
              <a:t>系统转场动画</a:t>
            </a:r>
            <a:r>
              <a:rPr kumimoji="1" lang="en-US" altLang="zh-CN" dirty="0">
                <a:solidFill>
                  <a:srgbClr val="B23CDD"/>
                </a:solidFill>
              </a:rPr>
              <a:t/>
            </a:r>
            <a:br>
              <a:rPr kumimoji="1" lang="en-US" altLang="zh-CN" dirty="0">
                <a:solidFill>
                  <a:srgbClr val="B23CDD"/>
                </a:solidFill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设置</a:t>
            </a:r>
            <a:r>
              <a:rPr lang="en-US" altLang="zh-CN" dirty="0" err="1" smtClean="0"/>
              <a:t>modalPresentationStyle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设置</a:t>
            </a:r>
            <a:r>
              <a:rPr lang="en-US" altLang="zh-CN" dirty="0" err="1" smtClean="0"/>
              <a:t>modalTransitionStyle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kumimoji="1" lang="zh-CN" altLang="en-US" sz="2000" dirty="0" smtClean="0">
                <a:solidFill>
                  <a:srgbClr val="FF0000"/>
                </a:solidFill>
              </a:rPr>
              <a:t>注意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:</a:t>
            </a:r>
            <a:r>
              <a:rPr lang="zh-CN" altLang="en-US" sz="2000" dirty="0">
                <a:solidFill>
                  <a:srgbClr val="FF0000"/>
                </a:solidFill>
              </a:rPr>
              <a:t>给</a:t>
            </a:r>
            <a:r>
              <a:rPr lang="en-US" altLang="zh-CN" sz="2000" dirty="0" err="1">
                <a:solidFill>
                  <a:srgbClr val="FF0000"/>
                </a:solidFill>
              </a:rPr>
              <a:t>tableView</a:t>
            </a:r>
            <a:r>
              <a:rPr lang="zh-CN" altLang="en-US" sz="2000" dirty="0">
                <a:solidFill>
                  <a:srgbClr val="FF0000"/>
                </a:solidFill>
              </a:rPr>
              <a:t>包装一个导航控制器（注意</a:t>
            </a:r>
            <a:r>
              <a:rPr lang="en-US" altLang="zh-CN" sz="2000" dirty="0">
                <a:solidFill>
                  <a:srgbClr val="FF0000"/>
                </a:solidFill>
              </a:rPr>
              <a:t>modal</a:t>
            </a:r>
            <a:r>
              <a:rPr lang="zh-CN" altLang="en-US" sz="2000" dirty="0">
                <a:solidFill>
                  <a:srgbClr val="FF0000"/>
                </a:solidFill>
              </a:rPr>
              <a:t>谁就设置谁的现实样式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359387"/>
            <a:ext cx="7315200" cy="825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32795" y="5538924"/>
            <a:ext cx="1848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请看</a:t>
            </a:r>
            <a:r>
              <a:rPr kumimoji="1" lang="en-US" altLang="zh-CN" sz="2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demo</a:t>
            </a:r>
            <a:endParaRPr kumimoji="1" lang="zh-CN" altLang="en-US" sz="2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B23CDD"/>
                </a:solidFill>
              </a:rPr>
              <a:t>遵循该协议的动画过渡管理对象</a:t>
            </a:r>
            <a:endParaRPr kumimoji="1" lang="en-US" altLang="zh-CN" dirty="0">
              <a:solidFill>
                <a:srgbClr val="B23CDD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solidFill>
                  <a:srgbClr val="B23CDD"/>
                </a:solidFill>
              </a:rPr>
              <a:t>&lt;</a:t>
            </a:r>
            <a:r>
              <a:rPr kumimoji="1" lang="en-US" altLang="zh-CN" sz="3200" dirty="0" err="1">
                <a:solidFill>
                  <a:srgbClr val="B23CDD"/>
                </a:solidFill>
              </a:rPr>
              <a:t>UIViewControllerAnimatedTransitioning</a:t>
            </a:r>
            <a:r>
              <a:rPr kumimoji="1" lang="en-US" altLang="zh-CN" sz="3200" dirty="0">
                <a:solidFill>
                  <a:srgbClr val="B23CDD"/>
                </a:solidFill>
              </a:rPr>
              <a:t>&gt;</a:t>
            </a:r>
            <a:r>
              <a:rPr kumimoji="1" lang="zh-CN" altLang="en-US" sz="3200" dirty="0">
                <a:solidFill>
                  <a:srgbClr val="B23CDD"/>
                </a:solidFill>
              </a:rPr>
              <a:t>协议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23068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solidFill>
                  <a:srgbClr val="B23CDD"/>
                </a:solidFill>
              </a:rPr>
              <a:t>&lt;</a:t>
            </a:r>
            <a:r>
              <a:rPr kumimoji="1" lang="en-US" altLang="zh-CN" sz="3200" dirty="0" err="1">
                <a:solidFill>
                  <a:srgbClr val="B23CDD"/>
                </a:solidFill>
              </a:rPr>
              <a:t>UIViewControllerInteractiveTransitioning</a:t>
            </a:r>
            <a:r>
              <a:rPr kumimoji="1" lang="en-US" altLang="zh-CN" sz="3200" dirty="0">
                <a:solidFill>
                  <a:srgbClr val="B23CDD"/>
                </a:solidFill>
              </a:rPr>
              <a:t>&gt;</a:t>
            </a:r>
            <a:r>
              <a:rPr kumimoji="1" lang="zh-CN" altLang="en-US" sz="3200" dirty="0">
                <a:solidFill>
                  <a:srgbClr val="B23CDD"/>
                </a:solidFill>
              </a:rPr>
              <a:t>协议</a:t>
            </a:r>
            <a:r>
              <a:rPr kumimoji="1" lang="en-US" altLang="zh-CN" sz="3200" dirty="0">
                <a:solidFill>
                  <a:srgbClr val="B23CDD"/>
                </a:solidFill>
              </a:rPr>
              <a:t/>
            </a:r>
            <a:br>
              <a:rPr kumimoji="1" lang="en-US" altLang="zh-CN" sz="3200" dirty="0">
                <a:solidFill>
                  <a:srgbClr val="B23CDD"/>
                </a:solidFill>
              </a:rPr>
            </a:b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B23CDD"/>
                </a:solidFill>
              </a:rPr>
              <a:t>遵循该协议的手势过渡管理对象</a:t>
            </a:r>
            <a:endParaRPr kumimoji="1" lang="en-US" altLang="zh-CN" dirty="0">
              <a:solidFill>
                <a:srgbClr val="B23CDD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73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err="1">
                <a:solidFill>
                  <a:srgbClr val="B23CDD"/>
                </a:solidFill>
              </a:rPr>
              <a:t>UIPercentDrivenInteractiveTransition</a:t>
            </a:r>
            <a:r>
              <a:rPr kumimoji="1" lang="zh-CN" altLang="en-US" sz="3200" dirty="0">
                <a:solidFill>
                  <a:srgbClr val="B23CDD"/>
                </a:solidFill>
              </a:rPr>
              <a:t>的子类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B23CDD"/>
                </a:solidFill>
              </a:rPr>
              <a:t>手势过渡管理对象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101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367</TotalTime>
  <Words>77</Words>
  <Application>Microsoft Macintosh PowerPoint</Application>
  <PresentationFormat>全屏显示(4:3)</PresentationFormat>
  <Paragraphs>21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 黑色 </vt:lpstr>
      <vt:lpstr>iOS 控制器转场 与自定义</vt:lpstr>
      <vt:lpstr>准备知识</vt:lpstr>
      <vt:lpstr>系统转场动画 </vt:lpstr>
      <vt:lpstr>&lt;UIViewControllerAnimatedTransitioning&gt;协议</vt:lpstr>
      <vt:lpstr>&lt;UIViewControllerInteractiveTransitioning&gt;协议 </vt:lpstr>
      <vt:lpstr>UIPercentDrivenInteractiveTransition的子类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AstonMartin项目 共通类说明之</dc:title>
  <dc:creator>治文 丁</dc:creator>
  <cp:lastModifiedBy>治文 丁</cp:lastModifiedBy>
  <cp:revision>71</cp:revision>
  <dcterms:created xsi:type="dcterms:W3CDTF">2016-01-23T05:39:55Z</dcterms:created>
  <dcterms:modified xsi:type="dcterms:W3CDTF">2016-06-11T06:53:34Z</dcterms:modified>
</cp:coreProperties>
</file>