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AstonMartin</a:t>
            </a:r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共通类说明之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l">
              <a:buAutoNum type="arabicPeriod"/>
            </a:pPr>
            <a:r>
              <a:rPr lang="en-US" altLang="zh-CN" dirty="0" err="1" smtClean="0"/>
              <a:t>WCBaseAlartView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4.9.2</a:t>
            </a:r>
            <a:r>
              <a:rPr lang="zh-CN" altLang="en-US" dirty="0" smtClean="0"/>
              <a:t>分支上</a:t>
            </a:r>
            <a:r>
              <a:rPr lang="en-US" altLang="zh-CN" dirty="0" smtClean="0"/>
              <a:t>)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en-US" altLang="zh-CN" dirty="0" err="1" smtClean="0"/>
              <a:t>WCAlartView</a:t>
            </a:r>
            <a:r>
              <a:rPr lang="en-US" altLang="zh-CN" dirty="0" smtClean="0"/>
              <a:t> (</a:t>
            </a:r>
            <a:r>
              <a:rPr lang="zh-CN" altLang="en-US" dirty="0" smtClean="0"/>
              <a:t>注意：区别于</a:t>
            </a:r>
            <a:r>
              <a:rPr lang="en-US" altLang="zh-CN" dirty="0" err="1" smtClean="0"/>
              <a:t>WCAlertView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514350" indent="-514350" algn="l">
              <a:buAutoNum type="arabicPeriod"/>
            </a:pPr>
            <a:r>
              <a:rPr lang="en-US" altLang="zh-CN" dirty="0" err="1" smtClean="0"/>
              <a:t>WCBaseTableViewCell</a:t>
            </a:r>
            <a:endParaRPr kumimoji="1" lang="en-US" altLang="zh-CN" dirty="0" smtClean="0"/>
          </a:p>
          <a:p>
            <a:pPr marL="514350" indent="-514350" algn="l">
              <a:buAutoNum type="arabicPeriod"/>
            </a:pPr>
            <a:r>
              <a:rPr kumimoji="1" lang="en-US" altLang="zh-CN" dirty="0" err="1" smtClean="0"/>
              <a:t>APPTest</a:t>
            </a:r>
            <a:endParaRPr kumimoji="1" lang="en-US" altLang="zh-CN" dirty="0" smtClean="0"/>
          </a:p>
          <a:p>
            <a:pPr marL="514350" indent="-514350" algn="l">
              <a:buAutoNum type="arabicPeriod"/>
            </a:pPr>
            <a:r>
              <a:rPr kumimoji="1" lang="en-US" altLang="zh-CN" dirty="0" err="1" smtClean="0"/>
              <a:t>APPCommon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91299" y="5996708"/>
            <a:ext cx="16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分享人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丁治文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19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/>
              <a:t>WCBaseTableViewCell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带线的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的父类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注意事项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不要在子类中随意循环移除</a:t>
            </a:r>
            <a:r>
              <a:rPr kumimoji="1" lang="en-US" altLang="zh-CN" dirty="0" err="1" smtClean="0"/>
              <a:t>contentView</a:t>
            </a:r>
            <a:r>
              <a:rPr kumimoji="1" lang="zh-CN" altLang="en-US" dirty="0" smtClean="0"/>
              <a:t>上的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3540"/>
            <a:ext cx="9144000" cy="26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9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APPTest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709"/>
            <a:ext cx="9144000" cy="9819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1461" y="2407722"/>
            <a:ext cx="44683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用实际路径来读取文件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不推荐用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86458" y="2886812"/>
            <a:ext cx="44683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用相对路径来读取文件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推荐用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1" y="4365403"/>
            <a:ext cx="8305800" cy="23368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40514" y="3868465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假数据可以直接从服务器获取</a:t>
            </a:r>
            <a:r>
              <a:rPr kumimoji="1" lang="en-US" altLang="zh-CN" dirty="0" smtClean="0"/>
              <a:t>,copy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.txt</a:t>
            </a:r>
            <a:r>
              <a:rPr kumimoji="1" lang="zh-CN" altLang="en-US" dirty="0" smtClean="0"/>
              <a:t>文件中即可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H="1" flipV="1">
            <a:off x="4256715" y="2122524"/>
            <a:ext cx="823122" cy="76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 flipV="1">
            <a:off x="3174895" y="1728622"/>
            <a:ext cx="411562" cy="67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1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APPCommon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主要用来写一些</a:t>
            </a:r>
            <a:r>
              <a:rPr kumimoji="1" lang="zh-CN" altLang="en-US" dirty="0" smtClean="0">
                <a:solidFill>
                  <a:srgbClr val="FF0000"/>
                </a:solidFill>
              </a:rPr>
              <a:t>比较复杂的</a:t>
            </a:r>
            <a:r>
              <a:rPr kumimoji="1" lang="zh-CN" altLang="en-US" dirty="0" smtClean="0"/>
              <a:t>并且</a:t>
            </a:r>
            <a:r>
              <a:rPr kumimoji="1" lang="zh-CN" altLang="en-US" dirty="0" smtClean="0">
                <a:solidFill>
                  <a:srgbClr val="FF0000"/>
                </a:solidFill>
              </a:rPr>
              <a:t>比较常用的</a:t>
            </a:r>
            <a:r>
              <a:rPr kumimoji="1" lang="zh-CN" altLang="en-US" dirty="0" smtClean="0"/>
              <a:t>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带有业务逻辑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共通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部分功能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存取更新状态</a:t>
            </a:r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方法名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1670"/>
            <a:ext cx="9144000" cy="25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5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1014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谢谢大家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3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</a:t>
            </a:r>
            <a:r>
              <a:rPr lang="en-US" altLang="zh-CN" dirty="0"/>
              <a:t> </a:t>
            </a:r>
            <a:r>
              <a:rPr lang="en-US" altLang="zh-CN" dirty="0" err="1"/>
              <a:t>WCBaseAlartView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功能：带蒙板的弹出效果</a:t>
            </a:r>
            <a:endParaRPr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使用：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  继承使用，在</a:t>
            </a:r>
            <a:r>
              <a:rPr kumimoji="1" lang="en-US" altLang="zh-CN" sz="2000" dirty="0" err="1" smtClean="0"/>
              <a:t>initWithFrame</a:t>
            </a:r>
            <a:r>
              <a:rPr kumimoji="1" lang="zh-CN" altLang="en-US" sz="2000" dirty="0" smtClean="0"/>
              <a:t>方法中写自定义视图代码</a:t>
            </a:r>
            <a:endParaRPr kumimoji="1" lang="en-US" altLang="zh-CN" sz="2000" dirty="0"/>
          </a:p>
          <a:p>
            <a:r>
              <a:rPr kumimoji="1" lang="zh-CN" altLang="zh-CN" sz="2000" dirty="0" smtClean="0"/>
              <a:t> </a:t>
            </a:r>
            <a:r>
              <a:rPr kumimoji="1" lang="zh-CN" altLang="en-US" sz="2000" dirty="0" smtClean="0"/>
              <a:t> 所有的控件加在</a:t>
            </a:r>
            <a:r>
              <a:rPr kumimoji="1" lang="en-US" altLang="zh-CN" sz="2000" dirty="0" err="1" smtClean="0"/>
              <a:t>contentView</a:t>
            </a:r>
            <a:r>
              <a:rPr kumimoji="1" lang="zh-CN" altLang="en-US" sz="2000" dirty="0" smtClean="0"/>
              <a:t>上，</a:t>
            </a:r>
            <a:r>
              <a:rPr kumimoji="1" lang="en-US" altLang="zh-CN" sz="2000" dirty="0" err="1" smtClean="0"/>
              <a:t>contentView</a:t>
            </a:r>
            <a:r>
              <a:rPr kumimoji="1" lang="zh-CN" altLang="en-US" sz="2000" dirty="0" smtClean="0"/>
              <a:t>默认白色，可以自定义大小</a:t>
            </a:r>
            <a:endParaRPr kumimoji="1" lang="en-US" altLang="zh-CN" sz="2000" dirty="0" smtClean="0"/>
          </a:p>
          <a:p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执行下列代码效果如图：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3198"/>
            <a:ext cx="9144000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5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11650"/>
            <a:ext cx="8467325" cy="5914514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效果如图</a:t>
            </a:r>
            <a:r>
              <a:rPr kumimoji="1" lang="en-US" altLang="zh-CN" sz="2000" dirty="0" smtClean="0"/>
              <a:t>:</a:t>
            </a:r>
          </a:p>
          <a:p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61" y="-11755"/>
            <a:ext cx="3732583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27268" y="952419"/>
            <a:ext cx="881916" cy="435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6196929" y="482088"/>
            <a:ext cx="2575196" cy="623188"/>
          </a:xfrm>
          <a:prstGeom prst="wedgeRoundRectCallout">
            <a:avLst>
              <a:gd name="adj1" fmla="val -85330"/>
              <a:gd name="adj2" fmla="val 5677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alertView.showCloseBtn</a:t>
            </a:r>
            <a:r>
              <a:rPr lang="en-US" altLang="zh-CN" dirty="0">
                <a:solidFill>
                  <a:schemeClr val="bg1"/>
                </a:solidFill>
              </a:rPr>
              <a:t> = YES;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70492" y="2445259"/>
            <a:ext cx="2575196" cy="623188"/>
          </a:xfrm>
          <a:prstGeom prst="wedgeRoundRectCallout">
            <a:avLst>
              <a:gd name="adj1" fmla="val -111357"/>
              <a:gd name="adj2" fmla="val 6054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</a:rPr>
              <a:t>alertView.contentSize</a:t>
            </a:r>
            <a:r>
              <a:rPr lang="en-US" altLang="zh-CN" dirty="0">
                <a:solidFill>
                  <a:srgbClr val="000000"/>
                </a:solidFill>
              </a:rPr>
              <a:t> = </a:t>
            </a:r>
            <a:r>
              <a:rPr lang="en-US" altLang="zh-CN" dirty="0" err="1">
                <a:solidFill>
                  <a:srgbClr val="000000"/>
                </a:solidFill>
              </a:rPr>
              <a:t>CGSizeMake</a:t>
            </a:r>
            <a:r>
              <a:rPr lang="en-US" altLang="zh-CN" dirty="0">
                <a:solidFill>
                  <a:srgbClr val="000000"/>
                </a:solidFill>
              </a:rPr>
              <a:t>(200, 400);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270492" y="3927255"/>
            <a:ext cx="2501633" cy="1246375"/>
          </a:xfrm>
          <a:prstGeom prst="wedgeRoundRectCallout">
            <a:avLst>
              <a:gd name="adj1" fmla="val -94435"/>
              <a:gd name="adj2" fmla="val 391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背景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: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设置了</a:t>
            </a:r>
            <a:r>
              <a:rPr lang="en-US" altLang="zh-CN" sz="1400" dirty="0" err="1">
                <a:solidFill>
                  <a:srgbClr val="000000"/>
                </a:solidFill>
              </a:rPr>
              <a:t>alertView.shouldRemoveViewWhenTouchedBackground</a:t>
            </a:r>
            <a:r>
              <a:rPr lang="en-US" altLang="zh-CN" sz="1400" dirty="0">
                <a:solidFill>
                  <a:srgbClr val="000000"/>
                </a:solidFill>
              </a:rPr>
              <a:t> = YES</a:t>
            </a:r>
            <a:r>
              <a:rPr lang="en-US" altLang="zh-CN" sz="1400" dirty="0" smtClean="0">
                <a:solidFill>
                  <a:srgbClr val="000000"/>
                </a:solidFill>
              </a:rPr>
              <a:t>;</a:t>
            </a:r>
            <a:r>
              <a:rPr lang="zh-CN" altLang="en-US" sz="1400" dirty="0" smtClean="0">
                <a:solidFill>
                  <a:srgbClr val="000000"/>
                </a:solidFill>
              </a:rPr>
              <a:t>之后</a:t>
            </a:r>
            <a:r>
              <a:rPr lang="en-US" altLang="zh-CN" sz="1400" dirty="0" smtClean="0">
                <a:solidFill>
                  <a:srgbClr val="000000"/>
                </a:solidFill>
              </a:rPr>
              <a:t>,</a:t>
            </a:r>
            <a:r>
              <a:rPr lang="zh-CN" altLang="en-US" sz="1400" dirty="0" smtClean="0">
                <a:solidFill>
                  <a:srgbClr val="000000"/>
                </a:solidFill>
              </a:rPr>
              <a:t>点击可关闭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2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8" y="465217"/>
            <a:ext cx="83439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9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WCAlartView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功能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警告框和弹出框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它的父类是</a:t>
            </a:r>
            <a:r>
              <a:rPr kumimoji="1" lang="en-US" altLang="zh-CN" dirty="0" err="1" smtClean="0"/>
              <a:t>WCBaseAlartView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940"/>
            <a:ext cx="9144000" cy="1644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126"/>
            <a:ext cx="9144000" cy="20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0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374"/>
            <a:ext cx="8229600" cy="5949789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运行效果图</a:t>
            </a:r>
            <a:r>
              <a:rPr kumimoji="1" lang="en-US" altLang="zh-CN" sz="2000" dirty="0" smtClean="0"/>
              <a:t>: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76374"/>
            <a:ext cx="373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执行下列代码</a:t>
            </a:r>
            <a:r>
              <a:rPr kumimoji="1" lang="en-US" altLang="zh-CN" sz="2000" dirty="0" smtClean="0"/>
              <a:t>: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44"/>
            <a:ext cx="9144000" cy="200161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3751" y="2457474"/>
            <a:ext cx="1975492" cy="2469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0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231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dirty="0" smtClean="0"/>
              <a:t>效果图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81" y="0"/>
            <a:ext cx="373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826"/>
            <a:ext cx="9144000" cy="33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40727"/>
      </p:ext>
    </p:extLst>
  </p:cSld>
  <p:clrMapOvr>
    <a:masterClrMapping/>
  </p:clrMapOvr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118</TotalTime>
  <Words>201</Words>
  <Application>Microsoft Macintosh PowerPoint</Application>
  <PresentationFormat>全屏显示(4:3)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 黑色 </vt:lpstr>
      <vt:lpstr>AstonMartin项目 共通类说明之</vt:lpstr>
      <vt:lpstr>1. WCBaseAlartView</vt:lpstr>
      <vt:lpstr>PowerPoint 演示文稿</vt:lpstr>
      <vt:lpstr>PowerPoint 演示文稿</vt:lpstr>
      <vt:lpstr>2. WCAlartView </vt:lpstr>
      <vt:lpstr>PowerPoint 演示文稿</vt:lpstr>
      <vt:lpstr>PowerPoint 演示文稿</vt:lpstr>
      <vt:lpstr>效果图</vt:lpstr>
      <vt:lpstr>PowerPoint 演示文稿</vt:lpstr>
      <vt:lpstr>3. WCBaseTableViewCell</vt:lpstr>
      <vt:lpstr>4. APPTest</vt:lpstr>
      <vt:lpstr>5. APPCommon</vt:lpstr>
      <vt:lpstr>谢谢大家!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AstonMartin项目 共通类说明之</dc:title>
  <dc:creator>治文 丁</dc:creator>
  <cp:lastModifiedBy>治文 丁</cp:lastModifiedBy>
  <cp:revision>27</cp:revision>
  <dcterms:created xsi:type="dcterms:W3CDTF">2016-01-23T05:39:55Z</dcterms:created>
  <dcterms:modified xsi:type="dcterms:W3CDTF">2016-01-23T07:38:10Z</dcterms:modified>
</cp:coreProperties>
</file>