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6F3EA-B05D-6FF8-108C-71B031513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5F9E9-5747-B9DC-9301-65E7221D01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4A473-5321-7AA2-AC05-FF0633496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BA14-952E-4128-A31E-D639CE42568E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1246C-1DD5-CCB0-D20F-FAE8DE5A4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4380A-DE77-6167-0A94-69084A88F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EFD3C-BA2B-4BC1-88CF-2F403EC83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8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91585-0410-03F6-67E7-A53783213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30E572-361E-8D85-B3E3-1E502758A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3B780-2198-8E73-3008-47D275218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BA14-952E-4128-A31E-D639CE42568E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9B773-F31B-6B69-B0F8-5B5EDB689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D3534-9099-274B-DE65-0873070B7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EFD3C-BA2B-4BC1-88CF-2F403EC83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20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CFF1DD-390C-ED45-6EF8-C210A8178A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607579-71A0-AF30-06F6-742C1C96DF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AF0E8-490E-CED4-42CD-CD5542F5A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BA14-952E-4128-A31E-D639CE42568E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85B14-238F-EF33-C60C-B54F26193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EFF0B-47F8-C8EF-D0F8-9284DEBA5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EFD3C-BA2B-4BC1-88CF-2F403EC83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140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A25CB-296C-1A08-553C-3DFC013D2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F7252-AE8B-0F6A-4537-ED7CF77CF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993AA-B378-F835-1BEE-6C1D15614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BA14-952E-4128-A31E-D639CE42568E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DF9D9-E449-159C-7688-6987029F3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C3C6B-4A53-4621-6C35-1ED57C72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EFD3C-BA2B-4BC1-88CF-2F403EC83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347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CDC97-80F1-0888-AEAD-EDBBBFC1B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C7BF5-1731-D67D-332E-81C740119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ECF5F-AEEF-F702-00B0-0ECE9433D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BA14-952E-4128-A31E-D639CE42568E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582D6-BD38-7ED0-E464-C6320A7AE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C33D8-6B2E-E741-8C1D-06904C0AF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EFD3C-BA2B-4BC1-88CF-2F403EC83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569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2B87E-503E-0748-7590-44878CD1E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19B53-32AF-948E-BED2-16C1F9397B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5AB8A2-C58A-B452-E529-3D56EEA1A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70202-5717-616D-B885-B8E0B4F9B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BA14-952E-4128-A31E-D639CE42568E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2EB56B-112C-336F-9A39-2E8E90A44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4C7621-BD20-2FCA-D54B-DF1CB44A6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EFD3C-BA2B-4BC1-88CF-2F403EC83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74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E5C44-162A-7438-C2AE-1F3230215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D3246-C9A1-41BC-AFAC-4F658B360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F80F9C-F901-4262-257D-FF8540B675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044177-C064-579D-350A-11E37CBA83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99A5DA-FEF9-9631-596D-5261670C9C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701290-B74D-DB08-F5CB-083B721D4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BA14-952E-4128-A31E-D639CE42568E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197526-29B7-394D-216C-5111C41D2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CBDEF3-D5CC-BFC1-8911-B0A571BE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EFD3C-BA2B-4BC1-88CF-2F403EC83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16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80240-E9F1-F989-112E-D5765931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D2F5C-4317-D731-BB0C-A1A04E1DA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BA14-952E-4128-A31E-D639CE42568E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8913F4-E3B3-77C2-C034-CC3A13E76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0DD1B8-A9C2-DF3E-71AD-EEFD31B10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EFD3C-BA2B-4BC1-88CF-2F403EC83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25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A3412C-D33E-BF50-8198-3F847185F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BA14-952E-4128-A31E-D639CE42568E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DCE9BF-80B8-FF4B-F875-64BBB70F2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4EAF5-E957-6B73-F093-6E57A20DC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EFD3C-BA2B-4BC1-88CF-2F403EC83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090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89C6D-8669-295E-A706-55B390750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E44E0-2CCC-C2A3-1515-5A6062A74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844B73-943F-B665-C18C-9EC65B5CE3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5BD686-2EE0-19F2-59F7-5E6CB2DEA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BA14-952E-4128-A31E-D639CE42568E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1C69F6-2082-562A-E838-D6A42BC09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230E6A-703E-F62C-A021-AD715A78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EFD3C-BA2B-4BC1-88CF-2F403EC83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733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DA6B9-DC96-4B80-7E33-22C2A8E24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08A301-119A-3537-F425-A27959600F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C6720F-996B-3EA9-6956-4C8C4E5A2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AC6B7-BB9E-E9D6-8B42-6CF3DFD41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BA14-952E-4128-A31E-D639CE42568E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658B3-11D5-2C8F-C3B4-E82B3DC30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83E623-9A0A-B583-774F-4E35AF0BF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EFD3C-BA2B-4BC1-88CF-2F403EC83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90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8CF033-99A5-AE41-0E59-75E5BCF81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778A81-4961-D289-BC03-01102DF03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60FA5-FF91-694E-BDF9-A3AD592C2E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6EBA14-952E-4128-A31E-D639CE42568E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978BC-0E79-583C-75D6-3AEC311F7B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735E5-2272-4B3F-79E6-C0FCDC8A5A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FEFD3C-BA2B-4BC1-88CF-2F403EC83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05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1980F-478F-93FF-D607-0EB5043AF8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FCAFC4-09D7-604F-6DFA-DA109D0DFC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092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Suresh Ghimire</dc:creator>
  <cp:lastModifiedBy>Suresh Ghimire</cp:lastModifiedBy>
  <cp:revision>1</cp:revision>
  <dcterms:created xsi:type="dcterms:W3CDTF">2025-08-09T15:48:51Z</dcterms:created>
  <dcterms:modified xsi:type="dcterms:W3CDTF">2025-08-09T15:49:26Z</dcterms:modified>
</cp:coreProperties>
</file>