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150" y="-72"/>
      </p:cViewPr>
      <p:guideLst>
        <p:guide orient="horz" pos="24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EAF02-7A88-CB4D-D5E8-6F1C0D49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943D9A-837B-0343-B259-DA560FA7A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ADC57-C5A7-CF51-FABE-9BBBC5D5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1067E-18F9-5E4B-E002-ACBE19F2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AF015-FFA2-F542-21AA-0AE06610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75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E8124-FBAF-ED76-BEDE-CF4F75EA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F39080-620B-9C53-AE90-E3010429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988B9-45C5-81E8-9EBF-8D8C128D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0EBDD-558A-B24E-CD6D-33757150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A619-7286-62B3-03AF-AEC80CCB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5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DA197D-4F2F-6E3A-2F30-DCFC52C4F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D5A7FA-23D2-E2B4-94B0-A435594A3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2D81B-07BD-8E7D-D92C-54182B20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6D9F0-F3F5-3F0F-F79A-E3E78E6E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054A6-DDB8-4379-59D2-623A6238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3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B75B8-EC21-D34F-39B1-EC0EC3DB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15D10-72D6-25E9-AB14-1B62A1B6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D4BE3-C0C8-F3DD-64AC-ACA9B16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F24EB-2616-6872-C52E-3AA87752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84CA0-E52A-F931-BD02-A59C5AB8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54F0A-00B4-787F-305E-2F130382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1D6D1-34B6-F1F4-869E-13585AC9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C206D-2D91-B175-FB9F-FE9B6806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3C48E-5667-E1B3-A2DA-6E568532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9DFF2-0B39-9029-C7C2-F62E85D6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0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BF613-751D-0824-3468-CD5BAD48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BE45B-704A-69E2-ADA2-FBDF26051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4C28B-6E37-E4AF-59FA-528CA4C70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606F9-268B-7843-B987-A41DF0A2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9186C-B191-804B-D1D7-9A16C5F1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D844AF-0C87-7742-C8F0-846726BD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9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5F8FD-D15D-9725-8E56-A1438425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DB8B2-6480-622F-4438-9BA467B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B8244-4C12-1315-DC9E-157CC18E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3C8C3E-E2D4-9C75-B2B3-FAAF9B764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089BA-0F54-F095-69EE-A50066DE8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236DE3-AEAA-BF9F-1F86-F3739853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6C23A0-3256-C902-3A8B-29CD7821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011B7D-A547-B60C-B748-9607E27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AD97-BEE6-72D6-579D-B686CCB9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E5C242-0CEE-CC15-8911-8E4D7F03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57D0-3699-F9C7-ABD1-E72BA3D0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AB5844-9981-59BB-294B-D5C2B899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6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212045-2B45-05B3-E832-3A262E4A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B8FEC4-D26A-B386-A9F2-68CCF447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70A7F-8E3C-91E3-B9B3-737758B0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02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96292-806A-43B9-D2B2-20CA4BD5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5D08-F997-8DA1-2A66-F36A347C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522590-94EB-95B1-801F-3F707595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5A4FA0-F90F-E9BA-C97B-B305776A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2C3AF-B35B-D3C9-F0C3-C9A90C3B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F4B0D-6F10-3628-88F5-4425359B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3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60F88-B704-9C6F-A078-4E4CE2A6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F6567E-FF29-E8E9-21E2-9270ACBBE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18BFD-E325-257A-6383-BA013364C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80BD8-AE4E-F1B7-4987-6F4D511F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EC095-D12C-49F7-3825-DD1DD64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FA51F-B9B3-29D4-EE50-349EE003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AD53F9-6864-7389-859F-EB785411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423A6-25DB-4E34-D7D7-2CCB98C8E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127CE-93D2-C983-EC45-C4FF8BA9D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7273B-B7A9-497A-B806-86C1071060F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AF477-B699-6197-92DA-EEC1EBE79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EB697-DBC1-5289-6261-1585D1BD3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0E6B4-B219-418C-8F46-C674A2F1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8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ko/3f51b5/image/15274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48CBA6-5390-06AA-1CD8-941C61553CBB}"/>
              </a:ext>
            </a:extLst>
          </p:cNvPr>
          <p:cNvSpPr/>
          <p:nvPr/>
        </p:nvSpPr>
        <p:spPr>
          <a:xfrm>
            <a:off x="435935" y="1024713"/>
            <a:ext cx="11386805" cy="53530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A3955-7150-A4CF-2D30-8EFC25EC111A}"/>
              </a:ext>
            </a:extLst>
          </p:cNvPr>
          <p:cNvSpPr/>
          <p:nvPr/>
        </p:nvSpPr>
        <p:spPr>
          <a:xfrm>
            <a:off x="9851065" y="4636912"/>
            <a:ext cx="1905000" cy="167417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6B331F-8118-535D-9FAA-E81FCFC8F1D1}"/>
              </a:ext>
            </a:extLst>
          </p:cNvPr>
          <p:cNvSpPr/>
          <p:nvPr/>
        </p:nvSpPr>
        <p:spPr>
          <a:xfrm>
            <a:off x="9851065" y="2712542"/>
            <a:ext cx="1905000" cy="193167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066E6D-195C-C2E1-4B4C-ADC347645739}"/>
              </a:ext>
            </a:extLst>
          </p:cNvPr>
          <p:cNvSpPr/>
          <p:nvPr/>
        </p:nvSpPr>
        <p:spPr>
          <a:xfrm>
            <a:off x="9851065" y="1081863"/>
            <a:ext cx="1905000" cy="1628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E61D12-99D1-B752-FBB2-857A9E438E9A}"/>
              </a:ext>
            </a:extLst>
          </p:cNvPr>
          <p:cNvSpPr/>
          <p:nvPr/>
        </p:nvSpPr>
        <p:spPr>
          <a:xfrm>
            <a:off x="2884306" y="1081863"/>
            <a:ext cx="2185210" cy="1628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0A2C17-20A1-3F13-6071-881D38E343F9}"/>
              </a:ext>
            </a:extLst>
          </p:cNvPr>
          <p:cNvSpPr/>
          <p:nvPr/>
        </p:nvSpPr>
        <p:spPr>
          <a:xfrm>
            <a:off x="5069514" y="1081863"/>
            <a:ext cx="2426051" cy="1628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C6D335-7198-0720-AE16-BE69CA69C40E}"/>
              </a:ext>
            </a:extLst>
          </p:cNvPr>
          <p:cNvSpPr/>
          <p:nvPr/>
        </p:nvSpPr>
        <p:spPr>
          <a:xfrm>
            <a:off x="7469815" y="1081863"/>
            <a:ext cx="2379345" cy="1628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01A392-D537-69BA-36FB-9E3EE0C67D79}"/>
              </a:ext>
            </a:extLst>
          </p:cNvPr>
          <p:cNvSpPr/>
          <p:nvPr/>
        </p:nvSpPr>
        <p:spPr>
          <a:xfrm>
            <a:off x="7465339" y="2710635"/>
            <a:ext cx="2383822" cy="36004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D0C2CD-80D2-6D7E-0E1E-7ACD2F580B62}"/>
              </a:ext>
            </a:extLst>
          </p:cNvPr>
          <p:cNvSpPr/>
          <p:nvPr/>
        </p:nvSpPr>
        <p:spPr>
          <a:xfrm>
            <a:off x="7476197" y="2710636"/>
            <a:ext cx="1736693" cy="11866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E5E8D5-F88E-8563-201E-0AE3143DF06F}"/>
              </a:ext>
            </a:extLst>
          </p:cNvPr>
          <p:cNvSpPr/>
          <p:nvPr/>
        </p:nvSpPr>
        <p:spPr>
          <a:xfrm>
            <a:off x="2886838" y="2710635"/>
            <a:ext cx="4577010" cy="168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151B3-CA27-DD5C-73B7-765D1B6D5BD3}"/>
              </a:ext>
            </a:extLst>
          </p:cNvPr>
          <p:cNvSpPr txBox="1"/>
          <p:nvPr/>
        </p:nvSpPr>
        <p:spPr>
          <a:xfrm>
            <a:off x="3328984" y="3397815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성형실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15.0</a:t>
            </a:r>
            <a:r>
              <a:rPr lang="ko-KR" altLang="en-US" b="1" dirty="0">
                <a:solidFill>
                  <a:srgbClr val="FF0000"/>
                </a:solidFill>
              </a:rPr>
              <a:t>℃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9CA2D-6C1B-A1FD-36DD-8BE64EEDFB5D}"/>
              </a:ext>
            </a:extLst>
          </p:cNvPr>
          <p:cNvSpPr txBox="1"/>
          <p:nvPr/>
        </p:nvSpPr>
        <p:spPr>
          <a:xfrm>
            <a:off x="5408239" y="33639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전처리실</a:t>
            </a:r>
            <a:endParaRPr lang="en-US" altLang="ko-KR" b="1" dirty="0"/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15.0</a:t>
            </a:r>
            <a:r>
              <a:rPr lang="ko-KR" altLang="en-US" sz="1800" b="1" dirty="0">
                <a:solidFill>
                  <a:srgbClr val="FF0000"/>
                </a:solidFill>
              </a:rPr>
              <a:t>℃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8FD9D-37B6-3A21-6338-A40532AA9B6F}"/>
              </a:ext>
            </a:extLst>
          </p:cNvPr>
          <p:cNvSpPr txBox="1"/>
          <p:nvPr/>
        </p:nvSpPr>
        <p:spPr>
          <a:xfrm>
            <a:off x="5682752" y="165338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내포장실</a:t>
            </a:r>
            <a:endParaRPr lang="en-US" altLang="ko-KR" b="1" dirty="0"/>
          </a:p>
          <a:p>
            <a:pPr algn="ctr"/>
            <a:r>
              <a:rPr lang="ko-KR" altLang="en-US" b="1" dirty="0"/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15.0</a:t>
            </a:r>
            <a:r>
              <a:rPr lang="ko-KR" altLang="en-US" sz="1800" b="1" dirty="0">
                <a:solidFill>
                  <a:srgbClr val="FF0000"/>
                </a:solidFill>
              </a:rPr>
              <a:t>℃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684803-3233-B96A-8194-587806943BCE}"/>
              </a:ext>
            </a:extLst>
          </p:cNvPr>
          <p:cNvSpPr txBox="1"/>
          <p:nvPr/>
        </p:nvSpPr>
        <p:spPr>
          <a:xfrm>
            <a:off x="8029907" y="16859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외포장실</a:t>
            </a:r>
            <a:endParaRPr lang="en-US" altLang="ko-KR" b="1" dirty="0"/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15.0</a:t>
            </a:r>
            <a:r>
              <a:rPr lang="ko-KR" altLang="en-US" sz="1800" b="1" dirty="0">
                <a:solidFill>
                  <a:srgbClr val="FF0000"/>
                </a:solidFill>
              </a:rPr>
              <a:t>℃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001F4-5F2A-5D1C-F66D-3FC18FE817D3}"/>
              </a:ext>
            </a:extLst>
          </p:cNvPr>
          <p:cNvSpPr txBox="1"/>
          <p:nvPr/>
        </p:nvSpPr>
        <p:spPr>
          <a:xfrm>
            <a:off x="10259092" y="1662886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냉장실</a:t>
            </a:r>
            <a:endParaRPr lang="en-US" altLang="ko-KR" sz="2400" b="1" dirty="0"/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1.0</a:t>
            </a:r>
            <a:r>
              <a:rPr lang="ko-KR" altLang="en-US" sz="2400" b="1" dirty="0">
                <a:solidFill>
                  <a:srgbClr val="FF0000"/>
                </a:solidFill>
              </a:rPr>
              <a:t>℃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80CFB-87E6-2A15-E45C-C4E5571F3E62}"/>
              </a:ext>
            </a:extLst>
          </p:cNvPr>
          <p:cNvSpPr txBox="1"/>
          <p:nvPr/>
        </p:nvSpPr>
        <p:spPr>
          <a:xfrm>
            <a:off x="10145646" y="3474868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냉동실</a:t>
            </a:r>
            <a:r>
              <a:rPr lang="en-US" altLang="ko-KR" sz="2400" b="1" dirty="0"/>
              <a:t>1</a:t>
            </a: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-20.0</a:t>
            </a:r>
            <a:r>
              <a:rPr lang="ko-KR" altLang="en-US" sz="2400" b="1" dirty="0">
                <a:solidFill>
                  <a:srgbClr val="FF0000"/>
                </a:solidFill>
              </a:rPr>
              <a:t>℃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AAFE7-CED7-3A04-5D2B-470B4C5A02B1}"/>
              </a:ext>
            </a:extLst>
          </p:cNvPr>
          <p:cNvSpPr txBox="1"/>
          <p:nvPr/>
        </p:nvSpPr>
        <p:spPr>
          <a:xfrm>
            <a:off x="10069561" y="5133514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냉동실</a:t>
            </a:r>
            <a:r>
              <a:rPr lang="en-US" altLang="ko-KR" sz="2400" b="1" dirty="0"/>
              <a:t>2</a:t>
            </a: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-20.0</a:t>
            </a:r>
            <a:r>
              <a:rPr lang="ko-KR" altLang="en-US" sz="2400" b="1" dirty="0">
                <a:solidFill>
                  <a:srgbClr val="FF0000"/>
                </a:solidFill>
              </a:rPr>
              <a:t>℃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6FA63-4B2E-E02C-9D3A-EC3C5FB5658E}"/>
              </a:ext>
            </a:extLst>
          </p:cNvPr>
          <p:cNvSpPr txBox="1"/>
          <p:nvPr/>
        </p:nvSpPr>
        <p:spPr>
          <a:xfrm>
            <a:off x="7891769" y="313537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해동실</a:t>
            </a:r>
            <a:endParaRPr lang="en-US" altLang="ko-KR" b="1" dirty="0"/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10.0</a:t>
            </a:r>
            <a:r>
              <a:rPr lang="ko-KR" altLang="en-US" sz="1800" b="1" dirty="0">
                <a:solidFill>
                  <a:srgbClr val="FF0000"/>
                </a:solidFill>
              </a:rPr>
              <a:t>℃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8BA19-A18E-F7C1-48F1-D7D14CB5C132}"/>
              </a:ext>
            </a:extLst>
          </p:cNvPr>
          <p:cNvSpPr txBox="1"/>
          <p:nvPr/>
        </p:nvSpPr>
        <p:spPr>
          <a:xfrm>
            <a:off x="3271880" y="16628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스파이널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10F61-EC73-BDB4-5024-070B33437341}"/>
              </a:ext>
            </a:extLst>
          </p:cNvPr>
          <p:cNvSpPr txBox="1"/>
          <p:nvPr/>
        </p:nvSpPr>
        <p:spPr>
          <a:xfrm>
            <a:off x="4181708" y="261639"/>
            <a:ext cx="4276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냉장고 온도 </a:t>
            </a:r>
            <a:r>
              <a:rPr lang="en-US" altLang="ko-KR" sz="3200" b="1" dirty="0"/>
              <a:t>LAY-OUT</a:t>
            </a:r>
            <a:endParaRPr lang="ko-KR" altLang="en-US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49FCC7-B4F9-D4D4-9542-C8A26F7DBF93}"/>
              </a:ext>
            </a:extLst>
          </p:cNvPr>
          <p:cNvSpPr txBox="1"/>
          <p:nvPr/>
        </p:nvSpPr>
        <p:spPr>
          <a:xfrm>
            <a:off x="8092154" y="503503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출하실</a:t>
            </a:r>
            <a:endParaRPr lang="en-US" altLang="ko-KR" b="1" dirty="0"/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10.0</a:t>
            </a:r>
            <a:r>
              <a:rPr lang="ko-KR" altLang="en-US" sz="1800" b="1" dirty="0">
                <a:solidFill>
                  <a:srgbClr val="FF0000"/>
                </a:solidFill>
              </a:rPr>
              <a:t>℃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03EA7B-A3D9-0EB5-7960-E51EFD98EBC7}"/>
              </a:ext>
            </a:extLst>
          </p:cNvPr>
          <p:cNvSpPr/>
          <p:nvPr/>
        </p:nvSpPr>
        <p:spPr>
          <a:xfrm>
            <a:off x="7460290" y="4844741"/>
            <a:ext cx="85725" cy="4692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6329-97DB-3B97-A25E-C8E74636CBD4}"/>
              </a:ext>
            </a:extLst>
          </p:cNvPr>
          <p:cNvSpPr/>
          <p:nvPr/>
        </p:nvSpPr>
        <p:spPr>
          <a:xfrm>
            <a:off x="7460290" y="5658921"/>
            <a:ext cx="85725" cy="4692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래픽 35">
            <a:extLst>
              <a:ext uri="{FF2B5EF4-FFF2-40B4-BE49-F238E27FC236}">
                <a16:creationId xmlns:a16="http://schemas.microsoft.com/office/drawing/2014/main" id="{CE7EDCA4-5E86-3CC6-FADF-33BBD09F0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10557" y="4818481"/>
            <a:ext cx="1272297" cy="649937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1E9966D2-C176-179D-5AE6-EFE22E5F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10557" y="5656392"/>
            <a:ext cx="1272297" cy="64993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542717-BF93-1B86-D9D2-E41943028746}"/>
              </a:ext>
            </a:extLst>
          </p:cNvPr>
          <p:cNvGrpSpPr/>
          <p:nvPr/>
        </p:nvGrpSpPr>
        <p:grpSpPr>
          <a:xfrm>
            <a:off x="9756784" y="5137922"/>
            <a:ext cx="125921" cy="698146"/>
            <a:chOff x="8363919" y="5084759"/>
            <a:chExt cx="125921" cy="6981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7BE90D-5D4B-1F08-C6A2-1316F93A3A6B}"/>
                </a:ext>
              </a:extLst>
            </p:cNvPr>
            <p:cNvSpPr/>
            <p:nvPr/>
          </p:nvSpPr>
          <p:spPr>
            <a:xfrm>
              <a:off x="8363919" y="5084759"/>
              <a:ext cx="125062" cy="3431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C9C9AC-44ED-9E5D-D330-E41DEEF51CE9}"/>
                </a:ext>
              </a:extLst>
            </p:cNvPr>
            <p:cNvSpPr/>
            <p:nvPr/>
          </p:nvSpPr>
          <p:spPr>
            <a:xfrm>
              <a:off x="8364778" y="5439709"/>
              <a:ext cx="125062" cy="3431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52F06A-1292-1C44-CAC0-CF25185C84AF}"/>
              </a:ext>
            </a:extLst>
          </p:cNvPr>
          <p:cNvGrpSpPr/>
          <p:nvPr/>
        </p:nvGrpSpPr>
        <p:grpSpPr>
          <a:xfrm>
            <a:off x="9767721" y="3244856"/>
            <a:ext cx="125921" cy="698146"/>
            <a:chOff x="8363919" y="5084759"/>
            <a:chExt cx="125921" cy="69814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BAA4D3F-66F7-24DA-326D-1A215728ED71}"/>
                </a:ext>
              </a:extLst>
            </p:cNvPr>
            <p:cNvSpPr/>
            <p:nvPr/>
          </p:nvSpPr>
          <p:spPr>
            <a:xfrm>
              <a:off x="8363919" y="5084759"/>
              <a:ext cx="125062" cy="3431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7DD7CB0-68D7-E92C-2822-6DF1A405A000}"/>
                </a:ext>
              </a:extLst>
            </p:cNvPr>
            <p:cNvSpPr/>
            <p:nvPr/>
          </p:nvSpPr>
          <p:spPr>
            <a:xfrm>
              <a:off x="8364778" y="5439709"/>
              <a:ext cx="125062" cy="3431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3B45D34-5281-277F-2639-D1886DFD5DB4}"/>
              </a:ext>
            </a:extLst>
          </p:cNvPr>
          <p:cNvGrpSpPr/>
          <p:nvPr/>
        </p:nvGrpSpPr>
        <p:grpSpPr>
          <a:xfrm>
            <a:off x="9153644" y="2935789"/>
            <a:ext cx="125921" cy="698146"/>
            <a:chOff x="8363919" y="5084759"/>
            <a:chExt cx="125921" cy="69814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BE8512-60F3-0EB2-EE9F-4193EE9FAEC1}"/>
                </a:ext>
              </a:extLst>
            </p:cNvPr>
            <p:cNvSpPr/>
            <p:nvPr/>
          </p:nvSpPr>
          <p:spPr>
            <a:xfrm>
              <a:off x="8363919" y="5084759"/>
              <a:ext cx="125062" cy="3431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9697EC6-0681-F3F2-3C86-CC819D3413DA}"/>
                </a:ext>
              </a:extLst>
            </p:cNvPr>
            <p:cNvSpPr/>
            <p:nvPr/>
          </p:nvSpPr>
          <p:spPr>
            <a:xfrm>
              <a:off x="8364778" y="5439709"/>
              <a:ext cx="125062" cy="3431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E11C20-C5F6-0289-5766-007539BD6851}"/>
              </a:ext>
            </a:extLst>
          </p:cNvPr>
          <p:cNvGrpSpPr/>
          <p:nvPr/>
        </p:nvGrpSpPr>
        <p:grpSpPr>
          <a:xfrm>
            <a:off x="7411603" y="2968847"/>
            <a:ext cx="125921" cy="698146"/>
            <a:chOff x="8363919" y="5084759"/>
            <a:chExt cx="125921" cy="69814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3D042DA-DA2B-C4C7-847E-DD927BCDBED1}"/>
                </a:ext>
              </a:extLst>
            </p:cNvPr>
            <p:cNvSpPr/>
            <p:nvPr/>
          </p:nvSpPr>
          <p:spPr>
            <a:xfrm>
              <a:off x="8363919" y="5084759"/>
              <a:ext cx="125062" cy="3431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4E571D0-44D7-8556-ED89-F7C18B5F015B}"/>
                </a:ext>
              </a:extLst>
            </p:cNvPr>
            <p:cNvSpPr/>
            <p:nvPr/>
          </p:nvSpPr>
          <p:spPr>
            <a:xfrm>
              <a:off x="8364778" y="5439709"/>
              <a:ext cx="125062" cy="3431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1EAA2A-5E12-8EA3-CD1F-6C5BF5F1CC46}"/>
              </a:ext>
            </a:extLst>
          </p:cNvPr>
          <p:cNvSpPr/>
          <p:nvPr/>
        </p:nvSpPr>
        <p:spPr>
          <a:xfrm>
            <a:off x="1330755" y="1081863"/>
            <a:ext cx="1559553" cy="330993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97200D-37A3-DBED-51F9-2C6D1E2557E5}"/>
              </a:ext>
            </a:extLst>
          </p:cNvPr>
          <p:cNvSpPr/>
          <p:nvPr/>
        </p:nvSpPr>
        <p:spPr>
          <a:xfrm>
            <a:off x="1782826" y="3276844"/>
            <a:ext cx="1107996" cy="5655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50576A-6681-8E51-C2AB-2ED23978F64F}"/>
              </a:ext>
            </a:extLst>
          </p:cNvPr>
          <p:cNvSpPr/>
          <p:nvPr/>
        </p:nvSpPr>
        <p:spPr>
          <a:xfrm>
            <a:off x="1782827" y="1950110"/>
            <a:ext cx="1105607" cy="12942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22655B-9711-1A2D-AEA1-A8108DD82802}"/>
              </a:ext>
            </a:extLst>
          </p:cNvPr>
          <p:cNvSpPr/>
          <p:nvPr/>
        </p:nvSpPr>
        <p:spPr>
          <a:xfrm>
            <a:off x="1330756" y="1086693"/>
            <a:ext cx="1539956" cy="6460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9578D5-B4A6-48C6-02D1-5E911A4624E4}"/>
              </a:ext>
            </a:extLst>
          </p:cNvPr>
          <p:cNvSpPr/>
          <p:nvPr/>
        </p:nvSpPr>
        <p:spPr>
          <a:xfrm>
            <a:off x="1335291" y="3874915"/>
            <a:ext cx="1554666" cy="516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24C6A-33E2-493E-6B23-A285C9784CBB}"/>
              </a:ext>
            </a:extLst>
          </p:cNvPr>
          <p:cNvSpPr txBox="1"/>
          <p:nvPr/>
        </p:nvSpPr>
        <p:spPr>
          <a:xfrm>
            <a:off x="1600232" y="3974094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반제품 </a:t>
            </a:r>
            <a:r>
              <a:rPr lang="en-US" altLang="ko-KR" sz="1400" b="1" dirty="0">
                <a:solidFill>
                  <a:srgbClr val="FF0000"/>
                </a:solidFill>
              </a:rPr>
              <a:t>1.0</a:t>
            </a:r>
            <a:r>
              <a:rPr lang="ko-KR" altLang="en-US" sz="1400" b="1" dirty="0">
                <a:solidFill>
                  <a:srgbClr val="FF0000"/>
                </a:solidFill>
              </a:rPr>
              <a:t>℃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E655CD-DFAC-24B5-41C7-5620371A1E9C}"/>
              </a:ext>
            </a:extLst>
          </p:cNvPr>
          <p:cNvSpPr txBox="1"/>
          <p:nvPr/>
        </p:nvSpPr>
        <p:spPr>
          <a:xfrm>
            <a:off x="1845166" y="33797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위생전실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6A43DF-4C9F-41CB-9BDA-12FE1621FE57}"/>
              </a:ext>
            </a:extLst>
          </p:cNvPr>
          <p:cNvSpPr txBox="1"/>
          <p:nvPr/>
        </p:nvSpPr>
        <p:spPr>
          <a:xfrm>
            <a:off x="1910699" y="25326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탈의실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877D7B-DA16-3955-618A-18F23B09834A}"/>
              </a:ext>
            </a:extLst>
          </p:cNvPr>
          <p:cNvSpPr/>
          <p:nvPr/>
        </p:nvSpPr>
        <p:spPr>
          <a:xfrm>
            <a:off x="1330755" y="1950110"/>
            <a:ext cx="438479" cy="1924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258F20-92C7-42EA-B5A1-F8F990E1ED87}"/>
              </a:ext>
            </a:extLst>
          </p:cNvPr>
          <p:cNvSpPr txBox="1"/>
          <p:nvPr/>
        </p:nvSpPr>
        <p:spPr>
          <a:xfrm>
            <a:off x="1378082" y="25422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복</a:t>
            </a:r>
            <a:endParaRPr lang="en-US" altLang="ko-KR" sz="1400" b="1" dirty="0"/>
          </a:p>
          <a:p>
            <a:r>
              <a:rPr lang="ko-KR" altLang="en-US" sz="1400" b="1" dirty="0"/>
              <a:t>도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4687669-9D99-77E7-0A9F-E7755811D9ED}"/>
              </a:ext>
            </a:extLst>
          </p:cNvPr>
          <p:cNvGrpSpPr/>
          <p:nvPr/>
        </p:nvGrpSpPr>
        <p:grpSpPr>
          <a:xfrm rot="5400000">
            <a:off x="3482339" y="2688177"/>
            <a:ext cx="178444" cy="372389"/>
            <a:chOff x="593081" y="4529911"/>
            <a:chExt cx="178444" cy="372389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3CBF00B-5DEC-0D01-5807-4FC113041C90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654305F6-5BE9-5CA3-6D20-6EE3C6EFB5B7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070746D-40B1-56EE-CE77-7838F598B3BD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8C8A42F-AA95-85B4-5861-95BAAFDAD9B8}"/>
              </a:ext>
            </a:extLst>
          </p:cNvPr>
          <p:cNvGrpSpPr/>
          <p:nvPr/>
        </p:nvGrpSpPr>
        <p:grpSpPr>
          <a:xfrm>
            <a:off x="1359451" y="3947161"/>
            <a:ext cx="178444" cy="372389"/>
            <a:chOff x="593081" y="4529911"/>
            <a:chExt cx="178444" cy="37238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3FBA869-E06F-10BB-4A5B-713904C40687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1633E65-012C-2DF3-53FE-6BBD4D8825D9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88A04FB-BC77-B438-9461-5DDC16691153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90E075C-7D30-066C-059F-B076710FED4C}"/>
              </a:ext>
            </a:extLst>
          </p:cNvPr>
          <p:cNvGrpSpPr/>
          <p:nvPr/>
        </p:nvGrpSpPr>
        <p:grpSpPr>
          <a:xfrm rot="5400000">
            <a:off x="4458644" y="2687319"/>
            <a:ext cx="178444" cy="372389"/>
            <a:chOff x="593081" y="4529911"/>
            <a:chExt cx="178444" cy="37238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AD0C5A4-328F-79A6-5D51-34046813329B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4CF1FD6-9DF5-BF6D-4A67-CDD4F6C40BEA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10DCFBFB-3968-3A97-E3BE-21E71B1EFA1C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DB967FF-8FE6-5BA4-A653-B33012BA39E1}"/>
              </a:ext>
            </a:extLst>
          </p:cNvPr>
          <p:cNvGrpSpPr/>
          <p:nvPr/>
        </p:nvGrpSpPr>
        <p:grpSpPr>
          <a:xfrm rot="5400000">
            <a:off x="6633574" y="2693814"/>
            <a:ext cx="178444" cy="372389"/>
            <a:chOff x="593081" y="4529911"/>
            <a:chExt cx="178444" cy="37238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2EFC5E3-F1F8-303B-86A8-071773A2A0CE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A3741F6-DAB6-25FA-129F-33944F175FF5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9513B715-05E1-9C45-772B-B2AAB0168BC4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65C0FEB-E63A-3725-F9A2-570829E6D821}"/>
              </a:ext>
            </a:extLst>
          </p:cNvPr>
          <p:cNvGrpSpPr/>
          <p:nvPr/>
        </p:nvGrpSpPr>
        <p:grpSpPr>
          <a:xfrm rot="5400000">
            <a:off x="5544103" y="2700015"/>
            <a:ext cx="178444" cy="372389"/>
            <a:chOff x="593081" y="4529911"/>
            <a:chExt cx="178444" cy="37238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5B9EBE0-8106-94D1-B132-B068243D812F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79ABA167-F26F-10F5-15A0-7E03009B443A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58D250EC-7021-F12A-75DF-3126DD36771B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14991A7-9DAC-8902-FF88-6C1C0E11F01F}"/>
              </a:ext>
            </a:extLst>
          </p:cNvPr>
          <p:cNvGrpSpPr/>
          <p:nvPr/>
        </p:nvGrpSpPr>
        <p:grpSpPr>
          <a:xfrm rot="5400000">
            <a:off x="6869195" y="1023617"/>
            <a:ext cx="178444" cy="372389"/>
            <a:chOff x="593081" y="4529911"/>
            <a:chExt cx="178444" cy="37238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7931A16-BB93-8439-7202-392E5182B295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03520E14-218A-F652-DF90-AC63B74455C9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915808E1-B810-39AC-8BB2-9F9080727A5D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9D2AA72-3BE0-0F03-5627-5A6C970B4323}"/>
              </a:ext>
            </a:extLst>
          </p:cNvPr>
          <p:cNvGrpSpPr/>
          <p:nvPr/>
        </p:nvGrpSpPr>
        <p:grpSpPr>
          <a:xfrm rot="5400000">
            <a:off x="5779724" y="1029818"/>
            <a:ext cx="178444" cy="372389"/>
            <a:chOff x="593081" y="4529911"/>
            <a:chExt cx="178444" cy="372389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5DB5756-E574-38B9-3D0A-D78976ECBCA2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00ACD170-166E-216F-1D5E-39ED5E47D7F9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13CF0EBC-9FFA-A471-78DC-0137C5A41C7B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0A23494-5A6B-3AC6-120D-9FC43AEE8F5E}"/>
              </a:ext>
            </a:extLst>
          </p:cNvPr>
          <p:cNvGrpSpPr/>
          <p:nvPr/>
        </p:nvGrpSpPr>
        <p:grpSpPr>
          <a:xfrm rot="5400000">
            <a:off x="8246887" y="2691022"/>
            <a:ext cx="178444" cy="372389"/>
            <a:chOff x="593081" y="4529911"/>
            <a:chExt cx="178444" cy="37238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F5AC552-174E-92D3-A563-DAB8F18DF15F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C325C34F-7AD5-D508-BC03-A832D1519BB9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673DFD-5D4A-943C-A32D-3282E1475D3E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D618FA9-E6F2-49F3-9571-8DCC5D655F3C}"/>
              </a:ext>
            </a:extLst>
          </p:cNvPr>
          <p:cNvGrpSpPr/>
          <p:nvPr/>
        </p:nvGrpSpPr>
        <p:grpSpPr>
          <a:xfrm rot="5400000">
            <a:off x="9427238" y="2700016"/>
            <a:ext cx="178444" cy="372389"/>
            <a:chOff x="593081" y="4529911"/>
            <a:chExt cx="178444" cy="372389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23785B2-ACAE-024C-3020-E3E94919C238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4E39C105-398B-709C-1FB0-5D1478B34CA8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88FDC65E-8EFB-EF8C-8390-0D39BC067AA7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C118F9C-6A01-C9BE-36AB-E5FAC3602AD1}"/>
              </a:ext>
            </a:extLst>
          </p:cNvPr>
          <p:cNvGrpSpPr/>
          <p:nvPr/>
        </p:nvGrpSpPr>
        <p:grpSpPr>
          <a:xfrm rot="5400000">
            <a:off x="9189484" y="1026071"/>
            <a:ext cx="178444" cy="372389"/>
            <a:chOff x="593081" y="4529911"/>
            <a:chExt cx="178444" cy="372389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77FCBC5-DEA1-2BAE-5045-D99A38511E56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DDD5A22-B374-2AF1-CCCC-74213876442E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016702B0-3F22-34AF-6962-BEDFEEA37838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D7721B8-AB63-678A-2250-C44275E0467A}"/>
              </a:ext>
            </a:extLst>
          </p:cNvPr>
          <p:cNvGrpSpPr/>
          <p:nvPr/>
        </p:nvGrpSpPr>
        <p:grpSpPr>
          <a:xfrm rot="5400000">
            <a:off x="8100013" y="1032272"/>
            <a:ext cx="178444" cy="372389"/>
            <a:chOff x="593081" y="4529911"/>
            <a:chExt cx="178444" cy="37238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EDB153F-66AC-E3B8-A5F3-593E35E15507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D85A5948-F2E8-4814-7393-85F979459C92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AC37B0BB-136A-0AC0-FAAD-998BD7A0A0F9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75B5317-3335-F24D-F772-C48CA1B6941A}"/>
              </a:ext>
            </a:extLst>
          </p:cNvPr>
          <p:cNvGrpSpPr/>
          <p:nvPr/>
        </p:nvGrpSpPr>
        <p:grpSpPr>
          <a:xfrm rot="16200000">
            <a:off x="9423073" y="6012320"/>
            <a:ext cx="178444" cy="372389"/>
            <a:chOff x="593081" y="4529911"/>
            <a:chExt cx="178444" cy="37238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7CCFD24-1DD7-5AC6-3A46-9738EB99F93A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DBC32DAB-51A3-B24B-AD0E-98D31E79917A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586AB90F-9900-4E25-ADC3-9B20B17EBF0C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27FDAF8-06B3-BC36-C114-7A897A273A03}"/>
              </a:ext>
            </a:extLst>
          </p:cNvPr>
          <p:cNvGrpSpPr/>
          <p:nvPr/>
        </p:nvGrpSpPr>
        <p:grpSpPr>
          <a:xfrm rot="10800000">
            <a:off x="11521737" y="1707522"/>
            <a:ext cx="178444" cy="372389"/>
            <a:chOff x="593081" y="4529911"/>
            <a:chExt cx="178444" cy="372389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C76774-D3BD-D080-3578-511D9B35166B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947A462A-43D8-1F20-E717-A07CD85C67D3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219DCC9C-12E8-916E-02D9-C09D402A3F76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849785F-4623-6BC4-FE80-A545A3E9D46F}"/>
              </a:ext>
            </a:extLst>
          </p:cNvPr>
          <p:cNvGrpSpPr/>
          <p:nvPr/>
        </p:nvGrpSpPr>
        <p:grpSpPr>
          <a:xfrm rot="10800000">
            <a:off x="11509494" y="3102118"/>
            <a:ext cx="178444" cy="372389"/>
            <a:chOff x="593081" y="4529911"/>
            <a:chExt cx="178444" cy="37238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48DFF44-7050-1089-6B44-DB5430D51EC2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8E467BAE-FB9F-6CDF-D0A0-FEECD6E3787D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86126F08-9E42-263C-BC3E-6312C9E60D82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55FF95B-D6BA-E8DF-1B70-B45D8C38690F}"/>
              </a:ext>
            </a:extLst>
          </p:cNvPr>
          <p:cNvGrpSpPr/>
          <p:nvPr/>
        </p:nvGrpSpPr>
        <p:grpSpPr>
          <a:xfrm rot="10800000">
            <a:off x="11509494" y="3910118"/>
            <a:ext cx="178444" cy="372389"/>
            <a:chOff x="593081" y="4529911"/>
            <a:chExt cx="178444" cy="372389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556BBDF-7064-8F41-E185-0468F269727A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F0814CBD-E7AE-319A-68EC-2238DE02D052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B4A9097A-5162-1245-D62B-D8A09511E849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C51FFA5-E91F-0C89-FBA7-326C1185929A}"/>
              </a:ext>
            </a:extLst>
          </p:cNvPr>
          <p:cNvGrpSpPr/>
          <p:nvPr/>
        </p:nvGrpSpPr>
        <p:grpSpPr>
          <a:xfrm rot="10800000">
            <a:off x="11541574" y="4926912"/>
            <a:ext cx="178444" cy="372389"/>
            <a:chOff x="593081" y="4529911"/>
            <a:chExt cx="178444" cy="372389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B0C86A7-C1DE-F4C1-7A03-D4E9586E8BCB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0B3A8D0-AC1E-9AB1-F3C1-E144BC5868BE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7884ACE9-3C91-BF2F-F53C-437417164751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FE9470A-1F14-0533-0F32-7A3E6D6E852C}"/>
              </a:ext>
            </a:extLst>
          </p:cNvPr>
          <p:cNvGrpSpPr/>
          <p:nvPr/>
        </p:nvGrpSpPr>
        <p:grpSpPr>
          <a:xfrm rot="10800000">
            <a:off x="11541574" y="5734912"/>
            <a:ext cx="178444" cy="372389"/>
            <a:chOff x="593081" y="4529911"/>
            <a:chExt cx="178444" cy="37238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D4ACE10-CE8D-D3B0-0B27-E8DF4BE25E7D}"/>
                </a:ext>
              </a:extLst>
            </p:cNvPr>
            <p:cNvSpPr/>
            <p:nvPr/>
          </p:nvSpPr>
          <p:spPr>
            <a:xfrm>
              <a:off x="593081" y="4529911"/>
              <a:ext cx="130819" cy="37238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6372E092-EE68-D0D6-B34A-7325AEC6B669}"/>
                </a:ext>
              </a:extLst>
            </p:cNvPr>
            <p:cNvSpPr/>
            <p:nvPr/>
          </p:nvSpPr>
          <p:spPr>
            <a:xfrm>
              <a:off x="725805" y="4579288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D450215B-EB7B-6CAB-9A4C-EF6CC3A4DC25}"/>
                </a:ext>
              </a:extLst>
            </p:cNvPr>
            <p:cNvSpPr/>
            <p:nvPr/>
          </p:nvSpPr>
          <p:spPr>
            <a:xfrm>
              <a:off x="725805" y="4720271"/>
              <a:ext cx="45720" cy="12225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A125DF9-E98F-9EBB-A2F7-B007F16D99C8}"/>
              </a:ext>
            </a:extLst>
          </p:cNvPr>
          <p:cNvSpPr txBox="1"/>
          <p:nvPr/>
        </p:nvSpPr>
        <p:spPr>
          <a:xfrm>
            <a:off x="1766843" y="11744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화장실</a:t>
            </a:r>
            <a:endParaRPr lang="ko-KR" altLang="en-US" sz="1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25399B8-53E0-FEA7-8901-A796C6F9F66B}"/>
              </a:ext>
            </a:extLst>
          </p:cNvPr>
          <p:cNvSpPr txBox="1"/>
          <p:nvPr/>
        </p:nvSpPr>
        <p:spPr>
          <a:xfrm>
            <a:off x="1507824" y="522883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냉장고 천정 습도 </a:t>
            </a:r>
            <a:r>
              <a:rPr lang="en-US" altLang="ko-KR" sz="2400" b="1" dirty="0"/>
              <a:t>: </a:t>
            </a:r>
            <a:r>
              <a:rPr lang="en-US" altLang="ko-KR" sz="2400" b="1" dirty="0">
                <a:solidFill>
                  <a:srgbClr val="FF0000"/>
                </a:solidFill>
              </a:rPr>
              <a:t>60%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D4F2BC-4628-814D-5E2A-868CC03E9EAA}"/>
              </a:ext>
            </a:extLst>
          </p:cNvPr>
          <p:cNvSpPr/>
          <p:nvPr/>
        </p:nvSpPr>
        <p:spPr>
          <a:xfrm>
            <a:off x="531048" y="1089315"/>
            <a:ext cx="772520" cy="330993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4CF28AB-97A8-0F49-074B-1F009E8FD16E}"/>
              </a:ext>
            </a:extLst>
          </p:cNvPr>
          <p:cNvSpPr/>
          <p:nvPr/>
        </p:nvSpPr>
        <p:spPr>
          <a:xfrm>
            <a:off x="529965" y="3141885"/>
            <a:ext cx="772520" cy="700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0781CB-B278-0366-B1C0-11E609B140A3}"/>
              </a:ext>
            </a:extLst>
          </p:cNvPr>
          <p:cNvSpPr txBox="1"/>
          <p:nvPr/>
        </p:nvSpPr>
        <p:spPr>
          <a:xfrm>
            <a:off x="644685" y="33046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전실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49F6E3-8A00-9085-EE5C-6942E5E936B9}"/>
              </a:ext>
            </a:extLst>
          </p:cNvPr>
          <p:cNvSpPr txBox="1"/>
          <p:nvPr/>
        </p:nvSpPr>
        <p:spPr>
          <a:xfrm>
            <a:off x="654402" y="39836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현관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9E24BE91-08A6-C8C7-6D75-DB4855525C31}"/>
              </a:ext>
            </a:extLst>
          </p:cNvPr>
          <p:cNvGrpSpPr/>
          <p:nvPr/>
        </p:nvGrpSpPr>
        <p:grpSpPr>
          <a:xfrm>
            <a:off x="9784390" y="1461525"/>
            <a:ext cx="125921" cy="698146"/>
            <a:chOff x="8363919" y="5084759"/>
            <a:chExt cx="125921" cy="698146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461892E-DC10-DC2F-78B5-65B069B3D1C1}"/>
                </a:ext>
              </a:extLst>
            </p:cNvPr>
            <p:cNvSpPr/>
            <p:nvPr/>
          </p:nvSpPr>
          <p:spPr>
            <a:xfrm>
              <a:off x="8363919" y="5084759"/>
              <a:ext cx="125062" cy="3431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A7EC76D-9736-5C7F-0174-70E44E8E2259}"/>
                </a:ext>
              </a:extLst>
            </p:cNvPr>
            <p:cNvSpPr/>
            <p:nvPr/>
          </p:nvSpPr>
          <p:spPr>
            <a:xfrm>
              <a:off x="8364778" y="5439709"/>
              <a:ext cx="125062" cy="3431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3767C71-9FD2-313B-6FC9-92B1B5F56546}"/>
              </a:ext>
            </a:extLst>
          </p:cNvPr>
          <p:cNvSpPr/>
          <p:nvPr/>
        </p:nvSpPr>
        <p:spPr>
          <a:xfrm>
            <a:off x="2849322" y="3988762"/>
            <a:ext cx="81269" cy="246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E712B52-6D3B-A76D-7DCE-1F6DB6249B84}"/>
              </a:ext>
            </a:extLst>
          </p:cNvPr>
          <p:cNvSpPr/>
          <p:nvPr/>
        </p:nvSpPr>
        <p:spPr>
          <a:xfrm rot="16200000">
            <a:off x="9495230" y="2474329"/>
            <a:ext cx="85725" cy="4692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7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동인 태인과</dc:creator>
  <cp:lastModifiedBy>동인 태인과</cp:lastModifiedBy>
  <cp:revision>9</cp:revision>
  <dcterms:created xsi:type="dcterms:W3CDTF">2024-04-16T08:23:05Z</dcterms:created>
  <dcterms:modified xsi:type="dcterms:W3CDTF">2024-05-24T05:43:02Z</dcterms:modified>
</cp:coreProperties>
</file>