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7315200" cy="96012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184137" y="3463894"/>
            <a:ext cx="5915027" cy="325828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184138" y="72453"/>
            <a:ext cx="5915027" cy="325828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1788" y="3463894"/>
            <a:ext cx="5915027" cy="325828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0105" y="72453"/>
            <a:ext cx="5915027" cy="325828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43148" y="29006"/>
            <a:ext cx="4411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391699" y="156214"/>
            <a:ext cx="35579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Skewness ratio approach, Hays</a:t>
            </a:r>
            <a:endParaRPr sz="20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406257" y="150986"/>
            <a:ext cx="34367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Variance ratio approach, Hays</a:t>
            </a:r>
            <a:endParaRPr sz="20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251894" y="54093"/>
            <a:ext cx="436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55972" y="3463894"/>
            <a:ext cx="4154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242276" y="3463894"/>
            <a:ext cx="4555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065251" y="751688"/>
            <a:ext cx="573298" cy="307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637" r="-2127" b="-137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0797941" y="761882"/>
            <a:ext cx="488339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249" r="-6249" b="-21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8780211" y="2225287"/>
            <a:ext cx="488339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1248" r="-3747" b="-176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672475" y="683611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rot="10800000" flipH="1">
            <a:off x="3511123" y="1511823"/>
            <a:ext cx="1209600" cy="974100"/>
          </a:xfrm>
          <a:prstGeom prst="bentConnector3">
            <a:avLst>
              <a:gd name="adj1" fmla="val 9698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flipH="1">
            <a:off x="1852410" y="915771"/>
            <a:ext cx="2510905" cy="139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6" name="Google Shape;106;p13"/>
          <p:cNvSpPr txBox="1"/>
          <p:nvPr/>
        </p:nvSpPr>
        <p:spPr>
          <a:xfrm>
            <a:off x="6495698" y="1824214"/>
            <a:ext cx="804084" cy="3211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887925" y="1835851"/>
            <a:ext cx="675441" cy="32117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2611" r="-1799"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252426" y="963286"/>
            <a:ext cx="2037353" cy="32117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688" r="-1196"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4369058" y="727281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330965" y="2142853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11" name="Google Shape;111;p13"/>
          <p:cNvCxnSpPr>
            <a:stCxn id="110" idx="1"/>
          </p:cNvCxnSpPr>
          <p:nvPr/>
        </p:nvCxnSpPr>
        <p:spPr>
          <a:xfrm rot="10800000">
            <a:off x="1302265" y="1460259"/>
            <a:ext cx="1028700" cy="1074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1363481" y="3617118"/>
            <a:ext cx="35798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Variance ratio approach, Konza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701288" y="4149743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16" name="Google Shape;116;p13"/>
          <p:cNvCxnSpPr/>
          <p:nvPr/>
        </p:nvCxnSpPr>
        <p:spPr>
          <a:xfrm rot="10800000" flipH="1">
            <a:off x="3539936" y="4977955"/>
            <a:ext cx="1209600" cy="974100"/>
          </a:xfrm>
          <a:prstGeom prst="bentConnector3">
            <a:avLst>
              <a:gd name="adj1" fmla="val 9698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flipH="1">
            <a:off x="1881223" y="4381903"/>
            <a:ext cx="2510905" cy="139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4397871" y="4193413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2359778" y="5608985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3" name="Google Shape;123;p13"/>
          <p:cNvCxnSpPr>
            <a:stCxn id="122" idx="1"/>
          </p:cNvCxnSpPr>
          <p:nvPr/>
        </p:nvCxnSpPr>
        <p:spPr>
          <a:xfrm rot="10800000">
            <a:off x="1331078" y="4926391"/>
            <a:ext cx="1028700" cy="1074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6761933" y="722021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26" name="Google Shape;126;p13"/>
          <p:cNvCxnSpPr/>
          <p:nvPr/>
        </p:nvCxnSpPr>
        <p:spPr>
          <a:xfrm rot="10800000" flipH="1">
            <a:off x="9600581" y="1550233"/>
            <a:ext cx="1209600" cy="974100"/>
          </a:xfrm>
          <a:prstGeom prst="bentConnector3">
            <a:avLst>
              <a:gd name="adj1" fmla="val 9698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27" name="Google Shape;127;p13"/>
          <p:cNvCxnSpPr/>
          <p:nvPr/>
        </p:nvCxnSpPr>
        <p:spPr>
          <a:xfrm flipH="1">
            <a:off x="7941868" y="954181"/>
            <a:ext cx="2510905" cy="139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8" name="Google Shape;128;p13"/>
          <p:cNvSpPr/>
          <p:nvPr/>
        </p:nvSpPr>
        <p:spPr>
          <a:xfrm>
            <a:off x="10458516" y="765691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8420423" y="2181263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0" name="Google Shape;130;p13"/>
          <p:cNvCxnSpPr>
            <a:stCxn id="129" idx="1"/>
          </p:cNvCxnSpPr>
          <p:nvPr/>
        </p:nvCxnSpPr>
        <p:spPr>
          <a:xfrm rot="10800000">
            <a:off x="7391723" y="1498669"/>
            <a:ext cx="1028700" cy="1074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1" name="Google Shape;131;p13"/>
          <p:cNvSpPr/>
          <p:nvPr/>
        </p:nvSpPr>
        <p:spPr>
          <a:xfrm>
            <a:off x="7346750" y="3589896"/>
            <a:ext cx="37011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Skewness ratio approach, Konza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083155" y="4234972"/>
            <a:ext cx="573298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637" r="-2127" b="-15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10783352" y="4272718"/>
            <a:ext cx="488339" cy="3077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12499" r="-4999" b="-21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8780211" y="5717393"/>
            <a:ext cx="488339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11248" r="-3747" b="-1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495698" y="5316320"/>
            <a:ext cx="804084" cy="32117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0887925" y="5327957"/>
            <a:ext cx="675441" cy="32117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12611" r="-1799"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8252426" y="4455392"/>
            <a:ext cx="2037353" cy="32117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5688" r="-1196" b="-283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761933" y="4214127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 rot="10800000" flipH="1">
            <a:off x="9600581" y="5042339"/>
            <a:ext cx="1209600" cy="974100"/>
          </a:xfrm>
          <a:prstGeom prst="bentConnector3">
            <a:avLst>
              <a:gd name="adj1" fmla="val 9698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40" name="Google Shape;140;p13"/>
          <p:cNvCxnSpPr/>
          <p:nvPr/>
        </p:nvCxnSpPr>
        <p:spPr>
          <a:xfrm flipH="1">
            <a:off x="7941868" y="4446287"/>
            <a:ext cx="2510905" cy="139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1" name="Google Shape;141;p13"/>
          <p:cNvSpPr/>
          <p:nvPr/>
        </p:nvSpPr>
        <p:spPr>
          <a:xfrm>
            <a:off x="10458516" y="4257797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420423" y="5673369"/>
            <a:ext cx="1179934" cy="784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43" name="Google Shape;143;p13"/>
          <p:cNvCxnSpPr>
            <a:stCxn id="142" idx="1"/>
          </p:cNvCxnSpPr>
          <p:nvPr/>
        </p:nvCxnSpPr>
        <p:spPr>
          <a:xfrm rot="10800000">
            <a:off x="7391723" y="4990775"/>
            <a:ext cx="1028700" cy="1074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4" name="Google Shape;144;p13"/>
          <p:cNvSpPr/>
          <p:nvPr/>
        </p:nvSpPr>
        <p:spPr>
          <a:xfrm>
            <a:off x="770881" y="109076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0.1075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2395579" y="2562606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0.1074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4457459" y="1143534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0.1582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2298639" y="1284464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0.6792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4691057" y="2192760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0.6786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227705" y="216349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1.0009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6809631" y="109444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0.2247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10458516" y="111323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0.7718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8483764" y="259430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0.8146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8519662" y="1283557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0.2911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6291207" y="2199705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0.2758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10780515" y="216349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1.0555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3960" y="4562970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0.0212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4516668" y="458571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0.0241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2419366" y="601634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0.0212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2322277" y="483241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0.8766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4699579" y="5657211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0.8763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243135" y="5709042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1.0003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809631" y="4623588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1.3655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8490016" y="605690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0.4877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0504278" y="4639698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0.1850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8519662" y="4814073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7.3793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6300923" y="5657211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2.7998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10780515" y="5631659"/>
            <a:ext cx="112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2.6357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18CA5D5-B83A-4FDD-8A11-36AFEC815556}"/>
                  </a:ext>
                </a:extLst>
              </p:cNvPr>
              <p:cNvSpPr txBox="1"/>
              <p:nvPr/>
            </p:nvSpPr>
            <p:spPr>
              <a:xfrm>
                <a:off x="1060286" y="717089"/>
                <a:ext cx="546880" cy="334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18CA5D5-B83A-4FDD-8A11-36AFEC81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86" y="717089"/>
                <a:ext cx="546880" cy="334130"/>
              </a:xfrm>
              <a:prstGeom prst="rect">
                <a:avLst/>
              </a:prstGeom>
              <a:blipFill>
                <a:blip r:embed="rId15"/>
                <a:stretch>
                  <a:fillRect l="-11111" r="-222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595BA68-4275-4635-BD20-C36392E51897}"/>
                  </a:ext>
                </a:extLst>
              </p:cNvPr>
              <p:cNvSpPr txBox="1"/>
              <p:nvPr/>
            </p:nvSpPr>
            <p:spPr>
              <a:xfrm>
                <a:off x="1023784" y="4169723"/>
                <a:ext cx="546880" cy="334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com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595BA68-4275-4635-BD20-C36392E5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84" y="4169723"/>
                <a:ext cx="546880" cy="334130"/>
              </a:xfrm>
              <a:prstGeom prst="rect">
                <a:avLst/>
              </a:prstGeom>
              <a:blipFill>
                <a:blip r:embed="rId16"/>
                <a:stretch>
                  <a:fillRect l="-11111" r="-222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068B9AD-2536-45F3-B387-F16DA5AEA5AA}"/>
                  </a:ext>
                </a:extLst>
              </p:cNvPr>
              <p:cNvSpPr txBox="1"/>
              <p:nvPr/>
            </p:nvSpPr>
            <p:spPr>
              <a:xfrm>
                <a:off x="4730471" y="751979"/>
                <a:ext cx="494623" cy="355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068B9AD-2536-45F3-B387-F16DA5AE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71" y="751979"/>
                <a:ext cx="494623" cy="355418"/>
              </a:xfrm>
              <a:prstGeom prst="rect">
                <a:avLst/>
              </a:prstGeom>
              <a:blipFill>
                <a:blip r:embed="rId17"/>
                <a:stretch>
                  <a:fillRect l="-12346" r="-3704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7E0BC16-E7B7-4D95-8A6A-6E5C0BA30933}"/>
                  </a:ext>
                </a:extLst>
              </p:cNvPr>
              <p:cNvSpPr txBox="1"/>
              <p:nvPr/>
            </p:nvSpPr>
            <p:spPr>
              <a:xfrm>
                <a:off x="4755441" y="4166008"/>
                <a:ext cx="494623" cy="355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ind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7E0BC16-E7B7-4D95-8A6A-6E5C0BA3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1" y="4166008"/>
                <a:ext cx="494623" cy="355418"/>
              </a:xfrm>
              <a:prstGeom prst="rect">
                <a:avLst/>
              </a:prstGeom>
              <a:blipFill>
                <a:blip r:embed="rId18"/>
                <a:stretch>
                  <a:fillRect l="-11111" r="-4938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F7D8106-F5F0-4EAF-8741-F3F975C700A7}"/>
                  </a:ext>
                </a:extLst>
              </p:cNvPr>
              <p:cNvSpPr txBox="1"/>
              <p:nvPr/>
            </p:nvSpPr>
            <p:spPr>
              <a:xfrm>
                <a:off x="2673620" y="2182476"/>
                <a:ext cx="494623" cy="337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F7D8106-F5F0-4EAF-8741-F3F975C7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20" y="2182476"/>
                <a:ext cx="494623" cy="337080"/>
              </a:xfrm>
              <a:prstGeom prst="rect">
                <a:avLst/>
              </a:prstGeom>
              <a:blipFill>
                <a:blip r:embed="rId19"/>
                <a:stretch>
                  <a:fillRect l="-12346" r="-246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8AAE6F-A52A-47BF-869B-A261E199AB96}"/>
                  </a:ext>
                </a:extLst>
              </p:cNvPr>
              <p:cNvSpPr txBox="1"/>
              <p:nvPr/>
            </p:nvSpPr>
            <p:spPr>
              <a:xfrm>
                <a:off x="2747224" y="5679269"/>
                <a:ext cx="494623" cy="337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nta</m:t>
                          </m:r>
                        </m:sub>
                        <m:sup/>
                      </m:sSubSup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8AAE6F-A52A-47BF-869B-A261E199A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4" y="5679269"/>
                <a:ext cx="494623" cy="337080"/>
              </a:xfrm>
              <a:prstGeom prst="rect">
                <a:avLst/>
              </a:prstGeom>
              <a:blipFill>
                <a:blip r:embed="rId20"/>
                <a:stretch>
                  <a:fillRect l="-12346" r="-246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5826313-D537-45FB-9449-9438B7C51B3D}"/>
                  </a:ext>
                </a:extLst>
              </p:cNvPr>
              <p:cNvSpPr txBox="1"/>
              <p:nvPr/>
            </p:nvSpPr>
            <p:spPr>
              <a:xfrm>
                <a:off x="376221" y="1867255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5826313-D537-45FB-9449-9438B7C5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1" y="1867255"/>
                <a:ext cx="804084" cy="321178"/>
              </a:xfrm>
              <a:prstGeom prst="rect">
                <a:avLst/>
              </a:prstGeom>
              <a:blipFill>
                <a:blip r:embed="rId21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C6E34AB-A9D1-4285-9300-41853F3B050F}"/>
                  </a:ext>
                </a:extLst>
              </p:cNvPr>
              <p:cNvSpPr txBox="1"/>
              <p:nvPr/>
            </p:nvSpPr>
            <p:spPr>
              <a:xfrm>
                <a:off x="389672" y="5367636"/>
                <a:ext cx="80408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C6E34AB-A9D1-4285-9300-41853F3B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2" y="5367636"/>
                <a:ext cx="804084" cy="321178"/>
              </a:xfrm>
              <a:prstGeom prst="rect">
                <a:avLst/>
              </a:prstGeom>
              <a:blipFill>
                <a:blip r:embed="rId22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202D416-0A94-4366-B965-AA16CECE7E3D}"/>
                  </a:ext>
                </a:extLst>
              </p:cNvPr>
              <p:cNvSpPr txBox="1"/>
              <p:nvPr/>
            </p:nvSpPr>
            <p:spPr>
              <a:xfrm>
                <a:off x="4861646" y="1892829"/>
                <a:ext cx="70153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202D416-0A94-4366-B965-AA16CECE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46" y="1892829"/>
                <a:ext cx="701538" cy="321178"/>
              </a:xfrm>
              <a:prstGeom prst="rect">
                <a:avLst/>
              </a:prstGeom>
              <a:blipFill>
                <a:blip r:embed="rId23"/>
                <a:stretch>
                  <a:fillRect l="-12174" r="-173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045AE3-26FC-430E-84F3-CC48C5489B36}"/>
                  </a:ext>
                </a:extLst>
              </p:cNvPr>
              <p:cNvSpPr txBox="1"/>
              <p:nvPr/>
            </p:nvSpPr>
            <p:spPr>
              <a:xfrm>
                <a:off x="4908983" y="5329061"/>
                <a:ext cx="70153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045AE3-26FC-430E-84F3-CC48C5489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83" y="5329061"/>
                <a:ext cx="701538" cy="321178"/>
              </a:xfrm>
              <a:prstGeom prst="rect">
                <a:avLst/>
              </a:prstGeom>
              <a:blipFill>
                <a:blip r:embed="rId24"/>
                <a:stretch>
                  <a:fillRect l="-12174" r="-1739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A2DAF46-5CB9-4527-9308-17EE39255641}"/>
                  </a:ext>
                </a:extLst>
              </p:cNvPr>
              <p:cNvSpPr txBox="1"/>
              <p:nvPr/>
            </p:nvSpPr>
            <p:spPr>
              <a:xfrm>
                <a:off x="2078853" y="4460113"/>
                <a:ext cx="211564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A2DAF46-5CB9-4527-9308-17EE3925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4460113"/>
                <a:ext cx="2115644" cy="321178"/>
              </a:xfrm>
              <a:prstGeom prst="rect">
                <a:avLst/>
              </a:prstGeom>
              <a:blipFill>
                <a:blip r:embed="rId25"/>
                <a:stretch>
                  <a:fillRect l="-5476" r="-115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1C31E6B-DE9F-49AC-AAE1-3221BAA81A6F}"/>
                  </a:ext>
                </a:extLst>
              </p:cNvPr>
              <p:cNvSpPr txBox="1"/>
              <p:nvPr/>
            </p:nvSpPr>
            <p:spPr>
              <a:xfrm>
                <a:off x="2030396" y="993981"/>
                <a:ext cx="211564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1C31E6B-DE9F-49AC-AAE1-3221BAA81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96" y="993981"/>
                <a:ext cx="2115644" cy="321178"/>
              </a:xfrm>
              <a:prstGeom prst="rect">
                <a:avLst/>
              </a:prstGeom>
              <a:blipFill>
                <a:blip r:embed="rId26"/>
                <a:stretch>
                  <a:fillRect l="-5476" r="-1153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 Math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Reuman, Daniel Clark</cp:lastModifiedBy>
  <cp:revision>1</cp:revision>
  <dcterms:modified xsi:type="dcterms:W3CDTF">2021-04-14T14:11:48Z</dcterms:modified>
</cp:coreProperties>
</file>