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84137" y="3463894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84138" y="72453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1788" y="3463894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105" y="72453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148" y="29006"/>
            <a:ext cx="441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1699" y="156214"/>
            <a:ext cx="3557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Skewness ratio approach, Hays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06257" y="150986"/>
            <a:ext cx="3436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ratio approach, Hays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1894" y="54093"/>
            <a:ext cx="43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2116" y="727281"/>
                <a:ext cx="723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6" y="727281"/>
                <a:ext cx="72385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563" r="-168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32354" y="751688"/>
                <a:ext cx="63889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54" y="751688"/>
                <a:ext cx="638893" cy="328167"/>
              </a:xfrm>
              <a:prstGeom prst="rect">
                <a:avLst/>
              </a:prstGeom>
              <a:blipFill rotWithShape="0">
                <a:blip r:embed="rId3"/>
                <a:stretch>
                  <a:fillRect l="-9524" r="-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29" y="2214505"/>
                <a:ext cx="63889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2214505"/>
                <a:ext cx="638893" cy="309828"/>
              </a:xfrm>
              <a:prstGeom prst="rect">
                <a:avLst/>
              </a:prstGeom>
              <a:blipFill rotWithShape="0">
                <a:blip r:embed="rId4"/>
                <a:stretch>
                  <a:fillRect l="-8571" r="-28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5972" y="3463894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2276" y="3463894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065251" y="751688"/>
                <a:ext cx="57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51" y="751688"/>
                <a:ext cx="57329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638" r="-212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797941" y="761882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941" y="761882"/>
                <a:ext cx="48833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1250" r="-625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780211" y="2225287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11" y="2225287"/>
                <a:ext cx="48833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1250" r="-375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72475" y="68361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3511123" y="1511893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852410" y="915771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385333" y="1847305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3" y="1847305"/>
                <a:ext cx="804084" cy="321178"/>
              </a:xfrm>
              <a:prstGeom prst="rect">
                <a:avLst/>
              </a:prstGeom>
              <a:blipFill rotWithShape="0">
                <a:blip r:embed="rId8"/>
                <a:stretch>
                  <a:fillRect l="-4545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730385" y="1880063"/>
                <a:ext cx="82016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85" y="1880063"/>
                <a:ext cx="820161" cy="321178"/>
              </a:xfrm>
              <a:prstGeom prst="rect">
                <a:avLst/>
              </a:prstGeom>
              <a:blipFill rotWithShape="0">
                <a:blip r:embed="rId9"/>
                <a:stretch>
                  <a:fillRect l="-10370" r="-1481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884321" y="960475"/>
                <a:ext cx="2471510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21" y="960475"/>
                <a:ext cx="2471510" cy="321178"/>
              </a:xfrm>
              <a:prstGeom prst="rect">
                <a:avLst/>
              </a:prstGeom>
              <a:blipFill rotWithShape="0">
                <a:blip r:embed="rId10"/>
                <a:stretch>
                  <a:fillRect l="-4680" r="-73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495698" y="1824214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98" y="1824214"/>
                <a:ext cx="804084" cy="321178"/>
              </a:xfrm>
              <a:prstGeom prst="rect">
                <a:avLst/>
              </a:prstGeom>
              <a:blipFill rotWithShape="0">
                <a:blip r:embed="rId11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10887925" y="1835851"/>
                <a:ext cx="67544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25" y="1835851"/>
                <a:ext cx="675441" cy="321178"/>
              </a:xfrm>
              <a:prstGeom prst="rect">
                <a:avLst/>
              </a:prstGeom>
              <a:blipFill rotWithShape="0">
                <a:blip r:embed="rId12"/>
                <a:stretch>
                  <a:fillRect l="-12613" r="-180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8252426" y="963286"/>
                <a:ext cx="203735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26" y="963286"/>
                <a:ext cx="2037353" cy="321178"/>
              </a:xfrm>
              <a:prstGeom prst="rect">
                <a:avLst/>
              </a:prstGeom>
              <a:blipFill rotWithShape="0">
                <a:blip r:embed="rId13"/>
                <a:stretch>
                  <a:fillRect l="-5689" r="-1198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4369058" y="72728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30965" y="214285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6" name="Elbow Connector 65"/>
          <p:cNvCxnSpPr>
            <a:stCxn id="62" idx="1"/>
          </p:cNvCxnSpPr>
          <p:nvPr/>
        </p:nvCxnSpPr>
        <p:spPr>
          <a:xfrm rot="10800000">
            <a:off x="1302241" y="1460351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63481" y="3617118"/>
            <a:ext cx="3579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ratio approach,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Konza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40929" y="4193413"/>
                <a:ext cx="723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29" y="4193413"/>
                <a:ext cx="723853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8403" r="-168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661167" y="4217820"/>
                <a:ext cx="63889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67" y="4217820"/>
                <a:ext cx="638893" cy="328167"/>
              </a:xfrm>
              <a:prstGeom prst="rect">
                <a:avLst/>
              </a:prstGeom>
              <a:blipFill rotWithShape="0">
                <a:blip r:embed="rId15"/>
                <a:stretch>
                  <a:fillRect l="-9615" r="-4808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701288" y="414974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flipV="1">
            <a:off x="3539936" y="4978025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881223" y="4381903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426276" y="5368140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6" y="5368140"/>
                <a:ext cx="804084" cy="321178"/>
              </a:xfrm>
              <a:prstGeom prst="rect">
                <a:avLst/>
              </a:prstGeom>
              <a:blipFill rotWithShape="0">
                <a:blip r:embed="rId16"/>
                <a:stretch>
                  <a:fillRect l="-454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759198" y="5346195"/>
                <a:ext cx="82016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98" y="5346195"/>
                <a:ext cx="820161" cy="321178"/>
              </a:xfrm>
              <a:prstGeom prst="rect">
                <a:avLst/>
              </a:prstGeom>
              <a:blipFill rotWithShape="0">
                <a:blip r:embed="rId17"/>
                <a:stretch>
                  <a:fillRect l="-10448" r="-2239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1913134" y="4426607"/>
                <a:ext cx="246753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34" y="4426607"/>
                <a:ext cx="2467535" cy="321178"/>
              </a:xfrm>
              <a:prstGeom prst="rect">
                <a:avLst/>
              </a:prstGeom>
              <a:blipFill rotWithShape="0">
                <a:blip r:embed="rId18"/>
                <a:stretch>
                  <a:fillRect l="-4691" r="-988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4397871" y="419341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59778" y="5608985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9" name="Elbow Connector 108"/>
          <p:cNvCxnSpPr>
            <a:stCxn id="95" idx="1"/>
          </p:cNvCxnSpPr>
          <p:nvPr/>
        </p:nvCxnSpPr>
        <p:spPr>
          <a:xfrm rot="10800000">
            <a:off x="1331054" y="4926483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630298" y="5667373"/>
                <a:ext cx="63889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98" y="5667373"/>
                <a:ext cx="638893" cy="309828"/>
              </a:xfrm>
              <a:prstGeom prst="rect">
                <a:avLst/>
              </a:prstGeom>
              <a:blipFill rotWithShape="0">
                <a:blip r:embed="rId19"/>
                <a:stretch>
                  <a:fillRect l="-8571" t="-1961" r="-28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761933" y="72202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600581" y="1550303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7941868" y="954181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458516" y="76569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420423" y="218126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8" name="Elbow Connector 127"/>
          <p:cNvCxnSpPr>
            <a:stCxn id="127" idx="1"/>
          </p:cNvCxnSpPr>
          <p:nvPr/>
        </p:nvCxnSpPr>
        <p:spPr>
          <a:xfrm rot="10800000">
            <a:off x="7391699" y="1498761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346750" y="3589896"/>
            <a:ext cx="3701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Skewness ratio approach,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Konza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7083155" y="4234972"/>
                <a:ext cx="57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55" y="4234972"/>
                <a:ext cx="573298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0638" r="-2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10783352" y="4272718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352" y="4272718"/>
                <a:ext cx="488339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2500" r="-5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8780211" y="5717393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11" y="5717393"/>
                <a:ext cx="488339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1250" r="-37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6495698" y="5316320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98" y="5316320"/>
                <a:ext cx="804084" cy="321178"/>
              </a:xfrm>
              <a:prstGeom prst="rect">
                <a:avLst/>
              </a:prstGeom>
              <a:blipFill rotWithShape="0">
                <a:blip r:embed="rId23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10887925" y="5327957"/>
                <a:ext cx="67544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25" y="5327957"/>
                <a:ext cx="675441" cy="321178"/>
              </a:xfrm>
              <a:prstGeom prst="rect">
                <a:avLst/>
              </a:prstGeom>
              <a:blipFill rotWithShape="0">
                <a:blip r:embed="rId24"/>
                <a:stretch>
                  <a:fillRect l="-12613" r="-180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8252426" y="4455392"/>
                <a:ext cx="203735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26" y="4455392"/>
                <a:ext cx="2037353" cy="321178"/>
              </a:xfrm>
              <a:prstGeom prst="rect">
                <a:avLst/>
              </a:prstGeom>
              <a:blipFill rotWithShape="0">
                <a:blip r:embed="rId25"/>
                <a:stretch>
                  <a:fillRect l="-5689" r="-1198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/>
          <p:cNvSpPr/>
          <p:nvPr/>
        </p:nvSpPr>
        <p:spPr>
          <a:xfrm>
            <a:off x="6761933" y="4214127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Elbow Connector 136"/>
          <p:cNvCxnSpPr/>
          <p:nvPr/>
        </p:nvCxnSpPr>
        <p:spPr>
          <a:xfrm flipV="1">
            <a:off x="9600581" y="5042409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941868" y="4446287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458516" y="4257797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0423" y="5673369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1" name="Elbow Connector 140"/>
          <p:cNvCxnSpPr>
            <a:stCxn id="140" idx="1"/>
          </p:cNvCxnSpPr>
          <p:nvPr/>
        </p:nvCxnSpPr>
        <p:spPr>
          <a:xfrm rot="10800000">
            <a:off x="7391699" y="4990867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0881" y="1090767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0.1075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95579" y="2562606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0.1074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457459" y="1143534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0.1582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98639" y="1284464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0.6792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691057" y="2192760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0.6789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27705" y="216349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1.0009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09631" y="1094447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0.2246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458516" y="1113232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0.7718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483764" y="259430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0.8146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519662" y="1283557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0.2911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291207" y="2199705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0.2757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780515" y="216349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1.0554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3960" y="4562970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0.0212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516668" y="458571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0.0241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19366" y="601634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0.0211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22277" y="4832412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0.8769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99579" y="5657211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0.8765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43135" y="5709042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1.0047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09631" y="4623588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1.3655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490016" y="605690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0.4877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504278" y="4639698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0.1850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519662" y="4814073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7.3811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300923" y="5657211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2.7999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780515" y="563165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2.6362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72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reuman</cp:lastModifiedBy>
  <cp:revision>25</cp:revision>
  <cp:lastPrinted>2020-06-20T05:48:56Z</cp:lastPrinted>
  <dcterms:created xsi:type="dcterms:W3CDTF">2020-06-12T22:51:49Z</dcterms:created>
  <dcterms:modified xsi:type="dcterms:W3CDTF">2020-07-08T18:47:41Z</dcterms:modified>
</cp:coreProperties>
</file>