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F33F-0412-4964-B74B-2B86B40CB25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148453" y="54093"/>
            <a:ext cx="5964899" cy="1385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453" y="66421"/>
            <a:ext cx="6044549" cy="1373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29" y="3315528"/>
            <a:ext cx="12071289" cy="34829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148" y="29006"/>
            <a:ext cx="441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326" y="45771"/>
            <a:ext cx="2914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Skewness ratio approach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21632" y="35334"/>
            <a:ext cx="2793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Variance ratio approach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1894" y="54093"/>
            <a:ext cx="436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40077" y="673436"/>
                <a:ext cx="723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7" y="673436"/>
                <a:ext cx="72385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7563" r="-168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15653" y="651656"/>
                <a:ext cx="638893" cy="328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53" y="651656"/>
                <a:ext cx="638893" cy="328167"/>
              </a:xfrm>
              <a:prstGeom prst="rect">
                <a:avLst/>
              </a:prstGeom>
              <a:blipFill rotWithShape="0">
                <a:blip r:embed="rId3"/>
                <a:stretch>
                  <a:fillRect l="-9524" r="-3810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52229" y="1938010"/>
            <a:ext cx="6044773" cy="13272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8453" y="1936782"/>
            <a:ext cx="5975065" cy="13289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80205" y="2215372"/>
                <a:ext cx="638893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205" y="2215372"/>
                <a:ext cx="638893" cy="309828"/>
              </a:xfrm>
              <a:prstGeom prst="rect">
                <a:avLst/>
              </a:prstGeom>
              <a:blipFill rotWithShape="0">
                <a:blip r:embed="rId4"/>
                <a:stretch>
                  <a:fillRect l="-8571" r="-285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29985" y="2725995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3077" y="2739931"/>
            <a:ext cx="455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53" y="260411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Influence of tail-association 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 variance ratio approach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0864" y="2608035"/>
            <a:ext cx="58439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Influence of tail-association </a:t>
            </a:r>
          </a:p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 skewness ratio approach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447836" y="638868"/>
                <a:ext cx="5732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836" y="638868"/>
                <a:ext cx="57329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638" r="-212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0208539" y="683813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539" y="683813"/>
                <a:ext cx="48833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500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026224" y="2224986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24" y="2224986"/>
                <a:ext cx="48833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2500" r="-37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153567" y="3274444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7012" y="574630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rot="5400000" flipH="1" flipV="1">
            <a:off x="3289878" y="1353904"/>
            <a:ext cx="1328547" cy="886058"/>
          </a:xfrm>
          <a:prstGeom prst="bentConnector3">
            <a:avLst>
              <a:gd name="adj1" fmla="val -187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V="1">
            <a:off x="1418625" y="1194253"/>
            <a:ext cx="1388986" cy="1133816"/>
          </a:xfrm>
          <a:prstGeom prst="bentConnector3">
            <a:avLst>
              <a:gd name="adj1" fmla="val -746"/>
            </a:avLst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18877" y="619826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89784" y="2105178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87754" y="631355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1" name="Elbow Connector 80"/>
          <p:cNvCxnSpPr/>
          <p:nvPr/>
        </p:nvCxnSpPr>
        <p:spPr>
          <a:xfrm rot="5400000" flipH="1" flipV="1">
            <a:off x="9460620" y="1410629"/>
            <a:ext cx="1328547" cy="886058"/>
          </a:xfrm>
          <a:prstGeom prst="bentConnector3">
            <a:avLst>
              <a:gd name="adj1" fmla="val -187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V="1">
            <a:off x="7589367" y="1250978"/>
            <a:ext cx="1388986" cy="1133816"/>
          </a:xfrm>
          <a:prstGeom prst="bentConnector3">
            <a:avLst>
              <a:gd name="adj1" fmla="val -746"/>
            </a:avLst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089619" y="676551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860526" y="2142853"/>
            <a:ext cx="821338" cy="4996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4" name="Straight Arrow Connector 93"/>
          <p:cNvCxnSpPr>
            <a:endCxn id="33" idx="3"/>
          </p:cNvCxnSpPr>
          <p:nvPr/>
        </p:nvCxnSpPr>
        <p:spPr>
          <a:xfrm flipH="1" flipV="1">
            <a:off x="2038350" y="824446"/>
            <a:ext cx="1880528" cy="132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8203348" y="919688"/>
            <a:ext cx="1880528" cy="132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2847981" y="847023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981" y="847023"/>
                <a:ext cx="48673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7500" r="-6250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740367" y="2053916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7" y="2053916"/>
                <a:ext cx="804084" cy="321178"/>
              </a:xfrm>
              <a:prstGeom prst="rect">
                <a:avLst/>
              </a:prstGeom>
              <a:blipFill rotWithShape="0">
                <a:blip r:embed="rId9"/>
                <a:stretch>
                  <a:fillRect l="-4545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4451322" y="2055194"/>
                <a:ext cx="826573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22" y="2055194"/>
                <a:ext cx="826573" cy="321178"/>
              </a:xfrm>
              <a:prstGeom prst="rect">
                <a:avLst/>
              </a:prstGeom>
              <a:blipFill rotWithShape="0">
                <a:blip r:embed="rId10"/>
                <a:stretch>
                  <a:fillRect l="-9559" r="-735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1871018" y="1532578"/>
                <a:ext cx="2471510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18" y="1532578"/>
                <a:ext cx="2471510" cy="321178"/>
              </a:xfrm>
              <a:prstGeom prst="rect">
                <a:avLst/>
              </a:prstGeom>
              <a:blipFill rotWithShape="0">
                <a:blip r:embed="rId11"/>
                <a:stretch>
                  <a:fillRect l="-4691" r="-988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9086296" y="943816"/>
                <a:ext cx="3266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296" y="943816"/>
                <a:ext cx="326691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6415" r="-3774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6912644" y="2131102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644" y="2131102"/>
                <a:ext cx="804084" cy="321178"/>
              </a:xfrm>
              <a:prstGeom prst="rect">
                <a:avLst/>
              </a:prstGeom>
              <a:blipFill rotWithShape="0">
                <a:blip r:embed="rId1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10623599" y="2132380"/>
                <a:ext cx="672684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599" y="2132380"/>
                <a:ext cx="672684" cy="321178"/>
              </a:xfrm>
              <a:prstGeom prst="rect">
                <a:avLst/>
              </a:prstGeom>
              <a:blipFill rotWithShape="0">
                <a:blip r:embed="rId14"/>
                <a:stretch>
                  <a:fillRect l="-11818" r="-909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8176251" y="1514673"/>
                <a:ext cx="2029082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251" y="1514673"/>
                <a:ext cx="2029082" cy="321178"/>
              </a:xfrm>
              <a:prstGeom prst="rect">
                <a:avLst/>
              </a:prstGeom>
              <a:blipFill rotWithShape="0">
                <a:blip r:embed="rId15"/>
                <a:stretch>
                  <a:fillRect l="-5706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/>
          <p:cNvSpPr/>
          <p:nvPr/>
        </p:nvSpPr>
        <p:spPr>
          <a:xfrm>
            <a:off x="668423" y="3353706"/>
            <a:ext cx="2739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Summary of definitions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1151650" y="3835222"/>
                <a:ext cx="56080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species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abundances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locations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times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50" y="3835222"/>
                <a:ext cx="5608010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109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209558" y="4119564"/>
                <a:ext cx="7574831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sz="16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rd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moment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58" y="4119564"/>
                <a:ext cx="7574831" cy="283667"/>
              </a:xfrm>
              <a:prstGeom prst="rect">
                <a:avLst/>
              </a:prstGeom>
              <a:blipFill rotWithShape="0">
                <a:blip r:embed="rId17"/>
                <a:stretch>
                  <a:fillRect l="-885" t="-141304" r="-2172" b="-2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151650" y="4564463"/>
                <a:ext cx="7515199" cy="326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tot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mean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tot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community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instability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measured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using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variance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50" y="4564463"/>
                <a:ext cx="7515199" cy="326564"/>
              </a:xfrm>
              <a:prstGeom prst="rect">
                <a:avLst/>
              </a:prstGeom>
              <a:blipFill rotWithShape="0">
                <a:blip r:embed="rId18"/>
                <a:stretch>
                  <a:fillRect l="-243" t="-101887" b="-18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1217012" y="4950782"/>
                <a:ext cx="4879990" cy="24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nta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what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com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would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without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tail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associations</m:t>
                    </m:r>
                  </m:oMath>
                </a14:m>
                <a:r>
                  <a:rPr lang="en-US" sz="1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12" y="4950782"/>
                <a:ext cx="4879990" cy="247888"/>
              </a:xfrm>
              <a:prstGeom prst="rect">
                <a:avLst/>
              </a:prstGeom>
              <a:blipFill rotWithShape="0">
                <a:blip r:embed="rId19"/>
                <a:stretch>
                  <a:fillRect l="-1500" t="-24390" r="-1500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217012" y="5252945"/>
                <a:ext cx="6859698" cy="262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ind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what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com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would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without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species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interaction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12" y="5252945"/>
                <a:ext cx="6859698" cy="262572"/>
              </a:xfrm>
              <a:prstGeom prst="rect">
                <a:avLst/>
              </a:prstGeom>
              <a:blipFill rotWithShape="0">
                <a:blip r:embed="rId20"/>
                <a:stretch>
                  <a:fillRect l="-1067" t="-153488" r="-1511" b="-23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1217012" y="5837981"/>
                <a:ext cx="62370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skew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community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instability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measured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using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skewness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12" y="5837981"/>
                <a:ext cx="6237092" cy="246221"/>
              </a:xfrm>
              <a:prstGeom prst="rect">
                <a:avLst/>
              </a:prstGeom>
              <a:blipFill rotWithShape="0">
                <a:blip r:embed="rId21"/>
                <a:stretch>
                  <a:fillRect l="-68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1209558" y="6138477"/>
                <a:ext cx="46883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what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would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without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tail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associations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58" y="6138477"/>
                <a:ext cx="4688399" cy="246221"/>
              </a:xfrm>
              <a:prstGeom prst="rect">
                <a:avLst/>
              </a:prstGeom>
              <a:blipFill rotWithShape="0">
                <a:blip r:embed="rId22"/>
                <a:stretch>
                  <a:fillRect l="-90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240077" y="6438334"/>
                <a:ext cx="6900543" cy="261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ind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what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com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would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without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species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interaction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7" y="6438334"/>
                <a:ext cx="6900543" cy="261290"/>
              </a:xfrm>
              <a:prstGeom prst="rect">
                <a:avLst/>
              </a:prstGeom>
              <a:blipFill rotWithShape="0">
                <a:blip r:embed="rId23"/>
                <a:stretch>
                  <a:fillRect l="-972" t="-151163" r="-883" b="-2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reuman</cp:lastModifiedBy>
  <cp:revision>20</cp:revision>
  <dcterms:created xsi:type="dcterms:W3CDTF">2020-06-12T22:51:49Z</dcterms:created>
  <dcterms:modified xsi:type="dcterms:W3CDTF">2020-07-08T18:40:27Z</dcterms:modified>
</cp:coreProperties>
</file>