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F33F-0412-4964-B74B-2B86B40CB25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173871" y="54093"/>
            <a:ext cx="5939481" cy="1373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985" y="66421"/>
            <a:ext cx="5915027" cy="1373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567" y="3315528"/>
            <a:ext cx="11969951" cy="3482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148" y="29006"/>
            <a:ext cx="441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326" y="45771"/>
            <a:ext cx="2914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Skewness ratio approach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21632" y="35334"/>
            <a:ext cx="2793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Variance ratio approach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1894" y="54093"/>
            <a:ext cx="436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40077" y="673436"/>
                <a:ext cx="723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7" y="673436"/>
                <a:ext cx="72385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7563" r="-168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15653" y="651656"/>
                <a:ext cx="638893" cy="328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53" y="651656"/>
                <a:ext cx="638893" cy="328167"/>
              </a:xfrm>
              <a:prstGeom prst="rect">
                <a:avLst/>
              </a:prstGeom>
              <a:blipFill rotWithShape="0">
                <a:blip r:embed="rId3"/>
                <a:stretch>
                  <a:fillRect l="-9524" r="-3810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135595" y="1938010"/>
            <a:ext cx="5939481" cy="13272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4037" y="1936782"/>
            <a:ext cx="5939481" cy="13289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80205" y="2215372"/>
                <a:ext cx="638893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05" y="2215372"/>
                <a:ext cx="638893" cy="309828"/>
              </a:xfrm>
              <a:prstGeom prst="rect">
                <a:avLst/>
              </a:prstGeom>
              <a:blipFill rotWithShape="0">
                <a:blip r:embed="rId4"/>
                <a:stretch>
                  <a:fillRect l="-8571" r="-285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29985" y="2725995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3077" y="2739931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53" y="260411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Influence of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tail-association 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variance ratio approach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0864" y="2608035"/>
            <a:ext cx="58439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Influence of tail-association </a:t>
            </a:r>
          </a:p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 skewness ratio approach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47836" y="638868"/>
                <a:ext cx="573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36" y="638868"/>
                <a:ext cx="57329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638" r="-2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208539" y="683813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539" y="683813"/>
                <a:ext cx="48833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625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026224" y="2224986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24" y="2224986"/>
                <a:ext cx="48833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2500" r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153567" y="3274444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7012" y="574630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rot="5400000" flipH="1" flipV="1">
            <a:off x="3289878" y="1353904"/>
            <a:ext cx="1328547" cy="886058"/>
          </a:xfrm>
          <a:prstGeom prst="bentConnector3">
            <a:avLst>
              <a:gd name="adj1" fmla="val -187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V="1">
            <a:off x="1418625" y="1194253"/>
            <a:ext cx="1388986" cy="1133816"/>
          </a:xfrm>
          <a:prstGeom prst="bentConnector3">
            <a:avLst>
              <a:gd name="adj1" fmla="val -746"/>
            </a:avLst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18877" y="619826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89784" y="2105178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87754" y="631355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5400000" flipH="1" flipV="1">
            <a:off x="9460620" y="1410629"/>
            <a:ext cx="1328547" cy="886058"/>
          </a:xfrm>
          <a:prstGeom prst="bentConnector3">
            <a:avLst>
              <a:gd name="adj1" fmla="val -187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V="1">
            <a:off x="7589367" y="1250978"/>
            <a:ext cx="1388986" cy="1133816"/>
          </a:xfrm>
          <a:prstGeom prst="bentConnector3">
            <a:avLst>
              <a:gd name="adj1" fmla="val -746"/>
            </a:avLst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089619" y="676551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860526" y="2142853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4" name="Straight Arrow Connector 93"/>
          <p:cNvCxnSpPr>
            <a:endCxn id="33" idx="3"/>
          </p:cNvCxnSpPr>
          <p:nvPr/>
        </p:nvCxnSpPr>
        <p:spPr>
          <a:xfrm flipH="1" flipV="1">
            <a:off x="2038350" y="824446"/>
            <a:ext cx="1880528" cy="132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8203348" y="919688"/>
            <a:ext cx="1880528" cy="132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847981" y="847023"/>
                <a:ext cx="4498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81" y="847023"/>
                <a:ext cx="44986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8919" r="-2703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0367" y="2053916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7" y="2053916"/>
                <a:ext cx="804084" cy="321178"/>
              </a:xfrm>
              <a:prstGeom prst="rect">
                <a:avLst/>
              </a:prstGeom>
              <a:blipFill rotWithShape="0">
                <a:blip r:embed="rId9"/>
                <a:stretch>
                  <a:fillRect l="-2273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451322" y="2055194"/>
                <a:ext cx="783291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22" y="2055194"/>
                <a:ext cx="783291" cy="321178"/>
              </a:xfrm>
              <a:prstGeom prst="rect">
                <a:avLst/>
              </a:prstGeom>
              <a:blipFill rotWithShape="0">
                <a:blip r:embed="rId10"/>
                <a:stretch>
                  <a:fillRect l="-10853" r="-1550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871018" y="1532578"/>
                <a:ext cx="236090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18" y="1532578"/>
                <a:ext cx="2360903" cy="321178"/>
              </a:xfrm>
              <a:prstGeom prst="rect">
                <a:avLst/>
              </a:prstGeom>
              <a:blipFill rotWithShape="0">
                <a:blip r:embed="rId11"/>
                <a:stretch>
                  <a:fillRect l="-4910" r="-1034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086296" y="943816"/>
                <a:ext cx="3392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296" y="943816"/>
                <a:ext cx="339259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5455" r="-545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12644" y="2131102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44" y="2131102"/>
                <a:ext cx="804084" cy="321178"/>
              </a:xfrm>
              <a:prstGeom prst="rect">
                <a:avLst/>
              </a:prstGeom>
              <a:blipFill rotWithShape="0">
                <a:blip r:embed="rId1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0623599" y="2132380"/>
                <a:ext cx="672684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599" y="2132380"/>
                <a:ext cx="672684" cy="321178"/>
              </a:xfrm>
              <a:prstGeom prst="rect">
                <a:avLst/>
              </a:prstGeom>
              <a:blipFill rotWithShape="0">
                <a:blip r:embed="rId14"/>
                <a:stretch>
                  <a:fillRect l="-12727" r="-1818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176251" y="1514673"/>
                <a:ext cx="2029082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51" y="1514673"/>
                <a:ext cx="2029082" cy="321178"/>
              </a:xfrm>
              <a:prstGeom prst="rect">
                <a:avLst/>
              </a:prstGeom>
              <a:blipFill rotWithShape="0">
                <a:blip r:embed="rId15"/>
                <a:stretch>
                  <a:fillRect l="-5706" r="-1502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>
            <a:off x="668423" y="3353706"/>
            <a:ext cx="2739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Summary of definitions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1209558" y="3835983"/>
                <a:ext cx="56080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species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abundances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locations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58" y="3835983"/>
                <a:ext cx="5608010" cy="246221"/>
              </a:xfrm>
              <a:prstGeom prst="rect">
                <a:avLst/>
              </a:prstGeom>
              <a:blipFill rotWithShape="0">
                <a:blip r:embed="rId16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1209558" y="4119564"/>
                <a:ext cx="7574831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16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moment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58" y="4119564"/>
                <a:ext cx="7574831" cy="283667"/>
              </a:xfrm>
              <a:prstGeom prst="rect">
                <a:avLst/>
              </a:prstGeom>
              <a:blipFill rotWithShape="0">
                <a:blip r:embed="rId17"/>
                <a:stretch>
                  <a:fillRect l="-885" t="-141304" r="-2172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1151650" y="4564463"/>
                <a:ext cx="7515199" cy="326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mean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tot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community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instability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measured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using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variance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50" y="4564463"/>
                <a:ext cx="7515199" cy="326564"/>
              </a:xfrm>
              <a:prstGeom prst="rect">
                <a:avLst/>
              </a:prstGeom>
              <a:blipFill rotWithShape="0">
                <a:blip r:embed="rId18"/>
                <a:stretch>
                  <a:fillRect l="-243" t="-101887" b="-18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1221568" y="4967357"/>
                <a:ext cx="4879990" cy="24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nta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what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would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without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tail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associations</m:t>
                    </m:r>
                  </m:oMath>
                </a14:m>
                <a:r>
                  <a:rPr lang="en-US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68" y="4967357"/>
                <a:ext cx="4879990" cy="247888"/>
              </a:xfrm>
              <a:prstGeom prst="rect">
                <a:avLst/>
              </a:prstGeom>
              <a:blipFill rotWithShape="0">
                <a:blip r:embed="rId19"/>
                <a:stretch>
                  <a:fillRect l="-1373" t="-26829" r="-1498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1217012" y="5252945"/>
                <a:ext cx="6859698" cy="262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ind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what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would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without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species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interaction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5252945"/>
                <a:ext cx="6859698" cy="262572"/>
              </a:xfrm>
              <a:prstGeom prst="rect">
                <a:avLst/>
              </a:prstGeom>
              <a:blipFill rotWithShape="0">
                <a:blip r:embed="rId20"/>
                <a:stretch>
                  <a:fillRect l="-1067" t="-153488" r="-1511" b="-2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1217012" y="5837981"/>
                <a:ext cx="62370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skew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community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instability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measured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using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skewness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5837981"/>
                <a:ext cx="6237092" cy="246221"/>
              </a:xfrm>
              <a:prstGeom prst="rect">
                <a:avLst/>
              </a:prstGeom>
              <a:blipFill rotWithShape="0">
                <a:blip r:embed="rId21"/>
                <a:stretch>
                  <a:fillRect l="-7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1209558" y="6138477"/>
                <a:ext cx="46883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what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would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without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tail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associations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58" y="6138477"/>
                <a:ext cx="4688399" cy="246221"/>
              </a:xfrm>
              <a:prstGeom prst="rect">
                <a:avLst/>
              </a:prstGeom>
              <a:blipFill rotWithShape="0">
                <a:blip r:embed="rId22"/>
                <a:stretch>
                  <a:fillRect l="-90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240077" y="6438334"/>
                <a:ext cx="6900543" cy="26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ind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what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would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without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species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interaction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7" y="6438334"/>
                <a:ext cx="6900543" cy="261290"/>
              </a:xfrm>
              <a:prstGeom prst="rect">
                <a:avLst/>
              </a:prstGeom>
              <a:blipFill rotWithShape="0">
                <a:blip r:embed="rId23"/>
                <a:stretch>
                  <a:fillRect l="-972" t="-151163" r="-883" b="-2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reuman</cp:lastModifiedBy>
  <cp:revision>16</cp:revision>
  <dcterms:created xsi:type="dcterms:W3CDTF">2020-06-12T22:51:49Z</dcterms:created>
  <dcterms:modified xsi:type="dcterms:W3CDTF">2020-06-15T15:24:02Z</dcterms:modified>
</cp:coreProperties>
</file>