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7315200" cy="9601200"/>
  <p:embeddedFontLst>
    <p:embeddedFont>
      <p:font typeface="Cambria Math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CambriaMath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.png"/><Relationship Id="rId22" Type="http://schemas.openxmlformats.org/officeDocument/2006/relationships/image" Target="../media/image4.png"/><Relationship Id="rId21" Type="http://schemas.openxmlformats.org/officeDocument/2006/relationships/image" Target="../media/image7.png"/><Relationship Id="rId24" Type="http://schemas.openxmlformats.org/officeDocument/2006/relationships/image" Target="../media/image20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26" Type="http://schemas.openxmlformats.org/officeDocument/2006/relationships/image" Target="../media/image14.png"/><Relationship Id="rId25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21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18.png"/><Relationship Id="rId16" Type="http://schemas.openxmlformats.org/officeDocument/2006/relationships/image" Target="../media/image6.png"/><Relationship Id="rId19" Type="http://schemas.openxmlformats.org/officeDocument/2006/relationships/image" Target="../media/image10.png"/><Relationship Id="rId1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184137" y="3463894"/>
            <a:ext cx="5915027" cy="325828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184138" y="72453"/>
            <a:ext cx="5915027" cy="325828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1788" y="3463894"/>
            <a:ext cx="5915027" cy="325828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0105" y="72453"/>
            <a:ext cx="5915027" cy="325828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endParaRPr b="0" i="0" sz="32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91699" y="156214"/>
            <a:ext cx="3557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Skewness ratio approach, Hays</a:t>
            </a:r>
            <a:endParaRPr b="0" i="0" sz="20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406257" y="150986"/>
            <a:ext cx="34367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Variance ratio approach, Hays</a:t>
            </a:r>
            <a:endParaRPr b="0" i="0" sz="20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12116" y="727281"/>
            <a:ext cx="723851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724" l="-7562" r="-1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632354" y="751688"/>
            <a:ext cx="638893" cy="3281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221" l="-9523" r="-38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616929" y="2214505"/>
            <a:ext cx="638893" cy="3098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607" l="-8568" r="-28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55972" y="3463894"/>
            <a:ext cx="4154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242276" y="3463894"/>
            <a:ext cx="4555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065251" y="751688"/>
            <a:ext cx="573298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724" l="-10637" r="-21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0797941" y="761882"/>
            <a:ext cx="488339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998" l="-11249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8780211" y="2225287"/>
            <a:ext cx="48833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644" l="-11248" r="-37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672475" y="683611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 rot="10800000">
            <a:off x="3511123" y="1511823"/>
            <a:ext cx="1209600" cy="974100"/>
          </a:xfrm>
          <a:prstGeom prst="bentConnector3">
            <a:avLst>
              <a:gd fmla="val 9698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02" name="Google Shape;102;p13"/>
          <p:cNvCxnSpPr/>
          <p:nvPr/>
        </p:nvCxnSpPr>
        <p:spPr>
          <a:xfrm flipH="1">
            <a:off x="1852410" y="915771"/>
            <a:ext cx="2510905" cy="139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3" name="Google Shape;103;p13"/>
          <p:cNvSpPr txBox="1"/>
          <p:nvPr/>
        </p:nvSpPr>
        <p:spPr>
          <a:xfrm>
            <a:off x="385333" y="1847305"/>
            <a:ext cx="804084" cy="32117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8300" l="-454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4730385" y="1880063"/>
            <a:ext cx="820161" cy="32117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8300" l="-10369" r="-14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884321" y="960475"/>
            <a:ext cx="2471510" cy="32117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0768" l="-4679" r="-7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495698" y="1824214"/>
            <a:ext cx="804084" cy="32117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830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887925" y="1835851"/>
            <a:ext cx="675441" cy="32117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8300" l="-12611" r="-17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252426" y="963286"/>
            <a:ext cx="2037353" cy="32117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8300" l="-5688" r="-11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369058" y="727281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330965" y="2142853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11" name="Google Shape;111;p13"/>
          <p:cNvCxnSpPr>
            <a:stCxn id="110" idx="1"/>
          </p:cNvCxnSpPr>
          <p:nvPr/>
        </p:nvCxnSpPr>
        <p:spPr>
          <a:xfrm rot="10800000">
            <a:off x="1302265" y="1460259"/>
            <a:ext cx="1028700" cy="107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2" name="Google Shape;112;p13"/>
          <p:cNvSpPr/>
          <p:nvPr/>
        </p:nvSpPr>
        <p:spPr>
          <a:xfrm>
            <a:off x="1363481" y="3617118"/>
            <a:ext cx="35798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Variance ratio approach, Konza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840929" y="4193413"/>
            <a:ext cx="723853" cy="3077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999" l="-8402" r="-1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4661167" y="4217820"/>
            <a:ext cx="638893" cy="32816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0368" l="-9614" r="-48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701288" y="4149743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16" name="Google Shape;116;p13"/>
          <p:cNvCxnSpPr/>
          <p:nvPr/>
        </p:nvCxnSpPr>
        <p:spPr>
          <a:xfrm flipH="1" rot="10800000">
            <a:off x="3539936" y="4977955"/>
            <a:ext cx="1209600" cy="974100"/>
          </a:xfrm>
          <a:prstGeom prst="bentConnector3">
            <a:avLst>
              <a:gd fmla="val 9698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17" name="Google Shape;117;p13"/>
          <p:cNvCxnSpPr/>
          <p:nvPr/>
        </p:nvCxnSpPr>
        <p:spPr>
          <a:xfrm flipH="1">
            <a:off x="1881223" y="4381903"/>
            <a:ext cx="2510905" cy="139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8" name="Google Shape;118;p13"/>
          <p:cNvSpPr txBox="1"/>
          <p:nvPr/>
        </p:nvSpPr>
        <p:spPr>
          <a:xfrm>
            <a:off x="426276" y="5368140"/>
            <a:ext cx="804084" cy="32117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30768" l="-454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4759198" y="5346195"/>
            <a:ext cx="820161" cy="32117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8300" l="-10446" r="-223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1913134" y="4426607"/>
            <a:ext cx="2467535" cy="32117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8300" l="-4689" r="-9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4397871" y="4193413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2359778" y="5608985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3" name="Google Shape;123;p13"/>
          <p:cNvCxnSpPr>
            <a:stCxn id="122" idx="1"/>
          </p:cNvCxnSpPr>
          <p:nvPr/>
        </p:nvCxnSpPr>
        <p:spPr>
          <a:xfrm rot="10800000">
            <a:off x="1331078" y="4926391"/>
            <a:ext cx="1028700" cy="107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4" name="Google Shape;124;p13"/>
          <p:cNvSpPr txBox="1"/>
          <p:nvPr/>
        </p:nvSpPr>
        <p:spPr>
          <a:xfrm>
            <a:off x="2630298" y="5667373"/>
            <a:ext cx="638893" cy="309828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9607" l="-8568" r="-2854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6761933" y="722021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6" name="Google Shape;126;p13"/>
          <p:cNvCxnSpPr/>
          <p:nvPr/>
        </p:nvCxnSpPr>
        <p:spPr>
          <a:xfrm flipH="1" rot="10800000">
            <a:off x="9600581" y="1550233"/>
            <a:ext cx="1209600" cy="974100"/>
          </a:xfrm>
          <a:prstGeom prst="bentConnector3">
            <a:avLst>
              <a:gd fmla="val 9698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27" name="Google Shape;127;p13"/>
          <p:cNvCxnSpPr/>
          <p:nvPr/>
        </p:nvCxnSpPr>
        <p:spPr>
          <a:xfrm flipH="1">
            <a:off x="7941868" y="954181"/>
            <a:ext cx="2510905" cy="139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8" name="Google Shape;128;p13"/>
          <p:cNvSpPr/>
          <p:nvPr/>
        </p:nvSpPr>
        <p:spPr>
          <a:xfrm>
            <a:off x="10458516" y="765691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8420423" y="2181263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0" name="Google Shape;130;p13"/>
          <p:cNvCxnSpPr>
            <a:stCxn id="129" idx="1"/>
          </p:cNvCxnSpPr>
          <p:nvPr/>
        </p:nvCxnSpPr>
        <p:spPr>
          <a:xfrm rot="10800000">
            <a:off x="7391723" y="1498669"/>
            <a:ext cx="1028700" cy="107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1" name="Google Shape;131;p13"/>
          <p:cNvSpPr/>
          <p:nvPr/>
        </p:nvSpPr>
        <p:spPr>
          <a:xfrm>
            <a:off x="7346750" y="3589896"/>
            <a:ext cx="37011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Skewness ratio approach, Konza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083155" y="4234972"/>
            <a:ext cx="573298" cy="30777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5999" l="-10637" r="-21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10783352" y="4272718"/>
            <a:ext cx="488339" cy="30777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21998" l="-12499" r="-4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8780211" y="5717393"/>
            <a:ext cx="488339" cy="307777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9999" l="-11248" r="-37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495698" y="5316320"/>
            <a:ext cx="804084" cy="321178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2830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0887925" y="5327957"/>
            <a:ext cx="675441" cy="321178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8300" l="-12611" r="-17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8252426" y="4455392"/>
            <a:ext cx="2037353" cy="321178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28300" l="-5688" r="-11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761933" y="4214127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 flipH="1" rot="10800000">
            <a:off x="9600581" y="5042339"/>
            <a:ext cx="1209600" cy="974100"/>
          </a:xfrm>
          <a:prstGeom prst="bentConnector3">
            <a:avLst>
              <a:gd fmla="val 9698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40" name="Google Shape;140;p13"/>
          <p:cNvCxnSpPr/>
          <p:nvPr/>
        </p:nvCxnSpPr>
        <p:spPr>
          <a:xfrm flipH="1">
            <a:off x="7941868" y="4446287"/>
            <a:ext cx="2510905" cy="139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1" name="Google Shape;141;p13"/>
          <p:cNvSpPr/>
          <p:nvPr/>
        </p:nvSpPr>
        <p:spPr>
          <a:xfrm>
            <a:off x="10458516" y="4257797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420423" y="5673369"/>
            <a:ext cx="1179934" cy="784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43" name="Google Shape;143;p13"/>
          <p:cNvCxnSpPr>
            <a:stCxn id="142" idx="1"/>
          </p:cNvCxnSpPr>
          <p:nvPr/>
        </p:nvCxnSpPr>
        <p:spPr>
          <a:xfrm rot="10800000">
            <a:off x="7391723" y="4990775"/>
            <a:ext cx="1028700" cy="107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4" name="Google Shape;144;p13"/>
          <p:cNvSpPr/>
          <p:nvPr/>
        </p:nvSpPr>
        <p:spPr>
          <a:xfrm>
            <a:off x="770881" y="109076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0.1075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2395579" y="2562606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0.1074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4457459" y="1143534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0.1582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2298639" y="1284464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0.6792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4691057" y="2192760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0.6786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227705" y="216349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1.0009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6809631" y="109444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0.2247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10458516" y="111323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0.7718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8483764" y="259430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0.8146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8519662" y="128355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0.2911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6291207" y="2199705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0.2758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10780515" y="216349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1.0555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3960" y="4562970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0.0212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4516668" y="458571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0.0241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2419366" y="601634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0.0212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2322277" y="483241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0.8766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4699579" y="5657211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0.8763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243135" y="570904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1.0003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809631" y="4623588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1.3655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8490016" y="605690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0.4877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0504278" y="4639698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0.1850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8519662" y="4814073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7.3793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6300923" y="5657211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2.7998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10780515" y="563165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2.6357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