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productA</a:t>
            </a:r>
          </a:p>
        </p:txBody>
      </p:sp>
      <p:pic>
        <p:nvPicPr>
          <p:cNvPr id="4" name="Picture 3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"/>
            <a:ext cx="6858000" cy="2926080"/>
          </a:xfrm>
          <a:prstGeom prst="rect">
            <a:avLst/>
          </a:prstGeom>
        </p:spPr>
      </p:pic>
      <p:pic>
        <p:nvPicPr>
          <p:cNvPr id="5" name="Picture 4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1188720" cy="1188720"/>
          </a:xfrm>
          <a:prstGeom prst="rect">
            <a:avLst/>
          </a:prstGeom>
        </p:spPr>
      </p:pic>
      <p:pic>
        <p:nvPicPr>
          <p:cNvPr id="6" name="Picture 5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840480"/>
            <a:ext cx="1188720" cy="1188720"/>
          </a:xfrm>
          <a:prstGeom prst="rect">
            <a:avLst/>
          </a:prstGeom>
        </p:spPr>
      </p:pic>
      <p:pic>
        <p:nvPicPr>
          <p:cNvPr id="7" name="Picture 6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3840480"/>
            <a:ext cx="1188720" cy="1188720"/>
          </a:xfrm>
          <a:prstGeom prst="rect">
            <a:avLst/>
          </a:prstGeom>
        </p:spPr>
      </p:pic>
      <p:pic>
        <p:nvPicPr>
          <p:cNvPr id="8" name="Picture 7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3840480"/>
            <a:ext cx="1188720" cy="1188720"/>
          </a:xfrm>
          <a:prstGeom prst="rect">
            <a:avLst/>
          </a:prstGeom>
        </p:spPr>
      </p:pic>
      <p:pic>
        <p:nvPicPr>
          <p:cNvPr id="9" name="Picture 8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3840480"/>
            <a:ext cx="1188720" cy="1188720"/>
          </a:xfrm>
          <a:prstGeom prst="rect">
            <a:avLst/>
          </a:prstGeom>
        </p:spPr>
      </p:pic>
      <p:pic>
        <p:nvPicPr>
          <p:cNvPr id="10" name="Picture 9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3520"/>
            <a:ext cx="1188720" cy="1188720"/>
          </a:xfrm>
          <a:prstGeom prst="rect">
            <a:avLst/>
          </a:prstGeom>
        </p:spPr>
      </p:pic>
      <p:pic>
        <p:nvPicPr>
          <p:cNvPr id="11" name="Picture 10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5303520"/>
            <a:ext cx="118872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productB</a:t>
            </a:r>
          </a:p>
        </p:txBody>
      </p:sp>
      <p:pic>
        <p:nvPicPr>
          <p:cNvPr id="4" name="Picture 3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"/>
            <a:ext cx="6858000" cy="3200400"/>
          </a:xfrm>
          <a:prstGeom prst="rect">
            <a:avLst/>
          </a:prstGeom>
        </p:spPr>
      </p:pic>
      <p:pic>
        <p:nvPicPr>
          <p:cNvPr id="5" name="Picture 4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1371600" cy="1371600"/>
          </a:xfrm>
          <a:prstGeom prst="rect">
            <a:avLst/>
          </a:prstGeom>
        </p:spPr>
      </p:pic>
      <p:pic>
        <p:nvPicPr>
          <p:cNvPr id="6" name="Picture 5" descr="produc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36576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