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3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6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8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8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509A-4307-474C-8404-67508E58FC4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8300-E5E9-436C-B2A6-54B0EE6CE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9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7374" y="526211"/>
            <a:ext cx="6797615" cy="545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52822" y="751220"/>
            <a:ext cx="2380891" cy="819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85537" y="4753156"/>
            <a:ext cx="1293962" cy="104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오늘 할 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4861" y="4753156"/>
            <a:ext cx="1104181" cy="1009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 달의 할 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85804" y="4690614"/>
            <a:ext cx="1656272" cy="1009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82815" y="1716657"/>
            <a:ext cx="6064370" cy="1613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20" idx="0"/>
            <a:endCxn id="20" idx="2"/>
          </p:cNvCxnSpPr>
          <p:nvPr/>
        </p:nvCxnSpPr>
        <p:spPr>
          <a:xfrm>
            <a:off x="5715000" y="1716657"/>
            <a:ext cx="0" cy="16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1"/>
            <a:endCxn id="20" idx="3"/>
          </p:cNvCxnSpPr>
          <p:nvPr/>
        </p:nvCxnSpPr>
        <p:spPr>
          <a:xfrm>
            <a:off x="2682815" y="2523227"/>
            <a:ext cx="6064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63042" y="1716657"/>
            <a:ext cx="0" cy="16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72068" y="1716657"/>
            <a:ext cx="25879" cy="161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6633713" y="1570729"/>
            <a:ext cx="3390181" cy="74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032522" y="751220"/>
            <a:ext cx="1958196" cy="1772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노트 폴더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버튼 </a:t>
            </a:r>
            <a:r>
              <a:rPr lang="ko-KR" altLang="en-US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dirty="0" smtClean="0">
                <a:solidFill>
                  <a:schemeClr val="tx1"/>
                </a:solidFill>
              </a:rPr>
              <a:t> 각 </a:t>
            </a:r>
            <a:r>
              <a:rPr lang="ko-KR" altLang="en-US" dirty="0" err="1" smtClean="0">
                <a:solidFill>
                  <a:schemeClr val="tx1"/>
                </a:solidFill>
              </a:rPr>
              <a:t>폴더별</a:t>
            </a:r>
            <a:r>
              <a:rPr lang="ko-KR" altLang="en-US" dirty="0" smtClean="0">
                <a:solidFill>
                  <a:schemeClr val="tx1"/>
                </a:solidFill>
              </a:rPr>
              <a:t> 페이지로 이동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151962" y="3109823"/>
            <a:ext cx="370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337430" y="2967487"/>
            <a:ext cx="0" cy="284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328803" y="3109822"/>
            <a:ext cx="1582948" cy="79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911751" y="3593624"/>
            <a:ext cx="2018583" cy="7203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폴더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91873" y="3762194"/>
            <a:ext cx="1293963" cy="345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노트추가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90530" y="3748716"/>
            <a:ext cx="1233579" cy="414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일정추가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01464" y="751220"/>
            <a:ext cx="1345721" cy="70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상태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2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hongsik</dc:creator>
  <cp:lastModifiedBy>ko hongsik</cp:lastModifiedBy>
  <cp:revision>2</cp:revision>
  <dcterms:created xsi:type="dcterms:W3CDTF">2017-03-16T06:07:00Z</dcterms:created>
  <dcterms:modified xsi:type="dcterms:W3CDTF">2017-03-16T06:23:28Z</dcterms:modified>
</cp:coreProperties>
</file>