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2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BBF14-E702-4F41-93DC-F459E92F0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0235D4-8897-4F41-B9AE-0485274D6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C7023B-160A-46CB-BEBF-7B42C6B89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AA0D-A036-4741-AE33-B959BA3023E3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D22B7-AFF3-45BF-9E6D-3F0E7489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6B3399-29B7-4894-8835-EEA18079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0FFF-EA84-42B1-A750-916B36F17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56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113E0-398A-4562-8C18-85C1BC7D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88F7DF-5FF0-4CAF-8483-C11B018AB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2AB4D-0AF3-4B17-A131-5A602B7B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AA0D-A036-4741-AE33-B959BA3023E3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D9EA7C-7CAC-4277-9D19-A12698B3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F56536-3751-406E-8BFD-A21721E1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0FFF-EA84-42B1-A750-916B36F17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52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EE5816-643A-438E-92A1-0569A4F8E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389507-0115-417E-B323-7B9BF5772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2E860-89EE-4185-BF07-6E2BEF56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AA0D-A036-4741-AE33-B959BA3023E3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E2701-C20B-4BC7-A27B-796AF95D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FEA83E-31BF-41BB-BEE3-E626B715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0FFF-EA84-42B1-A750-916B36F17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33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0C37A-5736-4E02-BFF3-F11EE310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8766CA-EC81-46A6-8B38-E7D1CC2B7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F37AB-8308-47E1-B219-1BB1F945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AA0D-A036-4741-AE33-B959BA3023E3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C0F95-4B92-42D3-9295-3EF08BF0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266EC8-2C1A-473A-9AFD-3E1D8089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0FFF-EA84-42B1-A750-916B36F17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62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777E2-D879-4884-B588-3A89344AB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9CF68A-7211-4D03-8225-705843638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4C91E-0A7B-4A55-9BC7-BF487389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AA0D-A036-4741-AE33-B959BA3023E3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30EA0-0BD1-4258-AD78-BE54890CB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99AC5-5000-4122-B0BF-E3F84E9C4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0FFF-EA84-42B1-A750-916B36F17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40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912C0-DDA7-43B7-981B-60F9C20E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955858-620E-4A0E-A735-14D14F6C7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BC78FA-3642-429B-9741-97967773B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48A8E5-15C1-4BA6-9D6C-CB26AE30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AA0D-A036-4741-AE33-B959BA3023E3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328350-D1D3-4B06-9417-B40743DC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741D27-0AF8-483E-B3A4-48FCEFB5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0FFF-EA84-42B1-A750-916B36F17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9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5E8CB-6AE0-4C37-8DBB-9813D4D28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A785F7-CE54-41F3-9E23-4905A3E12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1D7786-B7F4-4998-9703-15ECB494F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910DFA-C226-4189-BC21-88BEA6945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5B44C2-AE2C-46B9-B2D0-C29476CD6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9B6E4B-04EE-4D98-AE60-79D104E6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AA0D-A036-4741-AE33-B959BA3023E3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A3B322-E6E6-4B9D-B430-11F24C08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424AB2-C9CB-46C4-B9B8-3AA84378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0FFF-EA84-42B1-A750-916B36F17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73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00164-99B1-4CA7-8C20-4067E87F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7FA688-591F-465B-9A57-73FFF19D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AA0D-A036-4741-AE33-B959BA3023E3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9D261C-7460-4B5C-8FE6-0CA543DD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D392B4-CDBF-4334-9759-8F2AD091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0FFF-EA84-42B1-A750-916B36F17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49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03C032-72C1-44E8-8BE1-AAA82F48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AA0D-A036-4741-AE33-B959BA3023E3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E29B8D-EA10-455D-BA55-646DDD42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557E2B-3C29-43A7-B3BE-6493340E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0FFF-EA84-42B1-A750-916B36F17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98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153C0-20E1-4478-8059-80BF813C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59DEF-054A-4664-978E-3A27A4709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BD8F1D-E275-4FAB-A300-AAF2C7FA3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B5C200-A35A-4D7D-8107-0359C85C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AA0D-A036-4741-AE33-B959BA3023E3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AE836D-2575-446B-84E6-5C686C8C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A0964D-9132-4AC1-BFC5-81971754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0FFF-EA84-42B1-A750-916B36F17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8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00244-96D6-4403-B846-674F6E186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B3BC34-7D5C-4112-B512-D4F734030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51F222-234B-45A3-98F2-62CE475EE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8D532-C9AB-4BD2-8B36-9C023025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AA0D-A036-4741-AE33-B959BA3023E3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EFD4-4128-45B3-81F1-08B6AB66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75D944-2023-491A-9201-58AB3BB1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0FFF-EA84-42B1-A750-916B36F17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96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61EB26-1259-4138-9158-757A7FA3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10318-2683-42FF-9F7F-78037BCD6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F1201-6C7F-4DE0-A910-293C0E155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50C3AA0D-A036-4741-AE33-B959BA3023E3}" type="datetimeFigureOut">
              <a:rPr lang="ko-KR" altLang="en-US" smtClean="0"/>
              <a:pPr/>
              <a:t>2018-08-22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73793-A97F-4631-9AC2-2F0BE8D1D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BCC0C7-5B33-4B3F-9EEF-7767CD42F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2AEC0FFF-EA84-42B1-A750-916B36F17E1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77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E2CA8-FF25-4C20-B0D5-153EABA35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테니스코트 예약 서비스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02F7B1-E15B-4180-86C2-70FA5D9B5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92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2F2F2-DD42-441C-BC0E-3F0D83E2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0599D-17E1-4565-BFFF-03AB7E572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메인 페이지</a:t>
            </a:r>
            <a:r>
              <a:rPr lang="en-US" altLang="ko-KR" dirty="0"/>
              <a:t>: </a:t>
            </a:r>
            <a:r>
              <a:rPr lang="ko-KR" altLang="en-US" dirty="0"/>
              <a:t>원하는 날짜와 시간</a:t>
            </a:r>
            <a:r>
              <a:rPr lang="en-US" altLang="ko-KR" dirty="0"/>
              <a:t>, </a:t>
            </a:r>
            <a:r>
              <a:rPr lang="ko-KR" altLang="en-US" dirty="0"/>
              <a:t>필요한 코트 면 수를 정한다</a:t>
            </a:r>
            <a:endParaRPr lang="en-US" altLang="ko-KR" dirty="0"/>
          </a:p>
          <a:p>
            <a:r>
              <a:rPr lang="ko-KR" altLang="en-US" dirty="0"/>
              <a:t>예약 페이지</a:t>
            </a:r>
            <a:r>
              <a:rPr lang="en-US" altLang="ko-KR" dirty="0"/>
              <a:t>: </a:t>
            </a:r>
            <a:r>
              <a:rPr lang="ko-KR" altLang="en-US" dirty="0"/>
              <a:t>그 시간대에 예약 가능한 코트를 시각적으로 제시한다</a:t>
            </a:r>
            <a:endParaRPr lang="en-US" altLang="ko-KR" dirty="0"/>
          </a:p>
          <a:p>
            <a:r>
              <a:rPr lang="ko-KR" altLang="en-US" dirty="0"/>
              <a:t>해당 코트를 클릭을 하면 위치가 지도에 표시되고</a:t>
            </a:r>
            <a:r>
              <a:rPr lang="en-US" altLang="ko-KR" dirty="0"/>
              <a:t>, </a:t>
            </a:r>
            <a:r>
              <a:rPr lang="ko-KR" altLang="en-US" dirty="0"/>
              <a:t>결제 가능하다</a:t>
            </a:r>
            <a:endParaRPr lang="en-US" altLang="ko-KR" dirty="0"/>
          </a:p>
          <a:p>
            <a:r>
              <a:rPr lang="ko-KR" altLang="en-US" dirty="0"/>
              <a:t>부가기능</a:t>
            </a:r>
            <a:r>
              <a:rPr lang="en-US" altLang="ko-KR" dirty="0"/>
              <a:t>: </a:t>
            </a:r>
            <a:r>
              <a:rPr lang="ko-KR" altLang="en-US" dirty="0"/>
              <a:t>물과 공 구입 가능</a:t>
            </a:r>
            <a:endParaRPr lang="en-US" altLang="ko-KR" dirty="0"/>
          </a:p>
          <a:p>
            <a:r>
              <a:rPr lang="ko-KR" altLang="en-US" dirty="0"/>
              <a:t>회원관리</a:t>
            </a:r>
            <a:r>
              <a:rPr lang="en-US" altLang="ko-KR" dirty="0"/>
              <a:t>: </a:t>
            </a:r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카드등록</a:t>
            </a:r>
            <a:r>
              <a:rPr lang="en-US" altLang="ko-KR" dirty="0"/>
              <a:t>, </a:t>
            </a:r>
            <a:r>
              <a:rPr lang="ko-KR" altLang="en-US" dirty="0"/>
              <a:t>공공서비스예약 자동 연동</a:t>
            </a:r>
            <a:endParaRPr lang="en-US" altLang="ko-KR" dirty="0"/>
          </a:p>
          <a:p>
            <a:r>
              <a:rPr lang="ko-KR" altLang="en-US" dirty="0"/>
              <a:t>관리자페이지</a:t>
            </a:r>
            <a:r>
              <a:rPr lang="en-US" altLang="ko-KR" dirty="0"/>
              <a:t>: </a:t>
            </a:r>
            <a:r>
              <a:rPr lang="ko-KR" altLang="en-US" dirty="0"/>
              <a:t>코트 예약이 된 시간을 표시할 수 있는 </a:t>
            </a:r>
            <a:r>
              <a:rPr lang="en-US" altLang="ko-KR" dirty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74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ACE73-913D-4CA6-816A-42E478E5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6772F-42E0-4B4A-889D-5EEDF5C41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20BFB8-462C-43A7-B08B-B925E89D5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8396"/>
            <a:ext cx="8259192" cy="464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0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DA355-0BC7-484D-8E2A-3D884C89A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예약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9AD4FB-A1EF-481D-938F-2935C6B14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568172"/>
            <a:ext cx="7213792" cy="47764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4A10B6-26A8-4440-9ACC-5FF5D4B80A27}"/>
              </a:ext>
            </a:extLst>
          </p:cNvPr>
          <p:cNvSpPr txBox="1"/>
          <p:nvPr/>
        </p:nvSpPr>
        <p:spPr>
          <a:xfrm>
            <a:off x="8051992" y="1568172"/>
            <a:ext cx="38440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코트 이름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코트 재질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코트 총 면 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코트 가용 가능 시간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시각적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코트 클릭 시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지도 위에 점으로 표시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사진 제시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링크 제시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29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18265-67FF-49E2-BBB3-1FF583B1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결제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3BB1C7-1F95-4FE8-ADF8-DAC20347B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2428" y="1723858"/>
            <a:ext cx="3228975" cy="4367213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원클릭</a:t>
            </a:r>
            <a:r>
              <a:rPr lang="ko-KR" altLang="en-US" sz="1600" dirty="0"/>
              <a:t> 결제</a:t>
            </a:r>
            <a:endParaRPr lang="en-US" altLang="ko-KR" sz="1600" dirty="0"/>
          </a:p>
          <a:p>
            <a:r>
              <a:rPr lang="ko-KR" altLang="en-US" sz="1600" dirty="0"/>
              <a:t>삼성페이</a:t>
            </a:r>
            <a:endParaRPr lang="en-US" altLang="ko-KR" sz="1600" dirty="0"/>
          </a:p>
          <a:p>
            <a:r>
              <a:rPr lang="ko-KR" altLang="en-US" sz="1600" dirty="0"/>
              <a:t>공과 물 선택가능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7F12A8-041A-49E9-9C00-DF3292120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540" y="1723858"/>
            <a:ext cx="2200867" cy="4610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35FC0D-C33E-458A-93B9-8EF608AA25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735" b="4518"/>
          <a:stretch/>
        </p:blipFill>
        <p:spPr>
          <a:xfrm>
            <a:off x="205084" y="1690688"/>
            <a:ext cx="5709942" cy="22080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00A962-D4FF-4E9E-95CA-F87220C03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670" y="1632744"/>
            <a:ext cx="2356223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3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311DB-541F-4954-A309-A5E45A5A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456D7-371F-4AA2-BF0F-AC763B38F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코트 사용 시간을 표시</a:t>
            </a:r>
          </a:p>
        </p:txBody>
      </p:sp>
    </p:spTree>
    <p:extLst>
      <p:ext uri="{BB962C8B-B14F-4D97-AF65-F5344CB8AC3E}">
        <p14:creationId xmlns:p14="http://schemas.microsoft.com/office/powerpoint/2010/main" val="27880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110</Words>
  <Application>Microsoft Office PowerPoint</Application>
  <PresentationFormat>와이드스크린</PresentationFormat>
  <Paragraphs>26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나눔스퀘어</vt:lpstr>
      <vt:lpstr>Arial</vt:lpstr>
      <vt:lpstr>Office 테마</vt:lpstr>
      <vt:lpstr>테니스코트 예약 서비스</vt:lpstr>
      <vt:lpstr>기능</vt:lpstr>
      <vt:lpstr>메인 페이지</vt:lpstr>
      <vt:lpstr>예약 페이지</vt:lpstr>
      <vt:lpstr>결제 시스템</vt:lpstr>
      <vt:lpstr>관리자 페이지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테니스코트 예약 서비스</dc:title>
  <dc:creator>신 훈</dc:creator>
  <cp:lastModifiedBy>신 훈</cp:lastModifiedBy>
  <cp:revision>17</cp:revision>
  <dcterms:created xsi:type="dcterms:W3CDTF">2018-08-22T10:30:31Z</dcterms:created>
  <dcterms:modified xsi:type="dcterms:W3CDTF">2018-08-23T01:04:49Z</dcterms:modified>
</cp:coreProperties>
</file>