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1D9EFF"/>
    <a:srgbClr val="FC887E"/>
    <a:srgbClr val="5FCF80"/>
    <a:srgbClr val="17CF5D"/>
    <a:srgbClr val="6CF085"/>
    <a:srgbClr val="71FFB1"/>
    <a:srgbClr val="0192FF"/>
    <a:srgbClr val="FFFFFF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DD2C3-9BD1-42F0-A99A-AA3F1D7C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E5534-8F65-4B04-8023-8E32FA1D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F3A8D-16A7-4576-B392-36781A06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3C5E9-FBD1-4698-A417-C06428AF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084BF-63C9-4052-9702-3B9D744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4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7970B-8411-4865-BB01-3569511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36215E-1CE1-401C-8AD2-7A5CB6445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82B7B-D495-4A05-8407-22D5036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1DA33-2FE2-49E3-90B2-6B23F67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9EAF3-6F32-45F6-A7E2-B5BF6830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DBF8C-39CF-4C77-BA72-260669EDC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6EABC-07EC-436B-BAB8-B89D698E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56213-E329-4E1A-9EF2-92A1B37A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76AE7-90C5-4D83-89B2-0442989D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57714-5D4B-41EC-8662-BB33668B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5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BDD55-C053-48CE-AE1F-8B85350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5854B-5D29-4F6B-9020-D2C9E7C7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531C0-45B6-45C4-88FE-6B1D8ED7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80152-E5CC-4638-8860-FCCADC1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B39CE-6202-46CE-A469-30075E02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C1E6-A3BC-45FE-84D6-78069790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9834E-1F71-4CE0-B258-120902E0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9BAD-7CE6-49C9-9EFA-E378410C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9748-7E74-47C4-9D08-C9C1B83B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C38D6-56BC-4458-B3A3-FE1C6095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6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C40C2-074B-4D09-85ED-91BABEBB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DB09E-F8B1-45B4-81F3-920A670B9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92901-CB79-40C2-8C49-17FE5509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ECE67-A432-4675-8AB6-F3C72447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AE209-B848-4C04-B278-99EC5DB7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48810-2729-4E5C-AC90-38896B4F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84053-A1AB-4042-BE79-7DB81381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20E46-4F00-4CAB-9F84-ED939C1E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8C6DA-0F2B-41F3-BC81-4D358660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8BBEC0-FB61-47C4-874A-D8DB606A7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46A07-3253-4313-BD46-D34F1684B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DA873-1FB4-4112-8BD6-25AABA5E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5178F-4919-4313-9281-815602E0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D06F4-61D0-4223-9622-179DAE60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AD83C-D836-4833-8784-4E384F5D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2EA634-8E8F-43D6-A744-3F852AF7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7A963-71D0-4BBF-839A-C391524A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E1BF6D-B581-4EB6-8E40-293617D1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BD1E2D-E926-4E28-9E33-256849AA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A2F188-160E-435E-924A-867A1D14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02328-D9D3-4618-91F5-62A708FB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0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136-4FF5-4619-A1CD-8E10D7CE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56ED8-1866-4A63-B489-FD181658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D5615-56AD-4BA7-9907-C6CECF44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79A8F-84C1-4444-8418-5D97FE8B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EEAE1-3DB2-4506-9355-8FA305DA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84381-59FC-466A-847F-161F8CD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5482-6AF2-4CF8-A390-1546DE4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13607-28DA-4720-BD62-F876091BC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C13B8-A8D3-4BB1-B5E9-34F386F5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A7729-5B8E-44E4-9CE8-AD3FDE66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0F11F-0A6E-45D9-B4AE-4CFDB6E6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C1D8A-39A9-4F4D-B3E3-A1ED7496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E7C7D-66AD-480A-83BD-76E57B97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E14E4-AC66-4A1B-B235-5090C457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9E11-7BD6-4190-9EDE-9046741B9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AE04-5E48-4D93-B2FD-C1E8F37F7FCD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3072A-7E69-484F-8749-DCEB73F6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2F6E7-C32D-46D0-9031-9CBE34F4C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2A815F-13C0-47B8-952D-5517BD3124EE}"/>
              </a:ext>
            </a:extLst>
          </p:cNvPr>
          <p:cNvSpPr/>
          <p:nvPr/>
        </p:nvSpPr>
        <p:spPr>
          <a:xfrm>
            <a:off x="0" y="-8697"/>
            <a:ext cx="6096000" cy="1717864"/>
          </a:xfrm>
          <a:prstGeom prst="rect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POMODORO TIMER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Your productivity booster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4A8B5-A2CE-41F1-BE0D-AE4A533C7724}"/>
              </a:ext>
            </a:extLst>
          </p:cNvPr>
          <p:cNvSpPr txBox="1"/>
          <p:nvPr/>
        </p:nvSpPr>
        <p:spPr>
          <a:xfrm>
            <a:off x="1746664" y="3042957"/>
            <a:ext cx="2832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555555"/>
                </a:solidFill>
              </a:rPr>
              <a:t>25 : 00</a:t>
            </a:r>
            <a:endParaRPr lang="ko-KR" altLang="en-US" sz="6600" dirty="0">
              <a:solidFill>
                <a:srgbClr val="55555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92DFC-6F96-474A-9C62-47B8266238EE}"/>
              </a:ext>
            </a:extLst>
          </p:cNvPr>
          <p:cNvSpPr txBox="1"/>
          <p:nvPr/>
        </p:nvSpPr>
        <p:spPr>
          <a:xfrm>
            <a:off x="6063981" y="79743"/>
            <a:ext cx="5391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Styles: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Font-family: </a:t>
            </a:r>
            <a:r>
              <a:rPr lang="en-US" altLang="ko-KR" sz="1200" dirty="0" err="1"/>
              <a:t>Lato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Theme-color: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READY 29 158 255  #1d9eff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GO 95 207 128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REST 252 136 126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Text color: #5B5B5B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8124CB-61E1-4341-88E7-7AD158A6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180" y="-1405440"/>
            <a:ext cx="644625" cy="8137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3848B7-C062-4C6D-A688-C716969D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106" y="-1225529"/>
            <a:ext cx="450732" cy="4538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60CBFC-F9BA-4EB9-A1CA-6801DED01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952" y="4258280"/>
            <a:ext cx="407599" cy="6598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8F57957-AEB1-44A6-8E43-9C4EF1AA8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717" y="-1333839"/>
            <a:ext cx="644625" cy="670504"/>
          </a:xfrm>
          <a:prstGeom prst="rect">
            <a:avLst/>
          </a:prstGeom>
        </p:spPr>
      </p:pic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9D883E6-7CF7-413B-8226-953FB0FB44E1}"/>
              </a:ext>
            </a:extLst>
          </p:cNvPr>
          <p:cNvSpPr/>
          <p:nvPr/>
        </p:nvSpPr>
        <p:spPr>
          <a:xfrm rot="5400000">
            <a:off x="9309575" y="-1290920"/>
            <a:ext cx="568673" cy="48283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4628A-B413-437C-B908-3F9FC1941450}"/>
              </a:ext>
            </a:extLst>
          </p:cNvPr>
          <p:cNvSpPr txBox="1"/>
          <p:nvPr/>
        </p:nvSpPr>
        <p:spPr>
          <a:xfrm>
            <a:off x="6096000" y="1516425"/>
            <a:ext cx="5905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Functions: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When pause button is clicked, switch the buttons to play and reset.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READY/ GO / REST / LONG REST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When click on settings, user can change four things.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Session time, short rest time, long rest time, target sessions.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When</a:t>
            </a:r>
            <a:r>
              <a:rPr lang="ko-KR" altLang="en-US" sz="1400" dirty="0"/>
              <a:t> </a:t>
            </a:r>
            <a:r>
              <a:rPr lang="en-US" altLang="ko-KR" sz="1400" dirty="0"/>
              <a:t>click on menu, can go back to any prior or future section of the timer.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Banner color changes by state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Go: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Rest: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Long Rest: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3F3CD-EE4B-4CBE-8B9D-D39EBB1CE20A}"/>
              </a:ext>
            </a:extLst>
          </p:cNvPr>
          <p:cNvSpPr txBox="1"/>
          <p:nvPr/>
        </p:nvSpPr>
        <p:spPr>
          <a:xfrm>
            <a:off x="6142306" y="4194081"/>
            <a:ext cx="5905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Future updates: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Make a circular progress bar around the clock.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transitions to the pop-up; </a:t>
            </a:r>
            <a:r>
              <a:rPr lang="ko-KR" altLang="en-US" sz="1200" dirty="0" err="1"/>
              <a:t>ㅇ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Get user input for session, rest, long rest times.(take only positive integer input)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Include repeat forever checkbox for session number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When clicked on the menu, be able to go back to any part of the timer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sound bell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Customize sound bell and when it will ring before time is out.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Make a linear progression bar at the bottom showing which section the user is currently at.  Toggle hide and show. 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ABB18-6E34-4E98-88E2-4C7C8D77F9B2}"/>
              </a:ext>
            </a:extLst>
          </p:cNvPr>
          <p:cNvSpPr txBox="1"/>
          <p:nvPr/>
        </p:nvSpPr>
        <p:spPr>
          <a:xfrm>
            <a:off x="2778191" y="5137023"/>
            <a:ext cx="85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55555"/>
                </a:solidFill>
              </a:rPr>
              <a:t>1/16</a:t>
            </a:r>
            <a:endParaRPr lang="ko-KR" altLang="en-US" sz="2400" b="1" dirty="0">
              <a:solidFill>
                <a:srgbClr val="55555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79A458-5B0E-42DA-94A6-3BED8DADD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081" y="-981022"/>
            <a:ext cx="559837" cy="410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E679DF-069D-4C13-84B6-B88489035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16589"/>
            <a:ext cx="499577" cy="493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2C70D3-18CA-4555-BE21-06FCBA260B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026" y="2116589"/>
            <a:ext cx="453567" cy="4616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505D32-B922-4A03-B77B-3C2554117F75}"/>
              </a:ext>
            </a:extLst>
          </p:cNvPr>
          <p:cNvSpPr txBox="1"/>
          <p:nvPr/>
        </p:nvSpPr>
        <p:spPr>
          <a:xfrm>
            <a:off x="2526392" y="2101523"/>
            <a:ext cx="1356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555555"/>
                </a:solidFill>
              </a:rPr>
              <a:t>READY</a:t>
            </a:r>
            <a:endParaRPr lang="ko-KR" altLang="en-US" sz="2800" b="1" dirty="0">
              <a:solidFill>
                <a:srgbClr val="55555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60D070-8ABB-4E18-BF24-BA26C54810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949" y="-1520808"/>
            <a:ext cx="296332" cy="64633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50B8B-24C4-45F3-9252-366E5B45FC73}"/>
              </a:ext>
            </a:extLst>
          </p:cNvPr>
          <p:cNvSpPr/>
          <p:nvPr/>
        </p:nvSpPr>
        <p:spPr>
          <a:xfrm>
            <a:off x="0" y="6045200"/>
            <a:ext cx="6096000" cy="855102"/>
          </a:xfrm>
          <a:prstGeom prst="rect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POMODORO TIMER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Your productivity booster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FB2319-14FA-4987-981C-302AB1DF1B8E}"/>
              </a:ext>
            </a:extLst>
          </p:cNvPr>
          <p:cNvSpPr/>
          <p:nvPr/>
        </p:nvSpPr>
        <p:spPr>
          <a:xfrm>
            <a:off x="6267635" y="6294268"/>
            <a:ext cx="5655076" cy="22194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2B18B3-FCE3-44BB-86C9-5184E105F24E}"/>
              </a:ext>
            </a:extLst>
          </p:cNvPr>
          <p:cNvSpPr/>
          <p:nvPr/>
        </p:nvSpPr>
        <p:spPr>
          <a:xfrm>
            <a:off x="6711518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761-9734-4860-A148-002BB78165A4}"/>
              </a:ext>
            </a:extLst>
          </p:cNvPr>
          <p:cNvSpPr/>
          <p:nvPr/>
        </p:nvSpPr>
        <p:spPr>
          <a:xfrm>
            <a:off x="7138961" y="6294268"/>
            <a:ext cx="427443" cy="221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03CF4B-297B-4F80-90E2-DE82D82D8B79}"/>
              </a:ext>
            </a:extLst>
          </p:cNvPr>
          <p:cNvSpPr/>
          <p:nvPr/>
        </p:nvSpPr>
        <p:spPr>
          <a:xfrm>
            <a:off x="7566404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81B380-8800-4FF3-89C9-BF98215661B9}"/>
              </a:ext>
            </a:extLst>
          </p:cNvPr>
          <p:cNvSpPr/>
          <p:nvPr/>
        </p:nvSpPr>
        <p:spPr>
          <a:xfrm>
            <a:off x="7993847" y="6294268"/>
            <a:ext cx="427443" cy="221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BAB174-50B7-47E0-BFCB-AF20AC1B58C1}"/>
              </a:ext>
            </a:extLst>
          </p:cNvPr>
          <p:cNvSpPr/>
          <p:nvPr/>
        </p:nvSpPr>
        <p:spPr>
          <a:xfrm>
            <a:off x="8421290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C7E408-C717-44EB-9621-AD69D7DD3E29}"/>
              </a:ext>
            </a:extLst>
          </p:cNvPr>
          <p:cNvSpPr/>
          <p:nvPr/>
        </p:nvSpPr>
        <p:spPr>
          <a:xfrm>
            <a:off x="8848733" y="6294268"/>
            <a:ext cx="427443" cy="221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5CBCD9-3E1A-4F31-B8AD-3F1140AF0191}"/>
              </a:ext>
            </a:extLst>
          </p:cNvPr>
          <p:cNvSpPr/>
          <p:nvPr/>
        </p:nvSpPr>
        <p:spPr>
          <a:xfrm>
            <a:off x="9276176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DFC374-3D09-4349-84FA-E0978DDA0676}"/>
              </a:ext>
            </a:extLst>
          </p:cNvPr>
          <p:cNvSpPr/>
          <p:nvPr/>
        </p:nvSpPr>
        <p:spPr>
          <a:xfrm>
            <a:off x="9703619" y="6294268"/>
            <a:ext cx="427443" cy="221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5FACDA-81D9-4F20-ACA8-1AC4C4F88D2C}"/>
              </a:ext>
            </a:extLst>
          </p:cNvPr>
          <p:cNvSpPr/>
          <p:nvPr/>
        </p:nvSpPr>
        <p:spPr>
          <a:xfrm>
            <a:off x="10131062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41BD9B-4590-4B4E-9F7B-7E98E83CC210}"/>
              </a:ext>
            </a:extLst>
          </p:cNvPr>
          <p:cNvSpPr/>
          <p:nvPr/>
        </p:nvSpPr>
        <p:spPr>
          <a:xfrm>
            <a:off x="10558505" y="6294268"/>
            <a:ext cx="427443" cy="221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9A17B4-F902-41A6-99FF-CB4538529E57}"/>
              </a:ext>
            </a:extLst>
          </p:cNvPr>
          <p:cNvSpPr/>
          <p:nvPr/>
        </p:nvSpPr>
        <p:spPr>
          <a:xfrm>
            <a:off x="10985948" y="6294268"/>
            <a:ext cx="427443" cy="221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21A718-1F3E-4344-ADEF-05ED6A6A07BA}"/>
              </a:ext>
            </a:extLst>
          </p:cNvPr>
          <p:cNvSpPr/>
          <p:nvPr/>
        </p:nvSpPr>
        <p:spPr>
          <a:xfrm>
            <a:off x="11413391" y="6294268"/>
            <a:ext cx="427443" cy="221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5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AFF4C5-FB65-4670-AD04-1BA18CADC564}"/>
              </a:ext>
            </a:extLst>
          </p:cNvPr>
          <p:cNvSpPr txBox="1"/>
          <p:nvPr/>
        </p:nvSpPr>
        <p:spPr>
          <a:xfrm>
            <a:off x="190266" y="208005"/>
            <a:ext cx="11856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Future updates: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transitions to the pop-up; </a:t>
            </a:r>
            <a:r>
              <a:rPr lang="ko-KR" altLang="en-US" sz="1200" dirty="0" err="1"/>
              <a:t>ㅇ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Get user input for session, rest, long rest times.(take only positive integer input)  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Enable keyboard shortcuts. Spacebar for play, pause, R for reset, O for options 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Include repeat forever checkbox for session number 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When clicked on the menu, be able to go back to any part of the timer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sound bell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Customize sound bell and when it will ring before time is out.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Make a circular progress bar around the clock.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Make a linear progression bar at the bottom showing which section the user is currently at.  Toggle hide and show.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706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FEA96-1AC9-4A00-A6D1-AD8F8890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C3BFB-9C7E-49EF-A086-84606836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77E78-4B51-42E0-A516-BEDD34FE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86" y="-1522118"/>
            <a:ext cx="6217566" cy="3058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782090-B5DF-4B1F-838B-B35DC62B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3" y="10695973"/>
            <a:ext cx="3209925" cy="2266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6D6EAB-3526-47D3-BD68-AE799F3B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27" y="188837"/>
            <a:ext cx="2971800" cy="2695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948BFF-347F-45A3-B1A3-A367B30F9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943" y="4171068"/>
            <a:ext cx="6561756" cy="41794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6D2118-70A6-47B9-BB75-F94C05C50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58187" y="1079300"/>
            <a:ext cx="5123919" cy="7372879"/>
          </a:xfrm>
          <a:prstGeom prst="rect">
            <a:avLst/>
          </a:prstGeom>
          <a:ln>
            <a:solidFill>
              <a:srgbClr val="BCBCBC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D1211-F227-4E05-A4EF-2CB0C4461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564" y="4648440"/>
            <a:ext cx="5728393" cy="3326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9E460D-0C45-4F29-AA52-352FAC8FD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7203" y="592302"/>
            <a:ext cx="6734175" cy="5114925"/>
          </a:xfrm>
          <a:prstGeom prst="rect">
            <a:avLst/>
          </a:prstGeom>
          <a:ln>
            <a:solidFill>
              <a:srgbClr val="5B5B5B"/>
            </a:solidFill>
          </a:ln>
        </p:spPr>
      </p:pic>
    </p:spTree>
    <p:extLst>
      <p:ext uri="{BB962C8B-B14F-4D97-AF65-F5344CB8AC3E}">
        <p14:creationId xmlns:p14="http://schemas.microsoft.com/office/powerpoint/2010/main" val="20072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338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훈</dc:creator>
  <cp:lastModifiedBy>신 훈</cp:lastModifiedBy>
  <cp:revision>31</cp:revision>
  <dcterms:created xsi:type="dcterms:W3CDTF">2018-10-16T14:09:13Z</dcterms:created>
  <dcterms:modified xsi:type="dcterms:W3CDTF">2018-10-23T04:23:44Z</dcterms:modified>
</cp:coreProperties>
</file>