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744"/>
  </p:normalViewPr>
  <p:slideViewPr>
    <p:cSldViewPr snapToGrid="0">
      <p:cViewPr varScale="1">
        <p:scale>
          <a:sx n="96" d="100"/>
          <a:sy n="96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53ED-3C23-0325-BDCC-29E6DA74F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614CD-5930-E580-D81A-D90536901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3A74F-A2F4-4766-5B67-83B74D17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2EC8-0A37-7F48-8C0D-642DC6899B60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3647B-57E4-442E-7F95-F051FCBC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24A02-AB16-8A5E-FE0A-5C12BE4F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3B7A-E24C-0B49-91EE-DA454CF6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9538-6734-C5C0-2E12-22BFE16A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4369C-AD90-5BB7-D877-F932296C8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16BFC-0C1C-A30C-112C-8078E5F4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2EC8-0A37-7F48-8C0D-642DC6899B60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647FC-2F06-4DD9-8E3E-3F1F5AEC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652BF-AE08-FD8B-3E56-80A97826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3B7A-E24C-0B49-91EE-DA454CF6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0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F0C95-686C-2E77-66A0-A29F651EA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0B12D-75EB-2186-EA82-75283B2D8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F7959-7D1E-CA05-B219-180D0048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2EC8-0A37-7F48-8C0D-642DC6899B60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43D2-80BF-F02C-9E66-8705C05B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CD6F3-3AB0-829B-CC11-338F4B88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3B7A-E24C-0B49-91EE-DA454CF6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2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36C5-C657-16D4-325E-275EE9A5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DCB3-CE8A-447F-0D30-9035718DE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D282-A7CE-D47B-1154-6FEACA14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2EC8-0A37-7F48-8C0D-642DC6899B60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9BF3C-0E4F-816A-3E57-75224E9F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4069D-CCCF-D0F6-A738-2CEA688C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3B7A-E24C-0B49-91EE-DA454CF6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0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CC00-6AC4-8311-E688-684E93C9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D033A-A9E0-8C56-4B4A-0AFC1A50B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87CDD-BA69-AEB3-A6FC-A83809EB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2EC8-0A37-7F48-8C0D-642DC6899B60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42D2-8745-290B-8652-8D63CE38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5C8CC-3E6F-6681-EF83-8FE578EE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3B7A-E24C-0B49-91EE-DA454CF6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B097-9F96-4EDE-BD5C-8B872449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7982-24F2-94AC-F5A9-09067CC4C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AA753-A601-CB7D-209A-399209086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3652F-018F-BBEB-7401-59AE981A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2EC8-0A37-7F48-8C0D-642DC6899B60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64E91-821D-6A57-345F-2470DD9F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B2B5E-EDAC-A648-CBAA-466F5708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3B7A-E24C-0B49-91EE-DA454CF6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48B2-712C-2ABE-DD78-50AA707A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68119-562F-C482-A86C-5F38BCD3A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8D7B5-A121-6DFB-4E99-7C99CCBD4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6093F-39FD-A8B2-117A-E23671A1F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BA5D9-B35A-E20B-BB87-C8EEF77B1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080C9-D290-4A88-972C-18FC8CF8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2EC8-0A37-7F48-8C0D-642DC6899B60}" type="datetimeFigureOut">
              <a:rPr lang="en-US" smtClean="0"/>
              <a:t>6/24/24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C0286-C7C6-7BB7-1B34-226BDD13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79037-9AD4-797E-372B-581B6FE9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3B7A-E24C-0B49-91EE-DA454CF6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81B0-2DD8-C67D-60B5-F1DCA3FE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B30BB-139F-EDE0-6255-871784AC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2EC8-0A37-7F48-8C0D-642DC6899B60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877F6-9F77-3BC0-22B7-D0573212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32D2E-878A-5E97-AFA8-28532F38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3B7A-E24C-0B49-91EE-DA454CF6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C1D3F-7EC5-DE47-0740-4246B481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2EC8-0A37-7F48-8C0D-642DC6899B60}" type="datetimeFigureOut">
              <a:rPr lang="en-US" smtClean="0"/>
              <a:t>6/24/24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6FC37-DD8B-D2B2-F9AE-F9222924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84459-15B5-2DFD-5D60-2946EF8F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3B7A-E24C-0B49-91EE-DA454CF6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7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C787-27A2-F797-4F07-9471C5F3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AAB3-D14B-16E7-4CBB-2B75B4A9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B27C3-D87D-08A6-7620-35583019B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BE4D3-6132-FFF0-7C6F-C810AF10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2EC8-0A37-7F48-8C0D-642DC6899B60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0191B-82AD-9A36-9823-CA5B731F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66F72-A7AF-1CFF-0367-A88E692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3B7A-E24C-0B49-91EE-DA454CF6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8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CDD5-3093-AE40-E8D5-19B8682D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20EF3-2EB1-9120-9434-643815AC9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E5876-B826-B57A-5D23-DA411E16B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4CD72-BC51-7CF7-F9C3-FC63B476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2EC8-0A37-7F48-8C0D-642DC6899B60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37D31-3EE8-D03E-8EEA-D0BB897A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0224A-3DA4-D47C-0624-E5CF5E25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3B7A-E24C-0B49-91EE-DA454CF6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9520A-8F1D-016F-B0A6-84D08336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52615-00DD-C3FA-C825-8CEEC260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3FCF9-DED4-BDF7-6DBA-456254AE5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62EC8-0A37-7F48-8C0D-642DC6899B60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44D5-3387-4BE6-B07B-453F897F3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64AD7-3668-1E39-DF7B-DEB83733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13B7A-E24C-0B49-91EE-DA454CF6C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9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92A5-00A2-4844-60D2-33B1859B6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Fin_Software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275F2-3791-A351-0264-C9FEB383B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 Analysis Tool</a:t>
            </a:r>
          </a:p>
        </p:txBody>
      </p:sp>
    </p:spTree>
    <p:extLst>
      <p:ext uri="{BB962C8B-B14F-4D97-AF65-F5344CB8AC3E}">
        <p14:creationId xmlns:p14="http://schemas.microsoft.com/office/powerpoint/2010/main" val="305959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179B-2A36-AAAA-9820-09434650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dirty="0"/>
              <a:t>Data Ingestion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6EFE8-1B0F-FAA3-106C-1FBD63496C72}"/>
              </a:ext>
            </a:extLst>
          </p:cNvPr>
          <p:cNvSpPr txBox="1"/>
          <p:nvPr/>
        </p:nvSpPr>
        <p:spPr>
          <a:xfrm>
            <a:off x="530087" y="2796209"/>
            <a:ext cx="15770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Input – Stock Symbol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1D2260-BEA1-BE60-8B44-60D4F0E2033E}"/>
              </a:ext>
            </a:extLst>
          </p:cNvPr>
          <p:cNvCxnSpPr>
            <a:stCxn id="4" idx="3"/>
          </p:cNvCxnSpPr>
          <p:nvPr/>
        </p:nvCxnSpPr>
        <p:spPr>
          <a:xfrm flipV="1">
            <a:off x="2107096" y="3114261"/>
            <a:ext cx="649356" cy="5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3927059-084D-157B-71BA-46083F40475A}"/>
              </a:ext>
            </a:extLst>
          </p:cNvPr>
          <p:cNvSpPr txBox="1"/>
          <p:nvPr/>
        </p:nvSpPr>
        <p:spPr>
          <a:xfrm>
            <a:off x="2756452" y="2652596"/>
            <a:ext cx="13782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checks database for data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8ECBE5BE-D71D-2278-3DD3-BE8E6AAF75FE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3716154" y="3305336"/>
            <a:ext cx="744283" cy="12854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83D94F-09CE-1A94-9CAF-AFB8C807C719}"/>
              </a:ext>
            </a:extLst>
          </p:cNvPr>
          <p:cNvSpPr txBox="1"/>
          <p:nvPr/>
        </p:nvSpPr>
        <p:spPr>
          <a:xfrm>
            <a:off x="4704521" y="4135543"/>
            <a:ext cx="14312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data exists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FB99274-BEBE-32AE-3DD1-CA1C46EB0C28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3742658" y="1664229"/>
            <a:ext cx="691274" cy="12854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61FB48-3887-5915-3220-3545F1D82EE8}"/>
              </a:ext>
            </a:extLst>
          </p:cNvPr>
          <p:cNvSpPr txBox="1"/>
          <p:nvPr/>
        </p:nvSpPr>
        <p:spPr>
          <a:xfrm>
            <a:off x="4784033" y="1712481"/>
            <a:ext cx="16565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data doesn’t exist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4BF9EF-D1BA-BAE0-8A4F-F94FE4D55464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5420138" y="4504875"/>
            <a:ext cx="1" cy="738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CD4B6D-2CC0-BD49-D81B-2D75E452EF88}"/>
              </a:ext>
            </a:extLst>
          </p:cNvPr>
          <p:cNvSpPr txBox="1"/>
          <p:nvPr/>
        </p:nvSpPr>
        <p:spPr>
          <a:xfrm>
            <a:off x="4651512" y="5243536"/>
            <a:ext cx="153725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pulls data from database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9944A6-3FA0-9B11-5909-A31530DC6439}"/>
              </a:ext>
            </a:extLst>
          </p:cNvPr>
          <p:cNvCxnSpPr>
            <a:stCxn id="13" idx="3"/>
          </p:cNvCxnSpPr>
          <p:nvPr/>
        </p:nvCxnSpPr>
        <p:spPr>
          <a:xfrm flipV="1">
            <a:off x="6440556" y="2035646"/>
            <a:ext cx="6626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1B22E95-BBD6-2AA9-9C32-E339CEB6B618}"/>
              </a:ext>
            </a:extLst>
          </p:cNvPr>
          <p:cNvSpPr txBox="1"/>
          <p:nvPr/>
        </p:nvSpPr>
        <p:spPr>
          <a:xfrm>
            <a:off x="7103165" y="1561595"/>
            <a:ext cx="153725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sends request to </a:t>
            </a:r>
            <a:r>
              <a:rPr lang="en-US" dirty="0" err="1"/>
              <a:t>alphavantage</a:t>
            </a:r>
            <a:r>
              <a:rPr lang="en-US" dirty="0"/>
              <a:t> for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79EC95-409D-8E84-1BA1-B33758A49E1F}"/>
              </a:ext>
            </a:extLst>
          </p:cNvPr>
          <p:cNvCxnSpPr>
            <a:stCxn id="19" idx="3"/>
          </p:cNvCxnSpPr>
          <p:nvPr/>
        </p:nvCxnSpPr>
        <p:spPr>
          <a:xfrm flipV="1">
            <a:off x="8640417" y="2161759"/>
            <a:ext cx="7421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524F1C-BEAA-AFC8-C404-0C6776C260D0}"/>
              </a:ext>
            </a:extLst>
          </p:cNvPr>
          <p:cNvSpPr txBox="1"/>
          <p:nvPr/>
        </p:nvSpPr>
        <p:spPr>
          <a:xfrm>
            <a:off x="9409043" y="1712481"/>
            <a:ext cx="12192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updates database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E9EBF2-BED7-8C73-68C9-0D40809B8260}"/>
              </a:ext>
            </a:extLst>
          </p:cNvPr>
          <p:cNvCxnSpPr>
            <a:stCxn id="16" idx="3"/>
          </p:cNvCxnSpPr>
          <p:nvPr/>
        </p:nvCxnSpPr>
        <p:spPr>
          <a:xfrm>
            <a:off x="6188764" y="5705201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036A3D-5A14-521D-6D96-EF053CBE4404}"/>
              </a:ext>
            </a:extLst>
          </p:cNvPr>
          <p:cNvSpPr txBox="1"/>
          <p:nvPr/>
        </p:nvSpPr>
        <p:spPr>
          <a:xfrm>
            <a:off x="7103165" y="5459896"/>
            <a:ext cx="140473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will display date last updated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97FB3C-59A6-687E-CF3B-9BFA459997FE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7805530" y="4874205"/>
            <a:ext cx="1" cy="58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2559AF-74CC-FB96-415B-EFC95BEEEBCD}"/>
              </a:ext>
            </a:extLst>
          </p:cNvPr>
          <p:cNvSpPr txBox="1"/>
          <p:nvPr/>
        </p:nvSpPr>
        <p:spPr>
          <a:xfrm>
            <a:off x="7116418" y="3687127"/>
            <a:ext cx="140473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User wants most up to date 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07F50A-2F43-EFC7-5F46-FCC3CD3FDAB1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805530" y="2796209"/>
            <a:ext cx="13254" cy="890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823F748-3215-D7AC-654E-0DBC91410EDA}"/>
              </a:ext>
            </a:extLst>
          </p:cNvPr>
          <p:cNvCxnSpPr>
            <a:stCxn id="28" idx="3"/>
          </p:cNvCxnSpPr>
          <p:nvPr/>
        </p:nvCxnSpPr>
        <p:spPr>
          <a:xfrm flipV="1">
            <a:off x="8507896" y="4664765"/>
            <a:ext cx="715617" cy="13952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8F97E67-E4DC-CF0C-4C86-112605BCF5E2}"/>
              </a:ext>
            </a:extLst>
          </p:cNvPr>
          <p:cNvSpPr txBox="1"/>
          <p:nvPr/>
        </p:nvSpPr>
        <p:spPr>
          <a:xfrm>
            <a:off x="9011478" y="3687127"/>
            <a:ext cx="161676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prepares data for analysis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28F7094-8068-1965-4291-A4D38146A803}"/>
              </a:ext>
            </a:extLst>
          </p:cNvPr>
          <p:cNvCxnSpPr>
            <a:stCxn id="22" idx="2"/>
            <a:endCxn id="40" idx="0"/>
          </p:cNvCxnSpPr>
          <p:nvPr/>
        </p:nvCxnSpPr>
        <p:spPr>
          <a:xfrm rot="5400000">
            <a:off x="9393594" y="3062078"/>
            <a:ext cx="1051316" cy="1987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CB9564E-D01A-E2E7-D7B1-F1C20D4DE2E1}"/>
              </a:ext>
            </a:extLst>
          </p:cNvPr>
          <p:cNvCxnSpPr>
            <a:stCxn id="40" idx="3"/>
          </p:cNvCxnSpPr>
          <p:nvPr/>
        </p:nvCxnSpPr>
        <p:spPr>
          <a:xfrm>
            <a:off x="10628243" y="4148792"/>
            <a:ext cx="596348" cy="10182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416BF1-38FF-0CE8-D1BE-116D987E1293}"/>
              </a:ext>
            </a:extLst>
          </p:cNvPr>
          <p:cNvSpPr txBox="1"/>
          <p:nvPr/>
        </p:nvSpPr>
        <p:spPr>
          <a:xfrm>
            <a:off x="10376452" y="5243536"/>
            <a:ext cx="169627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is ready for Analysis</a:t>
            </a:r>
          </a:p>
        </p:txBody>
      </p:sp>
    </p:spTree>
    <p:extLst>
      <p:ext uri="{BB962C8B-B14F-4D97-AF65-F5344CB8AC3E}">
        <p14:creationId xmlns:p14="http://schemas.microsoft.com/office/powerpoint/2010/main" val="231121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64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Fin_Software</vt:lpstr>
      <vt:lpstr>Data Ingestion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Fin_Software</dc:title>
  <dc:creator>Steven  Giallourakis</dc:creator>
  <cp:lastModifiedBy>Steven  Giallourakis</cp:lastModifiedBy>
  <cp:revision>3</cp:revision>
  <dcterms:created xsi:type="dcterms:W3CDTF">2024-06-24T12:36:12Z</dcterms:created>
  <dcterms:modified xsi:type="dcterms:W3CDTF">2024-06-24T13:03:21Z</dcterms:modified>
</cp:coreProperties>
</file>