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89fd48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89fd48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89fd489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89fd489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89fd48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89fd48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89fd489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89fd489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89fd489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89fd489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02b454c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02b454c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402b454c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402b454c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402b454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402b454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02b454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02b454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89fd48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89fd48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89fd48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89fd48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89fd48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89fd48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89fd48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589fd48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&amp; Biomes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Salvatore Giambrone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Temperate</a:t>
            </a:r>
            <a:r>
              <a:rPr lang="en"/>
              <a:t> Forests Data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4025"/>
            <a:ext cx="9144000" cy="259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Taiga Data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6625"/>
            <a:ext cx="9144000" cy="260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Savanna Data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8025"/>
            <a:ext cx="9144000" cy="313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Data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888" y="0"/>
            <a:ext cx="7701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544" l="0" r="0" t="544"/>
          <a:stretch/>
        </p:blipFill>
        <p:spPr>
          <a:xfrm>
            <a:off x="6746125" y="0"/>
            <a:ext cx="8000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Queries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353550" y="1712625"/>
            <a:ext cx="631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all of the fruit producing trees in the ____ biome?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Are there any trees that live in more than one biome?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tree does the ____ nut come from?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trees are less than 100 feet tall?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location and biome is the _____ tree in?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Which biome has the highest average annual rainfall?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location names of the biomes in North America?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750" y="156675"/>
            <a:ext cx="4826250" cy="48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11725" y="1701875"/>
            <a:ext cx="33516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Made up of two sections: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Tree section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Biome section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03900"/>
            <a:ext cx="8839201" cy="295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175" y="1363825"/>
            <a:ext cx="4654424" cy="3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9425"/>
            <a:ext cx="8839204" cy="338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Data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374" y="0"/>
            <a:ext cx="5052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 Data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4000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Data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1425"/>
            <a:ext cx="9144000" cy="38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 Data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39579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