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AB9C0-1F15-4A1F-A3A0-0E607E333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802355-8998-4926-85F6-F2C8C5CCD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569616-C27D-4090-827F-B3D6FFDB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22F1-513A-4759-99EA-E075E3F80EEB}" type="datetimeFigureOut">
              <a:rPr lang="fr-CA" smtClean="0"/>
              <a:t>2020-12-13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EEDD64-BA1E-4E2C-B785-0FF41389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CAA871-778D-4958-9087-8BF62E77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845F-C4BF-4931-BBBD-4CA4C7F3E5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0018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7D868A-41C4-4053-A364-8196D15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3E6B5B-A704-4047-A6A5-29750B993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9D0AAE-D144-4C8E-B160-B3C701BE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22F1-513A-4759-99EA-E075E3F80EEB}" type="datetimeFigureOut">
              <a:rPr lang="fr-CA" smtClean="0"/>
              <a:t>2020-12-13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68D218-B594-485E-8284-001450F9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BE3C4D-6759-426C-9B09-A450FE92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845F-C4BF-4931-BBBD-4CA4C7F3E5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243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BA0111-D8C5-4172-A1E0-7D1C261B2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D1295D-8FD7-4CD9-A52C-C779ADCF2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48580A-F769-4B40-813A-BCAF0B5E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22F1-513A-4759-99EA-E075E3F80EEB}" type="datetimeFigureOut">
              <a:rPr lang="fr-CA" smtClean="0"/>
              <a:t>2020-12-13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8FB531-6E16-4216-BA1C-80D42F93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6EC411-80B7-4E84-B407-0A1F7336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845F-C4BF-4931-BBBD-4CA4C7F3E5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46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6C0CCB-6173-4126-B8AF-40B6F552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172836-C90E-447E-9C6B-69BC29DDF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618C8C-6203-49D7-A380-4AA889D7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22F1-513A-4759-99EA-E075E3F80EEB}" type="datetimeFigureOut">
              <a:rPr lang="fr-CA" smtClean="0"/>
              <a:t>2020-12-13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97B798-A90D-4E4F-9CEA-EF969DD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0FCBE3-EC4C-446A-A26F-B090CA78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845F-C4BF-4931-BBBD-4CA4C7F3E5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267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80C4-1A6F-46AA-878F-9D313FC9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B963E6-DBA5-4773-8E03-7A20434CD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9E35F3-5CEC-4476-9352-E89855F4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22F1-513A-4759-99EA-E075E3F80EEB}" type="datetimeFigureOut">
              <a:rPr lang="fr-CA" smtClean="0"/>
              <a:t>2020-12-13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9DCDCF-D3F4-4E40-8FB0-EDA5ECC4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3B2C7D-DED1-4A75-82D4-86CA7613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845F-C4BF-4931-BBBD-4CA4C7F3E5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202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D8ACE-DF33-4E75-8CC6-4D7798C9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D60680-555E-47C0-BDF4-19A9482CB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9AE489-E5A5-47C0-B979-75C74AB46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8A3CD9-B8F3-44CE-98ED-6E02ED12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22F1-513A-4759-99EA-E075E3F80EEB}" type="datetimeFigureOut">
              <a:rPr lang="fr-CA" smtClean="0"/>
              <a:t>2020-12-13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19213F-9C58-484D-844D-A5D1D483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45D655-ECE2-421F-B482-8ED4B1DA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845F-C4BF-4931-BBBD-4CA4C7F3E5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330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B2B3D-CF25-4AB4-B2CF-DACABC4C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028C7B-9AAB-42F4-B48F-45A46295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775E05-2AB1-4C82-8E55-77E087078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F4DF1E-86E9-44F7-8E5C-F4B123537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6F4962-4DD6-439D-B73D-FC49121AD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767BB4-4994-4B6E-AD0C-8E7B7B66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22F1-513A-4759-99EA-E075E3F80EEB}" type="datetimeFigureOut">
              <a:rPr lang="fr-CA" smtClean="0"/>
              <a:t>2020-12-13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181454-2772-4D4B-AD99-43458809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23BFBF7-EFC3-4025-9100-21A7BBF2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845F-C4BF-4931-BBBD-4CA4C7F3E5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7770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53BBD-F96A-4633-ABDC-E468D567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C6BB83-DBBC-4A7C-BDE8-9F1E9DFE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22F1-513A-4759-99EA-E075E3F80EEB}" type="datetimeFigureOut">
              <a:rPr lang="fr-CA" smtClean="0"/>
              <a:t>2020-12-13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EC0EE8-0119-4291-B2D7-C6685E74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A635F4-3A10-4CEA-8492-28C2AF52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845F-C4BF-4931-BBBD-4CA4C7F3E5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963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507CAC9-528A-436B-9855-AC327BFB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22F1-513A-4759-99EA-E075E3F80EEB}" type="datetimeFigureOut">
              <a:rPr lang="fr-CA" smtClean="0"/>
              <a:t>2020-12-13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E13FE7-6AE6-4EAD-9F8F-52290D13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E1DFFB-7C05-4A4D-8DDF-7BD1527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845F-C4BF-4931-BBBD-4CA4C7F3E5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606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654C6-4B36-40C5-82FA-522D4C6B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F1453D-0CB6-43F2-9041-F37F5B93B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9575CE-14AF-4E6E-9C88-D7F24E100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1DF9B9-16FD-4D6E-A8EE-8203BFC63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22F1-513A-4759-99EA-E075E3F80EEB}" type="datetimeFigureOut">
              <a:rPr lang="fr-CA" smtClean="0"/>
              <a:t>2020-12-13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8848D2-46F2-462F-A4D8-23DB2B69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6499BA-DD11-4A54-879D-5FE66EF7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845F-C4BF-4931-BBBD-4CA4C7F3E5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1656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37902-C4D4-447D-955A-CF58F09D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5CD6ECF-8046-4D3B-B130-F80C0ADD6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21C2DD-DA08-4938-8071-59709917E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6E3EC3-9997-4A39-9A17-62DE0765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22F1-513A-4759-99EA-E075E3F80EEB}" type="datetimeFigureOut">
              <a:rPr lang="fr-CA" smtClean="0"/>
              <a:t>2020-12-13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BFF719-712E-4AD8-A5E0-D2AD856B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755940-A8AF-4547-9DC3-7D50C3C9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845F-C4BF-4931-BBBD-4CA4C7F3E5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544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FC8992-7D40-4BCD-AF39-0C4718BE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7B0F85-D7B8-4515-975E-7E3B2DA77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D8C8B8-D057-47D9-A9D9-017D0F912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E22F1-513A-4759-99EA-E075E3F80EEB}" type="datetimeFigureOut">
              <a:rPr lang="fr-CA" smtClean="0"/>
              <a:t>2020-12-13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CEF9A-2DA2-4023-9BA3-911A2518B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F33901-663D-4EBE-B777-2EF204D61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7845F-C4BF-4931-BBBD-4CA4C7F3E5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924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33B8261-3D35-4068-AFFC-FD9F74359391}"/>
              </a:ext>
            </a:extLst>
          </p:cNvPr>
          <p:cNvGrpSpPr/>
          <p:nvPr/>
        </p:nvGrpSpPr>
        <p:grpSpPr>
          <a:xfrm>
            <a:off x="1940585" y="616287"/>
            <a:ext cx="1719746" cy="2853013"/>
            <a:chOff x="4530052" y="1065457"/>
            <a:chExt cx="1719746" cy="2853013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F6E2605-C90C-45C0-B238-CDC36AB0D2D3}"/>
                </a:ext>
              </a:extLst>
            </p:cNvPr>
            <p:cNvSpPr txBox="1"/>
            <p:nvPr/>
          </p:nvSpPr>
          <p:spPr>
            <a:xfrm>
              <a:off x="4530052" y="1065457"/>
              <a:ext cx="171974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200" b="1"/>
                <a:t>DataHandler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42B24C6-6A2B-4AB8-8708-E47310C3DA39}"/>
                </a:ext>
              </a:extLst>
            </p:cNvPr>
            <p:cNvSpPr txBox="1"/>
            <p:nvPr/>
          </p:nvSpPr>
          <p:spPr>
            <a:xfrm>
              <a:off x="4530053" y="1342456"/>
              <a:ext cx="1719745" cy="11910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__init__()</a:t>
              </a:r>
            </a:p>
            <a:p>
              <a:r>
                <a:rPr lang="fr-CA" sz="1200"/>
                <a:t>get_y()</a:t>
              </a:r>
            </a:p>
            <a:p>
              <a:r>
                <a:rPr lang="fr-CA" sz="1200"/>
                <a:t>split_data()</a:t>
              </a:r>
            </a:p>
            <a:p>
              <a:r>
                <a:rPr lang="fr-CA" sz="1200"/>
                <a:t>__make_array()</a:t>
              </a:r>
            </a:p>
            <a:p>
              <a:r>
                <a:rPr lang="fr-CA" sz="1200"/>
                <a:t>__normalize_min_max()</a:t>
              </a:r>
            </a:p>
            <a:p>
              <a:r>
                <a:rPr lang="fr-CA" sz="1200"/>
                <a:t>__normalize_mean()</a:t>
              </a: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E9AC1E45-0DB2-4401-81DE-7B43B5897A66}"/>
                </a:ext>
              </a:extLst>
            </p:cNvPr>
            <p:cNvSpPr txBox="1"/>
            <p:nvPr/>
          </p:nvSpPr>
          <p:spPr>
            <a:xfrm>
              <a:off x="4530052" y="2533475"/>
              <a:ext cx="1719745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data</a:t>
              </a:r>
            </a:p>
            <a:p>
              <a:r>
                <a:rPr lang="fr-CA" sz="1200"/>
                <a:t>X</a:t>
              </a:r>
            </a:p>
            <a:p>
              <a:r>
                <a:rPr lang="fr-CA" sz="1200"/>
                <a:t>n_splits</a:t>
              </a:r>
            </a:p>
            <a:p>
              <a:r>
                <a:rPr lang="fr-CA" sz="1200"/>
                <a:t>X_train_list</a:t>
              </a:r>
            </a:p>
            <a:p>
              <a:r>
                <a:rPr lang="fr-CA" sz="1200"/>
                <a:t>y_train_list</a:t>
              </a:r>
            </a:p>
            <a:p>
              <a:r>
                <a:rPr lang="fr-CA" sz="1200"/>
                <a:t>X_test_list</a:t>
              </a:r>
            </a:p>
            <a:p>
              <a:r>
                <a:rPr lang="fr-CA" sz="1200"/>
                <a:t>y_test_list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4A33FA7B-CE91-4A88-A363-2A7C3AF93A4F}"/>
              </a:ext>
            </a:extLst>
          </p:cNvPr>
          <p:cNvGrpSpPr/>
          <p:nvPr/>
        </p:nvGrpSpPr>
        <p:grpSpPr>
          <a:xfrm>
            <a:off x="4443086" y="858771"/>
            <a:ext cx="1835794" cy="2492991"/>
            <a:chOff x="4530052" y="1065457"/>
            <a:chExt cx="2011963" cy="2492991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959FCE3-6CD2-483C-B2AB-46BF820866FA}"/>
                </a:ext>
              </a:extLst>
            </p:cNvPr>
            <p:cNvSpPr txBox="1"/>
            <p:nvPr/>
          </p:nvSpPr>
          <p:spPr>
            <a:xfrm>
              <a:off x="4530052" y="1065457"/>
              <a:ext cx="20119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200" b="1"/>
                <a:t>Classifier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A0453CE9-AB23-42F8-A6BD-7CBAD01A0101}"/>
                </a:ext>
              </a:extLst>
            </p:cNvPr>
            <p:cNvSpPr txBox="1"/>
            <p:nvPr/>
          </p:nvSpPr>
          <p:spPr>
            <a:xfrm>
              <a:off x="4530053" y="1342457"/>
              <a:ext cx="2011962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__init__()</a:t>
              </a:r>
            </a:p>
            <a:p>
              <a:r>
                <a:rPr lang="fr-CA" sz="1200"/>
                <a:t>search_hyperparameters()</a:t>
              </a:r>
            </a:p>
            <a:p>
              <a:r>
                <a:rPr lang="fr-CA" sz="1200"/>
                <a:t>train()</a:t>
              </a:r>
            </a:p>
            <a:p>
              <a:r>
                <a:rPr lang="fr-CA" sz="1200"/>
                <a:t>get_training_accuracy()</a:t>
              </a:r>
            </a:p>
            <a:p>
              <a:r>
                <a:rPr lang="fr-CA" sz="1200"/>
                <a:t>get_testing_accuracy()</a:t>
              </a:r>
            </a:p>
            <a:p>
              <a:r>
                <a:rPr lang="fr-CA" sz="1200"/>
                <a:t>print_training_accuracy()</a:t>
              </a:r>
            </a:p>
            <a:p>
              <a:r>
                <a:rPr lang="fr-CA" sz="1200"/>
                <a:t>print_testing_accuracy()</a:t>
              </a:r>
            </a:p>
            <a:p>
              <a:r>
                <a:rPr lang="fr-CA" sz="1200"/>
                <a:t>print_name()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EA2FFB86-2B7D-4777-A623-D72A46D80C66}"/>
                </a:ext>
              </a:extLst>
            </p:cNvPr>
            <p:cNvSpPr txBox="1"/>
            <p:nvPr/>
          </p:nvSpPr>
          <p:spPr>
            <a:xfrm>
              <a:off x="4530052" y="2912117"/>
              <a:ext cx="20119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name</a:t>
              </a:r>
            </a:p>
            <a:p>
              <a:r>
                <a:rPr lang="fr-CA" sz="1200"/>
                <a:t>best_model</a:t>
              </a:r>
            </a:p>
            <a:p>
              <a:r>
                <a:rPr lang="fr-CA" sz="1200"/>
                <a:t>best_params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162C376B-9CA9-428C-8CC7-0522282DFF38}"/>
              </a:ext>
            </a:extLst>
          </p:cNvPr>
          <p:cNvGrpSpPr/>
          <p:nvPr/>
        </p:nvGrpSpPr>
        <p:grpSpPr>
          <a:xfrm>
            <a:off x="8960977" y="547822"/>
            <a:ext cx="1729881" cy="1015379"/>
            <a:chOff x="4530052" y="1065457"/>
            <a:chExt cx="2011963" cy="1015379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0C22FC0-7919-45E3-9A89-A6BFB1F47C92}"/>
                </a:ext>
              </a:extLst>
            </p:cNvPr>
            <p:cNvSpPr txBox="1"/>
            <p:nvPr/>
          </p:nvSpPr>
          <p:spPr>
            <a:xfrm>
              <a:off x="4530052" y="1065457"/>
              <a:ext cx="20119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200" b="1"/>
                <a:t>MultiLayerPerceptron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F15CCE38-71EA-4BCD-A710-C6B312EBA2BF}"/>
                </a:ext>
              </a:extLst>
            </p:cNvPr>
            <p:cNvSpPr txBox="1"/>
            <p:nvPr/>
          </p:nvSpPr>
          <p:spPr>
            <a:xfrm>
              <a:off x="4530053" y="1342457"/>
              <a:ext cx="201196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__init__()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C71C60CD-2DC9-436F-8CCE-8B47069425FD}"/>
                </a:ext>
              </a:extLst>
            </p:cNvPr>
            <p:cNvSpPr txBox="1"/>
            <p:nvPr/>
          </p:nvSpPr>
          <p:spPr>
            <a:xfrm>
              <a:off x="4530052" y="1619171"/>
              <a:ext cx="201196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classifier</a:t>
              </a:r>
            </a:p>
            <a:p>
              <a:r>
                <a:rPr lang="fr-CA" sz="1200"/>
                <a:t>param_grid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B095C1BA-C353-4ADC-B393-F9B055589256}"/>
              </a:ext>
            </a:extLst>
          </p:cNvPr>
          <p:cNvGrpSpPr/>
          <p:nvPr/>
        </p:nvGrpSpPr>
        <p:grpSpPr>
          <a:xfrm>
            <a:off x="8973488" y="1680788"/>
            <a:ext cx="1717372" cy="1015379"/>
            <a:chOff x="4530052" y="1065457"/>
            <a:chExt cx="2155417" cy="1015379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E43743E7-292B-4006-8DE6-7407F4DF989E}"/>
                </a:ext>
              </a:extLst>
            </p:cNvPr>
            <p:cNvSpPr txBox="1"/>
            <p:nvPr/>
          </p:nvSpPr>
          <p:spPr>
            <a:xfrm>
              <a:off x="4530052" y="1065457"/>
              <a:ext cx="215541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200" b="1"/>
                <a:t>RandomForest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6977BFDA-4814-49CF-B097-C1DCC8E7D3D1}"/>
                </a:ext>
              </a:extLst>
            </p:cNvPr>
            <p:cNvSpPr txBox="1"/>
            <p:nvPr/>
          </p:nvSpPr>
          <p:spPr>
            <a:xfrm>
              <a:off x="4530053" y="1342457"/>
              <a:ext cx="215541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__init__()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4E45A83-48F6-47E7-A598-E9489337E33A}"/>
                </a:ext>
              </a:extLst>
            </p:cNvPr>
            <p:cNvSpPr txBox="1"/>
            <p:nvPr/>
          </p:nvSpPr>
          <p:spPr>
            <a:xfrm>
              <a:off x="4530052" y="1619171"/>
              <a:ext cx="215541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classifier</a:t>
              </a:r>
            </a:p>
            <a:p>
              <a:r>
                <a:rPr lang="fr-CA" sz="1200"/>
                <a:t>param_grid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C3A4FE9-BBEE-4648-981C-B6BDC3D48769}"/>
              </a:ext>
            </a:extLst>
          </p:cNvPr>
          <p:cNvGrpSpPr/>
          <p:nvPr/>
        </p:nvGrpSpPr>
        <p:grpSpPr>
          <a:xfrm>
            <a:off x="8973488" y="2813754"/>
            <a:ext cx="1729879" cy="1015379"/>
            <a:chOff x="4530052" y="1065457"/>
            <a:chExt cx="2011963" cy="1015379"/>
          </a:xfrm>
        </p:grpSpPr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F5A4C8C1-0DD2-47CA-9BCA-31DE403B651A}"/>
                </a:ext>
              </a:extLst>
            </p:cNvPr>
            <p:cNvSpPr txBox="1"/>
            <p:nvPr/>
          </p:nvSpPr>
          <p:spPr>
            <a:xfrm>
              <a:off x="4530052" y="1065457"/>
              <a:ext cx="20119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200" b="1"/>
                <a:t>NaiveBayes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A3CADC90-A79E-40C2-B589-13B10CC2FCC4}"/>
                </a:ext>
              </a:extLst>
            </p:cNvPr>
            <p:cNvSpPr txBox="1"/>
            <p:nvPr/>
          </p:nvSpPr>
          <p:spPr>
            <a:xfrm>
              <a:off x="4530053" y="1342457"/>
              <a:ext cx="201196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__init__()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04BDB84D-2158-4D34-BA8B-18E606F8020F}"/>
                </a:ext>
              </a:extLst>
            </p:cNvPr>
            <p:cNvSpPr txBox="1"/>
            <p:nvPr/>
          </p:nvSpPr>
          <p:spPr>
            <a:xfrm>
              <a:off x="4530052" y="1619171"/>
              <a:ext cx="201196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classifier</a:t>
              </a:r>
            </a:p>
            <a:p>
              <a:r>
                <a:rPr lang="fr-CA" sz="1200"/>
                <a:t>param_grid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5AC9E5D8-1B5F-4D3A-8876-29D66C2FAC8C}"/>
              </a:ext>
            </a:extLst>
          </p:cNvPr>
          <p:cNvGrpSpPr/>
          <p:nvPr/>
        </p:nvGrpSpPr>
        <p:grpSpPr>
          <a:xfrm>
            <a:off x="7116937" y="556802"/>
            <a:ext cx="1729881" cy="1015379"/>
            <a:chOff x="4530052" y="1065457"/>
            <a:chExt cx="2011963" cy="1015379"/>
          </a:xfrm>
        </p:grpSpPr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893FF285-EA8A-4338-B9AF-162152EC4BE7}"/>
                </a:ext>
              </a:extLst>
            </p:cNvPr>
            <p:cNvSpPr txBox="1"/>
            <p:nvPr/>
          </p:nvSpPr>
          <p:spPr>
            <a:xfrm>
              <a:off x="4530052" y="1065457"/>
              <a:ext cx="20119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200" b="1"/>
                <a:t>Ridge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40A35D38-F8B9-4281-BEA6-F12B17C9482A}"/>
                </a:ext>
              </a:extLst>
            </p:cNvPr>
            <p:cNvSpPr txBox="1"/>
            <p:nvPr/>
          </p:nvSpPr>
          <p:spPr>
            <a:xfrm>
              <a:off x="4530053" y="1342457"/>
              <a:ext cx="201196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__init__()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135F04E1-1AF0-4A91-8BD3-1C7E3B5277FA}"/>
                </a:ext>
              </a:extLst>
            </p:cNvPr>
            <p:cNvSpPr txBox="1"/>
            <p:nvPr/>
          </p:nvSpPr>
          <p:spPr>
            <a:xfrm>
              <a:off x="4530052" y="1619171"/>
              <a:ext cx="201196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classifier</a:t>
              </a:r>
            </a:p>
            <a:p>
              <a:r>
                <a:rPr lang="fr-CA" sz="1200"/>
                <a:t>param_grid</a:t>
              </a: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A6897E65-16D1-4073-8E34-388B841ADB53}"/>
              </a:ext>
            </a:extLst>
          </p:cNvPr>
          <p:cNvGrpSpPr/>
          <p:nvPr/>
        </p:nvGrpSpPr>
        <p:grpSpPr>
          <a:xfrm>
            <a:off x="7129448" y="1689768"/>
            <a:ext cx="1717372" cy="1015379"/>
            <a:chOff x="4530052" y="1065457"/>
            <a:chExt cx="2155417" cy="1015379"/>
          </a:xfrm>
        </p:grpSpPr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20107325-6604-4E91-9087-49EAD97793C0}"/>
                </a:ext>
              </a:extLst>
            </p:cNvPr>
            <p:cNvSpPr txBox="1"/>
            <p:nvPr/>
          </p:nvSpPr>
          <p:spPr>
            <a:xfrm>
              <a:off x="4530052" y="1065457"/>
              <a:ext cx="215541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200" b="1"/>
                <a:t>SupportVectorMachine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FA299285-B12A-49E5-8545-B84293EAE03E}"/>
                </a:ext>
              </a:extLst>
            </p:cNvPr>
            <p:cNvSpPr txBox="1"/>
            <p:nvPr/>
          </p:nvSpPr>
          <p:spPr>
            <a:xfrm>
              <a:off x="4530053" y="1342457"/>
              <a:ext cx="215541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__init__()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82B0EA48-EB1F-4D42-9466-D6D6E8386BEA}"/>
                </a:ext>
              </a:extLst>
            </p:cNvPr>
            <p:cNvSpPr txBox="1"/>
            <p:nvPr/>
          </p:nvSpPr>
          <p:spPr>
            <a:xfrm>
              <a:off x="4530052" y="1619171"/>
              <a:ext cx="215541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classifier</a:t>
              </a:r>
            </a:p>
            <a:p>
              <a:r>
                <a:rPr lang="fr-CA" sz="1200"/>
                <a:t>param_grid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60DBDE23-FA9F-4032-97E1-A3B212B06A80}"/>
              </a:ext>
            </a:extLst>
          </p:cNvPr>
          <p:cNvGrpSpPr/>
          <p:nvPr/>
        </p:nvGrpSpPr>
        <p:grpSpPr>
          <a:xfrm>
            <a:off x="7129448" y="2822734"/>
            <a:ext cx="1729879" cy="1015379"/>
            <a:chOff x="4530052" y="1065457"/>
            <a:chExt cx="2011963" cy="1015379"/>
          </a:xfrm>
        </p:grpSpPr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9FEF84C8-7F7E-4BB1-96D0-B876CBF4D0D0}"/>
                </a:ext>
              </a:extLst>
            </p:cNvPr>
            <p:cNvSpPr txBox="1"/>
            <p:nvPr/>
          </p:nvSpPr>
          <p:spPr>
            <a:xfrm>
              <a:off x="4530052" y="1065457"/>
              <a:ext cx="20119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200" b="1"/>
                <a:t>KNearestNeighbors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3C4F4A7F-D340-455E-B27A-9436642B8C4C}"/>
                </a:ext>
              </a:extLst>
            </p:cNvPr>
            <p:cNvSpPr txBox="1"/>
            <p:nvPr/>
          </p:nvSpPr>
          <p:spPr>
            <a:xfrm>
              <a:off x="4530053" y="1342457"/>
              <a:ext cx="201196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__init__()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EC104ACE-E9E7-4CAA-9701-7D60E51E221A}"/>
                </a:ext>
              </a:extLst>
            </p:cNvPr>
            <p:cNvSpPr txBox="1"/>
            <p:nvPr/>
          </p:nvSpPr>
          <p:spPr>
            <a:xfrm>
              <a:off x="4530052" y="1619171"/>
              <a:ext cx="201196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classifier</a:t>
              </a:r>
            </a:p>
            <a:p>
              <a:r>
                <a:rPr lang="fr-CA" sz="1200"/>
                <a:t>param_grid</a:t>
              </a:r>
            </a:p>
          </p:txBody>
        </p:sp>
      </p:grp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0587AB19-2F8B-42D3-87E9-58E79E5549A2}"/>
              </a:ext>
            </a:extLst>
          </p:cNvPr>
          <p:cNvSpPr/>
          <p:nvPr/>
        </p:nvSpPr>
        <p:spPr>
          <a:xfrm>
            <a:off x="6790495" y="153439"/>
            <a:ext cx="4213860" cy="39501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1B717F16-4B56-4AA1-8268-D21EADC9A988}"/>
              </a:ext>
            </a:extLst>
          </p:cNvPr>
          <p:cNvSpPr/>
          <p:nvPr/>
        </p:nvSpPr>
        <p:spPr>
          <a:xfrm>
            <a:off x="4171946" y="73402"/>
            <a:ext cx="6976112" cy="42606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87D336B-7648-46F9-821F-2DD5937C0D16}"/>
              </a:ext>
            </a:extLst>
          </p:cNvPr>
          <p:cNvCxnSpPr>
            <a:cxnSpLocks/>
          </p:cNvCxnSpPr>
          <p:nvPr/>
        </p:nvCxnSpPr>
        <p:spPr>
          <a:xfrm flipV="1">
            <a:off x="6287036" y="1927528"/>
            <a:ext cx="511615" cy="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55727AF4-66D4-442A-9D7E-9AA8965DCC1B}"/>
              </a:ext>
            </a:extLst>
          </p:cNvPr>
          <p:cNvCxnSpPr>
            <a:cxnSpLocks/>
          </p:cNvCxnSpPr>
          <p:nvPr/>
        </p:nvCxnSpPr>
        <p:spPr>
          <a:xfrm>
            <a:off x="3660330" y="1966767"/>
            <a:ext cx="5116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CABB4BD2-89B0-4728-9C4D-78C53B6E8FAD}"/>
              </a:ext>
            </a:extLst>
          </p:cNvPr>
          <p:cNvGrpSpPr/>
          <p:nvPr/>
        </p:nvGrpSpPr>
        <p:grpSpPr>
          <a:xfrm>
            <a:off x="2792585" y="4817124"/>
            <a:ext cx="1719746" cy="1754327"/>
            <a:chOff x="4530052" y="1065457"/>
            <a:chExt cx="1719746" cy="1754327"/>
          </a:xfrm>
        </p:grpSpPr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E95A40D2-7E78-4F45-A305-8CFDC1548617}"/>
                </a:ext>
              </a:extLst>
            </p:cNvPr>
            <p:cNvSpPr txBox="1"/>
            <p:nvPr/>
          </p:nvSpPr>
          <p:spPr>
            <a:xfrm>
              <a:off x="4530052" y="1065457"/>
              <a:ext cx="171974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200" b="1"/>
                <a:t>AccuracyChart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F5313BDC-1CF2-4322-B729-E7BB8FBEB6B3}"/>
                </a:ext>
              </a:extLst>
            </p:cNvPr>
            <p:cNvSpPr txBox="1"/>
            <p:nvPr/>
          </p:nvSpPr>
          <p:spPr>
            <a:xfrm>
              <a:off x="4530053" y="1342456"/>
              <a:ext cx="171974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__init__()</a:t>
              </a:r>
            </a:p>
            <a:p>
              <a:r>
                <a:rPr lang="fr-CA" sz="1200"/>
                <a:t>display_chart()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D958A736-22B8-4B8C-A4F7-2C80864C6D1A}"/>
                </a:ext>
              </a:extLst>
            </p:cNvPr>
            <p:cNvSpPr txBox="1"/>
            <p:nvPr/>
          </p:nvSpPr>
          <p:spPr>
            <a:xfrm>
              <a:off x="4530052" y="1804121"/>
              <a:ext cx="1719745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names</a:t>
              </a:r>
            </a:p>
            <a:p>
              <a:r>
                <a:rPr lang="fr-CA" sz="1200"/>
                <a:t>training_acc</a:t>
              </a:r>
            </a:p>
            <a:p>
              <a:r>
                <a:rPr lang="fr-CA" sz="1200"/>
                <a:t>testing_acc</a:t>
              </a:r>
            </a:p>
            <a:p>
              <a:r>
                <a:rPr lang="fr-CA" sz="1200"/>
                <a:t>width</a:t>
              </a:r>
            </a:p>
            <a:p>
              <a:r>
                <a:rPr lang="fr-CA" sz="1200"/>
                <a:t>title</a:t>
              </a: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F484D2C0-B482-4454-A0D0-3EED0325F581}"/>
              </a:ext>
            </a:extLst>
          </p:cNvPr>
          <p:cNvGrpSpPr/>
          <p:nvPr/>
        </p:nvGrpSpPr>
        <p:grpSpPr>
          <a:xfrm>
            <a:off x="4778385" y="4817124"/>
            <a:ext cx="1719746" cy="1015663"/>
            <a:chOff x="4530052" y="1065457"/>
            <a:chExt cx="1719746" cy="1015663"/>
          </a:xfrm>
        </p:grpSpPr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DCC5943D-0F4F-48C0-967A-39120A950DE0}"/>
                </a:ext>
              </a:extLst>
            </p:cNvPr>
            <p:cNvSpPr txBox="1"/>
            <p:nvPr/>
          </p:nvSpPr>
          <p:spPr>
            <a:xfrm>
              <a:off x="4530052" y="1065457"/>
              <a:ext cx="171974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200" b="1"/>
                <a:t>FeatureChart</a:t>
              </a: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2F093BC0-644F-4664-9A03-A6B564B9F908}"/>
                </a:ext>
              </a:extLst>
            </p:cNvPr>
            <p:cNvSpPr txBox="1"/>
            <p:nvPr/>
          </p:nvSpPr>
          <p:spPr>
            <a:xfrm>
              <a:off x="4530053" y="1342456"/>
              <a:ext cx="171974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__init__()</a:t>
              </a:r>
            </a:p>
            <a:p>
              <a:r>
                <a:rPr lang="fr-CA" sz="1200"/>
                <a:t>display_chart()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7CA07C6-184B-4D62-90A3-F4100F22AF15}"/>
                </a:ext>
              </a:extLst>
            </p:cNvPr>
            <p:cNvSpPr txBox="1"/>
            <p:nvPr/>
          </p:nvSpPr>
          <p:spPr>
            <a:xfrm>
              <a:off x="4530052" y="1804121"/>
              <a:ext cx="171974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data_mean</a:t>
              </a:r>
            </a:p>
          </p:txBody>
        </p:sp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504FEC99-6A84-4C26-8C69-7FFC9A68FB2E}"/>
              </a:ext>
            </a:extLst>
          </p:cNvPr>
          <p:cNvGrpSpPr/>
          <p:nvPr/>
        </p:nvGrpSpPr>
        <p:grpSpPr>
          <a:xfrm>
            <a:off x="6709049" y="4817124"/>
            <a:ext cx="1719746" cy="1384995"/>
            <a:chOff x="4530052" y="1065457"/>
            <a:chExt cx="1719746" cy="1384995"/>
          </a:xfrm>
        </p:grpSpPr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7869DC34-FDE8-4442-9F70-AF066922F884}"/>
                </a:ext>
              </a:extLst>
            </p:cNvPr>
            <p:cNvSpPr txBox="1"/>
            <p:nvPr/>
          </p:nvSpPr>
          <p:spPr>
            <a:xfrm>
              <a:off x="4530052" y="1065457"/>
              <a:ext cx="171974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200" b="1"/>
                <a:t>t_SNE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ADDC2506-78B4-4D2C-8DDF-79C56D0C0343}"/>
                </a:ext>
              </a:extLst>
            </p:cNvPr>
            <p:cNvSpPr txBox="1"/>
            <p:nvPr/>
          </p:nvSpPr>
          <p:spPr>
            <a:xfrm>
              <a:off x="4530053" y="1342456"/>
              <a:ext cx="171974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__init__()</a:t>
              </a:r>
            </a:p>
            <a:p>
              <a:r>
                <a:rPr lang="fr-CA" sz="1200"/>
                <a:t>display_TSNE()</a:t>
              </a:r>
            </a:p>
            <a:p>
              <a:r>
                <a:rPr lang="fr-CA" sz="1200"/>
                <a:t>__display_TNE_chart()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0434125F-602B-4541-87FF-D353ED95A66C}"/>
                </a:ext>
              </a:extLst>
            </p:cNvPr>
            <p:cNvSpPr txBox="1"/>
            <p:nvPr/>
          </p:nvSpPr>
          <p:spPr>
            <a:xfrm>
              <a:off x="4530052" y="1988787"/>
              <a:ext cx="171974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X</a:t>
              </a:r>
            </a:p>
            <a:p>
              <a:r>
                <a:rPr lang="fr-CA" sz="1200"/>
                <a:t>y</a:t>
              </a:r>
            </a:p>
          </p:txBody>
        </p:sp>
      </p:grp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46F9850B-33C6-4078-8CA6-0666FE2EF398}"/>
              </a:ext>
            </a:extLst>
          </p:cNvPr>
          <p:cNvSpPr/>
          <p:nvPr/>
        </p:nvSpPr>
        <p:spPr>
          <a:xfrm>
            <a:off x="2545880" y="4531653"/>
            <a:ext cx="6300936" cy="2252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6258A84E-54F3-43E8-9951-E5B1AA2455E1}"/>
              </a:ext>
            </a:extLst>
          </p:cNvPr>
          <p:cNvSpPr txBox="1"/>
          <p:nvPr/>
        </p:nvSpPr>
        <p:spPr>
          <a:xfrm>
            <a:off x="4989103" y="6338223"/>
            <a:ext cx="3908322" cy="366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/>
              <a:t>Classes de visualisation des résultats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E74F5BEE-2E85-444B-94ED-D3DF0CB04061}"/>
              </a:ext>
            </a:extLst>
          </p:cNvPr>
          <p:cNvSpPr txBox="1"/>
          <p:nvPr/>
        </p:nvSpPr>
        <p:spPr>
          <a:xfrm>
            <a:off x="4435983" y="3596584"/>
            <a:ext cx="2210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/>
              <a:t>Classes de méthodes </a:t>
            </a:r>
          </a:p>
          <a:p>
            <a:r>
              <a:rPr lang="fr-CA" b="1"/>
              <a:t>de classification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5309856-F1DD-4F9F-92EA-B3422CC15D9F}"/>
              </a:ext>
            </a:extLst>
          </p:cNvPr>
          <p:cNvSpPr txBox="1"/>
          <p:nvPr/>
        </p:nvSpPr>
        <p:spPr>
          <a:xfrm>
            <a:off x="4622843" y="397107"/>
            <a:ext cx="15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/>
              <a:t>Classe parent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8AA3476-F941-4DF5-8D55-3A9EC94AE950}"/>
              </a:ext>
            </a:extLst>
          </p:cNvPr>
          <p:cNvSpPr txBox="1"/>
          <p:nvPr/>
        </p:nvSpPr>
        <p:spPr>
          <a:xfrm>
            <a:off x="8049264" y="181673"/>
            <a:ext cx="172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/>
              <a:t>Classes enfants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B63748D3-4860-4A56-8434-1327DB5AED74}"/>
              </a:ext>
            </a:extLst>
          </p:cNvPr>
          <p:cNvSpPr txBox="1"/>
          <p:nvPr/>
        </p:nvSpPr>
        <p:spPr>
          <a:xfrm>
            <a:off x="1830774" y="3515990"/>
            <a:ext cx="217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/>
              <a:t>Classe pour la gestion des données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C70A534A-4C7C-4B55-85E0-F5458A34136D}"/>
              </a:ext>
            </a:extLst>
          </p:cNvPr>
          <p:cNvCxnSpPr>
            <a:cxnSpLocks/>
          </p:cNvCxnSpPr>
          <p:nvPr/>
        </p:nvCxnSpPr>
        <p:spPr>
          <a:xfrm>
            <a:off x="6646792" y="4339235"/>
            <a:ext cx="0" cy="192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5645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214</Words>
  <Application>Microsoft Office PowerPoint</Application>
  <PresentationFormat>Grand écran</PresentationFormat>
  <Paragraphs>74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Simon Giard-Leroux</dc:creator>
  <cp:lastModifiedBy>Simon Giard-Leroux</cp:lastModifiedBy>
  <cp:revision>8</cp:revision>
  <dcterms:created xsi:type="dcterms:W3CDTF">2020-12-13T19:38:15Z</dcterms:created>
  <dcterms:modified xsi:type="dcterms:W3CDTF">2020-12-13T21:04:47Z</dcterms:modified>
</cp:coreProperties>
</file>