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94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1E84F-991E-4349-A71D-491DCB2A72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EDA5-ACC6-426F-8E55-37879DCAE73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28600" y="905470"/>
            <a:ext cx="1752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 MSI.jpg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 ref pixel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343400" y="905470"/>
            <a:ext cx="19621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HE.jpg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 ref pixel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647950" y="1524000"/>
            <a:ext cx="13144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coordinate </a:t>
            </a:r>
            <a:r>
              <a:rPr lang="en-US" dirty="0" err="1" smtClean="0"/>
              <a:t>trafo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267200" y="2743200"/>
            <a:ext cx="1828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</a:t>
            </a:r>
          </a:p>
          <a:p>
            <a:pPr algn="ctr"/>
            <a:r>
              <a:rPr lang="en-US" dirty="0" smtClean="0"/>
              <a:t>TMA core mask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04800" y="403860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IMZML TMA cores raw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114800" y="152400"/>
            <a:ext cx="2419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TMA LM SCAN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8600" y="1640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TMA MALDI IMZML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4800" y="5193268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IMZML bins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191000" y="5638800"/>
            <a:ext cx="2209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</a:t>
            </a:r>
          </a:p>
          <a:p>
            <a:pPr algn="ctr"/>
            <a:r>
              <a:rPr lang="en-US" dirty="0" smtClean="0"/>
              <a:t>TMA ROI masks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04800" y="6336268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IMZML ROI bins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04800" y="762000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matrix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191000" y="8241268"/>
            <a:ext cx="2590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feature selection</a:t>
            </a:r>
          </a:p>
          <a:p>
            <a:pPr algn="ctr"/>
            <a:r>
              <a:rPr lang="en-US" dirty="0" smtClean="0"/>
              <a:t>PAM, galaxy tools</a:t>
            </a:r>
          </a:p>
        </p:txBody>
      </p:sp>
      <p:cxnSp>
        <p:nvCxnSpPr>
          <p:cNvPr id="18" name="Gerade Verbindung mit Pfeil 17"/>
          <p:cNvCxnSpPr>
            <a:stCxn id="11" idx="2"/>
            <a:endCxn id="4" idx="0"/>
          </p:cNvCxnSpPr>
          <p:nvPr/>
        </p:nvCxnSpPr>
        <p:spPr>
          <a:xfrm flipH="1">
            <a:off x="1104900" y="533400"/>
            <a:ext cx="190500" cy="37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0" idx="2"/>
            <a:endCxn id="5" idx="0"/>
          </p:cNvCxnSpPr>
          <p:nvPr/>
        </p:nvCxnSpPr>
        <p:spPr>
          <a:xfrm>
            <a:off x="5324475" y="521732"/>
            <a:ext cx="0" cy="38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2"/>
            <a:endCxn id="8" idx="0"/>
          </p:cNvCxnSpPr>
          <p:nvPr/>
        </p:nvCxnSpPr>
        <p:spPr>
          <a:xfrm flipH="1">
            <a:off x="5181600" y="1828800"/>
            <a:ext cx="14287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1"/>
            <a:endCxn id="6" idx="3"/>
          </p:cNvCxnSpPr>
          <p:nvPr/>
        </p:nvCxnSpPr>
        <p:spPr>
          <a:xfrm flipH="1">
            <a:off x="3962400" y="1367135"/>
            <a:ext cx="381000" cy="48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3"/>
            <a:endCxn id="6" idx="1"/>
          </p:cNvCxnSpPr>
          <p:nvPr/>
        </p:nvCxnSpPr>
        <p:spPr>
          <a:xfrm>
            <a:off x="1981200" y="1367135"/>
            <a:ext cx="666750" cy="48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1" idx="2"/>
            <a:endCxn id="9" idx="0"/>
          </p:cNvCxnSpPr>
          <p:nvPr/>
        </p:nvCxnSpPr>
        <p:spPr>
          <a:xfrm>
            <a:off x="1295400" y="533400"/>
            <a:ext cx="3048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2"/>
            <a:endCxn id="12" idx="0"/>
          </p:cNvCxnSpPr>
          <p:nvPr/>
        </p:nvCxnSpPr>
        <p:spPr>
          <a:xfrm>
            <a:off x="1600200" y="4407932"/>
            <a:ext cx="0" cy="78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2"/>
            <a:endCxn id="14" idx="0"/>
          </p:cNvCxnSpPr>
          <p:nvPr/>
        </p:nvCxnSpPr>
        <p:spPr>
          <a:xfrm>
            <a:off x="1600200" y="5562600"/>
            <a:ext cx="0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2"/>
            <a:endCxn id="13" idx="0"/>
          </p:cNvCxnSpPr>
          <p:nvPr/>
        </p:nvCxnSpPr>
        <p:spPr>
          <a:xfrm flipH="1">
            <a:off x="5295900" y="1828800"/>
            <a:ext cx="28575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8" idx="1"/>
            <a:endCxn id="9" idx="0"/>
          </p:cNvCxnSpPr>
          <p:nvPr/>
        </p:nvCxnSpPr>
        <p:spPr>
          <a:xfrm flipH="1">
            <a:off x="1600200" y="3066366"/>
            <a:ext cx="2667000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6" idx="2"/>
          </p:cNvCxnSpPr>
          <p:nvPr/>
        </p:nvCxnSpPr>
        <p:spPr>
          <a:xfrm flipH="1">
            <a:off x="1676400" y="2170331"/>
            <a:ext cx="1628775" cy="179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3" idx="1"/>
            <a:endCxn id="14" idx="0"/>
          </p:cNvCxnSpPr>
          <p:nvPr/>
        </p:nvCxnSpPr>
        <p:spPr>
          <a:xfrm flipH="1">
            <a:off x="1600200" y="5961966"/>
            <a:ext cx="2590800" cy="374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14" idx="2"/>
            <a:endCxn id="15" idx="0"/>
          </p:cNvCxnSpPr>
          <p:nvPr/>
        </p:nvCxnSpPr>
        <p:spPr>
          <a:xfrm>
            <a:off x="1600200" y="6705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15" idx="3"/>
            <a:endCxn id="16" idx="0"/>
          </p:cNvCxnSpPr>
          <p:nvPr/>
        </p:nvCxnSpPr>
        <p:spPr>
          <a:xfrm>
            <a:off x="2895600" y="7804666"/>
            <a:ext cx="2590800" cy="436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52400" y="685800"/>
            <a:ext cx="2514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/>
          <p:cNvSpPr/>
          <p:nvPr/>
        </p:nvSpPr>
        <p:spPr>
          <a:xfrm>
            <a:off x="4038600" y="685800"/>
            <a:ext cx="2590800" cy="617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/>
          <p:cNvSpPr/>
          <p:nvPr/>
        </p:nvSpPr>
        <p:spPr>
          <a:xfrm>
            <a:off x="381000" y="3048000"/>
            <a:ext cx="2514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304800" y="6019800"/>
            <a:ext cx="2590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2286000" y="1295400"/>
            <a:ext cx="1828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304800" y="7391400"/>
            <a:ext cx="2819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81"/>
          <p:cNvSpPr txBox="1"/>
          <p:nvPr/>
        </p:nvSpPr>
        <p:spPr>
          <a:xfrm>
            <a:off x="2133600" y="545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raw.msi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752600" y="2221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xy.trafo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048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prepro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52578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GIMP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1905000" y="6781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roi.ex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7" name="Gerade Verbindung mit Pfeil 86"/>
          <p:cNvCxnSpPr>
            <a:endCxn id="14" idx="0"/>
          </p:cNvCxnSpPr>
          <p:nvPr/>
        </p:nvCxnSpPr>
        <p:spPr>
          <a:xfrm flipH="1">
            <a:off x="1600200" y="2209800"/>
            <a:ext cx="1752601" cy="412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1752600" y="8317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int.matrix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Uli</dc:creator>
  <cp:lastModifiedBy>Uli</cp:lastModifiedBy>
  <cp:revision>6</cp:revision>
  <dcterms:created xsi:type="dcterms:W3CDTF">2016-03-15T19:10:55Z</dcterms:created>
  <dcterms:modified xsi:type="dcterms:W3CDTF">2016-03-15T19:55:21Z</dcterms:modified>
</cp:coreProperties>
</file>