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0.png" ContentType="image/png"/>
  <Override PartName="/ppt/media/image9.jpeg" ContentType="image/jpeg"/>
  <Override PartName="/ppt/media/image8.gif" ContentType="image/gif"/>
  <Override PartName="/ppt/media/image7.wmf" ContentType="image/x-wmf"/>
  <Override PartName="/ppt/media/image6.gif" ContentType="image/gif"/>
  <Override PartName="/ppt/media/image5.tif" ContentType="image/tiff"/>
  <Override PartName="/ppt/media/image1.png" ContentType="image/png"/>
  <Override PartName="/ppt/media/image2.png" ContentType="image/png"/>
  <Override PartName="/ppt/media/image3.jpeg" ContentType="image/jpeg"/>
  <Override PartName="/ppt/media/image4.jpeg" ContentType="image/jpe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79975" cy="4280852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11842920"/>
          </a:xfrm>
          <a:prstGeom prst="rect">
            <a:avLst/>
          </a:prstGeom>
        </p:spPr>
        <p:txBody>
          <a:bodyPr lIns="0" rIns="0" tIns="0" bIns="0"/>
          <a:p>
            <a:endParaRPr b="0" lang="en-US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rIns="0" tIns="0" bIns="0"/>
          <a:p>
            <a:endParaRPr b="0" lang="en-US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rIns="0" tIns="0" bIns="0"/>
          <a:p>
            <a:endParaRPr b="0" lang="en-US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rIns="0" tIns="0" bIns="0"/>
          <a:p>
            <a:endParaRPr b="0" lang="en-US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rIns="0" tIns="0" bIns="0"/>
          <a:p>
            <a:endParaRPr b="0" lang="en-US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rIns="0" tIns="0" bIns="0"/>
          <a:p>
            <a:endParaRPr b="0" lang="en-US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rIns="0" tIns="0" bIns="0"/>
          <a:p>
            <a:endParaRPr b="0" lang="en-US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rIns="0" tIns="0" bIns="0"/>
          <a:p>
            <a:endParaRPr b="0" lang="en-US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1513800" y="11559600"/>
            <a:ext cx="27251280" cy="2174292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1513800" y="11559600"/>
            <a:ext cx="27251280" cy="21742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rIns="0" tIns="0" bIns="0"/>
          <a:p>
            <a:endParaRPr b="0" lang="en-US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rIns="0" tIns="0" bIns="0"/>
          <a:p>
            <a:endParaRPr b="0" lang="en-US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rIns="0" tIns="0" bIns="0"/>
          <a:p>
            <a:endParaRPr b="0" lang="en-US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513800" y="1707840"/>
            <a:ext cx="27251280" cy="3313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rIns="0" tIns="0" bIns="0"/>
          <a:p>
            <a:endParaRPr b="0" lang="en-US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rIns="0" tIns="0" bIns="0"/>
          <a:p>
            <a:endParaRPr b="0" lang="en-US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rIns="0" tIns="0" bIns="0"/>
          <a:p>
            <a:endParaRPr b="0" lang="en-US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rIns="0" tIns="0" bIns="0"/>
          <a:p>
            <a:endParaRPr b="0" lang="en-US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rIns="0" tIns="0" bIns="0"/>
          <a:p>
            <a:endParaRPr b="0" lang="en-US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rIns="0" tIns="0" bIns="0"/>
          <a:p>
            <a:endParaRPr b="0" lang="en-US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rIns="0" tIns="0" bIns="0"/>
          <a:p>
            <a:endParaRPr b="0" lang="en-US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rIns="0" tIns="0" bIns="0"/>
          <a:p>
            <a:endParaRPr b="0" lang="en-US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rIns="0" tIns="0" bIns="0"/>
          <a:p>
            <a:endParaRPr b="0" lang="en-US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1514160" y="39677040"/>
            <a:ext cx="7065000" cy="2278800"/>
          </a:xfrm>
          <a:prstGeom prst="rect">
            <a:avLst/>
          </a:prstGeom>
        </p:spPr>
        <p:txBody>
          <a:bodyPr lIns="417600" rIns="417600" tIns="208800" bIns="208800" anchor="ctr"/>
          <a:p>
            <a:pPr>
              <a:lnSpc>
                <a:spcPct val="100000"/>
              </a:lnSpc>
            </a:pPr>
            <a:r>
              <a:rPr b="0" lang="en-GB" sz="55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25/04/17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10345680" y="39677040"/>
            <a:ext cx="9588240" cy="2278800"/>
          </a:xfrm>
          <a:prstGeom prst="rect">
            <a:avLst/>
          </a:prstGeom>
        </p:spPr>
        <p:txBody>
          <a:bodyPr lIns="417600" rIns="417600" tIns="208800" bIns="208800"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21700800" y="39677040"/>
            <a:ext cx="7065000" cy="2278800"/>
          </a:xfrm>
          <a:prstGeom prst="rect">
            <a:avLst/>
          </a:prstGeom>
        </p:spPr>
        <p:txBody>
          <a:bodyPr lIns="417600" rIns="417600" tIns="208800" bIns="208800" anchor="ctr"/>
          <a:p>
            <a:pPr algn="r">
              <a:lnSpc>
                <a:spcPct val="100000"/>
              </a:lnSpc>
            </a:pPr>
            <a:fld id="{B6A20BA7-E566-418A-A36B-0E707B86CA47}" type="slidenum">
              <a:rPr b="0" lang="en-GB" sz="55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tif"/><Relationship Id="rId4" Type="http://schemas.openxmlformats.org/officeDocument/2006/relationships/image" Target="../media/image6.gif"/><Relationship Id="rId5" Type="http://schemas.openxmlformats.org/officeDocument/2006/relationships/image" Target="../media/image7.wmf"/><Relationship Id="rId6" Type="http://schemas.openxmlformats.org/officeDocument/2006/relationships/image" Target="../media/image8.gif"/><Relationship Id="rId7" Type="http://schemas.openxmlformats.org/officeDocument/2006/relationships/image" Target="../media/image9.jpeg"/><Relationship Id="rId8" Type="http://schemas.openxmlformats.org/officeDocument/2006/relationships/image" Target="../media/image10.png"/><Relationship Id="rId9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19736280" y="614160"/>
            <a:ext cx="9976320" cy="3947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2"/>
          <p:cNvSpPr/>
          <p:nvPr/>
        </p:nvSpPr>
        <p:spPr>
          <a:xfrm>
            <a:off x="19736280" y="614160"/>
            <a:ext cx="9976320" cy="394488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3"/>
          <p:cNvSpPr/>
          <p:nvPr/>
        </p:nvSpPr>
        <p:spPr>
          <a:xfrm>
            <a:off x="21153960" y="622800"/>
            <a:ext cx="1227240" cy="1151280"/>
          </a:xfrm>
          <a:custGeom>
            <a:avLst/>
            <a:gdLst/>
            <a:ahLst/>
            <a:rect l="l" t="t" r="r" b="b"/>
            <a:pathLst>
              <a:path w="763" h="791">
                <a:moveTo>
                  <a:pt x="36" y="0"/>
                </a:moveTo>
                <a:lnTo>
                  <a:pt x="149" y="2"/>
                </a:lnTo>
                <a:lnTo>
                  <a:pt x="256" y="7"/>
                </a:lnTo>
                <a:lnTo>
                  <a:pt x="361" y="17"/>
                </a:lnTo>
                <a:lnTo>
                  <a:pt x="459" y="28"/>
                </a:lnTo>
                <a:lnTo>
                  <a:pt x="553" y="43"/>
                </a:lnTo>
                <a:lnTo>
                  <a:pt x="637" y="60"/>
                </a:lnTo>
                <a:lnTo>
                  <a:pt x="665" y="69"/>
                </a:lnTo>
                <a:lnTo>
                  <a:pt x="688" y="82"/>
                </a:lnTo>
                <a:lnTo>
                  <a:pt x="705" y="99"/>
                </a:lnTo>
                <a:lnTo>
                  <a:pt x="716" y="118"/>
                </a:lnTo>
                <a:lnTo>
                  <a:pt x="725" y="137"/>
                </a:lnTo>
                <a:lnTo>
                  <a:pt x="729" y="156"/>
                </a:lnTo>
                <a:lnTo>
                  <a:pt x="739" y="212"/>
                </a:lnTo>
                <a:lnTo>
                  <a:pt x="746" y="278"/>
                </a:lnTo>
                <a:lnTo>
                  <a:pt x="754" y="347"/>
                </a:lnTo>
                <a:lnTo>
                  <a:pt x="757" y="421"/>
                </a:lnTo>
                <a:lnTo>
                  <a:pt x="761" y="494"/>
                </a:lnTo>
                <a:lnTo>
                  <a:pt x="763" y="567"/>
                </a:lnTo>
                <a:lnTo>
                  <a:pt x="763" y="635"/>
                </a:lnTo>
                <a:lnTo>
                  <a:pt x="761" y="697"/>
                </a:lnTo>
                <a:lnTo>
                  <a:pt x="757" y="750"/>
                </a:lnTo>
                <a:lnTo>
                  <a:pt x="695" y="757"/>
                </a:lnTo>
                <a:lnTo>
                  <a:pt x="630" y="765"/>
                </a:lnTo>
                <a:lnTo>
                  <a:pt x="562" y="770"/>
                </a:lnTo>
                <a:lnTo>
                  <a:pt x="494" y="776"/>
                </a:lnTo>
                <a:lnTo>
                  <a:pt x="425" y="780"/>
                </a:lnTo>
                <a:lnTo>
                  <a:pt x="359" y="781"/>
                </a:lnTo>
                <a:lnTo>
                  <a:pt x="295" y="785"/>
                </a:lnTo>
                <a:lnTo>
                  <a:pt x="237" y="787"/>
                </a:lnTo>
                <a:lnTo>
                  <a:pt x="182" y="789"/>
                </a:lnTo>
                <a:lnTo>
                  <a:pt x="137" y="789"/>
                </a:lnTo>
                <a:lnTo>
                  <a:pt x="98" y="791"/>
                </a:lnTo>
                <a:lnTo>
                  <a:pt x="70" y="791"/>
                </a:lnTo>
                <a:lnTo>
                  <a:pt x="51" y="791"/>
                </a:lnTo>
                <a:lnTo>
                  <a:pt x="45" y="791"/>
                </a:lnTo>
                <a:lnTo>
                  <a:pt x="43" y="789"/>
                </a:lnTo>
                <a:lnTo>
                  <a:pt x="43" y="787"/>
                </a:lnTo>
                <a:lnTo>
                  <a:pt x="43" y="783"/>
                </a:lnTo>
                <a:lnTo>
                  <a:pt x="43" y="778"/>
                </a:lnTo>
                <a:lnTo>
                  <a:pt x="41" y="772"/>
                </a:lnTo>
                <a:lnTo>
                  <a:pt x="41" y="765"/>
                </a:lnTo>
                <a:lnTo>
                  <a:pt x="40" y="759"/>
                </a:lnTo>
                <a:lnTo>
                  <a:pt x="38" y="753"/>
                </a:lnTo>
                <a:lnTo>
                  <a:pt x="34" y="750"/>
                </a:lnTo>
                <a:lnTo>
                  <a:pt x="30" y="748"/>
                </a:lnTo>
                <a:lnTo>
                  <a:pt x="25" y="746"/>
                </a:lnTo>
                <a:lnTo>
                  <a:pt x="0" y="744"/>
                </a:lnTo>
                <a:lnTo>
                  <a:pt x="0" y="738"/>
                </a:lnTo>
                <a:lnTo>
                  <a:pt x="0" y="641"/>
                </a:lnTo>
                <a:lnTo>
                  <a:pt x="0" y="516"/>
                </a:lnTo>
                <a:lnTo>
                  <a:pt x="4" y="398"/>
                </a:lnTo>
                <a:lnTo>
                  <a:pt x="10" y="285"/>
                </a:lnTo>
                <a:lnTo>
                  <a:pt x="17" y="182"/>
                </a:lnTo>
                <a:lnTo>
                  <a:pt x="26" y="86"/>
                </a:lnTo>
                <a:lnTo>
                  <a:pt x="36" y="0"/>
                </a:lnTo>
                <a:close/>
              </a:path>
            </a:pathLst>
          </a:custGeom>
          <a:solidFill>
            <a:srgbClr val="ffffff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"/>
          <p:cNvSpPr/>
          <p:nvPr/>
        </p:nvSpPr>
        <p:spPr>
          <a:xfrm>
            <a:off x="19784520" y="1943280"/>
            <a:ext cx="1185480" cy="1392840"/>
          </a:xfrm>
          <a:custGeom>
            <a:avLst/>
            <a:gdLst/>
            <a:ahLst/>
            <a:rect l="l" t="t" r="r" b="b"/>
            <a:pathLst>
              <a:path w="737" h="957">
                <a:moveTo>
                  <a:pt x="691" y="0"/>
                </a:moveTo>
                <a:lnTo>
                  <a:pt x="691" y="0"/>
                </a:lnTo>
                <a:lnTo>
                  <a:pt x="691" y="0"/>
                </a:lnTo>
                <a:lnTo>
                  <a:pt x="691" y="4"/>
                </a:lnTo>
                <a:lnTo>
                  <a:pt x="691" y="8"/>
                </a:lnTo>
                <a:lnTo>
                  <a:pt x="693" y="14"/>
                </a:lnTo>
                <a:lnTo>
                  <a:pt x="693" y="19"/>
                </a:lnTo>
                <a:lnTo>
                  <a:pt x="695" y="25"/>
                </a:lnTo>
                <a:lnTo>
                  <a:pt x="695" y="32"/>
                </a:lnTo>
                <a:lnTo>
                  <a:pt x="697" y="36"/>
                </a:lnTo>
                <a:lnTo>
                  <a:pt x="701" y="40"/>
                </a:lnTo>
                <a:lnTo>
                  <a:pt x="706" y="44"/>
                </a:lnTo>
                <a:lnTo>
                  <a:pt x="712" y="44"/>
                </a:lnTo>
                <a:lnTo>
                  <a:pt x="737" y="47"/>
                </a:lnTo>
                <a:lnTo>
                  <a:pt x="737" y="47"/>
                </a:lnTo>
                <a:lnTo>
                  <a:pt x="737" y="51"/>
                </a:lnTo>
                <a:lnTo>
                  <a:pt x="737" y="143"/>
                </a:lnTo>
                <a:lnTo>
                  <a:pt x="737" y="224"/>
                </a:lnTo>
                <a:lnTo>
                  <a:pt x="733" y="311"/>
                </a:lnTo>
                <a:lnTo>
                  <a:pt x="729" y="401"/>
                </a:lnTo>
                <a:lnTo>
                  <a:pt x="725" y="493"/>
                </a:lnTo>
                <a:lnTo>
                  <a:pt x="718" y="585"/>
                </a:lnTo>
                <a:lnTo>
                  <a:pt x="712" y="673"/>
                </a:lnTo>
                <a:lnTo>
                  <a:pt x="705" y="758"/>
                </a:lnTo>
                <a:lnTo>
                  <a:pt x="699" y="835"/>
                </a:lnTo>
                <a:lnTo>
                  <a:pt x="691" y="901"/>
                </a:lnTo>
                <a:lnTo>
                  <a:pt x="686" y="957"/>
                </a:lnTo>
                <a:lnTo>
                  <a:pt x="603" y="908"/>
                </a:lnTo>
                <a:lnTo>
                  <a:pt x="524" y="852"/>
                </a:lnTo>
                <a:lnTo>
                  <a:pt x="451" y="788"/>
                </a:lnTo>
                <a:lnTo>
                  <a:pt x="381" y="720"/>
                </a:lnTo>
                <a:lnTo>
                  <a:pt x="319" y="649"/>
                </a:lnTo>
                <a:lnTo>
                  <a:pt x="261" y="575"/>
                </a:lnTo>
                <a:lnTo>
                  <a:pt x="209" y="500"/>
                </a:lnTo>
                <a:lnTo>
                  <a:pt x="160" y="425"/>
                </a:lnTo>
                <a:lnTo>
                  <a:pt x="118" y="352"/>
                </a:lnTo>
                <a:lnTo>
                  <a:pt x="83" y="279"/>
                </a:lnTo>
                <a:lnTo>
                  <a:pt x="53" y="211"/>
                </a:lnTo>
                <a:lnTo>
                  <a:pt x="30" y="147"/>
                </a:lnTo>
                <a:lnTo>
                  <a:pt x="11" y="91"/>
                </a:lnTo>
                <a:lnTo>
                  <a:pt x="0" y="40"/>
                </a:lnTo>
                <a:lnTo>
                  <a:pt x="117" y="25"/>
                </a:lnTo>
                <a:lnTo>
                  <a:pt x="227" y="14"/>
                </a:lnTo>
                <a:lnTo>
                  <a:pt x="331" y="8"/>
                </a:lnTo>
                <a:lnTo>
                  <a:pt x="427" y="2"/>
                </a:lnTo>
                <a:lnTo>
                  <a:pt x="519" y="0"/>
                </a:lnTo>
                <a:lnTo>
                  <a:pt x="607" y="0"/>
                </a:lnTo>
                <a:lnTo>
                  <a:pt x="691" y="0"/>
                </a:lnTo>
                <a:close/>
              </a:path>
            </a:pathLst>
          </a:custGeom>
          <a:solidFill>
            <a:srgbClr val="ffffff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5"/>
          <p:cNvSpPr/>
          <p:nvPr/>
        </p:nvSpPr>
        <p:spPr>
          <a:xfrm>
            <a:off x="21150720" y="1943280"/>
            <a:ext cx="1188720" cy="1392840"/>
          </a:xfrm>
          <a:custGeom>
            <a:avLst/>
            <a:gdLst/>
            <a:ahLst/>
            <a:rect l="l" t="t" r="r" b="b"/>
            <a:pathLst>
              <a:path w="739" h="957">
                <a:moveTo>
                  <a:pt x="45" y="0"/>
                </a:moveTo>
                <a:lnTo>
                  <a:pt x="130" y="0"/>
                </a:lnTo>
                <a:lnTo>
                  <a:pt x="218" y="0"/>
                </a:lnTo>
                <a:lnTo>
                  <a:pt x="310" y="2"/>
                </a:lnTo>
                <a:lnTo>
                  <a:pt x="408" y="8"/>
                </a:lnTo>
                <a:lnTo>
                  <a:pt x="511" y="14"/>
                </a:lnTo>
                <a:lnTo>
                  <a:pt x="622" y="25"/>
                </a:lnTo>
                <a:lnTo>
                  <a:pt x="739" y="40"/>
                </a:lnTo>
                <a:lnTo>
                  <a:pt x="727" y="91"/>
                </a:lnTo>
                <a:lnTo>
                  <a:pt x="710" y="147"/>
                </a:lnTo>
                <a:lnTo>
                  <a:pt x="686" y="211"/>
                </a:lnTo>
                <a:lnTo>
                  <a:pt x="656" y="279"/>
                </a:lnTo>
                <a:lnTo>
                  <a:pt x="620" y="352"/>
                </a:lnTo>
                <a:lnTo>
                  <a:pt x="579" y="425"/>
                </a:lnTo>
                <a:lnTo>
                  <a:pt x="532" y="500"/>
                </a:lnTo>
                <a:lnTo>
                  <a:pt x="479" y="575"/>
                </a:lnTo>
                <a:lnTo>
                  <a:pt x="421" y="649"/>
                </a:lnTo>
                <a:lnTo>
                  <a:pt x="357" y="720"/>
                </a:lnTo>
                <a:lnTo>
                  <a:pt x="290" y="788"/>
                </a:lnTo>
                <a:lnTo>
                  <a:pt x="214" y="852"/>
                </a:lnTo>
                <a:lnTo>
                  <a:pt x="137" y="908"/>
                </a:lnTo>
                <a:lnTo>
                  <a:pt x="53" y="957"/>
                </a:lnTo>
                <a:lnTo>
                  <a:pt x="47" y="901"/>
                </a:lnTo>
                <a:lnTo>
                  <a:pt x="40" y="835"/>
                </a:lnTo>
                <a:lnTo>
                  <a:pt x="34" y="758"/>
                </a:lnTo>
                <a:lnTo>
                  <a:pt x="27" y="673"/>
                </a:lnTo>
                <a:lnTo>
                  <a:pt x="19" y="585"/>
                </a:lnTo>
                <a:lnTo>
                  <a:pt x="13" y="493"/>
                </a:lnTo>
                <a:lnTo>
                  <a:pt x="8" y="401"/>
                </a:lnTo>
                <a:lnTo>
                  <a:pt x="4" y="311"/>
                </a:lnTo>
                <a:lnTo>
                  <a:pt x="2" y="224"/>
                </a:lnTo>
                <a:lnTo>
                  <a:pt x="0" y="143"/>
                </a:lnTo>
                <a:lnTo>
                  <a:pt x="2" y="51"/>
                </a:lnTo>
                <a:lnTo>
                  <a:pt x="2" y="47"/>
                </a:lnTo>
                <a:lnTo>
                  <a:pt x="25" y="44"/>
                </a:lnTo>
                <a:lnTo>
                  <a:pt x="32" y="44"/>
                </a:lnTo>
                <a:lnTo>
                  <a:pt x="36" y="40"/>
                </a:lnTo>
                <a:lnTo>
                  <a:pt x="40" y="36"/>
                </a:lnTo>
                <a:lnTo>
                  <a:pt x="42" y="32"/>
                </a:lnTo>
                <a:lnTo>
                  <a:pt x="43" y="25"/>
                </a:lnTo>
                <a:lnTo>
                  <a:pt x="43" y="19"/>
                </a:lnTo>
                <a:lnTo>
                  <a:pt x="45" y="14"/>
                </a:lnTo>
                <a:lnTo>
                  <a:pt x="45" y="8"/>
                </a:lnTo>
                <a:lnTo>
                  <a:pt x="45" y="4"/>
                </a:lnTo>
                <a:lnTo>
                  <a:pt x="45" y="0"/>
                </a:lnTo>
                <a:lnTo>
                  <a:pt x="45" y="0"/>
                </a:lnTo>
                <a:lnTo>
                  <a:pt x="45" y="0"/>
                </a:lnTo>
                <a:close/>
              </a:path>
            </a:pathLst>
          </a:custGeom>
          <a:solidFill>
            <a:srgbClr val="ffffff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6"/>
          <p:cNvSpPr/>
          <p:nvPr/>
        </p:nvSpPr>
        <p:spPr>
          <a:xfrm>
            <a:off x="20373480" y="1303920"/>
            <a:ext cx="23760" cy="9720"/>
          </a:xfrm>
          <a:custGeom>
            <a:avLst/>
            <a:gdLst/>
            <a:ahLst/>
            <a:rect l="l" t="t" r="r" b="b"/>
            <a:pathLst>
              <a:path w="15" h="7">
                <a:moveTo>
                  <a:pt x="10" y="0"/>
                </a:moveTo>
                <a:lnTo>
                  <a:pt x="14" y="0"/>
                </a:lnTo>
                <a:lnTo>
                  <a:pt x="15" y="0"/>
                </a:lnTo>
                <a:lnTo>
                  <a:pt x="14" y="1"/>
                </a:lnTo>
                <a:lnTo>
                  <a:pt x="12" y="1"/>
                </a:lnTo>
                <a:lnTo>
                  <a:pt x="10" y="3"/>
                </a:lnTo>
                <a:lnTo>
                  <a:pt x="8" y="5"/>
                </a:lnTo>
                <a:lnTo>
                  <a:pt x="4" y="5"/>
                </a:lnTo>
                <a:lnTo>
                  <a:pt x="2" y="7"/>
                </a:lnTo>
                <a:lnTo>
                  <a:pt x="0" y="3"/>
                </a:lnTo>
                <a:lnTo>
                  <a:pt x="0" y="1"/>
                </a:lnTo>
                <a:lnTo>
                  <a:pt x="2" y="0"/>
                </a:lnTo>
                <a:lnTo>
                  <a:pt x="2" y="0"/>
                </a:lnTo>
                <a:lnTo>
                  <a:pt x="6" y="0"/>
                </a:ln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7"/>
          <p:cNvSpPr/>
          <p:nvPr/>
        </p:nvSpPr>
        <p:spPr>
          <a:xfrm>
            <a:off x="19739520" y="1164240"/>
            <a:ext cx="1230480" cy="609480"/>
          </a:xfrm>
          <a:custGeom>
            <a:avLst/>
            <a:gdLst/>
            <a:ahLst/>
            <a:rect l="l" t="t" r="r" b="b"/>
            <a:pathLst>
              <a:path w="765" h="419">
                <a:moveTo>
                  <a:pt x="357" y="111"/>
                </a:moveTo>
                <a:lnTo>
                  <a:pt x="353" y="114"/>
                </a:lnTo>
                <a:lnTo>
                  <a:pt x="351" y="118"/>
                </a:lnTo>
                <a:lnTo>
                  <a:pt x="347" y="120"/>
                </a:lnTo>
                <a:lnTo>
                  <a:pt x="347" y="126"/>
                </a:lnTo>
                <a:lnTo>
                  <a:pt x="347" y="128"/>
                </a:lnTo>
                <a:lnTo>
                  <a:pt x="349" y="131"/>
                </a:lnTo>
                <a:lnTo>
                  <a:pt x="353" y="133"/>
                </a:lnTo>
                <a:lnTo>
                  <a:pt x="357" y="133"/>
                </a:lnTo>
                <a:lnTo>
                  <a:pt x="362" y="133"/>
                </a:lnTo>
                <a:lnTo>
                  <a:pt x="368" y="131"/>
                </a:lnTo>
                <a:lnTo>
                  <a:pt x="374" y="128"/>
                </a:lnTo>
                <a:lnTo>
                  <a:pt x="378" y="126"/>
                </a:lnTo>
                <a:lnTo>
                  <a:pt x="381" y="122"/>
                </a:lnTo>
                <a:lnTo>
                  <a:pt x="385" y="120"/>
                </a:lnTo>
                <a:lnTo>
                  <a:pt x="387" y="120"/>
                </a:lnTo>
                <a:lnTo>
                  <a:pt x="385" y="118"/>
                </a:lnTo>
                <a:lnTo>
                  <a:pt x="383" y="118"/>
                </a:lnTo>
                <a:lnTo>
                  <a:pt x="379" y="120"/>
                </a:lnTo>
                <a:lnTo>
                  <a:pt x="374" y="122"/>
                </a:lnTo>
                <a:lnTo>
                  <a:pt x="368" y="124"/>
                </a:lnTo>
                <a:lnTo>
                  <a:pt x="364" y="124"/>
                </a:lnTo>
                <a:lnTo>
                  <a:pt x="361" y="124"/>
                </a:lnTo>
                <a:lnTo>
                  <a:pt x="359" y="122"/>
                </a:lnTo>
                <a:lnTo>
                  <a:pt x="357" y="120"/>
                </a:lnTo>
                <a:lnTo>
                  <a:pt x="357" y="116"/>
                </a:lnTo>
                <a:lnTo>
                  <a:pt x="357" y="113"/>
                </a:lnTo>
                <a:lnTo>
                  <a:pt x="357" y="111"/>
                </a:lnTo>
                <a:close/>
                <a:moveTo>
                  <a:pt x="419" y="77"/>
                </a:moveTo>
                <a:lnTo>
                  <a:pt x="419" y="81"/>
                </a:lnTo>
                <a:lnTo>
                  <a:pt x="417" y="84"/>
                </a:lnTo>
                <a:lnTo>
                  <a:pt x="415" y="86"/>
                </a:lnTo>
                <a:lnTo>
                  <a:pt x="411" y="88"/>
                </a:lnTo>
                <a:lnTo>
                  <a:pt x="406" y="90"/>
                </a:lnTo>
                <a:lnTo>
                  <a:pt x="404" y="90"/>
                </a:lnTo>
                <a:lnTo>
                  <a:pt x="400" y="90"/>
                </a:lnTo>
                <a:lnTo>
                  <a:pt x="396" y="90"/>
                </a:lnTo>
                <a:lnTo>
                  <a:pt x="394" y="90"/>
                </a:lnTo>
                <a:lnTo>
                  <a:pt x="393" y="92"/>
                </a:lnTo>
                <a:lnTo>
                  <a:pt x="391" y="94"/>
                </a:lnTo>
                <a:lnTo>
                  <a:pt x="389" y="96"/>
                </a:lnTo>
                <a:lnTo>
                  <a:pt x="387" y="97"/>
                </a:lnTo>
                <a:lnTo>
                  <a:pt x="383" y="99"/>
                </a:lnTo>
                <a:lnTo>
                  <a:pt x="378" y="101"/>
                </a:lnTo>
                <a:lnTo>
                  <a:pt x="374" y="101"/>
                </a:lnTo>
                <a:lnTo>
                  <a:pt x="370" y="103"/>
                </a:lnTo>
                <a:lnTo>
                  <a:pt x="368" y="105"/>
                </a:lnTo>
                <a:lnTo>
                  <a:pt x="370" y="109"/>
                </a:lnTo>
                <a:lnTo>
                  <a:pt x="370" y="111"/>
                </a:lnTo>
                <a:lnTo>
                  <a:pt x="370" y="111"/>
                </a:lnTo>
                <a:lnTo>
                  <a:pt x="370" y="113"/>
                </a:lnTo>
                <a:lnTo>
                  <a:pt x="372" y="114"/>
                </a:lnTo>
                <a:lnTo>
                  <a:pt x="372" y="116"/>
                </a:lnTo>
                <a:lnTo>
                  <a:pt x="372" y="118"/>
                </a:lnTo>
                <a:lnTo>
                  <a:pt x="374" y="120"/>
                </a:lnTo>
                <a:lnTo>
                  <a:pt x="374" y="118"/>
                </a:lnTo>
                <a:lnTo>
                  <a:pt x="376" y="116"/>
                </a:lnTo>
                <a:lnTo>
                  <a:pt x="378" y="114"/>
                </a:lnTo>
                <a:lnTo>
                  <a:pt x="379" y="114"/>
                </a:lnTo>
                <a:lnTo>
                  <a:pt x="381" y="113"/>
                </a:lnTo>
                <a:lnTo>
                  <a:pt x="383" y="113"/>
                </a:lnTo>
                <a:lnTo>
                  <a:pt x="385" y="113"/>
                </a:lnTo>
                <a:lnTo>
                  <a:pt x="389" y="114"/>
                </a:lnTo>
                <a:lnTo>
                  <a:pt x="389" y="118"/>
                </a:lnTo>
                <a:lnTo>
                  <a:pt x="391" y="122"/>
                </a:lnTo>
                <a:lnTo>
                  <a:pt x="389" y="124"/>
                </a:lnTo>
                <a:lnTo>
                  <a:pt x="389" y="128"/>
                </a:lnTo>
                <a:lnTo>
                  <a:pt x="385" y="128"/>
                </a:lnTo>
                <a:lnTo>
                  <a:pt x="383" y="129"/>
                </a:lnTo>
                <a:lnTo>
                  <a:pt x="381" y="129"/>
                </a:lnTo>
                <a:lnTo>
                  <a:pt x="379" y="129"/>
                </a:lnTo>
                <a:lnTo>
                  <a:pt x="378" y="129"/>
                </a:lnTo>
                <a:lnTo>
                  <a:pt x="376" y="129"/>
                </a:lnTo>
                <a:lnTo>
                  <a:pt x="374" y="131"/>
                </a:lnTo>
                <a:lnTo>
                  <a:pt x="374" y="135"/>
                </a:lnTo>
                <a:lnTo>
                  <a:pt x="374" y="137"/>
                </a:lnTo>
                <a:lnTo>
                  <a:pt x="374" y="141"/>
                </a:lnTo>
                <a:lnTo>
                  <a:pt x="381" y="137"/>
                </a:lnTo>
                <a:lnTo>
                  <a:pt x="389" y="135"/>
                </a:lnTo>
                <a:lnTo>
                  <a:pt x="396" y="135"/>
                </a:lnTo>
                <a:lnTo>
                  <a:pt x="394" y="139"/>
                </a:lnTo>
                <a:lnTo>
                  <a:pt x="394" y="143"/>
                </a:lnTo>
                <a:lnTo>
                  <a:pt x="393" y="144"/>
                </a:lnTo>
                <a:lnTo>
                  <a:pt x="391" y="148"/>
                </a:lnTo>
                <a:lnTo>
                  <a:pt x="387" y="148"/>
                </a:lnTo>
                <a:lnTo>
                  <a:pt x="383" y="150"/>
                </a:lnTo>
                <a:lnTo>
                  <a:pt x="378" y="150"/>
                </a:lnTo>
                <a:lnTo>
                  <a:pt x="374" y="150"/>
                </a:lnTo>
                <a:lnTo>
                  <a:pt x="368" y="148"/>
                </a:lnTo>
                <a:lnTo>
                  <a:pt x="370" y="150"/>
                </a:lnTo>
                <a:lnTo>
                  <a:pt x="372" y="152"/>
                </a:lnTo>
                <a:lnTo>
                  <a:pt x="372" y="154"/>
                </a:lnTo>
                <a:lnTo>
                  <a:pt x="372" y="158"/>
                </a:lnTo>
                <a:lnTo>
                  <a:pt x="368" y="156"/>
                </a:lnTo>
                <a:lnTo>
                  <a:pt x="362" y="156"/>
                </a:lnTo>
                <a:lnTo>
                  <a:pt x="359" y="156"/>
                </a:lnTo>
                <a:lnTo>
                  <a:pt x="361" y="160"/>
                </a:lnTo>
                <a:lnTo>
                  <a:pt x="362" y="163"/>
                </a:lnTo>
                <a:lnTo>
                  <a:pt x="364" y="165"/>
                </a:lnTo>
                <a:lnTo>
                  <a:pt x="361" y="165"/>
                </a:lnTo>
                <a:lnTo>
                  <a:pt x="357" y="165"/>
                </a:lnTo>
                <a:lnTo>
                  <a:pt x="351" y="163"/>
                </a:lnTo>
                <a:lnTo>
                  <a:pt x="347" y="161"/>
                </a:lnTo>
                <a:lnTo>
                  <a:pt x="340" y="160"/>
                </a:lnTo>
                <a:lnTo>
                  <a:pt x="332" y="156"/>
                </a:lnTo>
                <a:lnTo>
                  <a:pt x="327" y="152"/>
                </a:lnTo>
                <a:lnTo>
                  <a:pt x="325" y="150"/>
                </a:lnTo>
                <a:lnTo>
                  <a:pt x="325" y="146"/>
                </a:lnTo>
                <a:lnTo>
                  <a:pt x="325" y="144"/>
                </a:lnTo>
                <a:lnTo>
                  <a:pt x="325" y="141"/>
                </a:lnTo>
                <a:lnTo>
                  <a:pt x="325" y="139"/>
                </a:lnTo>
                <a:lnTo>
                  <a:pt x="325" y="135"/>
                </a:lnTo>
                <a:lnTo>
                  <a:pt x="323" y="133"/>
                </a:lnTo>
                <a:lnTo>
                  <a:pt x="319" y="131"/>
                </a:lnTo>
                <a:lnTo>
                  <a:pt x="317" y="129"/>
                </a:lnTo>
                <a:lnTo>
                  <a:pt x="314" y="128"/>
                </a:lnTo>
                <a:lnTo>
                  <a:pt x="308" y="128"/>
                </a:lnTo>
                <a:lnTo>
                  <a:pt x="310" y="129"/>
                </a:lnTo>
                <a:lnTo>
                  <a:pt x="312" y="129"/>
                </a:lnTo>
                <a:lnTo>
                  <a:pt x="312" y="133"/>
                </a:lnTo>
                <a:lnTo>
                  <a:pt x="312" y="135"/>
                </a:lnTo>
                <a:lnTo>
                  <a:pt x="312" y="137"/>
                </a:lnTo>
                <a:lnTo>
                  <a:pt x="312" y="141"/>
                </a:lnTo>
                <a:lnTo>
                  <a:pt x="312" y="141"/>
                </a:lnTo>
                <a:lnTo>
                  <a:pt x="310" y="143"/>
                </a:lnTo>
                <a:lnTo>
                  <a:pt x="310" y="141"/>
                </a:lnTo>
                <a:lnTo>
                  <a:pt x="306" y="141"/>
                </a:lnTo>
                <a:lnTo>
                  <a:pt x="304" y="141"/>
                </a:lnTo>
                <a:lnTo>
                  <a:pt x="300" y="143"/>
                </a:lnTo>
                <a:lnTo>
                  <a:pt x="299" y="143"/>
                </a:lnTo>
                <a:lnTo>
                  <a:pt x="297" y="143"/>
                </a:lnTo>
                <a:lnTo>
                  <a:pt x="295" y="143"/>
                </a:lnTo>
                <a:lnTo>
                  <a:pt x="291" y="146"/>
                </a:lnTo>
                <a:lnTo>
                  <a:pt x="295" y="144"/>
                </a:lnTo>
                <a:lnTo>
                  <a:pt x="297" y="144"/>
                </a:lnTo>
                <a:lnTo>
                  <a:pt x="299" y="146"/>
                </a:lnTo>
                <a:lnTo>
                  <a:pt x="300" y="150"/>
                </a:lnTo>
                <a:lnTo>
                  <a:pt x="300" y="152"/>
                </a:lnTo>
                <a:lnTo>
                  <a:pt x="304" y="152"/>
                </a:lnTo>
                <a:lnTo>
                  <a:pt x="306" y="154"/>
                </a:lnTo>
                <a:lnTo>
                  <a:pt x="306" y="154"/>
                </a:lnTo>
                <a:lnTo>
                  <a:pt x="306" y="154"/>
                </a:lnTo>
                <a:lnTo>
                  <a:pt x="306" y="156"/>
                </a:lnTo>
                <a:lnTo>
                  <a:pt x="304" y="156"/>
                </a:lnTo>
                <a:lnTo>
                  <a:pt x="302" y="156"/>
                </a:lnTo>
                <a:lnTo>
                  <a:pt x="300" y="160"/>
                </a:lnTo>
                <a:lnTo>
                  <a:pt x="299" y="160"/>
                </a:lnTo>
                <a:lnTo>
                  <a:pt x="297" y="161"/>
                </a:lnTo>
                <a:lnTo>
                  <a:pt x="293" y="163"/>
                </a:lnTo>
                <a:lnTo>
                  <a:pt x="291" y="167"/>
                </a:lnTo>
                <a:lnTo>
                  <a:pt x="295" y="165"/>
                </a:lnTo>
                <a:lnTo>
                  <a:pt x="297" y="163"/>
                </a:lnTo>
                <a:lnTo>
                  <a:pt x="300" y="163"/>
                </a:lnTo>
                <a:lnTo>
                  <a:pt x="300" y="167"/>
                </a:lnTo>
                <a:lnTo>
                  <a:pt x="302" y="167"/>
                </a:lnTo>
                <a:lnTo>
                  <a:pt x="304" y="169"/>
                </a:lnTo>
                <a:lnTo>
                  <a:pt x="306" y="169"/>
                </a:lnTo>
                <a:lnTo>
                  <a:pt x="308" y="169"/>
                </a:lnTo>
                <a:lnTo>
                  <a:pt x="312" y="169"/>
                </a:lnTo>
                <a:lnTo>
                  <a:pt x="314" y="169"/>
                </a:lnTo>
                <a:lnTo>
                  <a:pt x="319" y="169"/>
                </a:lnTo>
                <a:lnTo>
                  <a:pt x="321" y="169"/>
                </a:lnTo>
                <a:lnTo>
                  <a:pt x="323" y="171"/>
                </a:lnTo>
                <a:lnTo>
                  <a:pt x="323" y="173"/>
                </a:lnTo>
                <a:lnTo>
                  <a:pt x="323" y="175"/>
                </a:lnTo>
                <a:lnTo>
                  <a:pt x="323" y="176"/>
                </a:lnTo>
                <a:lnTo>
                  <a:pt x="321" y="180"/>
                </a:lnTo>
                <a:lnTo>
                  <a:pt x="319" y="182"/>
                </a:lnTo>
                <a:lnTo>
                  <a:pt x="317" y="184"/>
                </a:lnTo>
                <a:lnTo>
                  <a:pt x="323" y="184"/>
                </a:lnTo>
                <a:lnTo>
                  <a:pt x="329" y="184"/>
                </a:lnTo>
                <a:lnTo>
                  <a:pt x="332" y="182"/>
                </a:lnTo>
                <a:lnTo>
                  <a:pt x="336" y="182"/>
                </a:lnTo>
                <a:lnTo>
                  <a:pt x="334" y="186"/>
                </a:lnTo>
                <a:lnTo>
                  <a:pt x="334" y="188"/>
                </a:lnTo>
                <a:lnTo>
                  <a:pt x="334" y="191"/>
                </a:lnTo>
                <a:lnTo>
                  <a:pt x="332" y="195"/>
                </a:lnTo>
                <a:lnTo>
                  <a:pt x="336" y="193"/>
                </a:lnTo>
                <a:lnTo>
                  <a:pt x="342" y="191"/>
                </a:lnTo>
                <a:lnTo>
                  <a:pt x="347" y="188"/>
                </a:lnTo>
                <a:lnTo>
                  <a:pt x="353" y="186"/>
                </a:lnTo>
                <a:lnTo>
                  <a:pt x="359" y="184"/>
                </a:lnTo>
                <a:lnTo>
                  <a:pt x="361" y="184"/>
                </a:lnTo>
                <a:lnTo>
                  <a:pt x="362" y="184"/>
                </a:lnTo>
                <a:lnTo>
                  <a:pt x="366" y="186"/>
                </a:lnTo>
                <a:lnTo>
                  <a:pt x="362" y="193"/>
                </a:lnTo>
                <a:lnTo>
                  <a:pt x="353" y="203"/>
                </a:lnTo>
                <a:lnTo>
                  <a:pt x="340" y="208"/>
                </a:lnTo>
                <a:lnTo>
                  <a:pt x="327" y="210"/>
                </a:lnTo>
                <a:lnTo>
                  <a:pt x="323" y="210"/>
                </a:lnTo>
                <a:lnTo>
                  <a:pt x="317" y="210"/>
                </a:lnTo>
                <a:lnTo>
                  <a:pt x="314" y="208"/>
                </a:lnTo>
                <a:lnTo>
                  <a:pt x="312" y="206"/>
                </a:lnTo>
                <a:lnTo>
                  <a:pt x="312" y="203"/>
                </a:lnTo>
                <a:lnTo>
                  <a:pt x="310" y="201"/>
                </a:lnTo>
                <a:lnTo>
                  <a:pt x="308" y="201"/>
                </a:lnTo>
                <a:lnTo>
                  <a:pt x="302" y="201"/>
                </a:lnTo>
                <a:lnTo>
                  <a:pt x="299" y="201"/>
                </a:lnTo>
                <a:lnTo>
                  <a:pt x="295" y="203"/>
                </a:lnTo>
                <a:lnTo>
                  <a:pt x="291" y="205"/>
                </a:lnTo>
                <a:lnTo>
                  <a:pt x="293" y="205"/>
                </a:lnTo>
                <a:lnTo>
                  <a:pt x="297" y="205"/>
                </a:lnTo>
                <a:lnTo>
                  <a:pt x="299" y="205"/>
                </a:lnTo>
                <a:lnTo>
                  <a:pt x="299" y="208"/>
                </a:lnTo>
                <a:lnTo>
                  <a:pt x="300" y="210"/>
                </a:lnTo>
                <a:lnTo>
                  <a:pt x="302" y="212"/>
                </a:lnTo>
                <a:lnTo>
                  <a:pt x="302" y="212"/>
                </a:lnTo>
                <a:lnTo>
                  <a:pt x="300" y="214"/>
                </a:lnTo>
                <a:lnTo>
                  <a:pt x="299" y="214"/>
                </a:lnTo>
                <a:lnTo>
                  <a:pt x="295" y="216"/>
                </a:lnTo>
                <a:lnTo>
                  <a:pt x="293" y="218"/>
                </a:lnTo>
                <a:lnTo>
                  <a:pt x="291" y="220"/>
                </a:lnTo>
                <a:lnTo>
                  <a:pt x="287" y="223"/>
                </a:lnTo>
                <a:lnTo>
                  <a:pt x="287" y="227"/>
                </a:lnTo>
                <a:lnTo>
                  <a:pt x="289" y="225"/>
                </a:lnTo>
                <a:lnTo>
                  <a:pt x="291" y="223"/>
                </a:lnTo>
                <a:lnTo>
                  <a:pt x="291" y="223"/>
                </a:lnTo>
                <a:lnTo>
                  <a:pt x="295" y="223"/>
                </a:lnTo>
                <a:lnTo>
                  <a:pt x="297" y="225"/>
                </a:lnTo>
                <a:lnTo>
                  <a:pt x="299" y="225"/>
                </a:lnTo>
                <a:lnTo>
                  <a:pt x="302" y="225"/>
                </a:lnTo>
                <a:lnTo>
                  <a:pt x="302" y="225"/>
                </a:lnTo>
                <a:lnTo>
                  <a:pt x="302" y="227"/>
                </a:lnTo>
                <a:lnTo>
                  <a:pt x="300" y="229"/>
                </a:lnTo>
                <a:lnTo>
                  <a:pt x="300" y="231"/>
                </a:lnTo>
                <a:lnTo>
                  <a:pt x="300" y="235"/>
                </a:lnTo>
                <a:lnTo>
                  <a:pt x="300" y="235"/>
                </a:lnTo>
                <a:lnTo>
                  <a:pt x="299" y="237"/>
                </a:lnTo>
                <a:lnTo>
                  <a:pt x="299" y="240"/>
                </a:lnTo>
                <a:lnTo>
                  <a:pt x="300" y="244"/>
                </a:lnTo>
                <a:lnTo>
                  <a:pt x="300" y="240"/>
                </a:lnTo>
                <a:lnTo>
                  <a:pt x="302" y="238"/>
                </a:lnTo>
                <a:lnTo>
                  <a:pt x="304" y="238"/>
                </a:lnTo>
                <a:lnTo>
                  <a:pt x="304" y="237"/>
                </a:lnTo>
                <a:lnTo>
                  <a:pt x="308" y="237"/>
                </a:lnTo>
                <a:lnTo>
                  <a:pt x="312" y="237"/>
                </a:lnTo>
                <a:lnTo>
                  <a:pt x="314" y="235"/>
                </a:lnTo>
                <a:lnTo>
                  <a:pt x="316" y="233"/>
                </a:lnTo>
                <a:lnTo>
                  <a:pt x="317" y="231"/>
                </a:lnTo>
                <a:lnTo>
                  <a:pt x="319" y="229"/>
                </a:lnTo>
                <a:lnTo>
                  <a:pt x="323" y="229"/>
                </a:lnTo>
                <a:lnTo>
                  <a:pt x="329" y="229"/>
                </a:lnTo>
                <a:lnTo>
                  <a:pt x="331" y="231"/>
                </a:lnTo>
                <a:lnTo>
                  <a:pt x="334" y="235"/>
                </a:lnTo>
                <a:lnTo>
                  <a:pt x="334" y="238"/>
                </a:lnTo>
                <a:lnTo>
                  <a:pt x="336" y="235"/>
                </a:lnTo>
                <a:lnTo>
                  <a:pt x="340" y="233"/>
                </a:lnTo>
                <a:lnTo>
                  <a:pt x="342" y="229"/>
                </a:lnTo>
                <a:lnTo>
                  <a:pt x="346" y="229"/>
                </a:lnTo>
                <a:lnTo>
                  <a:pt x="347" y="229"/>
                </a:lnTo>
                <a:lnTo>
                  <a:pt x="351" y="233"/>
                </a:lnTo>
                <a:lnTo>
                  <a:pt x="353" y="229"/>
                </a:lnTo>
                <a:lnTo>
                  <a:pt x="357" y="223"/>
                </a:lnTo>
                <a:lnTo>
                  <a:pt x="361" y="222"/>
                </a:lnTo>
                <a:lnTo>
                  <a:pt x="364" y="220"/>
                </a:lnTo>
                <a:lnTo>
                  <a:pt x="364" y="223"/>
                </a:lnTo>
                <a:lnTo>
                  <a:pt x="368" y="229"/>
                </a:lnTo>
                <a:lnTo>
                  <a:pt x="372" y="233"/>
                </a:lnTo>
                <a:lnTo>
                  <a:pt x="378" y="235"/>
                </a:lnTo>
                <a:lnTo>
                  <a:pt x="381" y="238"/>
                </a:lnTo>
                <a:lnTo>
                  <a:pt x="387" y="240"/>
                </a:lnTo>
                <a:lnTo>
                  <a:pt x="391" y="244"/>
                </a:lnTo>
                <a:lnTo>
                  <a:pt x="396" y="250"/>
                </a:lnTo>
                <a:lnTo>
                  <a:pt x="396" y="250"/>
                </a:lnTo>
                <a:lnTo>
                  <a:pt x="394" y="252"/>
                </a:lnTo>
                <a:lnTo>
                  <a:pt x="393" y="252"/>
                </a:lnTo>
                <a:lnTo>
                  <a:pt x="389" y="252"/>
                </a:lnTo>
                <a:lnTo>
                  <a:pt x="387" y="252"/>
                </a:lnTo>
                <a:lnTo>
                  <a:pt x="383" y="250"/>
                </a:lnTo>
                <a:lnTo>
                  <a:pt x="381" y="248"/>
                </a:lnTo>
                <a:lnTo>
                  <a:pt x="378" y="248"/>
                </a:lnTo>
                <a:lnTo>
                  <a:pt x="372" y="246"/>
                </a:lnTo>
                <a:lnTo>
                  <a:pt x="366" y="244"/>
                </a:lnTo>
                <a:lnTo>
                  <a:pt x="359" y="244"/>
                </a:lnTo>
                <a:lnTo>
                  <a:pt x="355" y="244"/>
                </a:lnTo>
                <a:lnTo>
                  <a:pt x="349" y="248"/>
                </a:lnTo>
                <a:lnTo>
                  <a:pt x="346" y="252"/>
                </a:lnTo>
                <a:lnTo>
                  <a:pt x="344" y="255"/>
                </a:lnTo>
                <a:lnTo>
                  <a:pt x="342" y="259"/>
                </a:lnTo>
                <a:lnTo>
                  <a:pt x="344" y="263"/>
                </a:lnTo>
                <a:lnTo>
                  <a:pt x="346" y="269"/>
                </a:lnTo>
                <a:lnTo>
                  <a:pt x="347" y="274"/>
                </a:lnTo>
                <a:lnTo>
                  <a:pt x="349" y="278"/>
                </a:lnTo>
                <a:lnTo>
                  <a:pt x="349" y="282"/>
                </a:lnTo>
                <a:lnTo>
                  <a:pt x="347" y="285"/>
                </a:lnTo>
                <a:lnTo>
                  <a:pt x="346" y="287"/>
                </a:lnTo>
                <a:lnTo>
                  <a:pt x="342" y="287"/>
                </a:lnTo>
                <a:lnTo>
                  <a:pt x="338" y="287"/>
                </a:lnTo>
                <a:lnTo>
                  <a:pt x="332" y="287"/>
                </a:lnTo>
                <a:lnTo>
                  <a:pt x="329" y="284"/>
                </a:lnTo>
                <a:lnTo>
                  <a:pt x="325" y="280"/>
                </a:lnTo>
                <a:lnTo>
                  <a:pt x="323" y="278"/>
                </a:lnTo>
                <a:lnTo>
                  <a:pt x="321" y="278"/>
                </a:lnTo>
                <a:lnTo>
                  <a:pt x="319" y="278"/>
                </a:lnTo>
                <a:lnTo>
                  <a:pt x="317" y="278"/>
                </a:lnTo>
                <a:lnTo>
                  <a:pt x="316" y="278"/>
                </a:lnTo>
                <a:lnTo>
                  <a:pt x="314" y="280"/>
                </a:lnTo>
                <a:lnTo>
                  <a:pt x="310" y="280"/>
                </a:lnTo>
                <a:lnTo>
                  <a:pt x="306" y="282"/>
                </a:lnTo>
                <a:lnTo>
                  <a:pt x="304" y="285"/>
                </a:lnTo>
                <a:lnTo>
                  <a:pt x="308" y="284"/>
                </a:lnTo>
                <a:lnTo>
                  <a:pt x="312" y="284"/>
                </a:lnTo>
                <a:lnTo>
                  <a:pt x="312" y="287"/>
                </a:lnTo>
                <a:lnTo>
                  <a:pt x="314" y="289"/>
                </a:lnTo>
                <a:lnTo>
                  <a:pt x="316" y="289"/>
                </a:lnTo>
                <a:lnTo>
                  <a:pt x="317" y="291"/>
                </a:lnTo>
                <a:lnTo>
                  <a:pt x="317" y="291"/>
                </a:lnTo>
                <a:lnTo>
                  <a:pt x="317" y="291"/>
                </a:lnTo>
                <a:lnTo>
                  <a:pt x="317" y="291"/>
                </a:lnTo>
                <a:lnTo>
                  <a:pt x="316" y="293"/>
                </a:lnTo>
                <a:lnTo>
                  <a:pt x="312" y="293"/>
                </a:lnTo>
                <a:lnTo>
                  <a:pt x="308" y="295"/>
                </a:lnTo>
                <a:lnTo>
                  <a:pt x="308" y="297"/>
                </a:lnTo>
                <a:lnTo>
                  <a:pt x="304" y="300"/>
                </a:lnTo>
                <a:lnTo>
                  <a:pt x="304" y="304"/>
                </a:lnTo>
                <a:lnTo>
                  <a:pt x="302" y="308"/>
                </a:lnTo>
                <a:lnTo>
                  <a:pt x="304" y="304"/>
                </a:lnTo>
                <a:lnTo>
                  <a:pt x="306" y="302"/>
                </a:lnTo>
                <a:lnTo>
                  <a:pt x="308" y="302"/>
                </a:lnTo>
                <a:lnTo>
                  <a:pt x="312" y="304"/>
                </a:lnTo>
                <a:lnTo>
                  <a:pt x="314" y="304"/>
                </a:lnTo>
                <a:lnTo>
                  <a:pt x="317" y="304"/>
                </a:lnTo>
                <a:lnTo>
                  <a:pt x="319" y="302"/>
                </a:lnTo>
                <a:lnTo>
                  <a:pt x="321" y="302"/>
                </a:lnTo>
                <a:lnTo>
                  <a:pt x="321" y="302"/>
                </a:lnTo>
                <a:lnTo>
                  <a:pt x="321" y="304"/>
                </a:lnTo>
                <a:lnTo>
                  <a:pt x="319" y="306"/>
                </a:lnTo>
                <a:lnTo>
                  <a:pt x="319" y="308"/>
                </a:lnTo>
                <a:lnTo>
                  <a:pt x="319" y="312"/>
                </a:lnTo>
                <a:lnTo>
                  <a:pt x="317" y="314"/>
                </a:lnTo>
                <a:lnTo>
                  <a:pt x="317" y="317"/>
                </a:lnTo>
                <a:lnTo>
                  <a:pt x="317" y="321"/>
                </a:lnTo>
                <a:lnTo>
                  <a:pt x="319" y="317"/>
                </a:lnTo>
                <a:lnTo>
                  <a:pt x="321" y="314"/>
                </a:lnTo>
                <a:lnTo>
                  <a:pt x="323" y="314"/>
                </a:lnTo>
                <a:lnTo>
                  <a:pt x="323" y="316"/>
                </a:lnTo>
                <a:lnTo>
                  <a:pt x="327" y="316"/>
                </a:lnTo>
                <a:lnTo>
                  <a:pt x="329" y="314"/>
                </a:lnTo>
                <a:lnTo>
                  <a:pt x="331" y="314"/>
                </a:lnTo>
                <a:lnTo>
                  <a:pt x="332" y="312"/>
                </a:lnTo>
                <a:lnTo>
                  <a:pt x="332" y="310"/>
                </a:lnTo>
                <a:lnTo>
                  <a:pt x="338" y="306"/>
                </a:lnTo>
                <a:lnTo>
                  <a:pt x="342" y="306"/>
                </a:lnTo>
                <a:lnTo>
                  <a:pt x="346" y="308"/>
                </a:lnTo>
                <a:lnTo>
                  <a:pt x="349" y="310"/>
                </a:lnTo>
                <a:lnTo>
                  <a:pt x="349" y="314"/>
                </a:lnTo>
                <a:lnTo>
                  <a:pt x="353" y="310"/>
                </a:lnTo>
                <a:lnTo>
                  <a:pt x="355" y="308"/>
                </a:lnTo>
                <a:lnTo>
                  <a:pt x="355" y="304"/>
                </a:lnTo>
                <a:lnTo>
                  <a:pt x="359" y="302"/>
                </a:lnTo>
                <a:lnTo>
                  <a:pt x="362" y="300"/>
                </a:lnTo>
                <a:lnTo>
                  <a:pt x="366" y="302"/>
                </a:lnTo>
                <a:lnTo>
                  <a:pt x="370" y="304"/>
                </a:lnTo>
                <a:lnTo>
                  <a:pt x="370" y="300"/>
                </a:lnTo>
                <a:lnTo>
                  <a:pt x="370" y="299"/>
                </a:lnTo>
                <a:lnTo>
                  <a:pt x="368" y="295"/>
                </a:lnTo>
                <a:lnTo>
                  <a:pt x="366" y="293"/>
                </a:lnTo>
                <a:lnTo>
                  <a:pt x="366" y="289"/>
                </a:lnTo>
                <a:lnTo>
                  <a:pt x="366" y="287"/>
                </a:lnTo>
                <a:lnTo>
                  <a:pt x="366" y="284"/>
                </a:lnTo>
                <a:lnTo>
                  <a:pt x="368" y="280"/>
                </a:lnTo>
                <a:lnTo>
                  <a:pt x="370" y="278"/>
                </a:lnTo>
                <a:lnTo>
                  <a:pt x="374" y="278"/>
                </a:lnTo>
                <a:lnTo>
                  <a:pt x="378" y="278"/>
                </a:lnTo>
                <a:lnTo>
                  <a:pt x="379" y="278"/>
                </a:lnTo>
                <a:lnTo>
                  <a:pt x="381" y="280"/>
                </a:lnTo>
                <a:lnTo>
                  <a:pt x="385" y="282"/>
                </a:lnTo>
                <a:lnTo>
                  <a:pt x="389" y="282"/>
                </a:lnTo>
                <a:lnTo>
                  <a:pt x="393" y="282"/>
                </a:lnTo>
                <a:lnTo>
                  <a:pt x="389" y="285"/>
                </a:lnTo>
                <a:lnTo>
                  <a:pt x="385" y="289"/>
                </a:lnTo>
                <a:lnTo>
                  <a:pt x="383" y="295"/>
                </a:lnTo>
                <a:lnTo>
                  <a:pt x="383" y="302"/>
                </a:lnTo>
                <a:lnTo>
                  <a:pt x="383" y="306"/>
                </a:lnTo>
                <a:lnTo>
                  <a:pt x="385" y="312"/>
                </a:lnTo>
                <a:lnTo>
                  <a:pt x="389" y="316"/>
                </a:lnTo>
                <a:lnTo>
                  <a:pt x="393" y="319"/>
                </a:lnTo>
                <a:lnTo>
                  <a:pt x="396" y="323"/>
                </a:lnTo>
                <a:lnTo>
                  <a:pt x="398" y="327"/>
                </a:lnTo>
                <a:lnTo>
                  <a:pt x="398" y="329"/>
                </a:lnTo>
                <a:lnTo>
                  <a:pt x="398" y="332"/>
                </a:lnTo>
                <a:lnTo>
                  <a:pt x="396" y="334"/>
                </a:lnTo>
                <a:lnTo>
                  <a:pt x="396" y="334"/>
                </a:lnTo>
                <a:lnTo>
                  <a:pt x="396" y="336"/>
                </a:lnTo>
                <a:lnTo>
                  <a:pt x="393" y="338"/>
                </a:lnTo>
                <a:lnTo>
                  <a:pt x="391" y="340"/>
                </a:lnTo>
                <a:lnTo>
                  <a:pt x="385" y="342"/>
                </a:lnTo>
                <a:lnTo>
                  <a:pt x="381" y="342"/>
                </a:lnTo>
                <a:lnTo>
                  <a:pt x="378" y="340"/>
                </a:lnTo>
                <a:lnTo>
                  <a:pt x="374" y="338"/>
                </a:lnTo>
                <a:lnTo>
                  <a:pt x="372" y="336"/>
                </a:lnTo>
                <a:lnTo>
                  <a:pt x="368" y="336"/>
                </a:lnTo>
                <a:lnTo>
                  <a:pt x="364" y="338"/>
                </a:lnTo>
                <a:lnTo>
                  <a:pt x="362" y="342"/>
                </a:lnTo>
                <a:lnTo>
                  <a:pt x="361" y="344"/>
                </a:lnTo>
                <a:lnTo>
                  <a:pt x="357" y="347"/>
                </a:lnTo>
                <a:lnTo>
                  <a:pt x="357" y="351"/>
                </a:lnTo>
                <a:lnTo>
                  <a:pt x="359" y="349"/>
                </a:lnTo>
                <a:lnTo>
                  <a:pt x="361" y="347"/>
                </a:lnTo>
                <a:lnTo>
                  <a:pt x="362" y="347"/>
                </a:lnTo>
                <a:lnTo>
                  <a:pt x="366" y="349"/>
                </a:lnTo>
                <a:lnTo>
                  <a:pt x="368" y="349"/>
                </a:lnTo>
                <a:lnTo>
                  <a:pt x="370" y="351"/>
                </a:lnTo>
                <a:lnTo>
                  <a:pt x="370" y="351"/>
                </a:lnTo>
                <a:lnTo>
                  <a:pt x="366" y="353"/>
                </a:lnTo>
                <a:lnTo>
                  <a:pt x="366" y="357"/>
                </a:lnTo>
                <a:lnTo>
                  <a:pt x="366" y="359"/>
                </a:lnTo>
                <a:lnTo>
                  <a:pt x="364" y="359"/>
                </a:lnTo>
                <a:lnTo>
                  <a:pt x="364" y="362"/>
                </a:lnTo>
                <a:lnTo>
                  <a:pt x="362" y="364"/>
                </a:lnTo>
                <a:lnTo>
                  <a:pt x="362" y="370"/>
                </a:lnTo>
                <a:lnTo>
                  <a:pt x="364" y="366"/>
                </a:lnTo>
                <a:lnTo>
                  <a:pt x="366" y="364"/>
                </a:lnTo>
                <a:lnTo>
                  <a:pt x="368" y="362"/>
                </a:lnTo>
                <a:lnTo>
                  <a:pt x="370" y="364"/>
                </a:lnTo>
                <a:lnTo>
                  <a:pt x="374" y="364"/>
                </a:lnTo>
                <a:lnTo>
                  <a:pt x="376" y="362"/>
                </a:lnTo>
                <a:lnTo>
                  <a:pt x="376" y="361"/>
                </a:lnTo>
                <a:lnTo>
                  <a:pt x="378" y="362"/>
                </a:lnTo>
                <a:lnTo>
                  <a:pt x="378" y="364"/>
                </a:lnTo>
                <a:lnTo>
                  <a:pt x="378" y="368"/>
                </a:lnTo>
                <a:lnTo>
                  <a:pt x="379" y="370"/>
                </a:lnTo>
                <a:lnTo>
                  <a:pt x="379" y="374"/>
                </a:lnTo>
                <a:lnTo>
                  <a:pt x="379" y="376"/>
                </a:lnTo>
                <a:lnTo>
                  <a:pt x="381" y="379"/>
                </a:lnTo>
                <a:lnTo>
                  <a:pt x="381" y="378"/>
                </a:lnTo>
                <a:lnTo>
                  <a:pt x="381" y="376"/>
                </a:lnTo>
                <a:lnTo>
                  <a:pt x="383" y="372"/>
                </a:lnTo>
                <a:lnTo>
                  <a:pt x="385" y="370"/>
                </a:lnTo>
                <a:lnTo>
                  <a:pt x="389" y="368"/>
                </a:lnTo>
                <a:lnTo>
                  <a:pt x="391" y="366"/>
                </a:lnTo>
                <a:lnTo>
                  <a:pt x="393" y="362"/>
                </a:lnTo>
                <a:lnTo>
                  <a:pt x="393" y="361"/>
                </a:lnTo>
                <a:lnTo>
                  <a:pt x="394" y="359"/>
                </a:lnTo>
                <a:lnTo>
                  <a:pt x="396" y="357"/>
                </a:lnTo>
                <a:lnTo>
                  <a:pt x="400" y="355"/>
                </a:lnTo>
                <a:lnTo>
                  <a:pt x="402" y="355"/>
                </a:lnTo>
                <a:lnTo>
                  <a:pt x="406" y="355"/>
                </a:lnTo>
                <a:lnTo>
                  <a:pt x="408" y="357"/>
                </a:lnTo>
                <a:lnTo>
                  <a:pt x="409" y="361"/>
                </a:lnTo>
                <a:lnTo>
                  <a:pt x="411" y="357"/>
                </a:lnTo>
                <a:lnTo>
                  <a:pt x="411" y="353"/>
                </a:lnTo>
                <a:lnTo>
                  <a:pt x="413" y="351"/>
                </a:lnTo>
                <a:lnTo>
                  <a:pt x="413" y="349"/>
                </a:lnTo>
                <a:lnTo>
                  <a:pt x="415" y="347"/>
                </a:lnTo>
                <a:lnTo>
                  <a:pt x="419" y="347"/>
                </a:lnTo>
                <a:lnTo>
                  <a:pt x="421" y="347"/>
                </a:lnTo>
                <a:lnTo>
                  <a:pt x="426" y="349"/>
                </a:lnTo>
                <a:lnTo>
                  <a:pt x="424" y="346"/>
                </a:lnTo>
                <a:lnTo>
                  <a:pt x="424" y="342"/>
                </a:lnTo>
                <a:lnTo>
                  <a:pt x="421" y="338"/>
                </a:lnTo>
                <a:lnTo>
                  <a:pt x="417" y="336"/>
                </a:lnTo>
                <a:lnTo>
                  <a:pt x="421" y="332"/>
                </a:lnTo>
                <a:lnTo>
                  <a:pt x="424" y="331"/>
                </a:lnTo>
                <a:lnTo>
                  <a:pt x="430" y="331"/>
                </a:lnTo>
                <a:lnTo>
                  <a:pt x="426" y="327"/>
                </a:lnTo>
                <a:lnTo>
                  <a:pt x="423" y="325"/>
                </a:lnTo>
                <a:lnTo>
                  <a:pt x="419" y="323"/>
                </a:lnTo>
                <a:lnTo>
                  <a:pt x="415" y="321"/>
                </a:lnTo>
                <a:lnTo>
                  <a:pt x="413" y="317"/>
                </a:lnTo>
                <a:lnTo>
                  <a:pt x="411" y="314"/>
                </a:lnTo>
                <a:lnTo>
                  <a:pt x="411" y="310"/>
                </a:lnTo>
                <a:lnTo>
                  <a:pt x="413" y="304"/>
                </a:lnTo>
                <a:lnTo>
                  <a:pt x="419" y="300"/>
                </a:lnTo>
                <a:lnTo>
                  <a:pt x="424" y="297"/>
                </a:lnTo>
                <a:lnTo>
                  <a:pt x="430" y="289"/>
                </a:lnTo>
                <a:lnTo>
                  <a:pt x="432" y="280"/>
                </a:lnTo>
                <a:lnTo>
                  <a:pt x="440" y="284"/>
                </a:lnTo>
                <a:lnTo>
                  <a:pt x="447" y="284"/>
                </a:lnTo>
                <a:lnTo>
                  <a:pt x="453" y="284"/>
                </a:lnTo>
                <a:lnTo>
                  <a:pt x="456" y="280"/>
                </a:lnTo>
                <a:lnTo>
                  <a:pt x="460" y="276"/>
                </a:lnTo>
                <a:lnTo>
                  <a:pt x="464" y="270"/>
                </a:lnTo>
                <a:lnTo>
                  <a:pt x="466" y="263"/>
                </a:lnTo>
                <a:lnTo>
                  <a:pt x="466" y="257"/>
                </a:lnTo>
                <a:lnTo>
                  <a:pt x="468" y="255"/>
                </a:lnTo>
                <a:lnTo>
                  <a:pt x="470" y="253"/>
                </a:lnTo>
                <a:lnTo>
                  <a:pt x="470" y="250"/>
                </a:lnTo>
                <a:lnTo>
                  <a:pt x="471" y="248"/>
                </a:lnTo>
                <a:lnTo>
                  <a:pt x="471" y="242"/>
                </a:lnTo>
                <a:lnTo>
                  <a:pt x="471" y="237"/>
                </a:lnTo>
                <a:lnTo>
                  <a:pt x="470" y="233"/>
                </a:lnTo>
                <a:lnTo>
                  <a:pt x="468" y="229"/>
                </a:lnTo>
                <a:lnTo>
                  <a:pt x="468" y="233"/>
                </a:lnTo>
                <a:lnTo>
                  <a:pt x="468" y="235"/>
                </a:lnTo>
                <a:lnTo>
                  <a:pt x="466" y="238"/>
                </a:lnTo>
                <a:lnTo>
                  <a:pt x="464" y="240"/>
                </a:lnTo>
                <a:lnTo>
                  <a:pt x="462" y="244"/>
                </a:lnTo>
                <a:lnTo>
                  <a:pt x="462" y="248"/>
                </a:lnTo>
                <a:lnTo>
                  <a:pt x="462" y="252"/>
                </a:lnTo>
                <a:lnTo>
                  <a:pt x="460" y="248"/>
                </a:lnTo>
                <a:lnTo>
                  <a:pt x="458" y="246"/>
                </a:lnTo>
                <a:lnTo>
                  <a:pt x="458" y="242"/>
                </a:lnTo>
                <a:lnTo>
                  <a:pt x="458" y="238"/>
                </a:lnTo>
                <a:lnTo>
                  <a:pt x="460" y="237"/>
                </a:lnTo>
                <a:lnTo>
                  <a:pt x="462" y="233"/>
                </a:lnTo>
                <a:lnTo>
                  <a:pt x="462" y="229"/>
                </a:lnTo>
                <a:lnTo>
                  <a:pt x="462" y="225"/>
                </a:lnTo>
                <a:lnTo>
                  <a:pt x="462" y="222"/>
                </a:lnTo>
                <a:lnTo>
                  <a:pt x="458" y="216"/>
                </a:lnTo>
                <a:lnTo>
                  <a:pt x="458" y="220"/>
                </a:lnTo>
                <a:lnTo>
                  <a:pt x="456" y="223"/>
                </a:lnTo>
                <a:lnTo>
                  <a:pt x="456" y="225"/>
                </a:lnTo>
                <a:lnTo>
                  <a:pt x="455" y="227"/>
                </a:lnTo>
                <a:lnTo>
                  <a:pt x="455" y="231"/>
                </a:lnTo>
                <a:lnTo>
                  <a:pt x="455" y="237"/>
                </a:lnTo>
                <a:lnTo>
                  <a:pt x="451" y="223"/>
                </a:lnTo>
                <a:lnTo>
                  <a:pt x="455" y="212"/>
                </a:lnTo>
                <a:lnTo>
                  <a:pt x="460" y="205"/>
                </a:lnTo>
                <a:lnTo>
                  <a:pt x="464" y="203"/>
                </a:lnTo>
                <a:lnTo>
                  <a:pt x="468" y="203"/>
                </a:lnTo>
                <a:lnTo>
                  <a:pt x="470" y="205"/>
                </a:lnTo>
                <a:lnTo>
                  <a:pt x="471" y="208"/>
                </a:lnTo>
                <a:lnTo>
                  <a:pt x="470" y="210"/>
                </a:lnTo>
                <a:lnTo>
                  <a:pt x="470" y="214"/>
                </a:lnTo>
                <a:lnTo>
                  <a:pt x="470" y="220"/>
                </a:lnTo>
                <a:lnTo>
                  <a:pt x="471" y="218"/>
                </a:lnTo>
                <a:lnTo>
                  <a:pt x="471" y="214"/>
                </a:lnTo>
                <a:lnTo>
                  <a:pt x="473" y="212"/>
                </a:lnTo>
                <a:lnTo>
                  <a:pt x="477" y="210"/>
                </a:lnTo>
                <a:lnTo>
                  <a:pt x="481" y="208"/>
                </a:lnTo>
                <a:lnTo>
                  <a:pt x="483" y="205"/>
                </a:lnTo>
                <a:lnTo>
                  <a:pt x="485" y="201"/>
                </a:lnTo>
                <a:lnTo>
                  <a:pt x="483" y="197"/>
                </a:lnTo>
                <a:lnTo>
                  <a:pt x="481" y="195"/>
                </a:lnTo>
                <a:lnTo>
                  <a:pt x="479" y="193"/>
                </a:lnTo>
                <a:lnTo>
                  <a:pt x="473" y="193"/>
                </a:lnTo>
                <a:lnTo>
                  <a:pt x="470" y="195"/>
                </a:lnTo>
                <a:lnTo>
                  <a:pt x="473" y="191"/>
                </a:lnTo>
                <a:lnTo>
                  <a:pt x="477" y="190"/>
                </a:lnTo>
                <a:lnTo>
                  <a:pt x="479" y="188"/>
                </a:lnTo>
                <a:lnTo>
                  <a:pt x="483" y="186"/>
                </a:lnTo>
                <a:lnTo>
                  <a:pt x="485" y="184"/>
                </a:lnTo>
                <a:lnTo>
                  <a:pt x="486" y="180"/>
                </a:lnTo>
                <a:lnTo>
                  <a:pt x="486" y="176"/>
                </a:lnTo>
                <a:lnTo>
                  <a:pt x="486" y="171"/>
                </a:lnTo>
                <a:lnTo>
                  <a:pt x="483" y="167"/>
                </a:lnTo>
                <a:lnTo>
                  <a:pt x="479" y="163"/>
                </a:lnTo>
                <a:lnTo>
                  <a:pt x="475" y="160"/>
                </a:lnTo>
                <a:lnTo>
                  <a:pt x="471" y="156"/>
                </a:lnTo>
                <a:lnTo>
                  <a:pt x="468" y="152"/>
                </a:lnTo>
                <a:lnTo>
                  <a:pt x="466" y="146"/>
                </a:lnTo>
                <a:lnTo>
                  <a:pt x="466" y="148"/>
                </a:lnTo>
                <a:lnTo>
                  <a:pt x="464" y="148"/>
                </a:lnTo>
                <a:lnTo>
                  <a:pt x="464" y="154"/>
                </a:lnTo>
                <a:lnTo>
                  <a:pt x="466" y="160"/>
                </a:lnTo>
                <a:lnTo>
                  <a:pt x="468" y="163"/>
                </a:lnTo>
                <a:lnTo>
                  <a:pt x="470" y="167"/>
                </a:lnTo>
                <a:lnTo>
                  <a:pt x="471" y="171"/>
                </a:lnTo>
                <a:lnTo>
                  <a:pt x="471" y="175"/>
                </a:lnTo>
                <a:lnTo>
                  <a:pt x="471" y="178"/>
                </a:lnTo>
                <a:lnTo>
                  <a:pt x="470" y="182"/>
                </a:lnTo>
                <a:lnTo>
                  <a:pt x="466" y="188"/>
                </a:lnTo>
                <a:lnTo>
                  <a:pt x="462" y="191"/>
                </a:lnTo>
                <a:lnTo>
                  <a:pt x="464" y="190"/>
                </a:lnTo>
                <a:lnTo>
                  <a:pt x="466" y="186"/>
                </a:lnTo>
                <a:lnTo>
                  <a:pt x="466" y="182"/>
                </a:lnTo>
                <a:lnTo>
                  <a:pt x="464" y="178"/>
                </a:lnTo>
                <a:lnTo>
                  <a:pt x="464" y="176"/>
                </a:lnTo>
                <a:lnTo>
                  <a:pt x="462" y="176"/>
                </a:lnTo>
                <a:lnTo>
                  <a:pt x="458" y="175"/>
                </a:lnTo>
                <a:lnTo>
                  <a:pt x="455" y="176"/>
                </a:lnTo>
                <a:lnTo>
                  <a:pt x="451" y="178"/>
                </a:lnTo>
                <a:lnTo>
                  <a:pt x="447" y="180"/>
                </a:lnTo>
                <a:lnTo>
                  <a:pt x="445" y="182"/>
                </a:lnTo>
                <a:lnTo>
                  <a:pt x="440" y="184"/>
                </a:lnTo>
                <a:lnTo>
                  <a:pt x="443" y="186"/>
                </a:lnTo>
                <a:lnTo>
                  <a:pt x="447" y="186"/>
                </a:lnTo>
                <a:lnTo>
                  <a:pt x="449" y="186"/>
                </a:lnTo>
                <a:lnTo>
                  <a:pt x="451" y="186"/>
                </a:lnTo>
                <a:lnTo>
                  <a:pt x="453" y="188"/>
                </a:lnTo>
                <a:lnTo>
                  <a:pt x="453" y="191"/>
                </a:lnTo>
                <a:lnTo>
                  <a:pt x="451" y="199"/>
                </a:lnTo>
                <a:lnTo>
                  <a:pt x="445" y="208"/>
                </a:lnTo>
                <a:lnTo>
                  <a:pt x="441" y="222"/>
                </a:lnTo>
                <a:lnTo>
                  <a:pt x="443" y="237"/>
                </a:lnTo>
                <a:lnTo>
                  <a:pt x="449" y="246"/>
                </a:lnTo>
                <a:lnTo>
                  <a:pt x="455" y="255"/>
                </a:lnTo>
                <a:lnTo>
                  <a:pt x="456" y="265"/>
                </a:lnTo>
                <a:lnTo>
                  <a:pt x="456" y="269"/>
                </a:lnTo>
                <a:lnTo>
                  <a:pt x="455" y="272"/>
                </a:lnTo>
                <a:lnTo>
                  <a:pt x="451" y="276"/>
                </a:lnTo>
                <a:lnTo>
                  <a:pt x="445" y="276"/>
                </a:lnTo>
                <a:lnTo>
                  <a:pt x="441" y="276"/>
                </a:lnTo>
                <a:lnTo>
                  <a:pt x="438" y="274"/>
                </a:lnTo>
                <a:lnTo>
                  <a:pt x="434" y="270"/>
                </a:lnTo>
                <a:lnTo>
                  <a:pt x="432" y="265"/>
                </a:lnTo>
                <a:lnTo>
                  <a:pt x="432" y="261"/>
                </a:lnTo>
                <a:lnTo>
                  <a:pt x="430" y="253"/>
                </a:lnTo>
                <a:lnTo>
                  <a:pt x="424" y="244"/>
                </a:lnTo>
                <a:lnTo>
                  <a:pt x="421" y="235"/>
                </a:lnTo>
                <a:lnTo>
                  <a:pt x="415" y="220"/>
                </a:lnTo>
                <a:lnTo>
                  <a:pt x="413" y="203"/>
                </a:lnTo>
                <a:lnTo>
                  <a:pt x="413" y="197"/>
                </a:lnTo>
                <a:lnTo>
                  <a:pt x="415" y="191"/>
                </a:lnTo>
                <a:lnTo>
                  <a:pt x="415" y="188"/>
                </a:lnTo>
                <a:lnTo>
                  <a:pt x="417" y="186"/>
                </a:lnTo>
                <a:lnTo>
                  <a:pt x="419" y="182"/>
                </a:lnTo>
                <a:lnTo>
                  <a:pt x="421" y="184"/>
                </a:lnTo>
                <a:lnTo>
                  <a:pt x="424" y="186"/>
                </a:lnTo>
                <a:lnTo>
                  <a:pt x="426" y="188"/>
                </a:lnTo>
                <a:lnTo>
                  <a:pt x="426" y="182"/>
                </a:lnTo>
                <a:lnTo>
                  <a:pt x="428" y="176"/>
                </a:lnTo>
                <a:lnTo>
                  <a:pt x="430" y="171"/>
                </a:lnTo>
                <a:lnTo>
                  <a:pt x="430" y="169"/>
                </a:lnTo>
                <a:lnTo>
                  <a:pt x="432" y="171"/>
                </a:lnTo>
                <a:lnTo>
                  <a:pt x="436" y="173"/>
                </a:lnTo>
                <a:lnTo>
                  <a:pt x="438" y="175"/>
                </a:lnTo>
                <a:lnTo>
                  <a:pt x="440" y="171"/>
                </a:lnTo>
                <a:lnTo>
                  <a:pt x="440" y="167"/>
                </a:lnTo>
                <a:lnTo>
                  <a:pt x="441" y="163"/>
                </a:lnTo>
                <a:lnTo>
                  <a:pt x="441" y="158"/>
                </a:lnTo>
                <a:lnTo>
                  <a:pt x="440" y="152"/>
                </a:lnTo>
                <a:lnTo>
                  <a:pt x="443" y="154"/>
                </a:lnTo>
                <a:lnTo>
                  <a:pt x="447" y="156"/>
                </a:lnTo>
                <a:lnTo>
                  <a:pt x="451" y="158"/>
                </a:lnTo>
                <a:lnTo>
                  <a:pt x="447" y="150"/>
                </a:lnTo>
                <a:lnTo>
                  <a:pt x="443" y="139"/>
                </a:lnTo>
                <a:lnTo>
                  <a:pt x="436" y="126"/>
                </a:lnTo>
                <a:lnTo>
                  <a:pt x="438" y="126"/>
                </a:lnTo>
                <a:lnTo>
                  <a:pt x="441" y="126"/>
                </a:lnTo>
                <a:lnTo>
                  <a:pt x="445" y="126"/>
                </a:lnTo>
                <a:lnTo>
                  <a:pt x="447" y="128"/>
                </a:lnTo>
                <a:lnTo>
                  <a:pt x="445" y="122"/>
                </a:lnTo>
                <a:lnTo>
                  <a:pt x="441" y="118"/>
                </a:lnTo>
                <a:lnTo>
                  <a:pt x="438" y="114"/>
                </a:lnTo>
                <a:lnTo>
                  <a:pt x="434" y="113"/>
                </a:lnTo>
                <a:lnTo>
                  <a:pt x="436" y="111"/>
                </a:lnTo>
                <a:lnTo>
                  <a:pt x="438" y="107"/>
                </a:lnTo>
                <a:lnTo>
                  <a:pt x="441" y="101"/>
                </a:lnTo>
                <a:lnTo>
                  <a:pt x="441" y="97"/>
                </a:lnTo>
                <a:lnTo>
                  <a:pt x="440" y="99"/>
                </a:lnTo>
                <a:lnTo>
                  <a:pt x="436" y="99"/>
                </a:lnTo>
                <a:lnTo>
                  <a:pt x="432" y="101"/>
                </a:lnTo>
                <a:lnTo>
                  <a:pt x="430" y="99"/>
                </a:lnTo>
                <a:lnTo>
                  <a:pt x="432" y="97"/>
                </a:lnTo>
                <a:lnTo>
                  <a:pt x="434" y="96"/>
                </a:lnTo>
                <a:lnTo>
                  <a:pt x="436" y="90"/>
                </a:lnTo>
                <a:lnTo>
                  <a:pt x="438" y="86"/>
                </a:lnTo>
                <a:lnTo>
                  <a:pt x="434" y="88"/>
                </a:lnTo>
                <a:lnTo>
                  <a:pt x="430" y="88"/>
                </a:lnTo>
                <a:lnTo>
                  <a:pt x="428" y="90"/>
                </a:lnTo>
                <a:lnTo>
                  <a:pt x="424" y="90"/>
                </a:lnTo>
                <a:lnTo>
                  <a:pt x="424" y="86"/>
                </a:lnTo>
                <a:lnTo>
                  <a:pt x="424" y="84"/>
                </a:lnTo>
                <a:lnTo>
                  <a:pt x="424" y="81"/>
                </a:lnTo>
                <a:lnTo>
                  <a:pt x="423" y="79"/>
                </a:lnTo>
                <a:lnTo>
                  <a:pt x="419" y="77"/>
                </a:lnTo>
                <a:close/>
                <a:moveTo>
                  <a:pt x="391" y="0"/>
                </a:moveTo>
                <a:lnTo>
                  <a:pt x="765" y="372"/>
                </a:lnTo>
                <a:lnTo>
                  <a:pt x="765" y="372"/>
                </a:lnTo>
                <a:lnTo>
                  <a:pt x="740" y="374"/>
                </a:lnTo>
                <a:lnTo>
                  <a:pt x="734" y="376"/>
                </a:lnTo>
                <a:lnTo>
                  <a:pt x="729" y="378"/>
                </a:lnTo>
                <a:lnTo>
                  <a:pt x="725" y="381"/>
                </a:lnTo>
                <a:lnTo>
                  <a:pt x="723" y="387"/>
                </a:lnTo>
                <a:lnTo>
                  <a:pt x="723" y="393"/>
                </a:lnTo>
                <a:lnTo>
                  <a:pt x="721" y="400"/>
                </a:lnTo>
                <a:lnTo>
                  <a:pt x="721" y="408"/>
                </a:lnTo>
                <a:lnTo>
                  <a:pt x="719" y="413"/>
                </a:lnTo>
                <a:lnTo>
                  <a:pt x="719" y="417"/>
                </a:lnTo>
                <a:lnTo>
                  <a:pt x="719" y="419"/>
                </a:lnTo>
                <a:lnTo>
                  <a:pt x="716" y="419"/>
                </a:lnTo>
                <a:lnTo>
                  <a:pt x="616" y="419"/>
                </a:lnTo>
                <a:lnTo>
                  <a:pt x="507" y="417"/>
                </a:lnTo>
                <a:lnTo>
                  <a:pt x="391" y="413"/>
                </a:lnTo>
                <a:lnTo>
                  <a:pt x="267" y="406"/>
                </a:lnTo>
                <a:lnTo>
                  <a:pt x="137" y="394"/>
                </a:lnTo>
                <a:lnTo>
                  <a:pt x="0" y="378"/>
                </a:lnTo>
                <a:lnTo>
                  <a:pt x="391" y="0"/>
                </a:lnTo>
                <a:close/>
              </a:path>
            </a:pathLst>
          </a:custGeom>
          <a:solidFill>
            <a:srgbClr val="ffffff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8"/>
          <p:cNvSpPr/>
          <p:nvPr/>
        </p:nvSpPr>
        <p:spPr>
          <a:xfrm>
            <a:off x="19736280" y="622800"/>
            <a:ext cx="1233720" cy="980640"/>
          </a:xfrm>
          <a:custGeom>
            <a:avLst/>
            <a:gdLst/>
            <a:ahLst/>
            <a:rect l="l" t="t" r="r" b="b"/>
            <a:pathLst>
              <a:path w="767" h="674">
                <a:moveTo>
                  <a:pt x="178" y="120"/>
                </a:moveTo>
                <a:lnTo>
                  <a:pt x="173" y="124"/>
                </a:lnTo>
                <a:lnTo>
                  <a:pt x="171" y="127"/>
                </a:lnTo>
                <a:lnTo>
                  <a:pt x="169" y="129"/>
                </a:lnTo>
                <a:lnTo>
                  <a:pt x="167" y="135"/>
                </a:lnTo>
                <a:lnTo>
                  <a:pt x="167" y="137"/>
                </a:lnTo>
                <a:lnTo>
                  <a:pt x="169" y="141"/>
                </a:lnTo>
                <a:lnTo>
                  <a:pt x="173" y="142"/>
                </a:lnTo>
                <a:lnTo>
                  <a:pt x="177" y="142"/>
                </a:lnTo>
                <a:lnTo>
                  <a:pt x="186" y="141"/>
                </a:lnTo>
                <a:lnTo>
                  <a:pt x="195" y="137"/>
                </a:lnTo>
                <a:lnTo>
                  <a:pt x="203" y="131"/>
                </a:lnTo>
                <a:lnTo>
                  <a:pt x="207" y="129"/>
                </a:lnTo>
                <a:lnTo>
                  <a:pt x="207" y="127"/>
                </a:lnTo>
                <a:lnTo>
                  <a:pt x="203" y="127"/>
                </a:lnTo>
                <a:lnTo>
                  <a:pt x="199" y="129"/>
                </a:lnTo>
                <a:lnTo>
                  <a:pt x="195" y="131"/>
                </a:lnTo>
                <a:lnTo>
                  <a:pt x="190" y="133"/>
                </a:lnTo>
                <a:lnTo>
                  <a:pt x="184" y="133"/>
                </a:lnTo>
                <a:lnTo>
                  <a:pt x="180" y="133"/>
                </a:lnTo>
                <a:lnTo>
                  <a:pt x="178" y="131"/>
                </a:lnTo>
                <a:lnTo>
                  <a:pt x="177" y="129"/>
                </a:lnTo>
                <a:lnTo>
                  <a:pt x="177" y="126"/>
                </a:lnTo>
                <a:lnTo>
                  <a:pt x="177" y="122"/>
                </a:lnTo>
                <a:lnTo>
                  <a:pt x="178" y="120"/>
                </a:lnTo>
                <a:close/>
                <a:moveTo>
                  <a:pt x="543" y="94"/>
                </a:moveTo>
                <a:lnTo>
                  <a:pt x="537" y="97"/>
                </a:lnTo>
                <a:lnTo>
                  <a:pt x="535" y="101"/>
                </a:lnTo>
                <a:lnTo>
                  <a:pt x="532" y="105"/>
                </a:lnTo>
                <a:lnTo>
                  <a:pt x="532" y="111"/>
                </a:lnTo>
                <a:lnTo>
                  <a:pt x="532" y="112"/>
                </a:lnTo>
                <a:lnTo>
                  <a:pt x="534" y="116"/>
                </a:lnTo>
                <a:lnTo>
                  <a:pt x="537" y="118"/>
                </a:lnTo>
                <a:lnTo>
                  <a:pt x="541" y="118"/>
                </a:lnTo>
                <a:lnTo>
                  <a:pt x="552" y="116"/>
                </a:lnTo>
                <a:lnTo>
                  <a:pt x="562" y="112"/>
                </a:lnTo>
                <a:lnTo>
                  <a:pt x="569" y="107"/>
                </a:lnTo>
                <a:lnTo>
                  <a:pt x="573" y="105"/>
                </a:lnTo>
                <a:lnTo>
                  <a:pt x="573" y="101"/>
                </a:lnTo>
                <a:lnTo>
                  <a:pt x="569" y="103"/>
                </a:lnTo>
                <a:lnTo>
                  <a:pt x="566" y="105"/>
                </a:lnTo>
                <a:lnTo>
                  <a:pt x="560" y="107"/>
                </a:lnTo>
                <a:lnTo>
                  <a:pt x="554" y="109"/>
                </a:lnTo>
                <a:lnTo>
                  <a:pt x="550" y="109"/>
                </a:lnTo>
                <a:lnTo>
                  <a:pt x="547" y="109"/>
                </a:lnTo>
                <a:lnTo>
                  <a:pt x="543" y="107"/>
                </a:lnTo>
                <a:lnTo>
                  <a:pt x="541" y="105"/>
                </a:lnTo>
                <a:lnTo>
                  <a:pt x="541" y="101"/>
                </a:lnTo>
                <a:lnTo>
                  <a:pt x="541" y="97"/>
                </a:lnTo>
                <a:lnTo>
                  <a:pt x="543" y="94"/>
                </a:lnTo>
                <a:close/>
                <a:moveTo>
                  <a:pt x="240" y="86"/>
                </a:moveTo>
                <a:lnTo>
                  <a:pt x="240" y="90"/>
                </a:lnTo>
                <a:lnTo>
                  <a:pt x="239" y="94"/>
                </a:lnTo>
                <a:lnTo>
                  <a:pt x="237" y="95"/>
                </a:lnTo>
                <a:lnTo>
                  <a:pt x="231" y="97"/>
                </a:lnTo>
                <a:lnTo>
                  <a:pt x="227" y="97"/>
                </a:lnTo>
                <a:lnTo>
                  <a:pt x="224" y="97"/>
                </a:lnTo>
                <a:lnTo>
                  <a:pt x="220" y="97"/>
                </a:lnTo>
                <a:lnTo>
                  <a:pt x="218" y="97"/>
                </a:lnTo>
                <a:lnTo>
                  <a:pt x="214" y="97"/>
                </a:lnTo>
                <a:lnTo>
                  <a:pt x="212" y="99"/>
                </a:lnTo>
                <a:lnTo>
                  <a:pt x="210" y="101"/>
                </a:lnTo>
                <a:lnTo>
                  <a:pt x="210" y="105"/>
                </a:lnTo>
                <a:lnTo>
                  <a:pt x="207" y="107"/>
                </a:lnTo>
                <a:lnTo>
                  <a:pt x="203" y="109"/>
                </a:lnTo>
                <a:lnTo>
                  <a:pt x="199" y="111"/>
                </a:lnTo>
                <a:lnTo>
                  <a:pt x="194" y="111"/>
                </a:lnTo>
                <a:lnTo>
                  <a:pt x="192" y="112"/>
                </a:lnTo>
                <a:lnTo>
                  <a:pt x="190" y="114"/>
                </a:lnTo>
                <a:lnTo>
                  <a:pt x="190" y="118"/>
                </a:lnTo>
                <a:lnTo>
                  <a:pt x="190" y="120"/>
                </a:lnTo>
                <a:lnTo>
                  <a:pt x="190" y="120"/>
                </a:lnTo>
                <a:lnTo>
                  <a:pt x="192" y="122"/>
                </a:lnTo>
                <a:lnTo>
                  <a:pt x="192" y="124"/>
                </a:lnTo>
                <a:lnTo>
                  <a:pt x="194" y="126"/>
                </a:lnTo>
                <a:lnTo>
                  <a:pt x="194" y="127"/>
                </a:lnTo>
                <a:lnTo>
                  <a:pt x="194" y="129"/>
                </a:lnTo>
                <a:lnTo>
                  <a:pt x="194" y="127"/>
                </a:lnTo>
                <a:lnTo>
                  <a:pt x="195" y="126"/>
                </a:lnTo>
                <a:lnTo>
                  <a:pt x="197" y="124"/>
                </a:lnTo>
                <a:lnTo>
                  <a:pt x="199" y="122"/>
                </a:lnTo>
                <a:lnTo>
                  <a:pt x="201" y="122"/>
                </a:lnTo>
                <a:lnTo>
                  <a:pt x="203" y="122"/>
                </a:lnTo>
                <a:lnTo>
                  <a:pt x="207" y="122"/>
                </a:lnTo>
                <a:lnTo>
                  <a:pt x="209" y="124"/>
                </a:lnTo>
                <a:lnTo>
                  <a:pt x="210" y="127"/>
                </a:lnTo>
                <a:lnTo>
                  <a:pt x="210" y="131"/>
                </a:lnTo>
                <a:lnTo>
                  <a:pt x="210" y="133"/>
                </a:lnTo>
                <a:lnTo>
                  <a:pt x="209" y="135"/>
                </a:lnTo>
                <a:lnTo>
                  <a:pt x="207" y="137"/>
                </a:lnTo>
                <a:lnTo>
                  <a:pt x="205" y="137"/>
                </a:lnTo>
                <a:lnTo>
                  <a:pt x="201" y="139"/>
                </a:lnTo>
                <a:lnTo>
                  <a:pt x="199" y="139"/>
                </a:lnTo>
                <a:lnTo>
                  <a:pt x="199" y="139"/>
                </a:lnTo>
                <a:lnTo>
                  <a:pt x="197" y="139"/>
                </a:lnTo>
                <a:lnTo>
                  <a:pt x="195" y="141"/>
                </a:lnTo>
                <a:lnTo>
                  <a:pt x="195" y="144"/>
                </a:lnTo>
                <a:lnTo>
                  <a:pt x="195" y="146"/>
                </a:lnTo>
                <a:lnTo>
                  <a:pt x="195" y="152"/>
                </a:lnTo>
                <a:lnTo>
                  <a:pt x="203" y="146"/>
                </a:lnTo>
                <a:lnTo>
                  <a:pt x="210" y="144"/>
                </a:lnTo>
                <a:lnTo>
                  <a:pt x="216" y="144"/>
                </a:lnTo>
                <a:lnTo>
                  <a:pt x="216" y="148"/>
                </a:lnTo>
                <a:lnTo>
                  <a:pt x="214" y="152"/>
                </a:lnTo>
                <a:lnTo>
                  <a:pt x="212" y="154"/>
                </a:lnTo>
                <a:lnTo>
                  <a:pt x="210" y="158"/>
                </a:lnTo>
                <a:lnTo>
                  <a:pt x="209" y="159"/>
                </a:lnTo>
                <a:lnTo>
                  <a:pt x="205" y="159"/>
                </a:lnTo>
                <a:lnTo>
                  <a:pt x="199" y="159"/>
                </a:lnTo>
                <a:lnTo>
                  <a:pt x="194" y="159"/>
                </a:lnTo>
                <a:lnTo>
                  <a:pt x="190" y="159"/>
                </a:lnTo>
                <a:lnTo>
                  <a:pt x="192" y="161"/>
                </a:lnTo>
                <a:lnTo>
                  <a:pt x="192" y="161"/>
                </a:lnTo>
                <a:lnTo>
                  <a:pt x="192" y="163"/>
                </a:lnTo>
                <a:lnTo>
                  <a:pt x="192" y="167"/>
                </a:lnTo>
                <a:lnTo>
                  <a:pt x="188" y="167"/>
                </a:lnTo>
                <a:lnTo>
                  <a:pt x="184" y="165"/>
                </a:lnTo>
                <a:lnTo>
                  <a:pt x="178" y="165"/>
                </a:lnTo>
                <a:lnTo>
                  <a:pt x="180" y="169"/>
                </a:lnTo>
                <a:lnTo>
                  <a:pt x="182" y="173"/>
                </a:lnTo>
                <a:lnTo>
                  <a:pt x="184" y="176"/>
                </a:lnTo>
                <a:lnTo>
                  <a:pt x="180" y="176"/>
                </a:lnTo>
                <a:lnTo>
                  <a:pt x="177" y="174"/>
                </a:lnTo>
                <a:lnTo>
                  <a:pt x="173" y="173"/>
                </a:lnTo>
                <a:lnTo>
                  <a:pt x="167" y="171"/>
                </a:lnTo>
                <a:lnTo>
                  <a:pt x="160" y="169"/>
                </a:lnTo>
                <a:lnTo>
                  <a:pt x="152" y="165"/>
                </a:lnTo>
                <a:lnTo>
                  <a:pt x="147" y="163"/>
                </a:lnTo>
                <a:lnTo>
                  <a:pt x="145" y="159"/>
                </a:lnTo>
                <a:lnTo>
                  <a:pt x="145" y="158"/>
                </a:lnTo>
                <a:lnTo>
                  <a:pt x="145" y="156"/>
                </a:lnTo>
                <a:lnTo>
                  <a:pt x="145" y="154"/>
                </a:lnTo>
                <a:lnTo>
                  <a:pt x="145" y="150"/>
                </a:lnTo>
                <a:lnTo>
                  <a:pt x="145" y="148"/>
                </a:lnTo>
                <a:lnTo>
                  <a:pt x="145" y="144"/>
                </a:lnTo>
                <a:lnTo>
                  <a:pt x="143" y="142"/>
                </a:lnTo>
                <a:lnTo>
                  <a:pt x="139" y="141"/>
                </a:lnTo>
                <a:lnTo>
                  <a:pt x="137" y="139"/>
                </a:lnTo>
                <a:lnTo>
                  <a:pt x="133" y="137"/>
                </a:lnTo>
                <a:lnTo>
                  <a:pt x="128" y="137"/>
                </a:lnTo>
                <a:lnTo>
                  <a:pt x="130" y="139"/>
                </a:lnTo>
                <a:lnTo>
                  <a:pt x="132" y="139"/>
                </a:lnTo>
                <a:lnTo>
                  <a:pt x="132" y="142"/>
                </a:lnTo>
                <a:lnTo>
                  <a:pt x="132" y="144"/>
                </a:lnTo>
                <a:lnTo>
                  <a:pt x="130" y="146"/>
                </a:lnTo>
                <a:lnTo>
                  <a:pt x="132" y="150"/>
                </a:lnTo>
                <a:lnTo>
                  <a:pt x="130" y="152"/>
                </a:lnTo>
                <a:lnTo>
                  <a:pt x="130" y="152"/>
                </a:lnTo>
                <a:lnTo>
                  <a:pt x="128" y="150"/>
                </a:lnTo>
                <a:lnTo>
                  <a:pt x="126" y="150"/>
                </a:lnTo>
                <a:lnTo>
                  <a:pt x="124" y="150"/>
                </a:lnTo>
                <a:lnTo>
                  <a:pt x="120" y="152"/>
                </a:lnTo>
                <a:lnTo>
                  <a:pt x="118" y="152"/>
                </a:lnTo>
                <a:lnTo>
                  <a:pt x="116" y="152"/>
                </a:lnTo>
                <a:lnTo>
                  <a:pt x="113" y="152"/>
                </a:lnTo>
                <a:lnTo>
                  <a:pt x="109" y="156"/>
                </a:lnTo>
                <a:lnTo>
                  <a:pt x="115" y="154"/>
                </a:lnTo>
                <a:lnTo>
                  <a:pt x="116" y="154"/>
                </a:lnTo>
                <a:lnTo>
                  <a:pt x="118" y="156"/>
                </a:lnTo>
                <a:lnTo>
                  <a:pt x="118" y="159"/>
                </a:lnTo>
                <a:lnTo>
                  <a:pt x="120" y="161"/>
                </a:lnTo>
                <a:lnTo>
                  <a:pt x="122" y="163"/>
                </a:lnTo>
                <a:lnTo>
                  <a:pt x="126" y="163"/>
                </a:lnTo>
                <a:lnTo>
                  <a:pt x="126" y="163"/>
                </a:lnTo>
                <a:lnTo>
                  <a:pt x="126" y="163"/>
                </a:lnTo>
                <a:lnTo>
                  <a:pt x="126" y="165"/>
                </a:lnTo>
                <a:lnTo>
                  <a:pt x="124" y="165"/>
                </a:lnTo>
                <a:lnTo>
                  <a:pt x="122" y="167"/>
                </a:lnTo>
                <a:lnTo>
                  <a:pt x="120" y="169"/>
                </a:lnTo>
                <a:lnTo>
                  <a:pt x="118" y="169"/>
                </a:lnTo>
                <a:lnTo>
                  <a:pt x="115" y="171"/>
                </a:lnTo>
                <a:lnTo>
                  <a:pt x="113" y="174"/>
                </a:lnTo>
                <a:lnTo>
                  <a:pt x="111" y="176"/>
                </a:lnTo>
                <a:lnTo>
                  <a:pt x="115" y="174"/>
                </a:lnTo>
                <a:lnTo>
                  <a:pt x="116" y="173"/>
                </a:lnTo>
                <a:lnTo>
                  <a:pt x="120" y="174"/>
                </a:lnTo>
                <a:lnTo>
                  <a:pt x="120" y="176"/>
                </a:lnTo>
                <a:lnTo>
                  <a:pt x="122" y="178"/>
                </a:lnTo>
                <a:lnTo>
                  <a:pt x="124" y="178"/>
                </a:lnTo>
                <a:lnTo>
                  <a:pt x="126" y="178"/>
                </a:lnTo>
                <a:lnTo>
                  <a:pt x="128" y="178"/>
                </a:lnTo>
                <a:lnTo>
                  <a:pt x="132" y="178"/>
                </a:lnTo>
                <a:lnTo>
                  <a:pt x="133" y="178"/>
                </a:lnTo>
                <a:lnTo>
                  <a:pt x="137" y="178"/>
                </a:lnTo>
                <a:lnTo>
                  <a:pt x="141" y="180"/>
                </a:lnTo>
                <a:lnTo>
                  <a:pt x="143" y="182"/>
                </a:lnTo>
                <a:lnTo>
                  <a:pt x="143" y="184"/>
                </a:lnTo>
                <a:lnTo>
                  <a:pt x="143" y="184"/>
                </a:lnTo>
                <a:lnTo>
                  <a:pt x="143" y="186"/>
                </a:lnTo>
                <a:lnTo>
                  <a:pt x="141" y="189"/>
                </a:lnTo>
                <a:lnTo>
                  <a:pt x="139" y="193"/>
                </a:lnTo>
                <a:lnTo>
                  <a:pt x="137" y="195"/>
                </a:lnTo>
                <a:lnTo>
                  <a:pt x="143" y="195"/>
                </a:lnTo>
                <a:lnTo>
                  <a:pt x="148" y="193"/>
                </a:lnTo>
                <a:lnTo>
                  <a:pt x="152" y="193"/>
                </a:lnTo>
                <a:lnTo>
                  <a:pt x="156" y="193"/>
                </a:lnTo>
                <a:lnTo>
                  <a:pt x="154" y="195"/>
                </a:lnTo>
                <a:lnTo>
                  <a:pt x="154" y="199"/>
                </a:lnTo>
                <a:lnTo>
                  <a:pt x="154" y="203"/>
                </a:lnTo>
                <a:lnTo>
                  <a:pt x="152" y="204"/>
                </a:lnTo>
                <a:lnTo>
                  <a:pt x="158" y="204"/>
                </a:lnTo>
                <a:lnTo>
                  <a:pt x="162" y="201"/>
                </a:lnTo>
                <a:lnTo>
                  <a:pt x="167" y="199"/>
                </a:lnTo>
                <a:lnTo>
                  <a:pt x="173" y="195"/>
                </a:lnTo>
                <a:lnTo>
                  <a:pt x="178" y="195"/>
                </a:lnTo>
                <a:lnTo>
                  <a:pt x="180" y="195"/>
                </a:lnTo>
                <a:lnTo>
                  <a:pt x="182" y="195"/>
                </a:lnTo>
                <a:lnTo>
                  <a:pt x="186" y="195"/>
                </a:lnTo>
                <a:lnTo>
                  <a:pt x="182" y="204"/>
                </a:lnTo>
                <a:lnTo>
                  <a:pt x="173" y="212"/>
                </a:lnTo>
                <a:lnTo>
                  <a:pt x="160" y="220"/>
                </a:lnTo>
                <a:lnTo>
                  <a:pt x="147" y="221"/>
                </a:lnTo>
                <a:lnTo>
                  <a:pt x="141" y="221"/>
                </a:lnTo>
                <a:lnTo>
                  <a:pt x="137" y="221"/>
                </a:lnTo>
                <a:lnTo>
                  <a:pt x="133" y="220"/>
                </a:lnTo>
                <a:lnTo>
                  <a:pt x="132" y="216"/>
                </a:lnTo>
                <a:lnTo>
                  <a:pt x="132" y="214"/>
                </a:lnTo>
                <a:lnTo>
                  <a:pt x="130" y="212"/>
                </a:lnTo>
                <a:lnTo>
                  <a:pt x="128" y="212"/>
                </a:lnTo>
                <a:lnTo>
                  <a:pt x="126" y="210"/>
                </a:lnTo>
                <a:lnTo>
                  <a:pt x="122" y="212"/>
                </a:lnTo>
                <a:lnTo>
                  <a:pt x="118" y="212"/>
                </a:lnTo>
                <a:lnTo>
                  <a:pt x="115" y="212"/>
                </a:lnTo>
                <a:lnTo>
                  <a:pt x="111" y="216"/>
                </a:lnTo>
                <a:lnTo>
                  <a:pt x="113" y="214"/>
                </a:lnTo>
                <a:lnTo>
                  <a:pt x="115" y="214"/>
                </a:lnTo>
                <a:lnTo>
                  <a:pt x="118" y="216"/>
                </a:lnTo>
                <a:lnTo>
                  <a:pt x="118" y="220"/>
                </a:lnTo>
                <a:lnTo>
                  <a:pt x="120" y="221"/>
                </a:lnTo>
                <a:lnTo>
                  <a:pt x="120" y="223"/>
                </a:lnTo>
                <a:lnTo>
                  <a:pt x="120" y="223"/>
                </a:lnTo>
                <a:lnTo>
                  <a:pt x="120" y="223"/>
                </a:lnTo>
                <a:lnTo>
                  <a:pt x="116" y="225"/>
                </a:lnTo>
                <a:lnTo>
                  <a:pt x="115" y="225"/>
                </a:lnTo>
                <a:lnTo>
                  <a:pt x="113" y="229"/>
                </a:lnTo>
                <a:lnTo>
                  <a:pt x="109" y="231"/>
                </a:lnTo>
                <a:lnTo>
                  <a:pt x="107" y="235"/>
                </a:lnTo>
                <a:lnTo>
                  <a:pt x="105" y="238"/>
                </a:lnTo>
                <a:lnTo>
                  <a:pt x="107" y="236"/>
                </a:lnTo>
                <a:lnTo>
                  <a:pt x="109" y="235"/>
                </a:lnTo>
                <a:lnTo>
                  <a:pt x="111" y="235"/>
                </a:lnTo>
                <a:lnTo>
                  <a:pt x="113" y="235"/>
                </a:lnTo>
                <a:lnTo>
                  <a:pt x="115" y="236"/>
                </a:lnTo>
                <a:lnTo>
                  <a:pt x="118" y="236"/>
                </a:lnTo>
                <a:lnTo>
                  <a:pt x="122" y="236"/>
                </a:lnTo>
                <a:lnTo>
                  <a:pt x="122" y="236"/>
                </a:lnTo>
                <a:lnTo>
                  <a:pt x="122" y="238"/>
                </a:lnTo>
                <a:lnTo>
                  <a:pt x="120" y="240"/>
                </a:lnTo>
                <a:lnTo>
                  <a:pt x="120" y="242"/>
                </a:lnTo>
                <a:lnTo>
                  <a:pt x="120" y="246"/>
                </a:lnTo>
                <a:lnTo>
                  <a:pt x="120" y="246"/>
                </a:lnTo>
                <a:lnTo>
                  <a:pt x="118" y="248"/>
                </a:lnTo>
                <a:lnTo>
                  <a:pt x="118" y="251"/>
                </a:lnTo>
                <a:lnTo>
                  <a:pt x="118" y="255"/>
                </a:lnTo>
                <a:lnTo>
                  <a:pt x="120" y="251"/>
                </a:lnTo>
                <a:lnTo>
                  <a:pt x="122" y="250"/>
                </a:lnTo>
                <a:lnTo>
                  <a:pt x="122" y="250"/>
                </a:lnTo>
                <a:lnTo>
                  <a:pt x="124" y="248"/>
                </a:lnTo>
                <a:lnTo>
                  <a:pt x="128" y="248"/>
                </a:lnTo>
                <a:lnTo>
                  <a:pt x="132" y="248"/>
                </a:lnTo>
                <a:lnTo>
                  <a:pt x="133" y="246"/>
                </a:lnTo>
                <a:lnTo>
                  <a:pt x="135" y="244"/>
                </a:lnTo>
                <a:lnTo>
                  <a:pt x="137" y="242"/>
                </a:lnTo>
                <a:lnTo>
                  <a:pt x="139" y="240"/>
                </a:lnTo>
                <a:lnTo>
                  <a:pt x="143" y="238"/>
                </a:lnTo>
                <a:lnTo>
                  <a:pt x="148" y="240"/>
                </a:lnTo>
                <a:lnTo>
                  <a:pt x="150" y="242"/>
                </a:lnTo>
                <a:lnTo>
                  <a:pt x="154" y="246"/>
                </a:lnTo>
                <a:lnTo>
                  <a:pt x="154" y="250"/>
                </a:lnTo>
                <a:lnTo>
                  <a:pt x="156" y="246"/>
                </a:lnTo>
                <a:lnTo>
                  <a:pt x="160" y="244"/>
                </a:lnTo>
                <a:lnTo>
                  <a:pt x="162" y="240"/>
                </a:lnTo>
                <a:lnTo>
                  <a:pt x="165" y="240"/>
                </a:lnTo>
                <a:lnTo>
                  <a:pt x="167" y="240"/>
                </a:lnTo>
                <a:lnTo>
                  <a:pt x="171" y="244"/>
                </a:lnTo>
                <a:lnTo>
                  <a:pt x="173" y="238"/>
                </a:lnTo>
                <a:lnTo>
                  <a:pt x="177" y="235"/>
                </a:lnTo>
                <a:lnTo>
                  <a:pt x="180" y="231"/>
                </a:lnTo>
                <a:lnTo>
                  <a:pt x="184" y="229"/>
                </a:lnTo>
                <a:lnTo>
                  <a:pt x="186" y="235"/>
                </a:lnTo>
                <a:lnTo>
                  <a:pt x="188" y="238"/>
                </a:lnTo>
                <a:lnTo>
                  <a:pt x="192" y="244"/>
                </a:lnTo>
                <a:lnTo>
                  <a:pt x="197" y="246"/>
                </a:lnTo>
                <a:lnTo>
                  <a:pt x="203" y="250"/>
                </a:lnTo>
                <a:lnTo>
                  <a:pt x="207" y="251"/>
                </a:lnTo>
                <a:lnTo>
                  <a:pt x="212" y="255"/>
                </a:lnTo>
                <a:lnTo>
                  <a:pt x="218" y="261"/>
                </a:lnTo>
                <a:lnTo>
                  <a:pt x="216" y="263"/>
                </a:lnTo>
                <a:lnTo>
                  <a:pt x="214" y="263"/>
                </a:lnTo>
                <a:lnTo>
                  <a:pt x="212" y="263"/>
                </a:lnTo>
                <a:lnTo>
                  <a:pt x="209" y="263"/>
                </a:lnTo>
                <a:lnTo>
                  <a:pt x="207" y="263"/>
                </a:lnTo>
                <a:lnTo>
                  <a:pt x="205" y="261"/>
                </a:lnTo>
                <a:lnTo>
                  <a:pt x="201" y="261"/>
                </a:lnTo>
                <a:lnTo>
                  <a:pt x="197" y="259"/>
                </a:lnTo>
                <a:lnTo>
                  <a:pt x="194" y="257"/>
                </a:lnTo>
                <a:lnTo>
                  <a:pt x="186" y="255"/>
                </a:lnTo>
                <a:lnTo>
                  <a:pt x="178" y="255"/>
                </a:lnTo>
                <a:lnTo>
                  <a:pt x="175" y="255"/>
                </a:lnTo>
                <a:lnTo>
                  <a:pt x="171" y="259"/>
                </a:lnTo>
                <a:lnTo>
                  <a:pt x="165" y="263"/>
                </a:lnTo>
                <a:lnTo>
                  <a:pt x="163" y="267"/>
                </a:lnTo>
                <a:lnTo>
                  <a:pt x="162" y="270"/>
                </a:lnTo>
                <a:lnTo>
                  <a:pt x="163" y="276"/>
                </a:lnTo>
                <a:lnTo>
                  <a:pt x="165" y="280"/>
                </a:lnTo>
                <a:lnTo>
                  <a:pt x="167" y="285"/>
                </a:lnTo>
                <a:lnTo>
                  <a:pt x="169" y="289"/>
                </a:lnTo>
                <a:lnTo>
                  <a:pt x="169" y="293"/>
                </a:lnTo>
                <a:lnTo>
                  <a:pt x="169" y="297"/>
                </a:lnTo>
                <a:lnTo>
                  <a:pt x="165" y="298"/>
                </a:lnTo>
                <a:lnTo>
                  <a:pt x="163" y="300"/>
                </a:lnTo>
                <a:lnTo>
                  <a:pt x="158" y="300"/>
                </a:lnTo>
                <a:lnTo>
                  <a:pt x="152" y="298"/>
                </a:lnTo>
                <a:lnTo>
                  <a:pt x="148" y="297"/>
                </a:lnTo>
                <a:lnTo>
                  <a:pt x="145" y="293"/>
                </a:lnTo>
                <a:lnTo>
                  <a:pt x="143" y="291"/>
                </a:lnTo>
                <a:lnTo>
                  <a:pt x="141" y="289"/>
                </a:lnTo>
                <a:lnTo>
                  <a:pt x="139" y="289"/>
                </a:lnTo>
                <a:lnTo>
                  <a:pt x="137" y="289"/>
                </a:lnTo>
                <a:lnTo>
                  <a:pt x="133" y="289"/>
                </a:lnTo>
                <a:lnTo>
                  <a:pt x="133" y="291"/>
                </a:lnTo>
                <a:lnTo>
                  <a:pt x="130" y="293"/>
                </a:lnTo>
                <a:lnTo>
                  <a:pt x="126" y="295"/>
                </a:lnTo>
                <a:lnTo>
                  <a:pt x="124" y="298"/>
                </a:lnTo>
                <a:lnTo>
                  <a:pt x="128" y="297"/>
                </a:lnTo>
                <a:lnTo>
                  <a:pt x="132" y="297"/>
                </a:lnTo>
                <a:lnTo>
                  <a:pt x="132" y="298"/>
                </a:lnTo>
                <a:lnTo>
                  <a:pt x="132" y="300"/>
                </a:lnTo>
                <a:lnTo>
                  <a:pt x="133" y="300"/>
                </a:lnTo>
                <a:lnTo>
                  <a:pt x="135" y="302"/>
                </a:lnTo>
                <a:lnTo>
                  <a:pt x="137" y="302"/>
                </a:lnTo>
                <a:lnTo>
                  <a:pt x="137" y="302"/>
                </a:lnTo>
                <a:lnTo>
                  <a:pt x="137" y="302"/>
                </a:lnTo>
                <a:lnTo>
                  <a:pt x="135" y="304"/>
                </a:lnTo>
                <a:lnTo>
                  <a:pt x="135" y="304"/>
                </a:lnTo>
                <a:lnTo>
                  <a:pt x="132" y="304"/>
                </a:lnTo>
                <a:lnTo>
                  <a:pt x="128" y="306"/>
                </a:lnTo>
                <a:lnTo>
                  <a:pt x="126" y="310"/>
                </a:lnTo>
                <a:lnTo>
                  <a:pt x="124" y="312"/>
                </a:lnTo>
                <a:lnTo>
                  <a:pt x="122" y="315"/>
                </a:lnTo>
                <a:lnTo>
                  <a:pt x="122" y="321"/>
                </a:lnTo>
                <a:lnTo>
                  <a:pt x="124" y="317"/>
                </a:lnTo>
                <a:lnTo>
                  <a:pt x="126" y="315"/>
                </a:lnTo>
                <a:lnTo>
                  <a:pt x="128" y="314"/>
                </a:lnTo>
                <a:lnTo>
                  <a:pt x="130" y="315"/>
                </a:lnTo>
                <a:lnTo>
                  <a:pt x="133" y="317"/>
                </a:lnTo>
                <a:lnTo>
                  <a:pt x="137" y="315"/>
                </a:lnTo>
                <a:lnTo>
                  <a:pt x="139" y="314"/>
                </a:lnTo>
                <a:lnTo>
                  <a:pt x="139" y="315"/>
                </a:lnTo>
                <a:lnTo>
                  <a:pt x="141" y="315"/>
                </a:lnTo>
                <a:lnTo>
                  <a:pt x="141" y="315"/>
                </a:lnTo>
                <a:lnTo>
                  <a:pt x="139" y="317"/>
                </a:lnTo>
                <a:lnTo>
                  <a:pt x="139" y="321"/>
                </a:lnTo>
                <a:lnTo>
                  <a:pt x="139" y="323"/>
                </a:lnTo>
                <a:lnTo>
                  <a:pt x="137" y="325"/>
                </a:lnTo>
                <a:lnTo>
                  <a:pt x="137" y="329"/>
                </a:lnTo>
                <a:lnTo>
                  <a:pt x="137" y="332"/>
                </a:lnTo>
                <a:lnTo>
                  <a:pt x="139" y="329"/>
                </a:lnTo>
                <a:lnTo>
                  <a:pt x="141" y="327"/>
                </a:lnTo>
                <a:lnTo>
                  <a:pt x="143" y="327"/>
                </a:lnTo>
                <a:lnTo>
                  <a:pt x="143" y="327"/>
                </a:lnTo>
                <a:lnTo>
                  <a:pt x="147" y="327"/>
                </a:lnTo>
                <a:lnTo>
                  <a:pt x="148" y="327"/>
                </a:lnTo>
                <a:lnTo>
                  <a:pt x="150" y="325"/>
                </a:lnTo>
                <a:lnTo>
                  <a:pt x="152" y="323"/>
                </a:lnTo>
                <a:lnTo>
                  <a:pt x="152" y="321"/>
                </a:lnTo>
                <a:lnTo>
                  <a:pt x="158" y="319"/>
                </a:lnTo>
                <a:lnTo>
                  <a:pt x="162" y="319"/>
                </a:lnTo>
                <a:lnTo>
                  <a:pt x="165" y="319"/>
                </a:lnTo>
                <a:lnTo>
                  <a:pt x="169" y="323"/>
                </a:lnTo>
                <a:lnTo>
                  <a:pt x="169" y="325"/>
                </a:lnTo>
                <a:lnTo>
                  <a:pt x="173" y="323"/>
                </a:lnTo>
                <a:lnTo>
                  <a:pt x="175" y="319"/>
                </a:lnTo>
                <a:lnTo>
                  <a:pt x="177" y="315"/>
                </a:lnTo>
                <a:lnTo>
                  <a:pt x="180" y="314"/>
                </a:lnTo>
                <a:lnTo>
                  <a:pt x="184" y="314"/>
                </a:lnTo>
                <a:lnTo>
                  <a:pt x="188" y="315"/>
                </a:lnTo>
                <a:lnTo>
                  <a:pt x="190" y="317"/>
                </a:lnTo>
                <a:lnTo>
                  <a:pt x="192" y="314"/>
                </a:lnTo>
                <a:lnTo>
                  <a:pt x="190" y="310"/>
                </a:lnTo>
                <a:lnTo>
                  <a:pt x="188" y="306"/>
                </a:lnTo>
                <a:lnTo>
                  <a:pt x="188" y="304"/>
                </a:lnTo>
                <a:lnTo>
                  <a:pt x="186" y="302"/>
                </a:lnTo>
                <a:lnTo>
                  <a:pt x="186" y="298"/>
                </a:lnTo>
                <a:lnTo>
                  <a:pt x="186" y="295"/>
                </a:lnTo>
                <a:lnTo>
                  <a:pt x="188" y="293"/>
                </a:lnTo>
                <a:lnTo>
                  <a:pt x="190" y="289"/>
                </a:lnTo>
                <a:lnTo>
                  <a:pt x="194" y="289"/>
                </a:lnTo>
                <a:lnTo>
                  <a:pt x="197" y="289"/>
                </a:lnTo>
                <a:lnTo>
                  <a:pt x="201" y="291"/>
                </a:lnTo>
                <a:lnTo>
                  <a:pt x="203" y="291"/>
                </a:lnTo>
                <a:lnTo>
                  <a:pt x="205" y="293"/>
                </a:lnTo>
                <a:lnTo>
                  <a:pt x="209" y="293"/>
                </a:lnTo>
                <a:lnTo>
                  <a:pt x="212" y="293"/>
                </a:lnTo>
                <a:lnTo>
                  <a:pt x="209" y="297"/>
                </a:lnTo>
                <a:lnTo>
                  <a:pt x="207" y="302"/>
                </a:lnTo>
                <a:lnTo>
                  <a:pt x="203" y="308"/>
                </a:lnTo>
                <a:lnTo>
                  <a:pt x="203" y="315"/>
                </a:lnTo>
                <a:lnTo>
                  <a:pt x="205" y="319"/>
                </a:lnTo>
                <a:lnTo>
                  <a:pt x="207" y="323"/>
                </a:lnTo>
                <a:lnTo>
                  <a:pt x="210" y="329"/>
                </a:lnTo>
                <a:lnTo>
                  <a:pt x="214" y="332"/>
                </a:lnTo>
                <a:lnTo>
                  <a:pt x="216" y="336"/>
                </a:lnTo>
                <a:lnTo>
                  <a:pt x="218" y="338"/>
                </a:lnTo>
                <a:lnTo>
                  <a:pt x="220" y="342"/>
                </a:lnTo>
                <a:lnTo>
                  <a:pt x="220" y="344"/>
                </a:lnTo>
                <a:lnTo>
                  <a:pt x="218" y="345"/>
                </a:lnTo>
                <a:lnTo>
                  <a:pt x="218" y="345"/>
                </a:lnTo>
                <a:lnTo>
                  <a:pt x="218" y="347"/>
                </a:lnTo>
                <a:lnTo>
                  <a:pt x="216" y="349"/>
                </a:lnTo>
                <a:lnTo>
                  <a:pt x="214" y="351"/>
                </a:lnTo>
                <a:lnTo>
                  <a:pt x="210" y="353"/>
                </a:lnTo>
                <a:lnTo>
                  <a:pt x="207" y="355"/>
                </a:lnTo>
                <a:lnTo>
                  <a:pt x="201" y="355"/>
                </a:lnTo>
                <a:lnTo>
                  <a:pt x="197" y="353"/>
                </a:lnTo>
                <a:lnTo>
                  <a:pt x="195" y="351"/>
                </a:lnTo>
                <a:lnTo>
                  <a:pt x="192" y="349"/>
                </a:lnTo>
                <a:lnTo>
                  <a:pt x="190" y="349"/>
                </a:lnTo>
                <a:lnTo>
                  <a:pt x="186" y="351"/>
                </a:lnTo>
                <a:lnTo>
                  <a:pt x="182" y="355"/>
                </a:lnTo>
                <a:lnTo>
                  <a:pt x="180" y="357"/>
                </a:lnTo>
                <a:lnTo>
                  <a:pt x="178" y="360"/>
                </a:lnTo>
                <a:lnTo>
                  <a:pt x="177" y="364"/>
                </a:lnTo>
                <a:lnTo>
                  <a:pt x="178" y="362"/>
                </a:lnTo>
                <a:lnTo>
                  <a:pt x="180" y="360"/>
                </a:lnTo>
                <a:lnTo>
                  <a:pt x="184" y="360"/>
                </a:lnTo>
                <a:lnTo>
                  <a:pt x="186" y="362"/>
                </a:lnTo>
                <a:lnTo>
                  <a:pt x="190" y="362"/>
                </a:lnTo>
                <a:lnTo>
                  <a:pt x="190" y="364"/>
                </a:lnTo>
                <a:lnTo>
                  <a:pt x="190" y="364"/>
                </a:lnTo>
                <a:lnTo>
                  <a:pt x="188" y="366"/>
                </a:lnTo>
                <a:lnTo>
                  <a:pt x="186" y="370"/>
                </a:lnTo>
                <a:lnTo>
                  <a:pt x="186" y="372"/>
                </a:lnTo>
                <a:lnTo>
                  <a:pt x="184" y="374"/>
                </a:lnTo>
                <a:lnTo>
                  <a:pt x="184" y="376"/>
                </a:lnTo>
                <a:lnTo>
                  <a:pt x="182" y="379"/>
                </a:lnTo>
                <a:lnTo>
                  <a:pt x="184" y="383"/>
                </a:lnTo>
                <a:lnTo>
                  <a:pt x="184" y="381"/>
                </a:lnTo>
                <a:lnTo>
                  <a:pt x="186" y="377"/>
                </a:lnTo>
                <a:lnTo>
                  <a:pt x="188" y="377"/>
                </a:lnTo>
                <a:lnTo>
                  <a:pt x="192" y="377"/>
                </a:lnTo>
                <a:lnTo>
                  <a:pt x="194" y="377"/>
                </a:lnTo>
                <a:lnTo>
                  <a:pt x="195" y="376"/>
                </a:lnTo>
                <a:lnTo>
                  <a:pt x="197" y="376"/>
                </a:lnTo>
                <a:lnTo>
                  <a:pt x="197" y="376"/>
                </a:lnTo>
                <a:lnTo>
                  <a:pt x="197" y="377"/>
                </a:lnTo>
                <a:lnTo>
                  <a:pt x="197" y="381"/>
                </a:lnTo>
                <a:lnTo>
                  <a:pt x="201" y="383"/>
                </a:lnTo>
                <a:lnTo>
                  <a:pt x="199" y="387"/>
                </a:lnTo>
                <a:lnTo>
                  <a:pt x="201" y="391"/>
                </a:lnTo>
                <a:lnTo>
                  <a:pt x="203" y="392"/>
                </a:lnTo>
                <a:lnTo>
                  <a:pt x="203" y="391"/>
                </a:lnTo>
                <a:lnTo>
                  <a:pt x="203" y="389"/>
                </a:lnTo>
                <a:lnTo>
                  <a:pt x="203" y="387"/>
                </a:lnTo>
                <a:lnTo>
                  <a:pt x="205" y="383"/>
                </a:lnTo>
                <a:lnTo>
                  <a:pt x="209" y="383"/>
                </a:lnTo>
                <a:lnTo>
                  <a:pt x="212" y="379"/>
                </a:lnTo>
                <a:lnTo>
                  <a:pt x="212" y="376"/>
                </a:lnTo>
                <a:lnTo>
                  <a:pt x="214" y="374"/>
                </a:lnTo>
                <a:lnTo>
                  <a:pt x="216" y="372"/>
                </a:lnTo>
                <a:lnTo>
                  <a:pt x="218" y="370"/>
                </a:lnTo>
                <a:lnTo>
                  <a:pt x="222" y="368"/>
                </a:lnTo>
                <a:lnTo>
                  <a:pt x="224" y="368"/>
                </a:lnTo>
                <a:lnTo>
                  <a:pt x="225" y="368"/>
                </a:lnTo>
                <a:lnTo>
                  <a:pt x="229" y="370"/>
                </a:lnTo>
                <a:lnTo>
                  <a:pt x="229" y="374"/>
                </a:lnTo>
                <a:lnTo>
                  <a:pt x="231" y="370"/>
                </a:lnTo>
                <a:lnTo>
                  <a:pt x="233" y="366"/>
                </a:lnTo>
                <a:lnTo>
                  <a:pt x="233" y="364"/>
                </a:lnTo>
                <a:lnTo>
                  <a:pt x="235" y="362"/>
                </a:lnTo>
                <a:lnTo>
                  <a:pt x="237" y="360"/>
                </a:lnTo>
                <a:lnTo>
                  <a:pt x="240" y="360"/>
                </a:lnTo>
                <a:lnTo>
                  <a:pt x="242" y="360"/>
                </a:lnTo>
                <a:lnTo>
                  <a:pt x="248" y="362"/>
                </a:lnTo>
                <a:lnTo>
                  <a:pt x="246" y="359"/>
                </a:lnTo>
                <a:lnTo>
                  <a:pt x="246" y="355"/>
                </a:lnTo>
                <a:lnTo>
                  <a:pt x="242" y="351"/>
                </a:lnTo>
                <a:lnTo>
                  <a:pt x="239" y="349"/>
                </a:lnTo>
                <a:lnTo>
                  <a:pt x="242" y="345"/>
                </a:lnTo>
                <a:lnTo>
                  <a:pt x="246" y="344"/>
                </a:lnTo>
                <a:lnTo>
                  <a:pt x="252" y="344"/>
                </a:lnTo>
                <a:lnTo>
                  <a:pt x="248" y="340"/>
                </a:lnTo>
                <a:lnTo>
                  <a:pt x="244" y="338"/>
                </a:lnTo>
                <a:lnTo>
                  <a:pt x="239" y="334"/>
                </a:lnTo>
                <a:lnTo>
                  <a:pt x="237" y="332"/>
                </a:lnTo>
                <a:lnTo>
                  <a:pt x="235" y="330"/>
                </a:lnTo>
                <a:lnTo>
                  <a:pt x="233" y="327"/>
                </a:lnTo>
                <a:lnTo>
                  <a:pt x="231" y="323"/>
                </a:lnTo>
                <a:lnTo>
                  <a:pt x="235" y="317"/>
                </a:lnTo>
                <a:lnTo>
                  <a:pt x="240" y="312"/>
                </a:lnTo>
                <a:lnTo>
                  <a:pt x="246" y="308"/>
                </a:lnTo>
                <a:lnTo>
                  <a:pt x="252" y="302"/>
                </a:lnTo>
                <a:lnTo>
                  <a:pt x="254" y="293"/>
                </a:lnTo>
                <a:lnTo>
                  <a:pt x="257" y="295"/>
                </a:lnTo>
                <a:lnTo>
                  <a:pt x="263" y="295"/>
                </a:lnTo>
                <a:lnTo>
                  <a:pt x="269" y="297"/>
                </a:lnTo>
                <a:lnTo>
                  <a:pt x="274" y="295"/>
                </a:lnTo>
                <a:lnTo>
                  <a:pt x="280" y="293"/>
                </a:lnTo>
                <a:lnTo>
                  <a:pt x="284" y="287"/>
                </a:lnTo>
                <a:lnTo>
                  <a:pt x="286" y="282"/>
                </a:lnTo>
                <a:lnTo>
                  <a:pt x="287" y="274"/>
                </a:lnTo>
                <a:lnTo>
                  <a:pt x="289" y="270"/>
                </a:lnTo>
                <a:lnTo>
                  <a:pt x="289" y="267"/>
                </a:lnTo>
                <a:lnTo>
                  <a:pt x="291" y="265"/>
                </a:lnTo>
                <a:lnTo>
                  <a:pt x="293" y="263"/>
                </a:lnTo>
                <a:lnTo>
                  <a:pt x="293" y="259"/>
                </a:lnTo>
                <a:lnTo>
                  <a:pt x="293" y="253"/>
                </a:lnTo>
                <a:lnTo>
                  <a:pt x="293" y="248"/>
                </a:lnTo>
                <a:lnTo>
                  <a:pt x="291" y="244"/>
                </a:lnTo>
                <a:lnTo>
                  <a:pt x="289" y="240"/>
                </a:lnTo>
                <a:lnTo>
                  <a:pt x="289" y="244"/>
                </a:lnTo>
                <a:lnTo>
                  <a:pt x="289" y="246"/>
                </a:lnTo>
                <a:lnTo>
                  <a:pt x="287" y="250"/>
                </a:lnTo>
                <a:lnTo>
                  <a:pt x="286" y="251"/>
                </a:lnTo>
                <a:lnTo>
                  <a:pt x="284" y="255"/>
                </a:lnTo>
                <a:lnTo>
                  <a:pt x="284" y="259"/>
                </a:lnTo>
                <a:lnTo>
                  <a:pt x="284" y="263"/>
                </a:lnTo>
                <a:lnTo>
                  <a:pt x="282" y="259"/>
                </a:lnTo>
                <a:lnTo>
                  <a:pt x="282" y="257"/>
                </a:lnTo>
                <a:lnTo>
                  <a:pt x="280" y="253"/>
                </a:lnTo>
                <a:lnTo>
                  <a:pt x="282" y="250"/>
                </a:lnTo>
                <a:lnTo>
                  <a:pt x="282" y="248"/>
                </a:lnTo>
                <a:lnTo>
                  <a:pt x="284" y="244"/>
                </a:lnTo>
                <a:lnTo>
                  <a:pt x="286" y="238"/>
                </a:lnTo>
                <a:lnTo>
                  <a:pt x="284" y="235"/>
                </a:lnTo>
                <a:lnTo>
                  <a:pt x="284" y="233"/>
                </a:lnTo>
                <a:lnTo>
                  <a:pt x="282" y="227"/>
                </a:lnTo>
                <a:lnTo>
                  <a:pt x="280" y="231"/>
                </a:lnTo>
                <a:lnTo>
                  <a:pt x="280" y="235"/>
                </a:lnTo>
                <a:lnTo>
                  <a:pt x="278" y="236"/>
                </a:lnTo>
                <a:lnTo>
                  <a:pt x="276" y="238"/>
                </a:lnTo>
                <a:lnTo>
                  <a:pt x="276" y="242"/>
                </a:lnTo>
                <a:lnTo>
                  <a:pt x="276" y="248"/>
                </a:lnTo>
                <a:lnTo>
                  <a:pt x="272" y="233"/>
                </a:lnTo>
                <a:lnTo>
                  <a:pt x="276" y="223"/>
                </a:lnTo>
                <a:lnTo>
                  <a:pt x="282" y="216"/>
                </a:lnTo>
                <a:lnTo>
                  <a:pt x="287" y="214"/>
                </a:lnTo>
                <a:lnTo>
                  <a:pt x="289" y="214"/>
                </a:lnTo>
                <a:lnTo>
                  <a:pt x="293" y="216"/>
                </a:lnTo>
                <a:lnTo>
                  <a:pt x="293" y="218"/>
                </a:lnTo>
                <a:lnTo>
                  <a:pt x="293" y="221"/>
                </a:lnTo>
                <a:lnTo>
                  <a:pt x="291" y="225"/>
                </a:lnTo>
                <a:lnTo>
                  <a:pt x="291" y="229"/>
                </a:lnTo>
                <a:lnTo>
                  <a:pt x="293" y="227"/>
                </a:lnTo>
                <a:lnTo>
                  <a:pt x="295" y="225"/>
                </a:lnTo>
                <a:lnTo>
                  <a:pt x="297" y="223"/>
                </a:lnTo>
                <a:lnTo>
                  <a:pt x="301" y="221"/>
                </a:lnTo>
                <a:lnTo>
                  <a:pt x="302" y="218"/>
                </a:lnTo>
                <a:lnTo>
                  <a:pt x="306" y="216"/>
                </a:lnTo>
                <a:lnTo>
                  <a:pt x="306" y="212"/>
                </a:lnTo>
                <a:lnTo>
                  <a:pt x="306" y="208"/>
                </a:lnTo>
                <a:lnTo>
                  <a:pt x="304" y="204"/>
                </a:lnTo>
                <a:lnTo>
                  <a:pt x="301" y="204"/>
                </a:lnTo>
                <a:lnTo>
                  <a:pt x="297" y="204"/>
                </a:lnTo>
                <a:lnTo>
                  <a:pt x="293" y="206"/>
                </a:lnTo>
                <a:lnTo>
                  <a:pt x="295" y="203"/>
                </a:lnTo>
                <a:lnTo>
                  <a:pt x="299" y="201"/>
                </a:lnTo>
                <a:lnTo>
                  <a:pt x="302" y="199"/>
                </a:lnTo>
                <a:lnTo>
                  <a:pt x="304" y="197"/>
                </a:lnTo>
                <a:lnTo>
                  <a:pt x="308" y="195"/>
                </a:lnTo>
                <a:lnTo>
                  <a:pt x="308" y="191"/>
                </a:lnTo>
                <a:lnTo>
                  <a:pt x="310" y="186"/>
                </a:lnTo>
                <a:lnTo>
                  <a:pt x="306" y="178"/>
                </a:lnTo>
                <a:lnTo>
                  <a:pt x="299" y="171"/>
                </a:lnTo>
                <a:lnTo>
                  <a:pt x="293" y="165"/>
                </a:lnTo>
                <a:lnTo>
                  <a:pt x="287" y="156"/>
                </a:lnTo>
                <a:lnTo>
                  <a:pt x="287" y="158"/>
                </a:lnTo>
                <a:lnTo>
                  <a:pt x="287" y="158"/>
                </a:lnTo>
                <a:lnTo>
                  <a:pt x="287" y="163"/>
                </a:lnTo>
                <a:lnTo>
                  <a:pt x="287" y="169"/>
                </a:lnTo>
                <a:lnTo>
                  <a:pt x="289" y="173"/>
                </a:lnTo>
                <a:lnTo>
                  <a:pt x="291" y="176"/>
                </a:lnTo>
                <a:lnTo>
                  <a:pt x="293" y="180"/>
                </a:lnTo>
                <a:lnTo>
                  <a:pt x="293" y="184"/>
                </a:lnTo>
                <a:lnTo>
                  <a:pt x="293" y="188"/>
                </a:lnTo>
                <a:lnTo>
                  <a:pt x="291" y="191"/>
                </a:lnTo>
                <a:lnTo>
                  <a:pt x="289" y="197"/>
                </a:lnTo>
                <a:lnTo>
                  <a:pt x="284" y="201"/>
                </a:lnTo>
                <a:lnTo>
                  <a:pt x="286" y="199"/>
                </a:lnTo>
                <a:lnTo>
                  <a:pt x="287" y="195"/>
                </a:lnTo>
                <a:lnTo>
                  <a:pt x="287" y="191"/>
                </a:lnTo>
                <a:lnTo>
                  <a:pt x="287" y="189"/>
                </a:lnTo>
                <a:lnTo>
                  <a:pt x="286" y="188"/>
                </a:lnTo>
                <a:lnTo>
                  <a:pt x="284" y="186"/>
                </a:lnTo>
                <a:lnTo>
                  <a:pt x="280" y="186"/>
                </a:lnTo>
                <a:lnTo>
                  <a:pt x="276" y="186"/>
                </a:lnTo>
                <a:lnTo>
                  <a:pt x="272" y="188"/>
                </a:lnTo>
                <a:lnTo>
                  <a:pt x="271" y="189"/>
                </a:lnTo>
                <a:lnTo>
                  <a:pt x="267" y="193"/>
                </a:lnTo>
                <a:lnTo>
                  <a:pt x="263" y="195"/>
                </a:lnTo>
                <a:lnTo>
                  <a:pt x="265" y="195"/>
                </a:lnTo>
                <a:lnTo>
                  <a:pt x="269" y="195"/>
                </a:lnTo>
                <a:lnTo>
                  <a:pt x="271" y="195"/>
                </a:lnTo>
                <a:lnTo>
                  <a:pt x="272" y="197"/>
                </a:lnTo>
                <a:lnTo>
                  <a:pt x="274" y="197"/>
                </a:lnTo>
                <a:lnTo>
                  <a:pt x="274" y="201"/>
                </a:lnTo>
                <a:lnTo>
                  <a:pt x="272" y="210"/>
                </a:lnTo>
                <a:lnTo>
                  <a:pt x="267" y="220"/>
                </a:lnTo>
                <a:lnTo>
                  <a:pt x="263" y="233"/>
                </a:lnTo>
                <a:lnTo>
                  <a:pt x="267" y="248"/>
                </a:lnTo>
                <a:lnTo>
                  <a:pt x="271" y="257"/>
                </a:lnTo>
                <a:lnTo>
                  <a:pt x="276" y="267"/>
                </a:lnTo>
                <a:lnTo>
                  <a:pt x="280" y="276"/>
                </a:lnTo>
                <a:lnTo>
                  <a:pt x="278" y="280"/>
                </a:lnTo>
                <a:lnTo>
                  <a:pt x="276" y="285"/>
                </a:lnTo>
                <a:lnTo>
                  <a:pt x="272" y="287"/>
                </a:lnTo>
                <a:lnTo>
                  <a:pt x="267" y="289"/>
                </a:lnTo>
                <a:lnTo>
                  <a:pt x="263" y="287"/>
                </a:lnTo>
                <a:lnTo>
                  <a:pt x="259" y="285"/>
                </a:lnTo>
                <a:lnTo>
                  <a:pt x="256" y="282"/>
                </a:lnTo>
                <a:lnTo>
                  <a:pt x="254" y="278"/>
                </a:lnTo>
                <a:lnTo>
                  <a:pt x="254" y="274"/>
                </a:lnTo>
                <a:lnTo>
                  <a:pt x="252" y="268"/>
                </a:lnTo>
                <a:lnTo>
                  <a:pt x="250" y="263"/>
                </a:lnTo>
                <a:lnTo>
                  <a:pt x="246" y="255"/>
                </a:lnTo>
                <a:lnTo>
                  <a:pt x="242" y="246"/>
                </a:lnTo>
                <a:lnTo>
                  <a:pt x="237" y="231"/>
                </a:lnTo>
                <a:lnTo>
                  <a:pt x="235" y="214"/>
                </a:lnTo>
                <a:lnTo>
                  <a:pt x="235" y="206"/>
                </a:lnTo>
                <a:lnTo>
                  <a:pt x="235" y="203"/>
                </a:lnTo>
                <a:lnTo>
                  <a:pt x="237" y="199"/>
                </a:lnTo>
                <a:lnTo>
                  <a:pt x="239" y="195"/>
                </a:lnTo>
                <a:lnTo>
                  <a:pt x="240" y="193"/>
                </a:lnTo>
                <a:lnTo>
                  <a:pt x="242" y="193"/>
                </a:lnTo>
                <a:lnTo>
                  <a:pt x="246" y="195"/>
                </a:lnTo>
                <a:lnTo>
                  <a:pt x="248" y="199"/>
                </a:lnTo>
                <a:lnTo>
                  <a:pt x="248" y="191"/>
                </a:lnTo>
                <a:lnTo>
                  <a:pt x="250" y="186"/>
                </a:lnTo>
                <a:lnTo>
                  <a:pt x="250" y="182"/>
                </a:lnTo>
                <a:lnTo>
                  <a:pt x="252" y="178"/>
                </a:lnTo>
                <a:lnTo>
                  <a:pt x="254" y="180"/>
                </a:lnTo>
                <a:lnTo>
                  <a:pt x="257" y="182"/>
                </a:lnTo>
                <a:lnTo>
                  <a:pt x="259" y="184"/>
                </a:lnTo>
                <a:lnTo>
                  <a:pt x="261" y="182"/>
                </a:lnTo>
                <a:lnTo>
                  <a:pt x="261" y="176"/>
                </a:lnTo>
                <a:lnTo>
                  <a:pt x="263" y="173"/>
                </a:lnTo>
                <a:lnTo>
                  <a:pt x="263" y="167"/>
                </a:lnTo>
                <a:lnTo>
                  <a:pt x="261" y="161"/>
                </a:lnTo>
                <a:lnTo>
                  <a:pt x="265" y="163"/>
                </a:lnTo>
                <a:lnTo>
                  <a:pt x="269" y="165"/>
                </a:lnTo>
                <a:lnTo>
                  <a:pt x="272" y="167"/>
                </a:lnTo>
                <a:lnTo>
                  <a:pt x="269" y="159"/>
                </a:lnTo>
                <a:lnTo>
                  <a:pt x="265" y="148"/>
                </a:lnTo>
                <a:lnTo>
                  <a:pt x="257" y="135"/>
                </a:lnTo>
                <a:lnTo>
                  <a:pt x="259" y="135"/>
                </a:lnTo>
                <a:lnTo>
                  <a:pt x="263" y="135"/>
                </a:lnTo>
                <a:lnTo>
                  <a:pt x="267" y="135"/>
                </a:lnTo>
                <a:lnTo>
                  <a:pt x="271" y="135"/>
                </a:lnTo>
                <a:lnTo>
                  <a:pt x="267" y="131"/>
                </a:lnTo>
                <a:lnTo>
                  <a:pt x="265" y="126"/>
                </a:lnTo>
                <a:lnTo>
                  <a:pt x="259" y="124"/>
                </a:lnTo>
                <a:lnTo>
                  <a:pt x="256" y="122"/>
                </a:lnTo>
                <a:lnTo>
                  <a:pt x="257" y="120"/>
                </a:lnTo>
                <a:lnTo>
                  <a:pt x="261" y="116"/>
                </a:lnTo>
                <a:lnTo>
                  <a:pt x="263" y="111"/>
                </a:lnTo>
                <a:lnTo>
                  <a:pt x="263" y="107"/>
                </a:lnTo>
                <a:lnTo>
                  <a:pt x="261" y="109"/>
                </a:lnTo>
                <a:lnTo>
                  <a:pt x="257" y="109"/>
                </a:lnTo>
                <a:lnTo>
                  <a:pt x="254" y="109"/>
                </a:lnTo>
                <a:lnTo>
                  <a:pt x="252" y="109"/>
                </a:lnTo>
                <a:lnTo>
                  <a:pt x="254" y="107"/>
                </a:lnTo>
                <a:lnTo>
                  <a:pt x="256" y="103"/>
                </a:lnTo>
                <a:lnTo>
                  <a:pt x="257" y="99"/>
                </a:lnTo>
                <a:lnTo>
                  <a:pt x="259" y="95"/>
                </a:lnTo>
                <a:lnTo>
                  <a:pt x="256" y="95"/>
                </a:lnTo>
                <a:lnTo>
                  <a:pt x="252" y="97"/>
                </a:lnTo>
                <a:lnTo>
                  <a:pt x="250" y="97"/>
                </a:lnTo>
                <a:lnTo>
                  <a:pt x="246" y="97"/>
                </a:lnTo>
                <a:lnTo>
                  <a:pt x="246" y="95"/>
                </a:lnTo>
                <a:lnTo>
                  <a:pt x="246" y="92"/>
                </a:lnTo>
                <a:lnTo>
                  <a:pt x="244" y="90"/>
                </a:lnTo>
                <a:lnTo>
                  <a:pt x="242" y="86"/>
                </a:lnTo>
                <a:lnTo>
                  <a:pt x="240" y="86"/>
                </a:lnTo>
                <a:close/>
                <a:moveTo>
                  <a:pt x="607" y="60"/>
                </a:moveTo>
                <a:lnTo>
                  <a:pt x="609" y="64"/>
                </a:lnTo>
                <a:lnTo>
                  <a:pt x="607" y="67"/>
                </a:lnTo>
                <a:lnTo>
                  <a:pt x="603" y="69"/>
                </a:lnTo>
                <a:lnTo>
                  <a:pt x="599" y="71"/>
                </a:lnTo>
                <a:lnTo>
                  <a:pt x="594" y="71"/>
                </a:lnTo>
                <a:lnTo>
                  <a:pt x="592" y="71"/>
                </a:lnTo>
                <a:lnTo>
                  <a:pt x="586" y="71"/>
                </a:lnTo>
                <a:lnTo>
                  <a:pt x="584" y="71"/>
                </a:lnTo>
                <a:lnTo>
                  <a:pt x="581" y="73"/>
                </a:lnTo>
                <a:lnTo>
                  <a:pt x="579" y="73"/>
                </a:lnTo>
                <a:lnTo>
                  <a:pt x="577" y="77"/>
                </a:lnTo>
                <a:lnTo>
                  <a:pt x="577" y="79"/>
                </a:lnTo>
                <a:lnTo>
                  <a:pt x="573" y="80"/>
                </a:lnTo>
                <a:lnTo>
                  <a:pt x="569" y="82"/>
                </a:lnTo>
                <a:lnTo>
                  <a:pt x="564" y="84"/>
                </a:lnTo>
                <a:lnTo>
                  <a:pt x="560" y="86"/>
                </a:lnTo>
                <a:lnTo>
                  <a:pt x="556" y="86"/>
                </a:lnTo>
                <a:lnTo>
                  <a:pt x="554" y="90"/>
                </a:lnTo>
                <a:lnTo>
                  <a:pt x="554" y="94"/>
                </a:lnTo>
                <a:lnTo>
                  <a:pt x="554" y="94"/>
                </a:lnTo>
                <a:lnTo>
                  <a:pt x="556" y="95"/>
                </a:lnTo>
                <a:lnTo>
                  <a:pt x="556" y="97"/>
                </a:lnTo>
                <a:lnTo>
                  <a:pt x="558" y="99"/>
                </a:lnTo>
                <a:lnTo>
                  <a:pt x="558" y="101"/>
                </a:lnTo>
                <a:lnTo>
                  <a:pt x="558" y="103"/>
                </a:lnTo>
                <a:lnTo>
                  <a:pt x="560" y="105"/>
                </a:lnTo>
                <a:lnTo>
                  <a:pt x="560" y="101"/>
                </a:lnTo>
                <a:lnTo>
                  <a:pt x="562" y="99"/>
                </a:lnTo>
                <a:lnTo>
                  <a:pt x="564" y="99"/>
                </a:lnTo>
                <a:lnTo>
                  <a:pt x="566" y="97"/>
                </a:lnTo>
                <a:lnTo>
                  <a:pt x="567" y="97"/>
                </a:lnTo>
                <a:lnTo>
                  <a:pt x="569" y="97"/>
                </a:lnTo>
                <a:lnTo>
                  <a:pt x="573" y="97"/>
                </a:lnTo>
                <a:lnTo>
                  <a:pt x="575" y="99"/>
                </a:lnTo>
                <a:lnTo>
                  <a:pt x="577" y="101"/>
                </a:lnTo>
                <a:lnTo>
                  <a:pt x="577" y="107"/>
                </a:lnTo>
                <a:lnTo>
                  <a:pt x="577" y="109"/>
                </a:lnTo>
                <a:lnTo>
                  <a:pt x="575" y="112"/>
                </a:lnTo>
                <a:lnTo>
                  <a:pt x="573" y="112"/>
                </a:lnTo>
                <a:lnTo>
                  <a:pt x="571" y="114"/>
                </a:lnTo>
                <a:lnTo>
                  <a:pt x="567" y="114"/>
                </a:lnTo>
                <a:lnTo>
                  <a:pt x="566" y="114"/>
                </a:lnTo>
                <a:lnTo>
                  <a:pt x="564" y="114"/>
                </a:lnTo>
                <a:lnTo>
                  <a:pt x="562" y="114"/>
                </a:lnTo>
                <a:lnTo>
                  <a:pt x="560" y="116"/>
                </a:lnTo>
                <a:lnTo>
                  <a:pt x="560" y="120"/>
                </a:lnTo>
                <a:lnTo>
                  <a:pt x="560" y="124"/>
                </a:lnTo>
                <a:lnTo>
                  <a:pt x="560" y="127"/>
                </a:lnTo>
                <a:lnTo>
                  <a:pt x="569" y="124"/>
                </a:lnTo>
                <a:lnTo>
                  <a:pt x="577" y="120"/>
                </a:lnTo>
                <a:lnTo>
                  <a:pt x="582" y="120"/>
                </a:lnTo>
                <a:lnTo>
                  <a:pt x="582" y="124"/>
                </a:lnTo>
                <a:lnTo>
                  <a:pt x="581" y="127"/>
                </a:lnTo>
                <a:lnTo>
                  <a:pt x="579" y="131"/>
                </a:lnTo>
                <a:lnTo>
                  <a:pt x="577" y="133"/>
                </a:lnTo>
                <a:lnTo>
                  <a:pt x="575" y="135"/>
                </a:lnTo>
                <a:lnTo>
                  <a:pt x="569" y="137"/>
                </a:lnTo>
                <a:lnTo>
                  <a:pt x="564" y="137"/>
                </a:lnTo>
                <a:lnTo>
                  <a:pt x="560" y="135"/>
                </a:lnTo>
                <a:lnTo>
                  <a:pt x="554" y="135"/>
                </a:lnTo>
                <a:lnTo>
                  <a:pt x="556" y="137"/>
                </a:lnTo>
                <a:lnTo>
                  <a:pt x="556" y="139"/>
                </a:lnTo>
                <a:lnTo>
                  <a:pt x="556" y="141"/>
                </a:lnTo>
                <a:lnTo>
                  <a:pt x="558" y="144"/>
                </a:lnTo>
                <a:lnTo>
                  <a:pt x="552" y="142"/>
                </a:lnTo>
                <a:lnTo>
                  <a:pt x="549" y="142"/>
                </a:lnTo>
                <a:lnTo>
                  <a:pt x="543" y="142"/>
                </a:lnTo>
                <a:lnTo>
                  <a:pt x="547" y="146"/>
                </a:lnTo>
                <a:lnTo>
                  <a:pt x="547" y="150"/>
                </a:lnTo>
                <a:lnTo>
                  <a:pt x="549" y="154"/>
                </a:lnTo>
                <a:lnTo>
                  <a:pt x="545" y="152"/>
                </a:lnTo>
                <a:lnTo>
                  <a:pt x="541" y="152"/>
                </a:lnTo>
                <a:lnTo>
                  <a:pt x="537" y="150"/>
                </a:lnTo>
                <a:lnTo>
                  <a:pt x="532" y="148"/>
                </a:lnTo>
                <a:lnTo>
                  <a:pt x="522" y="146"/>
                </a:lnTo>
                <a:lnTo>
                  <a:pt x="515" y="142"/>
                </a:lnTo>
                <a:lnTo>
                  <a:pt x="511" y="139"/>
                </a:lnTo>
                <a:lnTo>
                  <a:pt x="507" y="137"/>
                </a:lnTo>
                <a:lnTo>
                  <a:pt x="507" y="135"/>
                </a:lnTo>
                <a:lnTo>
                  <a:pt x="507" y="131"/>
                </a:lnTo>
                <a:lnTo>
                  <a:pt x="507" y="129"/>
                </a:lnTo>
                <a:lnTo>
                  <a:pt x="509" y="127"/>
                </a:lnTo>
                <a:lnTo>
                  <a:pt x="509" y="124"/>
                </a:lnTo>
                <a:lnTo>
                  <a:pt x="507" y="122"/>
                </a:lnTo>
                <a:lnTo>
                  <a:pt x="505" y="118"/>
                </a:lnTo>
                <a:lnTo>
                  <a:pt x="502" y="116"/>
                </a:lnTo>
                <a:lnTo>
                  <a:pt x="500" y="114"/>
                </a:lnTo>
                <a:lnTo>
                  <a:pt x="498" y="114"/>
                </a:lnTo>
                <a:lnTo>
                  <a:pt x="494" y="112"/>
                </a:lnTo>
                <a:lnTo>
                  <a:pt x="488" y="112"/>
                </a:lnTo>
                <a:lnTo>
                  <a:pt x="492" y="114"/>
                </a:lnTo>
                <a:lnTo>
                  <a:pt x="494" y="114"/>
                </a:lnTo>
                <a:lnTo>
                  <a:pt x="494" y="118"/>
                </a:lnTo>
                <a:lnTo>
                  <a:pt x="494" y="120"/>
                </a:lnTo>
                <a:lnTo>
                  <a:pt x="492" y="124"/>
                </a:lnTo>
                <a:lnTo>
                  <a:pt x="494" y="127"/>
                </a:lnTo>
                <a:lnTo>
                  <a:pt x="492" y="127"/>
                </a:lnTo>
                <a:lnTo>
                  <a:pt x="492" y="127"/>
                </a:lnTo>
                <a:lnTo>
                  <a:pt x="490" y="127"/>
                </a:lnTo>
                <a:lnTo>
                  <a:pt x="488" y="126"/>
                </a:lnTo>
                <a:lnTo>
                  <a:pt x="487" y="126"/>
                </a:lnTo>
                <a:lnTo>
                  <a:pt x="483" y="127"/>
                </a:lnTo>
                <a:lnTo>
                  <a:pt x="481" y="127"/>
                </a:lnTo>
                <a:lnTo>
                  <a:pt x="479" y="127"/>
                </a:lnTo>
                <a:lnTo>
                  <a:pt x="475" y="129"/>
                </a:lnTo>
                <a:lnTo>
                  <a:pt x="472" y="131"/>
                </a:lnTo>
                <a:lnTo>
                  <a:pt x="475" y="131"/>
                </a:lnTo>
                <a:lnTo>
                  <a:pt x="479" y="131"/>
                </a:lnTo>
                <a:lnTo>
                  <a:pt x="481" y="133"/>
                </a:lnTo>
                <a:lnTo>
                  <a:pt x="481" y="137"/>
                </a:lnTo>
                <a:lnTo>
                  <a:pt x="483" y="139"/>
                </a:lnTo>
                <a:lnTo>
                  <a:pt x="485" y="139"/>
                </a:lnTo>
                <a:lnTo>
                  <a:pt x="488" y="141"/>
                </a:lnTo>
                <a:lnTo>
                  <a:pt x="488" y="141"/>
                </a:lnTo>
                <a:lnTo>
                  <a:pt x="488" y="141"/>
                </a:lnTo>
                <a:lnTo>
                  <a:pt x="487" y="142"/>
                </a:lnTo>
                <a:lnTo>
                  <a:pt x="487" y="142"/>
                </a:lnTo>
                <a:lnTo>
                  <a:pt x="485" y="142"/>
                </a:lnTo>
                <a:lnTo>
                  <a:pt x="483" y="144"/>
                </a:lnTo>
                <a:lnTo>
                  <a:pt x="479" y="146"/>
                </a:lnTo>
                <a:lnTo>
                  <a:pt x="477" y="148"/>
                </a:lnTo>
                <a:lnTo>
                  <a:pt x="473" y="150"/>
                </a:lnTo>
                <a:lnTo>
                  <a:pt x="473" y="154"/>
                </a:lnTo>
                <a:lnTo>
                  <a:pt x="475" y="152"/>
                </a:lnTo>
                <a:lnTo>
                  <a:pt x="479" y="150"/>
                </a:lnTo>
                <a:lnTo>
                  <a:pt x="481" y="150"/>
                </a:lnTo>
                <a:lnTo>
                  <a:pt x="483" y="154"/>
                </a:lnTo>
                <a:lnTo>
                  <a:pt x="485" y="156"/>
                </a:lnTo>
                <a:lnTo>
                  <a:pt x="487" y="156"/>
                </a:lnTo>
                <a:lnTo>
                  <a:pt x="488" y="156"/>
                </a:lnTo>
                <a:lnTo>
                  <a:pt x="490" y="156"/>
                </a:lnTo>
                <a:lnTo>
                  <a:pt x="494" y="156"/>
                </a:lnTo>
                <a:lnTo>
                  <a:pt x="496" y="156"/>
                </a:lnTo>
                <a:lnTo>
                  <a:pt x="502" y="156"/>
                </a:lnTo>
                <a:lnTo>
                  <a:pt x="504" y="158"/>
                </a:lnTo>
                <a:lnTo>
                  <a:pt x="505" y="159"/>
                </a:lnTo>
                <a:lnTo>
                  <a:pt x="505" y="161"/>
                </a:lnTo>
                <a:lnTo>
                  <a:pt x="505" y="161"/>
                </a:lnTo>
                <a:lnTo>
                  <a:pt x="505" y="165"/>
                </a:lnTo>
                <a:lnTo>
                  <a:pt x="504" y="167"/>
                </a:lnTo>
                <a:lnTo>
                  <a:pt x="504" y="171"/>
                </a:lnTo>
                <a:lnTo>
                  <a:pt x="502" y="173"/>
                </a:lnTo>
                <a:lnTo>
                  <a:pt x="507" y="173"/>
                </a:lnTo>
                <a:lnTo>
                  <a:pt x="511" y="173"/>
                </a:lnTo>
                <a:lnTo>
                  <a:pt x="515" y="171"/>
                </a:lnTo>
                <a:lnTo>
                  <a:pt x="519" y="171"/>
                </a:lnTo>
                <a:lnTo>
                  <a:pt x="519" y="173"/>
                </a:lnTo>
                <a:lnTo>
                  <a:pt x="519" y="176"/>
                </a:lnTo>
                <a:lnTo>
                  <a:pt x="517" y="180"/>
                </a:lnTo>
                <a:lnTo>
                  <a:pt x="515" y="184"/>
                </a:lnTo>
                <a:lnTo>
                  <a:pt x="520" y="182"/>
                </a:lnTo>
                <a:lnTo>
                  <a:pt x="526" y="180"/>
                </a:lnTo>
                <a:lnTo>
                  <a:pt x="532" y="176"/>
                </a:lnTo>
                <a:lnTo>
                  <a:pt x="537" y="174"/>
                </a:lnTo>
                <a:lnTo>
                  <a:pt x="543" y="173"/>
                </a:lnTo>
                <a:lnTo>
                  <a:pt x="547" y="173"/>
                </a:lnTo>
                <a:lnTo>
                  <a:pt x="549" y="173"/>
                </a:lnTo>
                <a:lnTo>
                  <a:pt x="550" y="174"/>
                </a:lnTo>
                <a:lnTo>
                  <a:pt x="547" y="184"/>
                </a:lnTo>
                <a:lnTo>
                  <a:pt x="537" y="191"/>
                </a:lnTo>
                <a:lnTo>
                  <a:pt x="524" y="199"/>
                </a:lnTo>
                <a:lnTo>
                  <a:pt x="511" y="201"/>
                </a:lnTo>
                <a:lnTo>
                  <a:pt x="505" y="201"/>
                </a:lnTo>
                <a:lnTo>
                  <a:pt x="502" y="201"/>
                </a:lnTo>
                <a:lnTo>
                  <a:pt x="498" y="199"/>
                </a:lnTo>
                <a:lnTo>
                  <a:pt x="496" y="199"/>
                </a:lnTo>
                <a:lnTo>
                  <a:pt x="494" y="195"/>
                </a:lnTo>
                <a:lnTo>
                  <a:pt x="494" y="193"/>
                </a:lnTo>
                <a:lnTo>
                  <a:pt x="492" y="191"/>
                </a:lnTo>
                <a:lnTo>
                  <a:pt x="490" y="189"/>
                </a:lnTo>
                <a:lnTo>
                  <a:pt x="488" y="189"/>
                </a:lnTo>
                <a:lnTo>
                  <a:pt x="485" y="191"/>
                </a:lnTo>
                <a:lnTo>
                  <a:pt x="481" y="189"/>
                </a:lnTo>
                <a:lnTo>
                  <a:pt x="477" y="191"/>
                </a:lnTo>
                <a:lnTo>
                  <a:pt x="472" y="195"/>
                </a:lnTo>
                <a:lnTo>
                  <a:pt x="475" y="193"/>
                </a:lnTo>
                <a:lnTo>
                  <a:pt x="477" y="193"/>
                </a:lnTo>
                <a:lnTo>
                  <a:pt x="479" y="195"/>
                </a:lnTo>
                <a:lnTo>
                  <a:pt x="481" y="197"/>
                </a:lnTo>
                <a:lnTo>
                  <a:pt x="481" y="201"/>
                </a:lnTo>
                <a:lnTo>
                  <a:pt x="483" y="203"/>
                </a:lnTo>
                <a:lnTo>
                  <a:pt x="483" y="203"/>
                </a:lnTo>
                <a:lnTo>
                  <a:pt x="483" y="203"/>
                </a:lnTo>
                <a:lnTo>
                  <a:pt x="479" y="204"/>
                </a:lnTo>
                <a:lnTo>
                  <a:pt x="475" y="204"/>
                </a:lnTo>
                <a:lnTo>
                  <a:pt x="473" y="208"/>
                </a:lnTo>
                <a:lnTo>
                  <a:pt x="472" y="210"/>
                </a:lnTo>
                <a:lnTo>
                  <a:pt x="470" y="214"/>
                </a:lnTo>
                <a:lnTo>
                  <a:pt x="468" y="218"/>
                </a:lnTo>
                <a:lnTo>
                  <a:pt x="470" y="216"/>
                </a:lnTo>
                <a:lnTo>
                  <a:pt x="472" y="214"/>
                </a:lnTo>
                <a:lnTo>
                  <a:pt x="473" y="214"/>
                </a:lnTo>
                <a:lnTo>
                  <a:pt x="475" y="214"/>
                </a:lnTo>
                <a:lnTo>
                  <a:pt x="477" y="216"/>
                </a:lnTo>
                <a:lnTo>
                  <a:pt x="481" y="216"/>
                </a:lnTo>
                <a:lnTo>
                  <a:pt x="485" y="216"/>
                </a:lnTo>
                <a:lnTo>
                  <a:pt x="485" y="218"/>
                </a:lnTo>
                <a:lnTo>
                  <a:pt x="483" y="218"/>
                </a:lnTo>
                <a:lnTo>
                  <a:pt x="483" y="220"/>
                </a:lnTo>
                <a:lnTo>
                  <a:pt x="483" y="221"/>
                </a:lnTo>
                <a:lnTo>
                  <a:pt x="483" y="225"/>
                </a:lnTo>
                <a:lnTo>
                  <a:pt x="481" y="227"/>
                </a:lnTo>
                <a:lnTo>
                  <a:pt x="481" y="227"/>
                </a:lnTo>
                <a:lnTo>
                  <a:pt x="481" y="229"/>
                </a:lnTo>
                <a:lnTo>
                  <a:pt x="481" y="233"/>
                </a:lnTo>
                <a:lnTo>
                  <a:pt x="481" y="236"/>
                </a:lnTo>
                <a:lnTo>
                  <a:pt x="483" y="233"/>
                </a:lnTo>
                <a:lnTo>
                  <a:pt x="485" y="231"/>
                </a:lnTo>
                <a:lnTo>
                  <a:pt x="485" y="229"/>
                </a:lnTo>
                <a:lnTo>
                  <a:pt x="487" y="229"/>
                </a:lnTo>
                <a:lnTo>
                  <a:pt x="490" y="229"/>
                </a:lnTo>
                <a:lnTo>
                  <a:pt x="494" y="227"/>
                </a:lnTo>
                <a:lnTo>
                  <a:pt x="496" y="225"/>
                </a:lnTo>
                <a:lnTo>
                  <a:pt x="498" y="223"/>
                </a:lnTo>
                <a:lnTo>
                  <a:pt x="500" y="221"/>
                </a:lnTo>
                <a:lnTo>
                  <a:pt x="504" y="220"/>
                </a:lnTo>
                <a:lnTo>
                  <a:pt x="507" y="220"/>
                </a:lnTo>
                <a:lnTo>
                  <a:pt x="511" y="220"/>
                </a:lnTo>
                <a:lnTo>
                  <a:pt x="515" y="223"/>
                </a:lnTo>
                <a:lnTo>
                  <a:pt x="517" y="227"/>
                </a:lnTo>
                <a:lnTo>
                  <a:pt x="519" y="231"/>
                </a:lnTo>
                <a:lnTo>
                  <a:pt x="520" y="227"/>
                </a:lnTo>
                <a:lnTo>
                  <a:pt x="522" y="223"/>
                </a:lnTo>
                <a:lnTo>
                  <a:pt x="526" y="220"/>
                </a:lnTo>
                <a:lnTo>
                  <a:pt x="530" y="220"/>
                </a:lnTo>
                <a:lnTo>
                  <a:pt x="532" y="220"/>
                </a:lnTo>
                <a:lnTo>
                  <a:pt x="535" y="223"/>
                </a:lnTo>
                <a:lnTo>
                  <a:pt x="537" y="220"/>
                </a:lnTo>
                <a:lnTo>
                  <a:pt x="541" y="214"/>
                </a:lnTo>
                <a:lnTo>
                  <a:pt x="545" y="212"/>
                </a:lnTo>
                <a:lnTo>
                  <a:pt x="549" y="208"/>
                </a:lnTo>
                <a:lnTo>
                  <a:pt x="550" y="214"/>
                </a:lnTo>
                <a:lnTo>
                  <a:pt x="552" y="220"/>
                </a:lnTo>
                <a:lnTo>
                  <a:pt x="558" y="223"/>
                </a:lnTo>
                <a:lnTo>
                  <a:pt x="562" y="225"/>
                </a:lnTo>
                <a:lnTo>
                  <a:pt x="566" y="229"/>
                </a:lnTo>
                <a:lnTo>
                  <a:pt x="571" y="231"/>
                </a:lnTo>
                <a:lnTo>
                  <a:pt x="575" y="233"/>
                </a:lnTo>
                <a:lnTo>
                  <a:pt x="579" y="236"/>
                </a:lnTo>
                <a:lnTo>
                  <a:pt x="584" y="242"/>
                </a:lnTo>
                <a:lnTo>
                  <a:pt x="582" y="242"/>
                </a:lnTo>
                <a:lnTo>
                  <a:pt x="581" y="244"/>
                </a:lnTo>
                <a:lnTo>
                  <a:pt x="579" y="244"/>
                </a:lnTo>
                <a:lnTo>
                  <a:pt x="575" y="244"/>
                </a:lnTo>
                <a:lnTo>
                  <a:pt x="571" y="242"/>
                </a:lnTo>
                <a:lnTo>
                  <a:pt x="566" y="240"/>
                </a:lnTo>
                <a:lnTo>
                  <a:pt x="556" y="236"/>
                </a:lnTo>
                <a:lnTo>
                  <a:pt x="543" y="235"/>
                </a:lnTo>
                <a:lnTo>
                  <a:pt x="539" y="236"/>
                </a:lnTo>
                <a:lnTo>
                  <a:pt x="535" y="238"/>
                </a:lnTo>
                <a:lnTo>
                  <a:pt x="532" y="242"/>
                </a:lnTo>
                <a:lnTo>
                  <a:pt x="530" y="246"/>
                </a:lnTo>
                <a:lnTo>
                  <a:pt x="528" y="250"/>
                </a:lnTo>
                <a:lnTo>
                  <a:pt x="526" y="253"/>
                </a:lnTo>
                <a:lnTo>
                  <a:pt x="526" y="255"/>
                </a:lnTo>
                <a:lnTo>
                  <a:pt x="528" y="261"/>
                </a:lnTo>
                <a:lnTo>
                  <a:pt x="530" y="265"/>
                </a:lnTo>
                <a:lnTo>
                  <a:pt x="532" y="268"/>
                </a:lnTo>
                <a:lnTo>
                  <a:pt x="534" y="272"/>
                </a:lnTo>
                <a:lnTo>
                  <a:pt x="534" y="276"/>
                </a:lnTo>
                <a:lnTo>
                  <a:pt x="534" y="280"/>
                </a:lnTo>
                <a:lnTo>
                  <a:pt x="530" y="282"/>
                </a:lnTo>
                <a:lnTo>
                  <a:pt x="526" y="283"/>
                </a:lnTo>
                <a:lnTo>
                  <a:pt x="520" y="282"/>
                </a:lnTo>
                <a:lnTo>
                  <a:pt x="515" y="282"/>
                </a:lnTo>
                <a:lnTo>
                  <a:pt x="511" y="278"/>
                </a:lnTo>
                <a:lnTo>
                  <a:pt x="507" y="274"/>
                </a:lnTo>
                <a:lnTo>
                  <a:pt x="507" y="272"/>
                </a:lnTo>
                <a:lnTo>
                  <a:pt x="505" y="272"/>
                </a:lnTo>
                <a:lnTo>
                  <a:pt x="502" y="270"/>
                </a:lnTo>
                <a:lnTo>
                  <a:pt x="500" y="270"/>
                </a:lnTo>
                <a:lnTo>
                  <a:pt x="498" y="272"/>
                </a:lnTo>
                <a:lnTo>
                  <a:pt x="496" y="274"/>
                </a:lnTo>
                <a:lnTo>
                  <a:pt x="492" y="274"/>
                </a:lnTo>
                <a:lnTo>
                  <a:pt x="488" y="276"/>
                </a:lnTo>
                <a:lnTo>
                  <a:pt x="487" y="280"/>
                </a:lnTo>
                <a:lnTo>
                  <a:pt x="488" y="278"/>
                </a:lnTo>
                <a:lnTo>
                  <a:pt x="494" y="278"/>
                </a:lnTo>
                <a:lnTo>
                  <a:pt x="494" y="282"/>
                </a:lnTo>
                <a:lnTo>
                  <a:pt x="494" y="283"/>
                </a:lnTo>
                <a:lnTo>
                  <a:pt x="496" y="283"/>
                </a:lnTo>
                <a:lnTo>
                  <a:pt x="498" y="285"/>
                </a:lnTo>
                <a:lnTo>
                  <a:pt x="500" y="285"/>
                </a:lnTo>
                <a:lnTo>
                  <a:pt x="500" y="285"/>
                </a:lnTo>
                <a:lnTo>
                  <a:pt x="500" y="285"/>
                </a:lnTo>
                <a:lnTo>
                  <a:pt x="500" y="285"/>
                </a:lnTo>
                <a:lnTo>
                  <a:pt x="500" y="287"/>
                </a:lnTo>
                <a:lnTo>
                  <a:pt x="494" y="287"/>
                </a:lnTo>
                <a:lnTo>
                  <a:pt x="490" y="289"/>
                </a:lnTo>
                <a:lnTo>
                  <a:pt x="488" y="293"/>
                </a:lnTo>
                <a:lnTo>
                  <a:pt x="487" y="295"/>
                </a:lnTo>
                <a:lnTo>
                  <a:pt x="485" y="298"/>
                </a:lnTo>
                <a:lnTo>
                  <a:pt x="485" y="304"/>
                </a:lnTo>
                <a:lnTo>
                  <a:pt x="487" y="300"/>
                </a:lnTo>
                <a:lnTo>
                  <a:pt x="488" y="298"/>
                </a:lnTo>
                <a:lnTo>
                  <a:pt x="490" y="297"/>
                </a:lnTo>
                <a:lnTo>
                  <a:pt x="492" y="298"/>
                </a:lnTo>
                <a:lnTo>
                  <a:pt x="496" y="300"/>
                </a:lnTo>
                <a:lnTo>
                  <a:pt x="500" y="298"/>
                </a:lnTo>
                <a:lnTo>
                  <a:pt x="502" y="297"/>
                </a:lnTo>
                <a:lnTo>
                  <a:pt x="504" y="298"/>
                </a:lnTo>
                <a:lnTo>
                  <a:pt x="504" y="298"/>
                </a:lnTo>
                <a:lnTo>
                  <a:pt x="504" y="298"/>
                </a:lnTo>
                <a:lnTo>
                  <a:pt x="502" y="300"/>
                </a:lnTo>
                <a:lnTo>
                  <a:pt x="502" y="302"/>
                </a:lnTo>
                <a:lnTo>
                  <a:pt x="502" y="304"/>
                </a:lnTo>
                <a:lnTo>
                  <a:pt x="502" y="306"/>
                </a:lnTo>
                <a:lnTo>
                  <a:pt x="500" y="310"/>
                </a:lnTo>
                <a:lnTo>
                  <a:pt x="500" y="314"/>
                </a:lnTo>
                <a:lnTo>
                  <a:pt x="500" y="317"/>
                </a:lnTo>
                <a:lnTo>
                  <a:pt x="502" y="314"/>
                </a:lnTo>
                <a:lnTo>
                  <a:pt x="505" y="310"/>
                </a:lnTo>
                <a:lnTo>
                  <a:pt x="505" y="310"/>
                </a:lnTo>
                <a:lnTo>
                  <a:pt x="507" y="312"/>
                </a:lnTo>
                <a:lnTo>
                  <a:pt x="509" y="312"/>
                </a:lnTo>
                <a:lnTo>
                  <a:pt x="513" y="310"/>
                </a:lnTo>
                <a:lnTo>
                  <a:pt x="515" y="308"/>
                </a:lnTo>
                <a:lnTo>
                  <a:pt x="517" y="306"/>
                </a:lnTo>
                <a:lnTo>
                  <a:pt x="517" y="304"/>
                </a:lnTo>
                <a:lnTo>
                  <a:pt x="520" y="302"/>
                </a:lnTo>
                <a:lnTo>
                  <a:pt x="524" y="302"/>
                </a:lnTo>
                <a:lnTo>
                  <a:pt x="528" y="302"/>
                </a:lnTo>
                <a:lnTo>
                  <a:pt x="532" y="304"/>
                </a:lnTo>
                <a:lnTo>
                  <a:pt x="534" y="306"/>
                </a:lnTo>
                <a:lnTo>
                  <a:pt x="534" y="310"/>
                </a:lnTo>
                <a:lnTo>
                  <a:pt x="537" y="306"/>
                </a:lnTo>
                <a:lnTo>
                  <a:pt x="539" y="304"/>
                </a:lnTo>
                <a:lnTo>
                  <a:pt x="541" y="298"/>
                </a:lnTo>
                <a:lnTo>
                  <a:pt x="545" y="297"/>
                </a:lnTo>
                <a:lnTo>
                  <a:pt x="549" y="297"/>
                </a:lnTo>
                <a:lnTo>
                  <a:pt x="552" y="298"/>
                </a:lnTo>
                <a:lnTo>
                  <a:pt x="556" y="300"/>
                </a:lnTo>
                <a:lnTo>
                  <a:pt x="556" y="297"/>
                </a:lnTo>
                <a:lnTo>
                  <a:pt x="554" y="293"/>
                </a:lnTo>
                <a:lnTo>
                  <a:pt x="554" y="289"/>
                </a:lnTo>
                <a:lnTo>
                  <a:pt x="552" y="287"/>
                </a:lnTo>
                <a:lnTo>
                  <a:pt x="550" y="285"/>
                </a:lnTo>
                <a:lnTo>
                  <a:pt x="550" y="282"/>
                </a:lnTo>
                <a:lnTo>
                  <a:pt x="552" y="278"/>
                </a:lnTo>
                <a:lnTo>
                  <a:pt x="552" y="274"/>
                </a:lnTo>
                <a:lnTo>
                  <a:pt x="556" y="272"/>
                </a:lnTo>
                <a:lnTo>
                  <a:pt x="560" y="270"/>
                </a:lnTo>
                <a:lnTo>
                  <a:pt x="564" y="272"/>
                </a:lnTo>
                <a:lnTo>
                  <a:pt x="566" y="272"/>
                </a:lnTo>
                <a:lnTo>
                  <a:pt x="567" y="274"/>
                </a:lnTo>
                <a:lnTo>
                  <a:pt x="571" y="274"/>
                </a:lnTo>
                <a:lnTo>
                  <a:pt x="575" y="276"/>
                </a:lnTo>
                <a:lnTo>
                  <a:pt x="579" y="276"/>
                </a:lnTo>
                <a:lnTo>
                  <a:pt x="575" y="278"/>
                </a:lnTo>
                <a:lnTo>
                  <a:pt x="573" y="282"/>
                </a:lnTo>
                <a:lnTo>
                  <a:pt x="571" y="287"/>
                </a:lnTo>
                <a:lnTo>
                  <a:pt x="569" y="291"/>
                </a:lnTo>
                <a:lnTo>
                  <a:pt x="569" y="298"/>
                </a:lnTo>
                <a:lnTo>
                  <a:pt x="569" y="302"/>
                </a:lnTo>
                <a:lnTo>
                  <a:pt x="573" y="306"/>
                </a:lnTo>
                <a:lnTo>
                  <a:pt x="577" y="312"/>
                </a:lnTo>
                <a:lnTo>
                  <a:pt x="579" y="315"/>
                </a:lnTo>
                <a:lnTo>
                  <a:pt x="582" y="319"/>
                </a:lnTo>
                <a:lnTo>
                  <a:pt x="584" y="323"/>
                </a:lnTo>
                <a:lnTo>
                  <a:pt x="586" y="325"/>
                </a:lnTo>
                <a:lnTo>
                  <a:pt x="586" y="327"/>
                </a:lnTo>
                <a:lnTo>
                  <a:pt x="584" y="329"/>
                </a:lnTo>
                <a:lnTo>
                  <a:pt x="584" y="330"/>
                </a:lnTo>
                <a:lnTo>
                  <a:pt x="584" y="332"/>
                </a:lnTo>
                <a:lnTo>
                  <a:pt x="582" y="334"/>
                </a:lnTo>
                <a:lnTo>
                  <a:pt x="581" y="336"/>
                </a:lnTo>
                <a:lnTo>
                  <a:pt x="577" y="338"/>
                </a:lnTo>
                <a:lnTo>
                  <a:pt x="573" y="340"/>
                </a:lnTo>
                <a:lnTo>
                  <a:pt x="567" y="340"/>
                </a:lnTo>
                <a:lnTo>
                  <a:pt x="564" y="338"/>
                </a:lnTo>
                <a:lnTo>
                  <a:pt x="560" y="336"/>
                </a:lnTo>
                <a:lnTo>
                  <a:pt x="558" y="334"/>
                </a:lnTo>
                <a:lnTo>
                  <a:pt x="554" y="334"/>
                </a:lnTo>
                <a:lnTo>
                  <a:pt x="550" y="336"/>
                </a:lnTo>
                <a:lnTo>
                  <a:pt x="549" y="340"/>
                </a:lnTo>
                <a:lnTo>
                  <a:pt x="545" y="342"/>
                </a:lnTo>
                <a:lnTo>
                  <a:pt x="543" y="345"/>
                </a:lnTo>
                <a:lnTo>
                  <a:pt x="541" y="349"/>
                </a:lnTo>
                <a:lnTo>
                  <a:pt x="543" y="347"/>
                </a:lnTo>
                <a:lnTo>
                  <a:pt x="545" y="345"/>
                </a:lnTo>
                <a:lnTo>
                  <a:pt x="549" y="345"/>
                </a:lnTo>
                <a:lnTo>
                  <a:pt x="550" y="347"/>
                </a:lnTo>
                <a:lnTo>
                  <a:pt x="554" y="347"/>
                </a:lnTo>
                <a:lnTo>
                  <a:pt x="554" y="349"/>
                </a:lnTo>
                <a:lnTo>
                  <a:pt x="554" y="349"/>
                </a:lnTo>
                <a:lnTo>
                  <a:pt x="552" y="351"/>
                </a:lnTo>
                <a:lnTo>
                  <a:pt x="550" y="355"/>
                </a:lnTo>
                <a:lnTo>
                  <a:pt x="550" y="357"/>
                </a:lnTo>
                <a:lnTo>
                  <a:pt x="550" y="359"/>
                </a:lnTo>
                <a:lnTo>
                  <a:pt x="549" y="360"/>
                </a:lnTo>
                <a:lnTo>
                  <a:pt x="549" y="364"/>
                </a:lnTo>
                <a:lnTo>
                  <a:pt x="549" y="370"/>
                </a:lnTo>
                <a:lnTo>
                  <a:pt x="549" y="366"/>
                </a:lnTo>
                <a:lnTo>
                  <a:pt x="550" y="364"/>
                </a:lnTo>
                <a:lnTo>
                  <a:pt x="552" y="362"/>
                </a:lnTo>
                <a:lnTo>
                  <a:pt x="556" y="362"/>
                </a:lnTo>
                <a:lnTo>
                  <a:pt x="558" y="362"/>
                </a:lnTo>
                <a:lnTo>
                  <a:pt x="560" y="362"/>
                </a:lnTo>
                <a:lnTo>
                  <a:pt x="562" y="360"/>
                </a:lnTo>
                <a:lnTo>
                  <a:pt x="564" y="360"/>
                </a:lnTo>
                <a:lnTo>
                  <a:pt x="564" y="364"/>
                </a:lnTo>
                <a:lnTo>
                  <a:pt x="564" y="366"/>
                </a:lnTo>
                <a:lnTo>
                  <a:pt x="564" y="368"/>
                </a:lnTo>
                <a:lnTo>
                  <a:pt x="566" y="368"/>
                </a:lnTo>
                <a:lnTo>
                  <a:pt x="566" y="374"/>
                </a:lnTo>
                <a:lnTo>
                  <a:pt x="566" y="376"/>
                </a:lnTo>
                <a:lnTo>
                  <a:pt x="567" y="379"/>
                </a:lnTo>
                <a:lnTo>
                  <a:pt x="567" y="377"/>
                </a:lnTo>
                <a:lnTo>
                  <a:pt x="567" y="374"/>
                </a:lnTo>
                <a:lnTo>
                  <a:pt x="569" y="372"/>
                </a:lnTo>
                <a:lnTo>
                  <a:pt x="571" y="370"/>
                </a:lnTo>
                <a:lnTo>
                  <a:pt x="575" y="368"/>
                </a:lnTo>
                <a:lnTo>
                  <a:pt x="577" y="368"/>
                </a:lnTo>
                <a:lnTo>
                  <a:pt x="579" y="364"/>
                </a:lnTo>
                <a:lnTo>
                  <a:pt x="579" y="360"/>
                </a:lnTo>
                <a:lnTo>
                  <a:pt x="581" y="359"/>
                </a:lnTo>
                <a:lnTo>
                  <a:pt x="582" y="357"/>
                </a:lnTo>
                <a:lnTo>
                  <a:pt x="584" y="355"/>
                </a:lnTo>
                <a:lnTo>
                  <a:pt x="588" y="353"/>
                </a:lnTo>
                <a:lnTo>
                  <a:pt x="590" y="353"/>
                </a:lnTo>
                <a:lnTo>
                  <a:pt x="594" y="353"/>
                </a:lnTo>
                <a:lnTo>
                  <a:pt x="596" y="355"/>
                </a:lnTo>
                <a:lnTo>
                  <a:pt x="597" y="359"/>
                </a:lnTo>
                <a:lnTo>
                  <a:pt x="599" y="355"/>
                </a:lnTo>
                <a:lnTo>
                  <a:pt x="599" y="351"/>
                </a:lnTo>
                <a:lnTo>
                  <a:pt x="601" y="349"/>
                </a:lnTo>
                <a:lnTo>
                  <a:pt x="603" y="347"/>
                </a:lnTo>
                <a:lnTo>
                  <a:pt x="605" y="345"/>
                </a:lnTo>
                <a:lnTo>
                  <a:pt x="607" y="345"/>
                </a:lnTo>
                <a:lnTo>
                  <a:pt x="611" y="345"/>
                </a:lnTo>
                <a:lnTo>
                  <a:pt x="614" y="347"/>
                </a:lnTo>
                <a:lnTo>
                  <a:pt x="614" y="344"/>
                </a:lnTo>
                <a:lnTo>
                  <a:pt x="612" y="340"/>
                </a:lnTo>
                <a:lnTo>
                  <a:pt x="611" y="336"/>
                </a:lnTo>
                <a:lnTo>
                  <a:pt x="605" y="332"/>
                </a:lnTo>
                <a:lnTo>
                  <a:pt x="609" y="330"/>
                </a:lnTo>
                <a:lnTo>
                  <a:pt x="614" y="329"/>
                </a:lnTo>
                <a:lnTo>
                  <a:pt x="618" y="327"/>
                </a:lnTo>
                <a:lnTo>
                  <a:pt x="616" y="325"/>
                </a:lnTo>
                <a:lnTo>
                  <a:pt x="611" y="321"/>
                </a:lnTo>
                <a:lnTo>
                  <a:pt x="607" y="319"/>
                </a:lnTo>
                <a:lnTo>
                  <a:pt x="603" y="317"/>
                </a:lnTo>
                <a:lnTo>
                  <a:pt x="601" y="314"/>
                </a:lnTo>
                <a:lnTo>
                  <a:pt x="599" y="310"/>
                </a:lnTo>
                <a:lnTo>
                  <a:pt x="599" y="306"/>
                </a:lnTo>
                <a:lnTo>
                  <a:pt x="601" y="300"/>
                </a:lnTo>
                <a:lnTo>
                  <a:pt x="607" y="295"/>
                </a:lnTo>
                <a:lnTo>
                  <a:pt x="614" y="291"/>
                </a:lnTo>
                <a:lnTo>
                  <a:pt x="620" y="285"/>
                </a:lnTo>
                <a:lnTo>
                  <a:pt x="622" y="274"/>
                </a:lnTo>
                <a:lnTo>
                  <a:pt x="626" y="276"/>
                </a:lnTo>
                <a:lnTo>
                  <a:pt x="631" y="278"/>
                </a:lnTo>
                <a:lnTo>
                  <a:pt x="637" y="278"/>
                </a:lnTo>
                <a:lnTo>
                  <a:pt x="643" y="278"/>
                </a:lnTo>
                <a:lnTo>
                  <a:pt x="648" y="274"/>
                </a:lnTo>
                <a:lnTo>
                  <a:pt x="652" y="270"/>
                </a:lnTo>
                <a:lnTo>
                  <a:pt x="656" y="263"/>
                </a:lnTo>
                <a:lnTo>
                  <a:pt x="658" y="255"/>
                </a:lnTo>
                <a:lnTo>
                  <a:pt x="658" y="251"/>
                </a:lnTo>
                <a:lnTo>
                  <a:pt x="659" y="248"/>
                </a:lnTo>
                <a:lnTo>
                  <a:pt x="661" y="246"/>
                </a:lnTo>
                <a:lnTo>
                  <a:pt x="661" y="242"/>
                </a:lnTo>
                <a:lnTo>
                  <a:pt x="663" y="238"/>
                </a:lnTo>
                <a:lnTo>
                  <a:pt x="663" y="235"/>
                </a:lnTo>
                <a:lnTo>
                  <a:pt x="663" y="229"/>
                </a:lnTo>
                <a:lnTo>
                  <a:pt x="661" y="225"/>
                </a:lnTo>
                <a:lnTo>
                  <a:pt x="658" y="221"/>
                </a:lnTo>
                <a:lnTo>
                  <a:pt x="659" y="223"/>
                </a:lnTo>
                <a:lnTo>
                  <a:pt x="658" y="227"/>
                </a:lnTo>
                <a:lnTo>
                  <a:pt x="658" y="229"/>
                </a:lnTo>
                <a:lnTo>
                  <a:pt x="656" y="231"/>
                </a:lnTo>
                <a:lnTo>
                  <a:pt x="654" y="233"/>
                </a:lnTo>
                <a:lnTo>
                  <a:pt x="654" y="235"/>
                </a:lnTo>
                <a:lnTo>
                  <a:pt x="652" y="238"/>
                </a:lnTo>
                <a:lnTo>
                  <a:pt x="652" y="244"/>
                </a:lnTo>
                <a:lnTo>
                  <a:pt x="652" y="240"/>
                </a:lnTo>
                <a:lnTo>
                  <a:pt x="650" y="238"/>
                </a:lnTo>
                <a:lnTo>
                  <a:pt x="650" y="235"/>
                </a:lnTo>
                <a:lnTo>
                  <a:pt x="650" y="231"/>
                </a:lnTo>
                <a:lnTo>
                  <a:pt x="652" y="227"/>
                </a:lnTo>
                <a:lnTo>
                  <a:pt x="654" y="223"/>
                </a:lnTo>
                <a:lnTo>
                  <a:pt x="654" y="220"/>
                </a:lnTo>
                <a:lnTo>
                  <a:pt x="654" y="216"/>
                </a:lnTo>
                <a:lnTo>
                  <a:pt x="652" y="212"/>
                </a:lnTo>
                <a:lnTo>
                  <a:pt x="650" y="206"/>
                </a:lnTo>
                <a:lnTo>
                  <a:pt x="650" y="210"/>
                </a:lnTo>
                <a:lnTo>
                  <a:pt x="648" y="214"/>
                </a:lnTo>
                <a:lnTo>
                  <a:pt x="646" y="216"/>
                </a:lnTo>
                <a:lnTo>
                  <a:pt x="646" y="218"/>
                </a:lnTo>
                <a:lnTo>
                  <a:pt x="644" y="223"/>
                </a:lnTo>
                <a:lnTo>
                  <a:pt x="644" y="229"/>
                </a:lnTo>
                <a:lnTo>
                  <a:pt x="641" y="214"/>
                </a:lnTo>
                <a:lnTo>
                  <a:pt x="644" y="203"/>
                </a:lnTo>
                <a:lnTo>
                  <a:pt x="650" y="195"/>
                </a:lnTo>
                <a:lnTo>
                  <a:pt x="656" y="191"/>
                </a:lnTo>
                <a:lnTo>
                  <a:pt x="659" y="193"/>
                </a:lnTo>
                <a:lnTo>
                  <a:pt x="661" y="195"/>
                </a:lnTo>
                <a:lnTo>
                  <a:pt x="663" y="197"/>
                </a:lnTo>
                <a:lnTo>
                  <a:pt x="661" y="201"/>
                </a:lnTo>
                <a:lnTo>
                  <a:pt x="661" y="204"/>
                </a:lnTo>
                <a:lnTo>
                  <a:pt x="661" y="210"/>
                </a:lnTo>
                <a:lnTo>
                  <a:pt x="663" y="206"/>
                </a:lnTo>
                <a:lnTo>
                  <a:pt x="663" y="204"/>
                </a:lnTo>
                <a:lnTo>
                  <a:pt x="667" y="203"/>
                </a:lnTo>
                <a:lnTo>
                  <a:pt x="669" y="201"/>
                </a:lnTo>
                <a:lnTo>
                  <a:pt x="673" y="197"/>
                </a:lnTo>
                <a:lnTo>
                  <a:pt x="676" y="195"/>
                </a:lnTo>
                <a:lnTo>
                  <a:pt x="676" y="189"/>
                </a:lnTo>
                <a:lnTo>
                  <a:pt x="676" y="186"/>
                </a:lnTo>
                <a:lnTo>
                  <a:pt x="674" y="184"/>
                </a:lnTo>
                <a:lnTo>
                  <a:pt x="671" y="182"/>
                </a:lnTo>
                <a:lnTo>
                  <a:pt x="667" y="182"/>
                </a:lnTo>
                <a:lnTo>
                  <a:pt x="661" y="184"/>
                </a:lnTo>
                <a:lnTo>
                  <a:pt x="665" y="180"/>
                </a:lnTo>
                <a:lnTo>
                  <a:pt x="669" y="178"/>
                </a:lnTo>
                <a:lnTo>
                  <a:pt x="671" y="176"/>
                </a:lnTo>
                <a:lnTo>
                  <a:pt x="674" y="174"/>
                </a:lnTo>
                <a:lnTo>
                  <a:pt x="678" y="173"/>
                </a:lnTo>
                <a:lnTo>
                  <a:pt x="678" y="169"/>
                </a:lnTo>
                <a:lnTo>
                  <a:pt x="680" y="165"/>
                </a:lnTo>
                <a:lnTo>
                  <a:pt x="676" y="156"/>
                </a:lnTo>
                <a:lnTo>
                  <a:pt x="669" y="148"/>
                </a:lnTo>
                <a:lnTo>
                  <a:pt x="661" y="141"/>
                </a:lnTo>
                <a:lnTo>
                  <a:pt x="658" y="133"/>
                </a:lnTo>
                <a:lnTo>
                  <a:pt x="656" y="133"/>
                </a:lnTo>
                <a:lnTo>
                  <a:pt x="656" y="135"/>
                </a:lnTo>
                <a:lnTo>
                  <a:pt x="656" y="141"/>
                </a:lnTo>
                <a:lnTo>
                  <a:pt x="658" y="146"/>
                </a:lnTo>
                <a:lnTo>
                  <a:pt x="659" y="150"/>
                </a:lnTo>
                <a:lnTo>
                  <a:pt x="661" y="154"/>
                </a:lnTo>
                <a:lnTo>
                  <a:pt x="663" y="158"/>
                </a:lnTo>
                <a:lnTo>
                  <a:pt x="663" y="161"/>
                </a:lnTo>
                <a:lnTo>
                  <a:pt x="663" y="165"/>
                </a:lnTo>
                <a:lnTo>
                  <a:pt x="661" y="171"/>
                </a:lnTo>
                <a:lnTo>
                  <a:pt x="658" y="174"/>
                </a:lnTo>
                <a:lnTo>
                  <a:pt x="654" y="180"/>
                </a:lnTo>
                <a:lnTo>
                  <a:pt x="656" y="178"/>
                </a:lnTo>
                <a:lnTo>
                  <a:pt x="656" y="173"/>
                </a:lnTo>
                <a:lnTo>
                  <a:pt x="658" y="169"/>
                </a:lnTo>
                <a:lnTo>
                  <a:pt x="656" y="167"/>
                </a:lnTo>
                <a:lnTo>
                  <a:pt x="656" y="165"/>
                </a:lnTo>
                <a:lnTo>
                  <a:pt x="652" y="163"/>
                </a:lnTo>
                <a:lnTo>
                  <a:pt x="648" y="163"/>
                </a:lnTo>
                <a:lnTo>
                  <a:pt x="644" y="163"/>
                </a:lnTo>
                <a:lnTo>
                  <a:pt x="643" y="165"/>
                </a:lnTo>
                <a:lnTo>
                  <a:pt x="639" y="169"/>
                </a:lnTo>
                <a:lnTo>
                  <a:pt x="635" y="171"/>
                </a:lnTo>
                <a:lnTo>
                  <a:pt x="629" y="173"/>
                </a:lnTo>
                <a:lnTo>
                  <a:pt x="633" y="174"/>
                </a:lnTo>
                <a:lnTo>
                  <a:pt x="637" y="174"/>
                </a:lnTo>
                <a:lnTo>
                  <a:pt x="639" y="174"/>
                </a:lnTo>
                <a:lnTo>
                  <a:pt x="643" y="174"/>
                </a:lnTo>
                <a:lnTo>
                  <a:pt x="643" y="176"/>
                </a:lnTo>
                <a:lnTo>
                  <a:pt x="644" y="180"/>
                </a:lnTo>
                <a:lnTo>
                  <a:pt x="641" y="189"/>
                </a:lnTo>
                <a:lnTo>
                  <a:pt x="635" y="199"/>
                </a:lnTo>
                <a:lnTo>
                  <a:pt x="631" y="212"/>
                </a:lnTo>
                <a:lnTo>
                  <a:pt x="635" y="227"/>
                </a:lnTo>
                <a:lnTo>
                  <a:pt x="641" y="238"/>
                </a:lnTo>
                <a:lnTo>
                  <a:pt x="646" y="248"/>
                </a:lnTo>
                <a:lnTo>
                  <a:pt x="648" y="257"/>
                </a:lnTo>
                <a:lnTo>
                  <a:pt x="646" y="263"/>
                </a:lnTo>
                <a:lnTo>
                  <a:pt x="644" y="267"/>
                </a:lnTo>
                <a:lnTo>
                  <a:pt x="641" y="270"/>
                </a:lnTo>
                <a:lnTo>
                  <a:pt x="635" y="270"/>
                </a:lnTo>
                <a:lnTo>
                  <a:pt x="631" y="270"/>
                </a:lnTo>
                <a:lnTo>
                  <a:pt x="628" y="267"/>
                </a:lnTo>
                <a:lnTo>
                  <a:pt x="624" y="263"/>
                </a:lnTo>
                <a:lnTo>
                  <a:pt x="622" y="259"/>
                </a:lnTo>
                <a:lnTo>
                  <a:pt x="622" y="255"/>
                </a:lnTo>
                <a:lnTo>
                  <a:pt x="620" y="250"/>
                </a:lnTo>
                <a:lnTo>
                  <a:pt x="618" y="242"/>
                </a:lnTo>
                <a:lnTo>
                  <a:pt x="614" y="235"/>
                </a:lnTo>
                <a:lnTo>
                  <a:pt x="609" y="225"/>
                </a:lnTo>
                <a:lnTo>
                  <a:pt x="605" y="210"/>
                </a:lnTo>
                <a:lnTo>
                  <a:pt x="601" y="193"/>
                </a:lnTo>
                <a:lnTo>
                  <a:pt x="601" y="186"/>
                </a:lnTo>
                <a:lnTo>
                  <a:pt x="603" y="180"/>
                </a:lnTo>
                <a:lnTo>
                  <a:pt x="605" y="176"/>
                </a:lnTo>
                <a:lnTo>
                  <a:pt x="605" y="173"/>
                </a:lnTo>
                <a:lnTo>
                  <a:pt x="607" y="171"/>
                </a:lnTo>
                <a:lnTo>
                  <a:pt x="611" y="173"/>
                </a:lnTo>
                <a:lnTo>
                  <a:pt x="612" y="174"/>
                </a:lnTo>
                <a:lnTo>
                  <a:pt x="616" y="176"/>
                </a:lnTo>
                <a:lnTo>
                  <a:pt x="616" y="169"/>
                </a:lnTo>
                <a:lnTo>
                  <a:pt x="616" y="163"/>
                </a:lnTo>
                <a:lnTo>
                  <a:pt x="618" y="159"/>
                </a:lnTo>
                <a:lnTo>
                  <a:pt x="620" y="156"/>
                </a:lnTo>
                <a:lnTo>
                  <a:pt x="622" y="158"/>
                </a:lnTo>
                <a:lnTo>
                  <a:pt x="626" y="159"/>
                </a:lnTo>
                <a:lnTo>
                  <a:pt x="628" y="161"/>
                </a:lnTo>
                <a:lnTo>
                  <a:pt x="628" y="159"/>
                </a:lnTo>
                <a:lnTo>
                  <a:pt x="629" y="154"/>
                </a:lnTo>
                <a:lnTo>
                  <a:pt x="631" y="150"/>
                </a:lnTo>
                <a:lnTo>
                  <a:pt x="631" y="144"/>
                </a:lnTo>
                <a:lnTo>
                  <a:pt x="629" y="139"/>
                </a:lnTo>
                <a:lnTo>
                  <a:pt x="633" y="141"/>
                </a:lnTo>
                <a:lnTo>
                  <a:pt x="637" y="142"/>
                </a:lnTo>
                <a:lnTo>
                  <a:pt x="641" y="144"/>
                </a:lnTo>
                <a:lnTo>
                  <a:pt x="637" y="137"/>
                </a:lnTo>
                <a:lnTo>
                  <a:pt x="633" y="124"/>
                </a:lnTo>
                <a:lnTo>
                  <a:pt x="626" y="111"/>
                </a:lnTo>
                <a:lnTo>
                  <a:pt x="628" y="111"/>
                </a:lnTo>
                <a:lnTo>
                  <a:pt x="631" y="111"/>
                </a:lnTo>
                <a:lnTo>
                  <a:pt x="635" y="111"/>
                </a:lnTo>
                <a:lnTo>
                  <a:pt x="639" y="111"/>
                </a:lnTo>
                <a:lnTo>
                  <a:pt x="635" y="105"/>
                </a:lnTo>
                <a:lnTo>
                  <a:pt x="633" y="101"/>
                </a:lnTo>
                <a:lnTo>
                  <a:pt x="628" y="99"/>
                </a:lnTo>
                <a:lnTo>
                  <a:pt x="624" y="95"/>
                </a:lnTo>
                <a:lnTo>
                  <a:pt x="626" y="94"/>
                </a:lnTo>
                <a:lnTo>
                  <a:pt x="628" y="90"/>
                </a:lnTo>
                <a:lnTo>
                  <a:pt x="631" y="86"/>
                </a:lnTo>
                <a:lnTo>
                  <a:pt x="631" y="80"/>
                </a:lnTo>
                <a:lnTo>
                  <a:pt x="629" y="82"/>
                </a:lnTo>
                <a:lnTo>
                  <a:pt x="626" y="82"/>
                </a:lnTo>
                <a:lnTo>
                  <a:pt x="622" y="84"/>
                </a:lnTo>
                <a:lnTo>
                  <a:pt x="618" y="84"/>
                </a:lnTo>
                <a:lnTo>
                  <a:pt x="622" y="80"/>
                </a:lnTo>
                <a:lnTo>
                  <a:pt x="624" y="77"/>
                </a:lnTo>
                <a:lnTo>
                  <a:pt x="626" y="73"/>
                </a:lnTo>
                <a:lnTo>
                  <a:pt x="626" y="69"/>
                </a:lnTo>
                <a:lnTo>
                  <a:pt x="624" y="69"/>
                </a:lnTo>
                <a:lnTo>
                  <a:pt x="620" y="71"/>
                </a:lnTo>
                <a:lnTo>
                  <a:pt x="616" y="71"/>
                </a:lnTo>
                <a:lnTo>
                  <a:pt x="614" y="71"/>
                </a:lnTo>
                <a:lnTo>
                  <a:pt x="614" y="69"/>
                </a:lnTo>
                <a:lnTo>
                  <a:pt x="614" y="65"/>
                </a:lnTo>
                <a:lnTo>
                  <a:pt x="612" y="64"/>
                </a:lnTo>
                <a:lnTo>
                  <a:pt x="611" y="60"/>
                </a:lnTo>
                <a:lnTo>
                  <a:pt x="607" y="60"/>
                </a:lnTo>
                <a:close/>
                <a:moveTo>
                  <a:pt x="731" y="0"/>
                </a:moveTo>
                <a:lnTo>
                  <a:pt x="740" y="86"/>
                </a:lnTo>
                <a:lnTo>
                  <a:pt x="748" y="186"/>
                </a:lnTo>
                <a:lnTo>
                  <a:pt x="755" y="295"/>
                </a:lnTo>
                <a:lnTo>
                  <a:pt x="761" y="411"/>
                </a:lnTo>
                <a:lnTo>
                  <a:pt x="765" y="533"/>
                </a:lnTo>
                <a:lnTo>
                  <a:pt x="767" y="659"/>
                </a:lnTo>
                <a:lnTo>
                  <a:pt x="396" y="289"/>
                </a:lnTo>
                <a:lnTo>
                  <a:pt x="393" y="293"/>
                </a:lnTo>
                <a:lnTo>
                  <a:pt x="381" y="302"/>
                </a:lnTo>
                <a:lnTo>
                  <a:pt x="366" y="317"/>
                </a:lnTo>
                <a:lnTo>
                  <a:pt x="346" y="338"/>
                </a:lnTo>
                <a:lnTo>
                  <a:pt x="319" y="362"/>
                </a:lnTo>
                <a:lnTo>
                  <a:pt x="291" y="391"/>
                </a:lnTo>
                <a:lnTo>
                  <a:pt x="261" y="421"/>
                </a:lnTo>
                <a:lnTo>
                  <a:pt x="229" y="451"/>
                </a:lnTo>
                <a:lnTo>
                  <a:pt x="195" y="485"/>
                </a:lnTo>
                <a:lnTo>
                  <a:pt x="163" y="516"/>
                </a:lnTo>
                <a:lnTo>
                  <a:pt x="130" y="547"/>
                </a:lnTo>
                <a:lnTo>
                  <a:pt x="100" y="577"/>
                </a:lnTo>
                <a:lnTo>
                  <a:pt x="71" y="605"/>
                </a:lnTo>
                <a:lnTo>
                  <a:pt x="47" y="629"/>
                </a:lnTo>
                <a:lnTo>
                  <a:pt x="26" y="648"/>
                </a:lnTo>
                <a:lnTo>
                  <a:pt x="9" y="663"/>
                </a:lnTo>
                <a:lnTo>
                  <a:pt x="0" y="674"/>
                </a:lnTo>
                <a:lnTo>
                  <a:pt x="0" y="515"/>
                </a:lnTo>
                <a:lnTo>
                  <a:pt x="0" y="498"/>
                </a:lnTo>
                <a:lnTo>
                  <a:pt x="6" y="413"/>
                </a:lnTo>
                <a:lnTo>
                  <a:pt x="11" y="336"/>
                </a:lnTo>
                <a:lnTo>
                  <a:pt x="19" y="267"/>
                </a:lnTo>
                <a:lnTo>
                  <a:pt x="28" y="206"/>
                </a:lnTo>
                <a:lnTo>
                  <a:pt x="36" y="156"/>
                </a:lnTo>
                <a:lnTo>
                  <a:pt x="41" y="137"/>
                </a:lnTo>
                <a:lnTo>
                  <a:pt x="49" y="118"/>
                </a:lnTo>
                <a:lnTo>
                  <a:pt x="62" y="99"/>
                </a:lnTo>
                <a:lnTo>
                  <a:pt x="79" y="82"/>
                </a:lnTo>
                <a:lnTo>
                  <a:pt x="101" y="69"/>
                </a:lnTo>
                <a:lnTo>
                  <a:pt x="130" y="60"/>
                </a:lnTo>
                <a:lnTo>
                  <a:pt x="214" y="43"/>
                </a:lnTo>
                <a:lnTo>
                  <a:pt x="306" y="28"/>
                </a:lnTo>
                <a:lnTo>
                  <a:pt x="404" y="17"/>
                </a:lnTo>
                <a:lnTo>
                  <a:pt x="509" y="7"/>
                </a:lnTo>
                <a:lnTo>
                  <a:pt x="618" y="2"/>
                </a:lnTo>
                <a:lnTo>
                  <a:pt x="731" y="0"/>
                </a:lnTo>
                <a:close/>
              </a:path>
            </a:pathLst>
          </a:custGeom>
          <a:solidFill>
            <a:srgbClr val="ffffff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9"/>
          <p:cNvSpPr/>
          <p:nvPr/>
        </p:nvSpPr>
        <p:spPr>
          <a:xfrm>
            <a:off x="20083680" y="772560"/>
            <a:ext cx="23760" cy="11160"/>
          </a:xfrm>
          <a:custGeom>
            <a:avLst/>
            <a:gdLst/>
            <a:ahLst/>
            <a:rect l="l" t="t" r="r" b="b"/>
            <a:pathLst>
              <a:path w="15" h="8">
                <a:moveTo>
                  <a:pt x="9" y="0"/>
                </a:moveTo>
                <a:lnTo>
                  <a:pt x="13" y="0"/>
                </a:lnTo>
                <a:lnTo>
                  <a:pt x="15" y="0"/>
                </a:lnTo>
                <a:lnTo>
                  <a:pt x="13" y="2"/>
                </a:lnTo>
                <a:lnTo>
                  <a:pt x="11" y="4"/>
                </a:lnTo>
                <a:lnTo>
                  <a:pt x="9" y="6"/>
                </a:lnTo>
                <a:lnTo>
                  <a:pt x="6" y="8"/>
                </a:lnTo>
                <a:lnTo>
                  <a:pt x="4" y="8"/>
                </a:lnTo>
                <a:lnTo>
                  <a:pt x="2" y="8"/>
                </a:lnTo>
                <a:lnTo>
                  <a:pt x="0" y="6"/>
                </a:lnTo>
                <a:lnTo>
                  <a:pt x="0" y="4"/>
                </a:lnTo>
                <a:lnTo>
                  <a:pt x="0" y="2"/>
                </a:lnTo>
                <a:lnTo>
                  <a:pt x="2" y="0"/>
                </a:lnTo>
                <a:lnTo>
                  <a:pt x="6" y="0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10"/>
          <p:cNvSpPr/>
          <p:nvPr/>
        </p:nvSpPr>
        <p:spPr>
          <a:xfrm>
            <a:off x="20672640" y="734760"/>
            <a:ext cx="23760" cy="12600"/>
          </a:xfrm>
          <a:custGeom>
            <a:avLst/>
            <a:gdLst/>
            <a:ahLst/>
            <a:rect l="l" t="t" r="r" b="b"/>
            <a:pathLst>
              <a:path w="15" h="9">
                <a:moveTo>
                  <a:pt x="10" y="0"/>
                </a:moveTo>
                <a:lnTo>
                  <a:pt x="14" y="2"/>
                </a:lnTo>
                <a:lnTo>
                  <a:pt x="15" y="2"/>
                </a:lnTo>
                <a:lnTo>
                  <a:pt x="14" y="3"/>
                </a:lnTo>
                <a:lnTo>
                  <a:pt x="12" y="3"/>
                </a:lnTo>
                <a:lnTo>
                  <a:pt x="10" y="5"/>
                </a:lnTo>
                <a:lnTo>
                  <a:pt x="6" y="7"/>
                </a:lnTo>
                <a:lnTo>
                  <a:pt x="4" y="7"/>
                </a:lnTo>
                <a:lnTo>
                  <a:pt x="0" y="9"/>
                </a:lnTo>
                <a:lnTo>
                  <a:pt x="0" y="7"/>
                </a:lnTo>
                <a:lnTo>
                  <a:pt x="0" y="3"/>
                </a:lnTo>
                <a:lnTo>
                  <a:pt x="0" y="2"/>
                </a:lnTo>
                <a:lnTo>
                  <a:pt x="2" y="2"/>
                </a:lnTo>
                <a:lnTo>
                  <a:pt x="6" y="2"/>
                </a:ln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1"/>
          <p:cNvSpPr/>
          <p:nvPr/>
        </p:nvSpPr>
        <p:spPr>
          <a:xfrm>
            <a:off x="22632480" y="3416400"/>
            <a:ext cx="955440" cy="825120"/>
          </a:xfrm>
          <a:custGeom>
            <a:avLst/>
            <a:gdLst/>
            <a:ahLst/>
            <a:rect l="l" t="t" r="r" b="b"/>
            <a:pathLst>
              <a:path w="594" h="567">
                <a:moveTo>
                  <a:pt x="421" y="0"/>
                </a:moveTo>
                <a:lnTo>
                  <a:pt x="458" y="1"/>
                </a:lnTo>
                <a:lnTo>
                  <a:pt x="502" y="1"/>
                </a:lnTo>
                <a:lnTo>
                  <a:pt x="545" y="1"/>
                </a:lnTo>
                <a:lnTo>
                  <a:pt x="594" y="0"/>
                </a:lnTo>
                <a:lnTo>
                  <a:pt x="594" y="20"/>
                </a:lnTo>
                <a:lnTo>
                  <a:pt x="592" y="18"/>
                </a:lnTo>
                <a:lnTo>
                  <a:pt x="590" y="18"/>
                </a:lnTo>
                <a:lnTo>
                  <a:pt x="584" y="18"/>
                </a:lnTo>
                <a:lnTo>
                  <a:pt x="579" y="18"/>
                </a:lnTo>
                <a:lnTo>
                  <a:pt x="556" y="20"/>
                </a:lnTo>
                <a:lnTo>
                  <a:pt x="541" y="28"/>
                </a:lnTo>
                <a:lnTo>
                  <a:pt x="530" y="37"/>
                </a:lnTo>
                <a:lnTo>
                  <a:pt x="522" y="50"/>
                </a:lnTo>
                <a:lnTo>
                  <a:pt x="518" y="67"/>
                </a:lnTo>
                <a:lnTo>
                  <a:pt x="518" y="86"/>
                </a:lnTo>
                <a:lnTo>
                  <a:pt x="518" y="109"/>
                </a:lnTo>
                <a:lnTo>
                  <a:pt x="518" y="349"/>
                </a:lnTo>
                <a:lnTo>
                  <a:pt x="517" y="387"/>
                </a:lnTo>
                <a:lnTo>
                  <a:pt x="513" y="419"/>
                </a:lnTo>
                <a:lnTo>
                  <a:pt x="502" y="460"/>
                </a:lnTo>
                <a:lnTo>
                  <a:pt x="483" y="492"/>
                </a:lnTo>
                <a:lnTo>
                  <a:pt x="462" y="518"/>
                </a:lnTo>
                <a:lnTo>
                  <a:pt x="436" y="537"/>
                </a:lnTo>
                <a:lnTo>
                  <a:pt x="406" y="552"/>
                </a:lnTo>
                <a:lnTo>
                  <a:pt x="374" y="561"/>
                </a:lnTo>
                <a:lnTo>
                  <a:pt x="340" y="565"/>
                </a:lnTo>
                <a:lnTo>
                  <a:pt x="306" y="567"/>
                </a:lnTo>
                <a:lnTo>
                  <a:pt x="255" y="563"/>
                </a:lnTo>
                <a:lnTo>
                  <a:pt x="212" y="552"/>
                </a:lnTo>
                <a:lnTo>
                  <a:pt x="175" y="535"/>
                </a:lnTo>
                <a:lnTo>
                  <a:pt x="143" y="513"/>
                </a:lnTo>
                <a:lnTo>
                  <a:pt x="116" y="484"/>
                </a:lnTo>
                <a:lnTo>
                  <a:pt x="98" y="452"/>
                </a:lnTo>
                <a:lnTo>
                  <a:pt x="86" y="417"/>
                </a:lnTo>
                <a:lnTo>
                  <a:pt x="83" y="398"/>
                </a:lnTo>
                <a:lnTo>
                  <a:pt x="81" y="372"/>
                </a:lnTo>
                <a:lnTo>
                  <a:pt x="81" y="342"/>
                </a:lnTo>
                <a:lnTo>
                  <a:pt x="81" y="95"/>
                </a:lnTo>
                <a:lnTo>
                  <a:pt x="79" y="69"/>
                </a:lnTo>
                <a:lnTo>
                  <a:pt x="75" y="50"/>
                </a:lnTo>
                <a:lnTo>
                  <a:pt x="66" y="37"/>
                </a:lnTo>
                <a:lnTo>
                  <a:pt x="51" y="28"/>
                </a:lnTo>
                <a:lnTo>
                  <a:pt x="30" y="22"/>
                </a:lnTo>
                <a:lnTo>
                  <a:pt x="0" y="20"/>
                </a:lnTo>
                <a:lnTo>
                  <a:pt x="0" y="0"/>
                </a:lnTo>
                <a:lnTo>
                  <a:pt x="60" y="3"/>
                </a:lnTo>
                <a:lnTo>
                  <a:pt x="122" y="3"/>
                </a:lnTo>
                <a:lnTo>
                  <a:pt x="186" y="3"/>
                </a:lnTo>
                <a:lnTo>
                  <a:pt x="246" y="0"/>
                </a:lnTo>
                <a:lnTo>
                  <a:pt x="246" y="20"/>
                </a:lnTo>
                <a:lnTo>
                  <a:pt x="233" y="20"/>
                </a:lnTo>
                <a:lnTo>
                  <a:pt x="208" y="22"/>
                </a:lnTo>
                <a:lnTo>
                  <a:pt x="190" y="28"/>
                </a:lnTo>
                <a:lnTo>
                  <a:pt x="178" y="39"/>
                </a:lnTo>
                <a:lnTo>
                  <a:pt x="171" y="54"/>
                </a:lnTo>
                <a:lnTo>
                  <a:pt x="167" y="73"/>
                </a:lnTo>
                <a:lnTo>
                  <a:pt x="165" y="95"/>
                </a:lnTo>
                <a:lnTo>
                  <a:pt x="165" y="355"/>
                </a:lnTo>
                <a:lnTo>
                  <a:pt x="167" y="396"/>
                </a:lnTo>
                <a:lnTo>
                  <a:pt x="175" y="432"/>
                </a:lnTo>
                <a:lnTo>
                  <a:pt x="186" y="464"/>
                </a:lnTo>
                <a:lnTo>
                  <a:pt x="203" y="490"/>
                </a:lnTo>
                <a:lnTo>
                  <a:pt x="225" y="511"/>
                </a:lnTo>
                <a:lnTo>
                  <a:pt x="254" y="526"/>
                </a:lnTo>
                <a:lnTo>
                  <a:pt x="285" y="535"/>
                </a:lnTo>
                <a:lnTo>
                  <a:pt x="321" y="539"/>
                </a:lnTo>
                <a:lnTo>
                  <a:pt x="364" y="535"/>
                </a:lnTo>
                <a:lnTo>
                  <a:pt x="404" y="526"/>
                </a:lnTo>
                <a:lnTo>
                  <a:pt x="434" y="509"/>
                </a:lnTo>
                <a:lnTo>
                  <a:pt x="460" y="486"/>
                </a:lnTo>
                <a:lnTo>
                  <a:pt x="479" y="454"/>
                </a:lnTo>
                <a:lnTo>
                  <a:pt x="490" y="417"/>
                </a:lnTo>
                <a:lnTo>
                  <a:pt x="494" y="387"/>
                </a:lnTo>
                <a:lnTo>
                  <a:pt x="494" y="353"/>
                </a:lnTo>
                <a:lnTo>
                  <a:pt x="494" y="109"/>
                </a:lnTo>
                <a:lnTo>
                  <a:pt x="494" y="78"/>
                </a:lnTo>
                <a:lnTo>
                  <a:pt x="490" y="54"/>
                </a:lnTo>
                <a:lnTo>
                  <a:pt x="485" y="37"/>
                </a:lnTo>
                <a:lnTo>
                  <a:pt x="471" y="28"/>
                </a:lnTo>
                <a:lnTo>
                  <a:pt x="451" y="22"/>
                </a:lnTo>
                <a:lnTo>
                  <a:pt x="421" y="20"/>
                </a:lnTo>
                <a:lnTo>
                  <a:pt x="421" y="0"/>
                </a:lnTo>
                <a:close/>
              </a:path>
            </a:pathLst>
          </a:custGeom>
          <a:solidFill>
            <a:srgbClr val="ffffff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2"/>
          <p:cNvSpPr/>
          <p:nvPr/>
        </p:nvSpPr>
        <p:spPr>
          <a:xfrm>
            <a:off x="23582160" y="3666600"/>
            <a:ext cx="715680" cy="558720"/>
          </a:xfrm>
          <a:custGeom>
            <a:avLst/>
            <a:gdLst/>
            <a:ahLst/>
            <a:rect l="l" t="t" r="r" b="b"/>
            <a:pathLst>
              <a:path w="445" h="384">
                <a:moveTo>
                  <a:pt x="116" y="0"/>
                </a:moveTo>
                <a:lnTo>
                  <a:pt x="120" y="14"/>
                </a:lnTo>
                <a:lnTo>
                  <a:pt x="124" y="31"/>
                </a:lnTo>
                <a:lnTo>
                  <a:pt x="126" y="55"/>
                </a:lnTo>
                <a:lnTo>
                  <a:pt x="128" y="87"/>
                </a:lnTo>
                <a:lnTo>
                  <a:pt x="131" y="77"/>
                </a:lnTo>
                <a:lnTo>
                  <a:pt x="141" y="66"/>
                </a:lnTo>
                <a:lnTo>
                  <a:pt x="154" y="51"/>
                </a:lnTo>
                <a:lnTo>
                  <a:pt x="173" y="36"/>
                </a:lnTo>
                <a:lnTo>
                  <a:pt x="197" y="23"/>
                </a:lnTo>
                <a:lnTo>
                  <a:pt x="227" y="14"/>
                </a:lnTo>
                <a:lnTo>
                  <a:pt x="263" y="10"/>
                </a:lnTo>
                <a:lnTo>
                  <a:pt x="299" y="14"/>
                </a:lnTo>
                <a:lnTo>
                  <a:pt x="327" y="23"/>
                </a:lnTo>
                <a:lnTo>
                  <a:pt x="351" y="38"/>
                </a:lnTo>
                <a:lnTo>
                  <a:pt x="370" y="59"/>
                </a:lnTo>
                <a:lnTo>
                  <a:pt x="381" y="85"/>
                </a:lnTo>
                <a:lnTo>
                  <a:pt x="385" y="119"/>
                </a:lnTo>
                <a:lnTo>
                  <a:pt x="385" y="123"/>
                </a:lnTo>
                <a:lnTo>
                  <a:pt x="385" y="130"/>
                </a:lnTo>
                <a:lnTo>
                  <a:pt x="385" y="311"/>
                </a:lnTo>
                <a:lnTo>
                  <a:pt x="385" y="316"/>
                </a:lnTo>
                <a:lnTo>
                  <a:pt x="385" y="320"/>
                </a:lnTo>
                <a:lnTo>
                  <a:pt x="385" y="322"/>
                </a:lnTo>
                <a:lnTo>
                  <a:pt x="387" y="341"/>
                </a:lnTo>
                <a:lnTo>
                  <a:pt x="392" y="352"/>
                </a:lnTo>
                <a:lnTo>
                  <a:pt x="404" y="359"/>
                </a:lnTo>
                <a:lnTo>
                  <a:pt x="421" y="363"/>
                </a:lnTo>
                <a:lnTo>
                  <a:pt x="445" y="365"/>
                </a:lnTo>
                <a:lnTo>
                  <a:pt x="445" y="384"/>
                </a:lnTo>
                <a:lnTo>
                  <a:pt x="392" y="380"/>
                </a:lnTo>
                <a:lnTo>
                  <a:pt x="349" y="378"/>
                </a:lnTo>
                <a:lnTo>
                  <a:pt x="306" y="380"/>
                </a:lnTo>
                <a:lnTo>
                  <a:pt x="253" y="384"/>
                </a:lnTo>
                <a:lnTo>
                  <a:pt x="253" y="365"/>
                </a:lnTo>
                <a:lnTo>
                  <a:pt x="280" y="363"/>
                </a:lnTo>
                <a:lnTo>
                  <a:pt x="299" y="356"/>
                </a:lnTo>
                <a:lnTo>
                  <a:pt x="310" y="344"/>
                </a:lnTo>
                <a:lnTo>
                  <a:pt x="314" y="324"/>
                </a:lnTo>
                <a:lnTo>
                  <a:pt x="314" y="123"/>
                </a:lnTo>
                <a:lnTo>
                  <a:pt x="310" y="93"/>
                </a:lnTo>
                <a:lnTo>
                  <a:pt x="300" y="68"/>
                </a:lnTo>
                <a:lnTo>
                  <a:pt x="285" y="49"/>
                </a:lnTo>
                <a:lnTo>
                  <a:pt x="263" y="40"/>
                </a:lnTo>
                <a:lnTo>
                  <a:pt x="235" y="36"/>
                </a:lnTo>
                <a:lnTo>
                  <a:pt x="208" y="40"/>
                </a:lnTo>
                <a:lnTo>
                  <a:pt x="184" y="51"/>
                </a:lnTo>
                <a:lnTo>
                  <a:pt x="161" y="70"/>
                </a:lnTo>
                <a:lnTo>
                  <a:pt x="146" y="93"/>
                </a:lnTo>
                <a:lnTo>
                  <a:pt x="135" y="123"/>
                </a:lnTo>
                <a:lnTo>
                  <a:pt x="131" y="155"/>
                </a:lnTo>
                <a:lnTo>
                  <a:pt x="131" y="311"/>
                </a:lnTo>
                <a:lnTo>
                  <a:pt x="131" y="316"/>
                </a:lnTo>
                <a:lnTo>
                  <a:pt x="131" y="320"/>
                </a:lnTo>
                <a:lnTo>
                  <a:pt x="131" y="322"/>
                </a:lnTo>
                <a:lnTo>
                  <a:pt x="133" y="341"/>
                </a:lnTo>
                <a:lnTo>
                  <a:pt x="139" y="352"/>
                </a:lnTo>
                <a:lnTo>
                  <a:pt x="152" y="359"/>
                </a:lnTo>
                <a:lnTo>
                  <a:pt x="167" y="363"/>
                </a:lnTo>
                <a:lnTo>
                  <a:pt x="191" y="365"/>
                </a:lnTo>
                <a:lnTo>
                  <a:pt x="191" y="384"/>
                </a:lnTo>
                <a:lnTo>
                  <a:pt x="139" y="380"/>
                </a:lnTo>
                <a:lnTo>
                  <a:pt x="96" y="378"/>
                </a:lnTo>
                <a:lnTo>
                  <a:pt x="52" y="380"/>
                </a:lnTo>
                <a:lnTo>
                  <a:pt x="0" y="384"/>
                </a:lnTo>
                <a:lnTo>
                  <a:pt x="0" y="365"/>
                </a:lnTo>
                <a:lnTo>
                  <a:pt x="26" y="363"/>
                </a:lnTo>
                <a:lnTo>
                  <a:pt x="45" y="356"/>
                </a:lnTo>
                <a:lnTo>
                  <a:pt x="56" y="344"/>
                </a:lnTo>
                <a:lnTo>
                  <a:pt x="58" y="324"/>
                </a:lnTo>
                <a:lnTo>
                  <a:pt x="58" y="322"/>
                </a:lnTo>
                <a:lnTo>
                  <a:pt x="60" y="318"/>
                </a:lnTo>
                <a:lnTo>
                  <a:pt x="60" y="311"/>
                </a:lnTo>
                <a:lnTo>
                  <a:pt x="60" y="113"/>
                </a:lnTo>
                <a:lnTo>
                  <a:pt x="58" y="87"/>
                </a:lnTo>
                <a:lnTo>
                  <a:pt x="54" y="70"/>
                </a:lnTo>
                <a:lnTo>
                  <a:pt x="45" y="57"/>
                </a:lnTo>
                <a:lnTo>
                  <a:pt x="30" y="51"/>
                </a:lnTo>
                <a:lnTo>
                  <a:pt x="7" y="49"/>
                </a:lnTo>
                <a:lnTo>
                  <a:pt x="0" y="49"/>
                </a:lnTo>
                <a:lnTo>
                  <a:pt x="0" y="32"/>
                </a:lnTo>
                <a:lnTo>
                  <a:pt x="34" y="29"/>
                </a:lnTo>
                <a:lnTo>
                  <a:pt x="71" y="17"/>
                </a:lnTo>
                <a:lnTo>
                  <a:pt x="116" y="0"/>
                </a:lnTo>
                <a:close/>
              </a:path>
            </a:pathLst>
          </a:custGeom>
          <a:solidFill>
            <a:srgbClr val="ffffff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3"/>
          <p:cNvSpPr/>
          <p:nvPr/>
        </p:nvSpPr>
        <p:spPr>
          <a:xfrm>
            <a:off x="24364080" y="3366720"/>
            <a:ext cx="294120" cy="858600"/>
          </a:xfrm>
          <a:custGeom>
            <a:avLst/>
            <a:gdLst/>
            <a:ahLst/>
            <a:rect l="l" t="t" r="r" b="b"/>
            <a:pathLst>
              <a:path w="183" h="590">
                <a:moveTo>
                  <a:pt x="126" y="206"/>
                </a:moveTo>
                <a:lnTo>
                  <a:pt x="126" y="528"/>
                </a:lnTo>
                <a:lnTo>
                  <a:pt x="128" y="548"/>
                </a:lnTo>
                <a:lnTo>
                  <a:pt x="139" y="562"/>
                </a:lnTo>
                <a:lnTo>
                  <a:pt x="156" y="569"/>
                </a:lnTo>
                <a:lnTo>
                  <a:pt x="183" y="571"/>
                </a:lnTo>
                <a:lnTo>
                  <a:pt x="183" y="590"/>
                </a:lnTo>
                <a:lnTo>
                  <a:pt x="136" y="586"/>
                </a:lnTo>
                <a:lnTo>
                  <a:pt x="89" y="584"/>
                </a:lnTo>
                <a:lnTo>
                  <a:pt x="0" y="590"/>
                </a:lnTo>
                <a:lnTo>
                  <a:pt x="0" y="571"/>
                </a:lnTo>
                <a:lnTo>
                  <a:pt x="25" y="569"/>
                </a:lnTo>
                <a:lnTo>
                  <a:pt x="42" y="562"/>
                </a:lnTo>
                <a:lnTo>
                  <a:pt x="51" y="548"/>
                </a:lnTo>
                <a:lnTo>
                  <a:pt x="55" y="530"/>
                </a:lnTo>
                <a:lnTo>
                  <a:pt x="55" y="310"/>
                </a:lnTo>
                <a:lnTo>
                  <a:pt x="53" y="289"/>
                </a:lnTo>
                <a:lnTo>
                  <a:pt x="51" y="274"/>
                </a:lnTo>
                <a:lnTo>
                  <a:pt x="44" y="263"/>
                </a:lnTo>
                <a:lnTo>
                  <a:pt x="30" y="257"/>
                </a:lnTo>
                <a:lnTo>
                  <a:pt x="8" y="255"/>
                </a:lnTo>
                <a:lnTo>
                  <a:pt x="2" y="255"/>
                </a:lnTo>
                <a:lnTo>
                  <a:pt x="2" y="238"/>
                </a:lnTo>
                <a:lnTo>
                  <a:pt x="40" y="233"/>
                </a:lnTo>
                <a:lnTo>
                  <a:pt x="81" y="221"/>
                </a:lnTo>
                <a:lnTo>
                  <a:pt x="126" y="206"/>
                </a:lnTo>
                <a:close/>
                <a:moveTo>
                  <a:pt x="81" y="0"/>
                </a:moveTo>
                <a:lnTo>
                  <a:pt x="98" y="2"/>
                </a:lnTo>
                <a:lnTo>
                  <a:pt x="111" y="11"/>
                </a:lnTo>
                <a:lnTo>
                  <a:pt x="121" y="24"/>
                </a:lnTo>
                <a:lnTo>
                  <a:pt x="124" y="41"/>
                </a:lnTo>
                <a:lnTo>
                  <a:pt x="121" y="58"/>
                </a:lnTo>
                <a:lnTo>
                  <a:pt x="111" y="71"/>
                </a:lnTo>
                <a:lnTo>
                  <a:pt x="98" y="81"/>
                </a:lnTo>
                <a:lnTo>
                  <a:pt x="81" y="84"/>
                </a:lnTo>
                <a:lnTo>
                  <a:pt x="64" y="81"/>
                </a:lnTo>
                <a:lnTo>
                  <a:pt x="51" y="71"/>
                </a:lnTo>
                <a:lnTo>
                  <a:pt x="42" y="58"/>
                </a:lnTo>
                <a:lnTo>
                  <a:pt x="40" y="41"/>
                </a:lnTo>
                <a:lnTo>
                  <a:pt x="42" y="24"/>
                </a:lnTo>
                <a:lnTo>
                  <a:pt x="51" y="11"/>
                </a:lnTo>
                <a:lnTo>
                  <a:pt x="64" y="2"/>
                </a:lnTo>
                <a:lnTo>
                  <a:pt x="81" y="0"/>
                </a:lnTo>
                <a:close/>
              </a:path>
            </a:pathLst>
          </a:custGeom>
          <a:solidFill>
            <a:srgbClr val="ffffff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4"/>
          <p:cNvSpPr/>
          <p:nvPr/>
        </p:nvSpPr>
        <p:spPr>
          <a:xfrm>
            <a:off x="24655320" y="3691440"/>
            <a:ext cx="654480" cy="543960"/>
          </a:xfrm>
          <a:custGeom>
            <a:avLst/>
            <a:gdLst/>
            <a:ahLst/>
            <a:rect l="l" t="t" r="r" b="b"/>
            <a:pathLst>
              <a:path w="407" h="374">
                <a:moveTo>
                  <a:pt x="0" y="0"/>
                </a:moveTo>
                <a:lnTo>
                  <a:pt x="49" y="4"/>
                </a:lnTo>
                <a:lnTo>
                  <a:pt x="92" y="4"/>
                </a:lnTo>
                <a:lnTo>
                  <a:pt x="122" y="4"/>
                </a:lnTo>
                <a:lnTo>
                  <a:pt x="154" y="2"/>
                </a:lnTo>
                <a:lnTo>
                  <a:pt x="182" y="0"/>
                </a:lnTo>
                <a:lnTo>
                  <a:pt x="182" y="19"/>
                </a:lnTo>
                <a:lnTo>
                  <a:pt x="161" y="19"/>
                </a:lnTo>
                <a:lnTo>
                  <a:pt x="148" y="23"/>
                </a:lnTo>
                <a:lnTo>
                  <a:pt x="141" y="30"/>
                </a:lnTo>
                <a:lnTo>
                  <a:pt x="139" y="42"/>
                </a:lnTo>
                <a:lnTo>
                  <a:pt x="141" y="55"/>
                </a:lnTo>
                <a:lnTo>
                  <a:pt x="146" y="77"/>
                </a:lnTo>
                <a:lnTo>
                  <a:pt x="158" y="106"/>
                </a:lnTo>
                <a:lnTo>
                  <a:pt x="235" y="284"/>
                </a:lnTo>
                <a:lnTo>
                  <a:pt x="270" y="188"/>
                </a:lnTo>
                <a:lnTo>
                  <a:pt x="285" y="147"/>
                </a:lnTo>
                <a:lnTo>
                  <a:pt x="299" y="113"/>
                </a:lnTo>
                <a:lnTo>
                  <a:pt x="310" y="85"/>
                </a:lnTo>
                <a:lnTo>
                  <a:pt x="315" y="62"/>
                </a:lnTo>
                <a:lnTo>
                  <a:pt x="317" y="47"/>
                </a:lnTo>
                <a:lnTo>
                  <a:pt x="315" y="34"/>
                </a:lnTo>
                <a:lnTo>
                  <a:pt x="306" y="27"/>
                </a:lnTo>
                <a:lnTo>
                  <a:pt x="293" y="21"/>
                </a:lnTo>
                <a:lnTo>
                  <a:pt x="274" y="19"/>
                </a:lnTo>
                <a:lnTo>
                  <a:pt x="274" y="0"/>
                </a:lnTo>
                <a:lnTo>
                  <a:pt x="308" y="2"/>
                </a:lnTo>
                <a:lnTo>
                  <a:pt x="340" y="4"/>
                </a:lnTo>
                <a:lnTo>
                  <a:pt x="361" y="4"/>
                </a:lnTo>
                <a:lnTo>
                  <a:pt x="385" y="2"/>
                </a:lnTo>
                <a:lnTo>
                  <a:pt x="407" y="0"/>
                </a:lnTo>
                <a:lnTo>
                  <a:pt x="407" y="19"/>
                </a:lnTo>
                <a:lnTo>
                  <a:pt x="404" y="19"/>
                </a:lnTo>
                <a:lnTo>
                  <a:pt x="381" y="23"/>
                </a:lnTo>
                <a:lnTo>
                  <a:pt x="364" y="32"/>
                </a:lnTo>
                <a:lnTo>
                  <a:pt x="349" y="51"/>
                </a:lnTo>
                <a:lnTo>
                  <a:pt x="338" y="76"/>
                </a:lnTo>
                <a:lnTo>
                  <a:pt x="325" y="107"/>
                </a:lnTo>
                <a:lnTo>
                  <a:pt x="218" y="374"/>
                </a:lnTo>
                <a:lnTo>
                  <a:pt x="199" y="374"/>
                </a:lnTo>
                <a:lnTo>
                  <a:pt x="66" y="57"/>
                </a:lnTo>
                <a:lnTo>
                  <a:pt x="58" y="44"/>
                </a:lnTo>
                <a:lnTo>
                  <a:pt x="51" y="32"/>
                </a:lnTo>
                <a:lnTo>
                  <a:pt x="37" y="25"/>
                </a:lnTo>
                <a:lnTo>
                  <a:pt x="22" y="21"/>
                </a:lnTo>
                <a:lnTo>
                  <a:pt x="0" y="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5"/>
          <p:cNvSpPr/>
          <p:nvPr/>
        </p:nvSpPr>
        <p:spPr>
          <a:xfrm>
            <a:off x="25308720" y="3678480"/>
            <a:ext cx="554760" cy="563040"/>
          </a:xfrm>
          <a:custGeom>
            <a:avLst/>
            <a:gdLst/>
            <a:ahLst/>
            <a:rect l="l" t="t" r="r" b="b"/>
            <a:pathLst>
              <a:path w="345" h="387">
                <a:moveTo>
                  <a:pt x="189" y="19"/>
                </a:moveTo>
                <a:lnTo>
                  <a:pt x="159" y="23"/>
                </a:lnTo>
                <a:lnTo>
                  <a:pt x="133" y="36"/>
                </a:lnTo>
                <a:lnTo>
                  <a:pt x="110" y="58"/>
                </a:lnTo>
                <a:lnTo>
                  <a:pt x="95" y="86"/>
                </a:lnTo>
                <a:lnTo>
                  <a:pt x="86" y="124"/>
                </a:lnTo>
                <a:lnTo>
                  <a:pt x="268" y="124"/>
                </a:lnTo>
                <a:lnTo>
                  <a:pt x="268" y="116"/>
                </a:lnTo>
                <a:lnTo>
                  <a:pt x="270" y="111"/>
                </a:lnTo>
                <a:lnTo>
                  <a:pt x="270" y="107"/>
                </a:lnTo>
                <a:lnTo>
                  <a:pt x="270" y="105"/>
                </a:lnTo>
                <a:lnTo>
                  <a:pt x="266" y="75"/>
                </a:lnTo>
                <a:lnTo>
                  <a:pt x="255" y="51"/>
                </a:lnTo>
                <a:lnTo>
                  <a:pt x="238" y="32"/>
                </a:lnTo>
                <a:lnTo>
                  <a:pt x="216" y="23"/>
                </a:lnTo>
                <a:lnTo>
                  <a:pt x="189" y="19"/>
                </a:lnTo>
                <a:close/>
                <a:moveTo>
                  <a:pt x="191" y="0"/>
                </a:moveTo>
                <a:lnTo>
                  <a:pt x="234" y="6"/>
                </a:lnTo>
                <a:lnTo>
                  <a:pt x="270" y="19"/>
                </a:lnTo>
                <a:lnTo>
                  <a:pt x="302" y="39"/>
                </a:lnTo>
                <a:lnTo>
                  <a:pt x="325" y="68"/>
                </a:lnTo>
                <a:lnTo>
                  <a:pt x="340" y="101"/>
                </a:lnTo>
                <a:lnTo>
                  <a:pt x="345" y="141"/>
                </a:lnTo>
                <a:lnTo>
                  <a:pt x="345" y="148"/>
                </a:lnTo>
                <a:lnTo>
                  <a:pt x="82" y="148"/>
                </a:lnTo>
                <a:lnTo>
                  <a:pt x="80" y="171"/>
                </a:lnTo>
                <a:lnTo>
                  <a:pt x="79" y="190"/>
                </a:lnTo>
                <a:lnTo>
                  <a:pt x="84" y="235"/>
                </a:lnTo>
                <a:lnTo>
                  <a:pt x="97" y="276"/>
                </a:lnTo>
                <a:lnTo>
                  <a:pt x="116" y="308"/>
                </a:lnTo>
                <a:lnTo>
                  <a:pt x="142" y="334"/>
                </a:lnTo>
                <a:lnTo>
                  <a:pt x="174" y="350"/>
                </a:lnTo>
                <a:lnTo>
                  <a:pt x="212" y="355"/>
                </a:lnTo>
                <a:lnTo>
                  <a:pt x="242" y="351"/>
                </a:lnTo>
                <a:lnTo>
                  <a:pt x="268" y="342"/>
                </a:lnTo>
                <a:lnTo>
                  <a:pt x="293" y="325"/>
                </a:lnTo>
                <a:lnTo>
                  <a:pt x="319" y="301"/>
                </a:lnTo>
                <a:lnTo>
                  <a:pt x="332" y="316"/>
                </a:lnTo>
                <a:lnTo>
                  <a:pt x="306" y="348"/>
                </a:lnTo>
                <a:lnTo>
                  <a:pt x="272" y="368"/>
                </a:lnTo>
                <a:lnTo>
                  <a:pt x="233" y="381"/>
                </a:lnTo>
                <a:lnTo>
                  <a:pt x="187" y="387"/>
                </a:lnTo>
                <a:lnTo>
                  <a:pt x="142" y="381"/>
                </a:lnTo>
                <a:lnTo>
                  <a:pt x="101" y="368"/>
                </a:lnTo>
                <a:lnTo>
                  <a:pt x="67" y="346"/>
                </a:lnTo>
                <a:lnTo>
                  <a:pt x="39" y="318"/>
                </a:lnTo>
                <a:lnTo>
                  <a:pt x="18" y="284"/>
                </a:lnTo>
                <a:lnTo>
                  <a:pt x="5" y="244"/>
                </a:lnTo>
                <a:lnTo>
                  <a:pt x="0" y="201"/>
                </a:lnTo>
                <a:lnTo>
                  <a:pt x="3" y="162"/>
                </a:lnTo>
                <a:lnTo>
                  <a:pt x="15" y="126"/>
                </a:lnTo>
                <a:lnTo>
                  <a:pt x="32" y="92"/>
                </a:lnTo>
                <a:lnTo>
                  <a:pt x="52" y="62"/>
                </a:lnTo>
                <a:lnTo>
                  <a:pt x="80" y="36"/>
                </a:lnTo>
                <a:lnTo>
                  <a:pt x="114" y="17"/>
                </a:lnTo>
                <a:lnTo>
                  <a:pt x="150" y="6"/>
                </a:lnTo>
                <a:lnTo>
                  <a:pt x="191" y="0"/>
                </a:lnTo>
                <a:close/>
              </a:path>
            </a:pathLst>
          </a:custGeom>
          <a:solidFill>
            <a:srgbClr val="ffffff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6"/>
          <p:cNvSpPr/>
          <p:nvPr/>
        </p:nvSpPr>
        <p:spPr>
          <a:xfrm>
            <a:off x="25915320" y="3672360"/>
            <a:ext cx="511200" cy="552960"/>
          </a:xfrm>
          <a:custGeom>
            <a:avLst/>
            <a:gdLst/>
            <a:ahLst/>
            <a:rect l="l" t="t" r="r" b="b"/>
            <a:pathLst>
              <a:path w="318" h="380">
                <a:moveTo>
                  <a:pt x="120" y="0"/>
                </a:moveTo>
                <a:lnTo>
                  <a:pt x="126" y="19"/>
                </a:lnTo>
                <a:lnTo>
                  <a:pt x="130" y="40"/>
                </a:lnTo>
                <a:lnTo>
                  <a:pt x="132" y="60"/>
                </a:lnTo>
                <a:lnTo>
                  <a:pt x="134" y="79"/>
                </a:lnTo>
                <a:lnTo>
                  <a:pt x="134" y="90"/>
                </a:lnTo>
                <a:lnTo>
                  <a:pt x="147" y="66"/>
                </a:lnTo>
                <a:lnTo>
                  <a:pt x="164" y="43"/>
                </a:lnTo>
                <a:lnTo>
                  <a:pt x="188" y="27"/>
                </a:lnTo>
                <a:lnTo>
                  <a:pt x="216" y="15"/>
                </a:lnTo>
                <a:lnTo>
                  <a:pt x="250" y="10"/>
                </a:lnTo>
                <a:lnTo>
                  <a:pt x="278" y="13"/>
                </a:lnTo>
                <a:lnTo>
                  <a:pt x="299" y="23"/>
                </a:lnTo>
                <a:lnTo>
                  <a:pt x="312" y="36"/>
                </a:lnTo>
                <a:lnTo>
                  <a:pt x="318" y="55"/>
                </a:lnTo>
                <a:lnTo>
                  <a:pt x="312" y="72"/>
                </a:lnTo>
                <a:lnTo>
                  <a:pt x="303" y="83"/>
                </a:lnTo>
                <a:lnTo>
                  <a:pt x="288" y="87"/>
                </a:lnTo>
                <a:lnTo>
                  <a:pt x="275" y="85"/>
                </a:lnTo>
                <a:lnTo>
                  <a:pt x="267" y="77"/>
                </a:lnTo>
                <a:lnTo>
                  <a:pt x="261" y="68"/>
                </a:lnTo>
                <a:lnTo>
                  <a:pt x="256" y="58"/>
                </a:lnTo>
                <a:lnTo>
                  <a:pt x="250" y="49"/>
                </a:lnTo>
                <a:lnTo>
                  <a:pt x="239" y="42"/>
                </a:lnTo>
                <a:lnTo>
                  <a:pt x="224" y="40"/>
                </a:lnTo>
                <a:lnTo>
                  <a:pt x="198" y="45"/>
                </a:lnTo>
                <a:lnTo>
                  <a:pt x="175" y="58"/>
                </a:lnTo>
                <a:lnTo>
                  <a:pt x="156" y="83"/>
                </a:lnTo>
                <a:lnTo>
                  <a:pt x="145" y="113"/>
                </a:lnTo>
                <a:lnTo>
                  <a:pt x="139" y="151"/>
                </a:lnTo>
                <a:lnTo>
                  <a:pt x="139" y="307"/>
                </a:lnTo>
                <a:lnTo>
                  <a:pt x="139" y="312"/>
                </a:lnTo>
                <a:lnTo>
                  <a:pt x="139" y="316"/>
                </a:lnTo>
                <a:lnTo>
                  <a:pt x="139" y="318"/>
                </a:lnTo>
                <a:lnTo>
                  <a:pt x="141" y="337"/>
                </a:lnTo>
                <a:lnTo>
                  <a:pt x="149" y="348"/>
                </a:lnTo>
                <a:lnTo>
                  <a:pt x="160" y="355"/>
                </a:lnTo>
                <a:lnTo>
                  <a:pt x="177" y="359"/>
                </a:lnTo>
                <a:lnTo>
                  <a:pt x="199" y="361"/>
                </a:lnTo>
                <a:lnTo>
                  <a:pt x="199" y="380"/>
                </a:lnTo>
                <a:lnTo>
                  <a:pt x="147" y="376"/>
                </a:lnTo>
                <a:lnTo>
                  <a:pt x="104" y="374"/>
                </a:lnTo>
                <a:lnTo>
                  <a:pt x="62" y="376"/>
                </a:lnTo>
                <a:lnTo>
                  <a:pt x="10" y="380"/>
                </a:lnTo>
                <a:lnTo>
                  <a:pt x="10" y="361"/>
                </a:lnTo>
                <a:lnTo>
                  <a:pt x="36" y="359"/>
                </a:lnTo>
                <a:lnTo>
                  <a:pt x="55" y="352"/>
                </a:lnTo>
                <a:lnTo>
                  <a:pt x="64" y="340"/>
                </a:lnTo>
                <a:lnTo>
                  <a:pt x="68" y="320"/>
                </a:lnTo>
                <a:lnTo>
                  <a:pt x="68" y="318"/>
                </a:lnTo>
                <a:lnTo>
                  <a:pt x="68" y="314"/>
                </a:lnTo>
                <a:lnTo>
                  <a:pt x="68" y="117"/>
                </a:lnTo>
                <a:lnTo>
                  <a:pt x="66" y="89"/>
                </a:lnTo>
                <a:lnTo>
                  <a:pt x="60" y="68"/>
                </a:lnTo>
                <a:lnTo>
                  <a:pt x="49" y="55"/>
                </a:lnTo>
                <a:lnTo>
                  <a:pt x="32" y="47"/>
                </a:lnTo>
                <a:lnTo>
                  <a:pt x="10" y="43"/>
                </a:lnTo>
                <a:lnTo>
                  <a:pt x="0" y="43"/>
                </a:lnTo>
                <a:lnTo>
                  <a:pt x="0" y="28"/>
                </a:lnTo>
                <a:lnTo>
                  <a:pt x="58" y="17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7"/>
          <p:cNvSpPr/>
          <p:nvPr/>
        </p:nvSpPr>
        <p:spPr>
          <a:xfrm>
            <a:off x="26462160" y="3678480"/>
            <a:ext cx="423000" cy="563040"/>
          </a:xfrm>
          <a:custGeom>
            <a:avLst/>
            <a:gdLst/>
            <a:ahLst/>
            <a:rect l="l" t="t" r="r" b="b"/>
            <a:pathLst>
              <a:path w="263" h="387">
                <a:moveTo>
                  <a:pt x="121" y="0"/>
                </a:moveTo>
                <a:lnTo>
                  <a:pt x="151" y="2"/>
                </a:lnTo>
                <a:lnTo>
                  <a:pt x="173" y="6"/>
                </a:lnTo>
                <a:lnTo>
                  <a:pt x="192" y="13"/>
                </a:lnTo>
                <a:lnTo>
                  <a:pt x="211" y="23"/>
                </a:lnTo>
                <a:lnTo>
                  <a:pt x="230" y="2"/>
                </a:lnTo>
                <a:lnTo>
                  <a:pt x="241" y="2"/>
                </a:lnTo>
                <a:lnTo>
                  <a:pt x="239" y="49"/>
                </a:lnTo>
                <a:lnTo>
                  <a:pt x="241" y="101"/>
                </a:lnTo>
                <a:lnTo>
                  <a:pt x="224" y="101"/>
                </a:lnTo>
                <a:lnTo>
                  <a:pt x="216" y="75"/>
                </a:lnTo>
                <a:lnTo>
                  <a:pt x="201" y="53"/>
                </a:lnTo>
                <a:lnTo>
                  <a:pt x="183" y="34"/>
                </a:lnTo>
                <a:lnTo>
                  <a:pt x="156" y="23"/>
                </a:lnTo>
                <a:lnTo>
                  <a:pt x="124" y="19"/>
                </a:lnTo>
                <a:lnTo>
                  <a:pt x="98" y="23"/>
                </a:lnTo>
                <a:lnTo>
                  <a:pt x="79" y="34"/>
                </a:lnTo>
                <a:lnTo>
                  <a:pt x="66" y="51"/>
                </a:lnTo>
                <a:lnTo>
                  <a:pt x="62" y="69"/>
                </a:lnTo>
                <a:lnTo>
                  <a:pt x="66" y="90"/>
                </a:lnTo>
                <a:lnTo>
                  <a:pt x="75" y="105"/>
                </a:lnTo>
                <a:lnTo>
                  <a:pt x="92" y="118"/>
                </a:lnTo>
                <a:lnTo>
                  <a:pt x="115" y="130"/>
                </a:lnTo>
                <a:lnTo>
                  <a:pt x="143" y="143"/>
                </a:lnTo>
                <a:lnTo>
                  <a:pt x="179" y="162"/>
                </a:lnTo>
                <a:lnTo>
                  <a:pt x="209" y="177"/>
                </a:lnTo>
                <a:lnTo>
                  <a:pt x="231" y="194"/>
                </a:lnTo>
                <a:lnTo>
                  <a:pt x="248" y="214"/>
                </a:lnTo>
                <a:lnTo>
                  <a:pt x="260" y="239"/>
                </a:lnTo>
                <a:lnTo>
                  <a:pt x="263" y="267"/>
                </a:lnTo>
                <a:lnTo>
                  <a:pt x="258" y="301"/>
                </a:lnTo>
                <a:lnTo>
                  <a:pt x="246" y="329"/>
                </a:lnTo>
                <a:lnTo>
                  <a:pt x="226" y="353"/>
                </a:lnTo>
                <a:lnTo>
                  <a:pt x="199" y="372"/>
                </a:lnTo>
                <a:lnTo>
                  <a:pt x="166" y="383"/>
                </a:lnTo>
                <a:lnTo>
                  <a:pt x="124" y="387"/>
                </a:lnTo>
                <a:lnTo>
                  <a:pt x="89" y="383"/>
                </a:lnTo>
                <a:lnTo>
                  <a:pt x="55" y="370"/>
                </a:lnTo>
                <a:lnTo>
                  <a:pt x="25" y="353"/>
                </a:lnTo>
                <a:lnTo>
                  <a:pt x="13" y="376"/>
                </a:lnTo>
                <a:lnTo>
                  <a:pt x="0" y="376"/>
                </a:lnTo>
                <a:lnTo>
                  <a:pt x="0" y="350"/>
                </a:lnTo>
                <a:lnTo>
                  <a:pt x="0" y="331"/>
                </a:lnTo>
                <a:lnTo>
                  <a:pt x="0" y="321"/>
                </a:lnTo>
                <a:lnTo>
                  <a:pt x="0" y="297"/>
                </a:lnTo>
                <a:lnTo>
                  <a:pt x="0" y="263"/>
                </a:lnTo>
                <a:lnTo>
                  <a:pt x="13" y="263"/>
                </a:lnTo>
                <a:lnTo>
                  <a:pt x="25" y="299"/>
                </a:lnTo>
                <a:lnTo>
                  <a:pt x="42" y="327"/>
                </a:lnTo>
                <a:lnTo>
                  <a:pt x="64" y="350"/>
                </a:lnTo>
                <a:lnTo>
                  <a:pt x="92" y="363"/>
                </a:lnTo>
                <a:lnTo>
                  <a:pt x="126" y="366"/>
                </a:lnTo>
                <a:lnTo>
                  <a:pt x="154" y="363"/>
                </a:lnTo>
                <a:lnTo>
                  <a:pt x="177" y="353"/>
                </a:lnTo>
                <a:lnTo>
                  <a:pt x="192" y="338"/>
                </a:lnTo>
                <a:lnTo>
                  <a:pt x="201" y="319"/>
                </a:lnTo>
                <a:lnTo>
                  <a:pt x="205" y="299"/>
                </a:lnTo>
                <a:lnTo>
                  <a:pt x="201" y="276"/>
                </a:lnTo>
                <a:lnTo>
                  <a:pt x="192" y="259"/>
                </a:lnTo>
                <a:lnTo>
                  <a:pt x="173" y="244"/>
                </a:lnTo>
                <a:lnTo>
                  <a:pt x="149" y="231"/>
                </a:lnTo>
                <a:lnTo>
                  <a:pt x="117" y="216"/>
                </a:lnTo>
                <a:lnTo>
                  <a:pt x="85" y="201"/>
                </a:lnTo>
                <a:lnTo>
                  <a:pt x="59" y="186"/>
                </a:lnTo>
                <a:lnTo>
                  <a:pt x="36" y="169"/>
                </a:lnTo>
                <a:lnTo>
                  <a:pt x="19" y="150"/>
                </a:lnTo>
                <a:lnTo>
                  <a:pt x="10" y="128"/>
                </a:lnTo>
                <a:lnTo>
                  <a:pt x="6" y="101"/>
                </a:lnTo>
                <a:lnTo>
                  <a:pt x="12" y="73"/>
                </a:lnTo>
                <a:lnTo>
                  <a:pt x="23" y="49"/>
                </a:lnTo>
                <a:lnTo>
                  <a:pt x="42" y="30"/>
                </a:lnTo>
                <a:lnTo>
                  <a:pt x="64" y="13"/>
                </a:lnTo>
                <a:lnTo>
                  <a:pt x="92" y="4"/>
                </a:lnTo>
                <a:lnTo>
                  <a:pt x="121" y="0"/>
                </a:lnTo>
                <a:close/>
              </a:path>
            </a:pathLst>
          </a:custGeom>
          <a:solidFill>
            <a:srgbClr val="ffffff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8"/>
          <p:cNvSpPr/>
          <p:nvPr/>
        </p:nvSpPr>
        <p:spPr>
          <a:xfrm>
            <a:off x="26985240" y="3366720"/>
            <a:ext cx="290880" cy="858600"/>
          </a:xfrm>
          <a:custGeom>
            <a:avLst/>
            <a:gdLst/>
            <a:ahLst/>
            <a:rect l="l" t="t" r="r" b="b"/>
            <a:pathLst>
              <a:path w="181" h="590">
                <a:moveTo>
                  <a:pt x="124" y="206"/>
                </a:moveTo>
                <a:lnTo>
                  <a:pt x="124" y="528"/>
                </a:lnTo>
                <a:lnTo>
                  <a:pt x="128" y="548"/>
                </a:lnTo>
                <a:lnTo>
                  <a:pt x="137" y="562"/>
                </a:lnTo>
                <a:lnTo>
                  <a:pt x="154" y="569"/>
                </a:lnTo>
                <a:lnTo>
                  <a:pt x="181" y="571"/>
                </a:lnTo>
                <a:lnTo>
                  <a:pt x="181" y="590"/>
                </a:lnTo>
                <a:lnTo>
                  <a:pt x="134" y="586"/>
                </a:lnTo>
                <a:lnTo>
                  <a:pt x="91" y="584"/>
                </a:lnTo>
                <a:lnTo>
                  <a:pt x="0" y="590"/>
                </a:lnTo>
                <a:lnTo>
                  <a:pt x="0" y="571"/>
                </a:lnTo>
                <a:lnTo>
                  <a:pt x="25" y="569"/>
                </a:lnTo>
                <a:lnTo>
                  <a:pt x="42" y="562"/>
                </a:lnTo>
                <a:lnTo>
                  <a:pt x="51" y="548"/>
                </a:lnTo>
                <a:lnTo>
                  <a:pt x="55" y="530"/>
                </a:lnTo>
                <a:lnTo>
                  <a:pt x="55" y="528"/>
                </a:lnTo>
                <a:lnTo>
                  <a:pt x="55" y="524"/>
                </a:lnTo>
                <a:lnTo>
                  <a:pt x="55" y="517"/>
                </a:lnTo>
                <a:lnTo>
                  <a:pt x="55" y="310"/>
                </a:lnTo>
                <a:lnTo>
                  <a:pt x="53" y="289"/>
                </a:lnTo>
                <a:lnTo>
                  <a:pt x="51" y="274"/>
                </a:lnTo>
                <a:lnTo>
                  <a:pt x="44" y="263"/>
                </a:lnTo>
                <a:lnTo>
                  <a:pt x="30" y="257"/>
                </a:lnTo>
                <a:lnTo>
                  <a:pt x="10" y="255"/>
                </a:lnTo>
                <a:lnTo>
                  <a:pt x="2" y="255"/>
                </a:lnTo>
                <a:lnTo>
                  <a:pt x="2" y="238"/>
                </a:lnTo>
                <a:lnTo>
                  <a:pt x="40" y="233"/>
                </a:lnTo>
                <a:lnTo>
                  <a:pt x="79" y="221"/>
                </a:lnTo>
                <a:lnTo>
                  <a:pt x="124" y="206"/>
                </a:lnTo>
                <a:close/>
                <a:moveTo>
                  <a:pt x="81" y="0"/>
                </a:moveTo>
                <a:lnTo>
                  <a:pt x="98" y="2"/>
                </a:lnTo>
                <a:lnTo>
                  <a:pt x="111" y="11"/>
                </a:lnTo>
                <a:lnTo>
                  <a:pt x="121" y="24"/>
                </a:lnTo>
                <a:lnTo>
                  <a:pt x="124" y="41"/>
                </a:lnTo>
                <a:lnTo>
                  <a:pt x="121" y="58"/>
                </a:lnTo>
                <a:lnTo>
                  <a:pt x="111" y="71"/>
                </a:lnTo>
                <a:lnTo>
                  <a:pt x="98" y="81"/>
                </a:lnTo>
                <a:lnTo>
                  <a:pt x="81" y="84"/>
                </a:lnTo>
                <a:lnTo>
                  <a:pt x="64" y="81"/>
                </a:lnTo>
                <a:lnTo>
                  <a:pt x="51" y="71"/>
                </a:lnTo>
                <a:lnTo>
                  <a:pt x="44" y="58"/>
                </a:lnTo>
                <a:lnTo>
                  <a:pt x="40" y="41"/>
                </a:lnTo>
                <a:lnTo>
                  <a:pt x="44" y="24"/>
                </a:lnTo>
                <a:lnTo>
                  <a:pt x="51" y="11"/>
                </a:lnTo>
                <a:lnTo>
                  <a:pt x="64" y="2"/>
                </a:lnTo>
                <a:lnTo>
                  <a:pt x="81" y="0"/>
                </a:lnTo>
                <a:close/>
              </a:path>
            </a:pathLst>
          </a:custGeom>
          <a:solidFill>
            <a:srgbClr val="ffffff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9"/>
          <p:cNvSpPr/>
          <p:nvPr/>
        </p:nvSpPr>
        <p:spPr>
          <a:xfrm>
            <a:off x="27355320" y="3560400"/>
            <a:ext cx="376200" cy="675000"/>
          </a:xfrm>
          <a:custGeom>
            <a:avLst/>
            <a:gdLst/>
            <a:ahLst/>
            <a:rect l="l" t="t" r="r" b="b"/>
            <a:pathLst>
              <a:path w="234" h="464">
                <a:moveTo>
                  <a:pt x="93" y="0"/>
                </a:moveTo>
                <a:lnTo>
                  <a:pt x="107" y="0"/>
                </a:lnTo>
                <a:lnTo>
                  <a:pt x="107" y="92"/>
                </a:lnTo>
                <a:lnTo>
                  <a:pt x="201" y="92"/>
                </a:lnTo>
                <a:lnTo>
                  <a:pt x="201" y="117"/>
                </a:lnTo>
                <a:lnTo>
                  <a:pt x="109" y="117"/>
                </a:lnTo>
                <a:lnTo>
                  <a:pt x="109" y="365"/>
                </a:lnTo>
                <a:lnTo>
                  <a:pt x="110" y="391"/>
                </a:lnTo>
                <a:lnTo>
                  <a:pt x="116" y="414"/>
                </a:lnTo>
                <a:lnTo>
                  <a:pt x="125" y="427"/>
                </a:lnTo>
                <a:lnTo>
                  <a:pt x="140" y="436"/>
                </a:lnTo>
                <a:lnTo>
                  <a:pt x="161" y="440"/>
                </a:lnTo>
                <a:lnTo>
                  <a:pt x="182" y="436"/>
                </a:lnTo>
                <a:lnTo>
                  <a:pt x="202" y="423"/>
                </a:lnTo>
                <a:lnTo>
                  <a:pt x="221" y="402"/>
                </a:lnTo>
                <a:lnTo>
                  <a:pt x="234" y="414"/>
                </a:lnTo>
                <a:lnTo>
                  <a:pt x="216" y="436"/>
                </a:lnTo>
                <a:lnTo>
                  <a:pt x="195" y="453"/>
                </a:lnTo>
                <a:lnTo>
                  <a:pt x="169" y="461"/>
                </a:lnTo>
                <a:lnTo>
                  <a:pt x="139" y="464"/>
                </a:lnTo>
                <a:lnTo>
                  <a:pt x="107" y="461"/>
                </a:lnTo>
                <a:lnTo>
                  <a:pt x="82" y="453"/>
                </a:lnTo>
                <a:lnTo>
                  <a:pt x="63" y="438"/>
                </a:lnTo>
                <a:lnTo>
                  <a:pt x="48" y="417"/>
                </a:lnTo>
                <a:lnTo>
                  <a:pt x="41" y="393"/>
                </a:lnTo>
                <a:lnTo>
                  <a:pt x="37" y="361"/>
                </a:lnTo>
                <a:lnTo>
                  <a:pt x="37" y="117"/>
                </a:lnTo>
                <a:lnTo>
                  <a:pt x="0" y="117"/>
                </a:lnTo>
                <a:lnTo>
                  <a:pt x="0" y="104"/>
                </a:lnTo>
                <a:lnTo>
                  <a:pt x="33" y="77"/>
                </a:lnTo>
                <a:lnTo>
                  <a:pt x="65" y="43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20"/>
          <p:cNvSpPr/>
          <p:nvPr/>
        </p:nvSpPr>
        <p:spPr>
          <a:xfrm>
            <a:off x="27711000" y="3691440"/>
            <a:ext cx="614160" cy="870120"/>
          </a:xfrm>
          <a:custGeom>
            <a:avLst/>
            <a:gdLst/>
            <a:ahLst/>
            <a:rect l="l" t="t" r="r" b="b"/>
            <a:pathLst>
              <a:path w="382" h="598">
                <a:moveTo>
                  <a:pt x="0" y="0"/>
                </a:moveTo>
                <a:lnTo>
                  <a:pt x="43" y="4"/>
                </a:lnTo>
                <a:lnTo>
                  <a:pt x="79" y="4"/>
                </a:lnTo>
                <a:lnTo>
                  <a:pt x="98" y="4"/>
                </a:lnTo>
                <a:lnTo>
                  <a:pt x="130" y="2"/>
                </a:lnTo>
                <a:lnTo>
                  <a:pt x="173" y="0"/>
                </a:lnTo>
                <a:lnTo>
                  <a:pt x="173" y="19"/>
                </a:lnTo>
                <a:lnTo>
                  <a:pt x="152" y="21"/>
                </a:lnTo>
                <a:lnTo>
                  <a:pt x="137" y="25"/>
                </a:lnTo>
                <a:lnTo>
                  <a:pt x="128" y="32"/>
                </a:lnTo>
                <a:lnTo>
                  <a:pt x="126" y="45"/>
                </a:lnTo>
                <a:lnTo>
                  <a:pt x="126" y="51"/>
                </a:lnTo>
                <a:lnTo>
                  <a:pt x="128" y="55"/>
                </a:lnTo>
                <a:lnTo>
                  <a:pt x="130" y="62"/>
                </a:lnTo>
                <a:lnTo>
                  <a:pt x="132" y="68"/>
                </a:lnTo>
                <a:lnTo>
                  <a:pt x="214" y="282"/>
                </a:lnTo>
                <a:lnTo>
                  <a:pt x="293" y="92"/>
                </a:lnTo>
                <a:lnTo>
                  <a:pt x="299" y="70"/>
                </a:lnTo>
                <a:lnTo>
                  <a:pt x="301" y="51"/>
                </a:lnTo>
                <a:lnTo>
                  <a:pt x="299" y="36"/>
                </a:lnTo>
                <a:lnTo>
                  <a:pt x="291" y="27"/>
                </a:lnTo>
                <a:lnTo>
                  <a:pt x="278" y="21"/>
                </a:lnTo>
                <a:lnTo>
                  <a:pt x="258" y="19"/>
                </a:lnTo>
                <a:lnTo>
                  <a:pt x="258" y="0"/>
                </a:lnTo>
                <a:lnTo>
                  <a:pt x="291" y="2"/>
                </a:lnTo>
                <a:lnTo>
                  <a:pt x="316" y="4"/>
                </a:lnTo>
                <a:lnTo>
                  <a:pt x="335" y="4"/>
                </a:lnTo>
                <a:lnTo>
                  <a:pt x="359" y="2"/>
                </a:lnTo>
                <a:lnTo>
                  <a:pt x="382" y="0"/>
                </a:lnTo>
                <a:lnTo>
                  <a:pt x="382" y="19"/>
                </a:lnTo>
                <a:lnTo>
                  <a:pt x="378" y="19"/>
                </a:lnTo>
                <a:lnTo>
                  <a:pt x="361" y="21"/>
                </a:lnTo>
                <a:lnTo>
                  <a:pt x="348" y="29"/>
                </a:lnTo>
                <a:lnTo>
                  <a:pt x="338" y="40"/>
                </a:lnTo>
                <a:lnTo>
                  <a:pt x="329" y="57"/>
                </a:lnTo>
                <a:lnTo>
                  <a:pt x="320" y="77"/>
                </a:lnTo>
                <a:lnTo>
                  <a:pt x="214" y="335"/>
                </a:lnTo>
                <a:lnTo>
                  <a:pt x="188" y="399"/>
                </a:lnTo>
                <a:lnTo>
                  <a:pt x="164" y="453"/>
                </a:lnTo>
                <a:lnTo>
                  <a:pt x="145" y="498"/>
                </a:lnTo>
                <a:lnTo>
                  <a:pt x="126" y="536"/>
                </a:lnTo>
                <a:lnTo>
                  <a:pt x="111" y="562"/>
                </a:lnTo>
                <a:lnTo>
                  <a:pt x="96" y="583"/>
                </a:lnTo>
                <a:lnTo>
                  <a:pt x="81" y="594"/>
                </a:lnTo>
                <a:lnTo>
                  <a:pt x="68" y="598"/>
                </a:lnTo>
                <a:lnTo>
                  <a:pt x="60" y="596"/>
                </a:lnTo>
                <a:lnTo>
                  <a:pt x="55" y="594"/>
                </a:lnTo>
                <a:lnTo>
                  <a:pt x="49" y="590"/>
                </a:lnTo>
                <a:lnTo>
                  <a:pt x="45" y="587"/>
                </a:lnTo>
                <a:lnTo>
                  <a:pt x="43" y="581"/>
                </a:lnTo>
                <a:lnTo>
                  <a:pt x="42" y="574"/>
                </a:lnTo>
                <a:lnTo>
                  <a:pt x="45" y="560"/>
                </a:lnTo>
                <a:lnTo>
                  <a:pt x="53" y="549"/>
                </a:lnTo>
                <a:lnTo>
                  <a:pt x="64" y="542"/>
                </a:lnTo>
                <a:lnTo>
                  <a:pt x="77" y="534"/>
                </a:lnTo>
                <a:lnTo>
                  <a:pt x="90" y="528"/>
                </a:lnTo>
                <a:lnTo>
                  <a:pt x="102" y="517"/>
                </a:lnTo>
                <a:lnTo>
                  <a:pt x="115" y="500"/>
                </a:lnTo>
                <a:lnTo>
                  <a:pt x="128" y="476"/>
                </a:lnTo>
                <a:lnTo>
                  <a:pt x="145" y="442"/>
                </a:lnTo>
                <a:lnTo>
                  <a:pt x="164" y="399"/>
                </a:lnTo>
                <a:lnTo>
                  <a:pt x="179" y="363"/>
                </a:lnTo>
                <a:lnTo>
                  <a:pt x="60" y="79"/>
                </a:lnTo>
                <a:lnTo>
                  <a:pt x="53" y="62"/>
                </a:lnTo>
                <a:lnTo>
                  <a:pt x="47" y="47"/>
                </a:lnTo>
                <a:lnTo>
                  <a:pt x="42" y="36"/>
                </a:lnTo>
                <a:lnTo>
                  <a:pt x="32" y="27"/>
                </a:lnTo>
                <a:lnTo>
                  <a:pt x="19" y="21"/>
                </a:lnTo>
                <a:lnTo>
                  <a:pt x="0" y="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1"/>
          <p:cNvSpPr/>
          <p:nvPr/>
        </p:nvSpPr>
        <p:spPr>
          <a:xfrm>
            <a:off x="22571640" y="1858680"/>
            <a:ext cx="1375560" cy="1261800"/>
          </a:xfrm>
          <a:custGeom>
            <a:avLst/>
            <a:gdLst/>
            <a:ahLst/>
            <a:rect l="l" t="t" r="r" b="b"/>
            <a:pathLst>
              <a:path w="855" h="867">
                <a:moveTo>
                  <a:pt x="359" y="28"/>
                </a:moveTo>
                <a:lnTo>
                  <a:pt x="329" y="28"/>
                </a:lnTo>
                <a:lnTo>
                  <a:pt x="305" y="30"/>
                </a:lnTo>
                <a:lnTo>
                  <a:pt x="286" y="34"/>
                </a:lnTo>
                <a:lnTo>
                  <a:pt x="273" y="41"/>
                </a:lnTo>
                <a:lnTo>
                  <a:pt x="263" y="53"/>
                </a:lnTo>
                <a:lnTo>
                  <a:pt x="258" y="72"/>
                </a:lnTo>
                <a:lnTo>
                  <a:pt x="258" y="98"/>
                </a:lnTo>
                <a:lnTo>
                  <a:pt x="258" y="658"/>
                </a:lnTo>
                <a:lnTo>
                  <a:pt x="258" y="699"/>
                </a:lnTo>
                <a:lnTo>
                  <a:pt x="263" y="735"/>
                </a:lnTo>
                <a:lnTo>
                  <a:pt x="273" y="765"/>
                </a:lnTo>
                <a:lnTo>
                  <a:pt x="286" y="789"/>
                </a:lnTo>
                <a:lnTo>
                  <a:pt x="307" y="810"/>
                </a:lnTo>
                <a:lnTo>
                  <a:pt x="333" y="823"/>
                </a:lnTo>
                <a:lnTo>
                  <a:pt x="369" y="831"/>
                </a:lnTo>
                <a:lnTo>
                  <a:pt x="412" y="835"/>
                </a:lnTo>
                <a:lnTo>
                  <a:pt x="464" y="831"/>
                </a:lnTo>
                <a:lnTo>
                  <a:pt x="511" y="820"/>
                </a:lnTo>
                <a:lnTo>
                  <a:pt x="553" y="801"/>
                </a:lnTo>
                <a:lnTo>
                  <a:pt x="590" y="774"/>
                </a:lnTo>
                <a:lnTo>
                  <a:pt x="620" y="743"/>
                </a:lnTo>
                <a:lnTo>
                  <a:pt x="647" y="703"/>
                </a:lnTo>
                <a:lnTo>
                  <a:pt x="665" y="658"/>
                </a:lnTo>
                <a:lnTo>
                  <a:pt x="682" y="607"/>
                </a:lnTo>
                <a:lnTo>
                  <a:pt x="694" y="551"/>
                </a:lnTo>
                <a:lnTo>
                  <a:pt x="699" y="489"/>
                </a:lnTo>
                <a:lnTo>
                  <a:pt x="701" y="423"/>
                </a:lnTo>
                <a:lnTo>
                  <a:pt x="699" y="352"/>
                </a:lnTo>
                <a:lnTo>
                  <a:pt x="692" y="290"/>
                </a:lnTo>
                <a:lnTo>
                  <a:pt x="680" y="235"/>
                </a:lnTo>
                <a:lnTo>
                  <a:pt x="664" y="188"/>
                </a:lnTo>
                <a:lnTo>
                  <a:pt x="643" y="149"/>
                </a:lnTo>
                <a:lnTo>
                  <a:pt x="617" y="115"/>
                </a:lnTo>
                <a:lnTo>
                  <a:pt x="585" y="87"/>
                </a:lnTo>
                <a:lnTo>
                  <a:pt x="549" y="64"/>
                </a:lnTo>
                <a:lnTo>
                  <a:pt x="509" y="47"/>
                </a:lnTo>
                <a:lnTo>
                  <a:pt x="464" y="36"/>
                </a:lnTo>
                <a:lnTo>
                  <a:pt x="414" y="30"/>
                </a:lnTo>
                <a:lnTo>
                  <a:pt x="359" y="28"/>
                </a:lnTo>
                <a:close/>
                <a:moveTo>
                  <a:pt x="376" y="0"/>
                </a:moveTo>
                <a:lnTo>
                  <a:pt x="451" y="2"/>
                </a:lnTo>
                <a:lnTo>
                  <a:pt x="519" y="11"/>
                </a:lnTo>
                <a:lnTo>
                  <a:pt x="579" y="25"/>
                </a:lnTo>
                <a:lnTo>
                  <a:pt x="635" y="45"/>
                </a:lnTo>
                <a:lnTo>
                  <a:pt x="684" y="70"/>
                </a:lnTo>
                <a:lnTo>
                  <a:pt x="726" y="102"/>
                </a:lnTo>
                <a:lnTo>
                  <a:pt x="763" y="137"/>
                </a:lnTo>
                <a:lnTo>
                  <a:pt x="791" y="173"/>
                </a:lnTo>
                <a:lnTo>
                  <a:pt x="814" y="214"/>
                </a:lnTo>
                <a:lnTo>
                  <a:pt x="831" y="259"/>
                </a:lnTo>
                <a:lnTo>
                  <a:pt x="844" y="308"/>
                </a:lnTo>
                <a:lnTo>
                  <a:pt x="853" y="361"/>
                </a:lnTo>
                <a:lnTo>
                  <a:pt x="855" y="421"/>
                </a:lnTo>
                <a:lnTo>
                  <a:pt x="851" y="489"/>
                </a:lnTo>
                <a:lnTo>
                  <a:pt x="842" y="549"/>
                </a:lnTo>
                <a:lnTo>
                  <a:pt x="825" y="607"/>
                </a:lnTo>
                <a:lnTo>
                  <a:pt x="803" y="658"/>
                </a:lnTo>
                <a:lnTo>
                  <a:pt x="772" y="703"/>
                </a:lnTo>
                <a:lnTo>
                  <a:pt x="739" y="744"/>
                </a:lnTo>
                <a:lnTo>
                  <a:pt x="695" y="780"/>
                </a:lnTo>
                <a:lnTo>
                  <a:pt x="648" y="810"/>
                </a:lnTo>
                <a:lnTo>
                  <a:pt x="594" y="835"/>
                </a:lnTo>
                <a:lnTo>
                  <a:pt x="532" y="852"/>
                </a:lnTo>
                <a:lnTo>
                  <a:pt x="462" y="863"/>
                </a:lnTo>
                <a:lnTo>
                  <a:pt x="387" y="867"/>
                </a:lnTo>
                <a:lnTo>
                  <a:pt x="267" y="865"/>
                </a:lnTo>
                <a:lnTo>
                  <a:pt x="143" y="863"/>
                </a:lnTo>
                <a:lnTo>
                  <a:pt x="74" y="863"/>
                </a:lnTo>
                <a:lnTo>
                  <a:pt x="0" y="865"/>
                </a:lnTo>
                <a:lnTo>
                  <a:pt x="0" y="836"/>
                </a:lnTo>
                <a:lnTo>
                  <a:pt x="42" y="835"/>
                </a:lnTo>
                <a:lnTo>
                  <a:pt x="72" y="827"/>
                </a:lnTo>
                <a:lnTo>
                  <a:pt x="94" y="818"/>
                </a:lnTo>
                <a:lnTo>
                  <a:pt x="109" y="803"/>
                </a:lnTo>
                <a:lnTo>
                  <a:pt x="119" y="782"/>
                </a:lnTo>
                <a:lnTo>
                  <a:pt x="122" y="754"/>
                </a:lnTo>
                <a:lnTo>
                  <a:pt x="124" y="720"/>
                </a:lnTo>
                <a:lnTo>
                  <a:pt x="124" y="149"/>
                </a:lnTo>
                <a:lnTo>
                  <a:pt x="122" y="115"/>
                </a:lnTo>
                <a:lnTo>
                  <a:pt x="119" y="87"/>
                </a:lnTo>
                <a:lnTo>
                  <a:pt x="109" y="66"/>
                </a:lnTo>
                <a:lnTo>
                  <a:pt x="94" y="51"/>
                </a:lnTo>
                <a:lnTo>
                  <a:pt x="72" y="41"/>
                </a:lnTo>
                <a:lnTo>
                  <a:pt x="42" y="34"/>
                </a:lnTo>
                <a:lnTo>
                  <a:pt x="0" y="32"/>
                </a:lnTo>
                <a:lnTo>
                  <a:pt x="0" y="2"/>
                </a:lnTo>
                <a:lnTo>
                  <a:pt x="70" y="4"/>
                </a:lnTo>
                <a:lnTo>
                  <a:pt x="134" y="4"/>
                </a:lnTo>
                <a:lnTo>
                  <a:pt x="188" y="4"/>
                </a:lnTo>
                <a:lnTo>
                  <a:pt x="237" y="2"/>
                </a:lnTo>
                <a:lnTo>
                  <a:pt x="282" y="2"/>
                </a:lnTo>
                <a:lnTo>
                  <a:pt x="327" y="0"/>
                </a:lnTo>
                <a:lnTo>
                  <a:pt x="376" y="0"/>
                </a:lnTo>
                <a:close/>
              </a:path>
            </a:pathLst>
          </a:custGeom>
          <a:solidFill>
            <a:srgbClr val="ffffff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2"/>
          <p:cNvSpPr/>
          <p:nvPr/>
        </p:nvSpPr>
        <p:spPr>
          <a:xfrm>
            <a:off x="24022800" y="2291040"/>
            <a:ext cx="1106640" cy="845280"/>
          </a:xfrm>
          <a:custGeom>
            <a:avLst/>
            <a:gdLst/>
            <a:ahLst/>
            <a:rect l="l" t="t" r="r" b="b"/>
            <a:pathLst>
              <a:path w="688" h="581">
                <a:moveTo>
                  <a:pt x="0" y="0"/>
                </a:moveTo>
                <a:lnTo>
                  <a:pt x="56" y="2"/>
                </a:lnTo>
                <a:lnTo>
                  <a:pt x="105" y="2"/>
                </a:lnTo>
                <a:lnTo>
                  <a:pt x="150" y="2"/>
                </a:lnTo>
                <a:lnTo>
                  <a:pt x="205" y="0"/>
                </a:lnTo>
                <a:lnTo>
                  <a:pt x="205" y="408"/>
                </a:lnTo>
                <a:lnTo>
                  <a:pt x="209" y="449"/>
                </a:lnTo>
                <a:lnTo>
                  <a:pt x="218" y="481"/>
                </a:lnTo>
                <a:lnTo>
                  <a:pt x="235" y="508"/>
                </a:lnTo>
                <a:lnTo>
                  <a:pt x="259" y="526"/>
                </a:lnTo>
                <a:lnTo>
                  <a:pt x="289" y="538"/>
                </a:lnTo>
                <a:lnTo>
                  <a:pt x="325" y="541"/>
                </a:lnTo>
                <a:lnTo>
                  <a:pt x="363" y="536"/>
                </a:lnTo>
                <a:lnTo>
                  <a:pt x="397" y="523"/>
                </a:lnTo>
                <a:lnTo>
                  <a:pt x="427" y="502"/>
                </a:lnTo>
                <a:lnTo>
                  <a:pt x="451" y="474"/>
                </a:lnTo>
                <a:lnTo>
                  <a:pt x="472" y="440"/>
                </a:lnTo>
                <a:lnTo>
                  <a:pt x="483" y="400"/>
                </a:lnTo>
                <a:lnTo>
                  <a:pt x="489" y="355"/>
                </a:lnTo>
                <a:lnTo>
                  <a:pt x="489" y="88"/>
                </a:lnTo>
                <a:lnTo>
                  <a:pt x="485" y="68"/>
                </a:lnTo>
                <a:lnTo>
                  <a:pt x="475" y="51"/>
                </a:lnTo>
                <a:lnTo>
                  <a:pt x="459" y="38"/>
                </a:lnTo>
                <a:lnTo>
                  <a:pt x="434" y="30"/>
                </a:lnTo>
                <a:lnTo>
                  <a:pt x="406" y="28"/>
                </a:lnTo>
                <a:lnTo>
                  <a:pt x="395" y="28"/>
                </a:lnTo>
                <a:lnTo>
                  <a:pt x="395" y="0"/>
                </a:lnTo>
                <a:lnTo>
                  <a:pt x="453" y="2"/>
                </a:lnTo>
                <a:lnTo>
                  <a:pt x="502" y="2"/>
                </a:lnTo>
                <a:lnTo>
                  <a:pt x="547" y="2"/>
                </a:lnTo>
                <a:lnTo>
                  <a:pt x="601" y="0"/>
                </a:lnTo>
                <a:lnTo>
                  <a:pt x="601" y="425"/>
                </a:lnTo>
                <a:lnTo>
                  <a:pt x="601" y="453"/>
                </a:lnTo>
                <a:lnTo>
                  <a:pt x="605" y="477"/>
                </a:lnTo>
                <a:lnTo>
                  <a:pt x="611" y="500"/>
                </a:lnTo>
                <a:lnTo>
                  <a:pt x="618" y="517"/>
                </a:lnTo>
                <a:lnTo>
                  <a:pt x="633" y="530"/>
                </a:lnTo>
                <a:lnTo>
                  <a:pt x="650" y="538"/>
                </a:lnTo>
                <a:lnTo>
                  <a:pt x="675" y="539"/>
                </a:lnTo>
                <a:lnTo>
                  <a:pt x="680" y="539"/>
                </a:lnTo>
                <a:lnTo>
                  <a:pt x="684" y="541"/>
                </a:lnTo>
                <a:lnTo>
                  <a:pt x="688" y="541"/>
                </a:lnTo>
                <a:lnTo>
                  <a:pt x="688" y="568"/>
                </a:lnTo>
                <a:lnTo>
                  <a:pt x="643" y="564"/>
                </a:lnTo>
                <a:lnTo>
                  <a:pt x="598" y="564"/>
                </a:lnTo>
                <a:lnTo>
                  <a:pt x="551" y="564"/>
                </a:lnTo>
                <a:lnTo>
                  <a:pt x="494" y="566"/>
                </a:lnTo>
                <a:lnTo>
                  <a:pt x="492" y="464"/>
                </a:lnTo>
                <a:lnTo>
                  <a:pt x="460" y="508"/>
                </a:lnTo>
                <a:lnTo>
                  <a:pt x="423" y="539"/>
                </a:lnTo>
                <a:lnTo>
                  <a:pt x="382" y="562"/>
                </a:lnTo>
                <a:lnTo>
                  <a:pt x="335" y="577"/>
                </a:lnTo>
                <a:lnTo>
                  <a:pt x="282" y="581"/>
                </a:lnTo>
                <a:lnTo>
                  <a:pt x="237" y="579"/>
                </a:lnTo>
                <a:lnTo>
                  <a:pt x="199" y="570"/>
                </a:lnTo>
                <a:lnTo>
                  <a:pt x="167" y="558"/>
                </a:lnTo>
                <a:lnTo>
                  <a:pt x="143" y="539"/>
                </a:lnTo>
                <a:lnTo>
                  <a:pt x="122" y="517"/>
                </a:lnTo>
                <a:lnTo>
                  <a:pt x="109" y="491"/>
                </a:lnTo>
                <a:lnTo>
                  <a:pt x="100" y="459"/>
                </a:lnTo>
                <a:lnTo>
                  <a:pt x="94" y="421"/>
                </a:lnTo>
                <a:lnTo>
                  <a:pt x="92" y="380"/>
                </a:lnTo>
                <a:lnTo>
                  <a:pt x="92" y="111"/>
                </a:lnTo>
                <a:lnTo>
                  <a:pt x="92" y="103"/>
                </a:lnTo>
                <a:lnTo>
                  <a:pt x="92" y="96"/>
                </a:lnTo>
                <a:lnTo>
                  <a:pt x="90" y="92"/>
                </a:lnTo>
                <a:lnTo>
                  <a:pt x="90" y="88"/>
                </a:lnTo>
                <a:lnTo>
                  <a:pt x="88" y="68"/>
                </a:lnTo>
                <a:lnTo>
                  <a:pt x="77" y="51"/>
                </a:lnTo>
                <a:lnTo>
                  <a:pt x="62" y="38"/>
                </a:lnTo>
                <a:lnTo>
                  <a:pt x="40" y="30"/>
                </a:lnTo>
                <a:lnTo>
                  <a:pt x="1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3"/>
          <p:cNvSpPr/>
          <p:nvPr/>
        </p:nvSpPr>
        <p:spPr>
          <a:xfrm>
            <a:off x="25184520" y="2269080"/>
            <a:ext cx="791280" cy="848520"/>
          </a:xfrm>
          <a:custGeom>
            <a:avLst/>
            <a:gdLst/>
            <a:ahLst/>
            <a:rect l="l" t="t" r="r" b="b"/>
            <a:pathLst>
              <a:path w="492" h="583">
                <a:moveTo>
                  <a:pt x="186" y="0"/>
                </a:moveTo>
                <a:lnTo>
                  <a:pt x="193" y="26"/>
                </a:lnTo>
                <a:lnTo>
                  <a:pt x="201" y="56"/>
                </a:lnTo>
                <a:lnTo>
                  <a:pt x="204" y="88"/>
                </a:lnTo>
                <a:lnTo>
                  <a:pt x="206" y="115"/>
                </a:lnTo>
                <a:lnTo>
                  <a:pt x="206" y="135"/>
                </a:lnTo>
                <a:lnTo>
                  <a:pt x="219" y="111"/>
                </a:lnTo>
                <a:lnTo>
                  <a:pt x="236" y="87"/>
                </a:lnTo>
                <a:lnTo>
                  <a:pt x="257" y="62"/>
                </a:lnTo>
                <a:lnTo>
                  <a:pt x="283" y="41"/>
                </a:lnTo>
                <a:lnTo>
                  <a:pt x="313" y="24"/>
                </a:lnTo>
                <a:lnTo>
                  <a:pt x="349" y="13"/>
                </a:lnTo>
                <a:lnTo>
                  <a:pt x="388" y="9"/>
                </a:lnTo>
                <a:lnTo>
                  <a:pt x="420" y="13"/>
                </a:lnTo>
                <a:lnTo>
                  <a:pt x="445" y="21"/>
                </a:lnTo>
                <a:lnTo>
                  <a:pt x="466" y="32"/>
                </a:lnTo>
                <a:lnTo>
                  <a:pt x="481" y="47"/>
                </a:lnTo>
                <a:lnTo>
                  <a:pt x="488" y="64"/>
                </a:lnTo>
                <a:lnTo>
                  <a:pt x="492" y="81"/>
                </a:lnTo>
                <a:lnTo>
                  <a:pt x="488" y="102"/>
                </a:lnTo>
                <a:lnTo>
                  <a:pt x="479" y="117"/>
                </a:lnTo>
                <a:lnTo>
                  <a:pt x="466" y="126"/>
                </a:lnTo>
                <a:lnTo>
                  <a:pt x="450" y="130"/>
                </a:lnTo>
                <a:lnTo>
                  <a:pt x="432" y="126"/>
                </a:lnTo>
                <a:lnTo>
                  <a:pt x="419" y="120"/>
                </a:lnTo>
                <a:lnTo>
                  <a:pt x="409" y="109"/>
                </a:lnTo>
                <a:lnTo>
                  <a:pt x="404" y="98"/>
                </a:lnTo>
                <a:lnTo>
                  <a:pt x="398" y="87"/>
                </a:lnTo>
                <a:lnTo>
                  <a:pt x="390" y="73"/>
                </a:lnTo>
                <a:lnTo>
                  <a:pt x="381" y="64"/>
                </a:lnTo>
                <a:lnTo>
                  <a:pt x="368" y="56"/>
                </a:lnTo>
                <a:lnTo>
                  <a:pt x="347" y="55"/>
                </a:lnTo>
                <a:lnTo>
                  <a:pt x="321" y="58"/>
                </a:lnTo>
                <a:lnTo>
                  <a:pt x="295" y="70"/>
                </a:lnTo>
                <a:lnTo>
                  <a:pt x="270" y="88"/>
                </a:lnTo>
                <a:lnTo>
                  <a:pt x="249" y="113"/>
                </a:lnTo>
                <a:lnTo>
                  <a:pt x="233" y="145"/>
                </a:lnTo>
                <a:lnTo>
                  <a:pt x="221" y="182"/>
                </a:lnTo>
                <a:lnTo>
                  <a:pt x="218" y="227"/>
                </a:lnTo>
                <a:lnTo>
                  <a:pt x="218" y="489"/>
                </a:lnTo>
                <a:lnTo>
                  <a:pt x="221" y="511"/>
                </a:lnTo>
                <a:lnTo>
                  <a:pt x="227" y="528"/>
                </a:lnTo>
                <a:lnTo>
                  <a:pt x="240" y="541"/>
                </a:lnTo>
                <a:lnTo>
                  <a:pt x="257" y="549"/>
                </a:lnTo>
                <a:lnTo>
                  <a:pt x="281" y="554"/>
                </a:lnTo>
                <a:lnTo>
                  <a:pt x="311" y="556"/>
                </a:lnTo>
                <a:lnTo>
                  <a:pt x="311" y="583"/>
                </a:lnTo>
                <a:lnTo>
                  <a:pt x="255" y="579"/>
                </a:lnTo>
                <a:lnTo>
                  <a:pt x="206" y="577"/>
                </a:lnTo>
                <a:lnTo>
                  <a:pt x="161" y="577"/>
                </a:lnTo>
                <a:lnTo>
                  <a:pt x="120" y="577"/>
                </a:lnTo>
                <a:lnTo>
                  <a:pt x="69" y="579"/>
                </a:lnTo>
                <a:lnTo>
                  <a:pt x="13" y="583"/>
                </a:lnTo>
                <a:lnTo>
                  <a:pt x="13" y="556"/>
                </a:lnTo>
                <a:lnTo>
                  <a:pt x="48" y="553"/>
                </a:lnTo>
                <a:lnTo>
                  <a:pt x="73" y="547"/>
                </a:lnTo>
                <a:lnTo>
                  <a:pt x="92" y="534"/>
                </a:lnTo>
                <a:lnTo>
                  <a:pt x="101" y="517"/>
                </a:lnTo>
                <a:lnTo>
                  <a:pt x="105" y="492"/>
                </a:lnTo>
                <a:lnTo>
                  <a:pt x="105" y="175"/>
                </a:lnTo>
                <a:lnTo>
                  <a:pt x="103" y="137"/>
                </a:lnTo>
                <a:lnTo>
                  <a:pt x="97" y="109"/>
                </a:lnTo>
                <a:lnTo>
                  <a:pt x="86" y="87"/>
                </a:lnTo>
                <a:lnTo>
                  <a:pt x="69" y="73"/>
                </a:lnTo>
                <a:lnTo>
                  <a:pt x="45" y="64"/>
                </a:lnTo>
                <a:lnTo>
                  <a:pt x="15" y="62"/>
                </a:lnTo>
                <a:lnTo>
                  <a:pt x="0" y="62"/>
                </a:lnTo>
                <a:lnTo>
                  <a:pt x="0" y="36"/>
                </a:lnTo>
                <a:lnTo>
                  <a:pt x="60" y="28"/>
                </a:lnTo>
                <a:lnTo>
                  <a:pt x="122" y="17"/>
                </a:lnTo>
                <a:lnTo>
                  <a:pt x="186" y="0"/>
                </a:lnTo>
                <a:close/>
              </a:path>
            </a:pathLst>
          </a:custGeom>
          <a:solidFill>
            <a:srgbClr val="ffffff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4"/>
          <p:cNvSpPr/>
          <p:nvPr/>
        </p:nvSpPr>
        <p:spPr>
          <a:xfrm>
            <a:off x="25925040" y="1768320"/>
            <a:ext cx="1117800" cy="1349280"/>
          </a:xfrm>
          <a:custGeom>
            <a:avLst/>
            <a:gdLst/>
            <a:ahLst/>
            <a:rect l="l" t="t" r="r" b="b"/>
            <a:pathLst>
              <a:path w="695" h="927">
                <a:moveTo>
                  <a:pt x="207" y="0"/>
                </a:moveTo>
                <a:lnTo>
                  <a:pt x="207" y="461"/>
                </a:lnTo>
                <a:lnTo>
                  <a:pt x="229" y="427"/>
                </a:lnTo>
                <a:lnTo>
                  <a:pt x="257" y="399"/>
                </a:lnTo>
                <a:lnTo>
                  <a:pt x="291" y="376"/>
                </a:lnTo>
                <a:lnTo>
                  <a:pt x="329" y="361"/>
                </a:lnTo>
                <a:lnTo>
                  <a:pt x="370" y="350"/>
                </a:lnTo>
                <a:lnTo>
                  <a:pt x="413" y="348"/>
                </a:lnTo>
                <a:lnTo>
                  <a:pt x="462" y="352"/>
                </a:lnTo>
                <a:lnTo>
                  <a:pt x="503" y="363"/>
                </a:lnTo>
                <a:lnTo>
                  <a:pt x="539" y="380"/>
                </a:lnTo>
                <a:lnTo>
                  <a:pt x="565" y="404"/>
                </a:lnTo>
                <a:lnTo>
                  <a:pt x="586" y="436"/>
                </a:lnTo>
                <a:lnTo>
                  <a:pt x="599" y="474"/>
                </a:lnTo>
                <a:lnTo>
                  <a:pt x="603" y="515"/>
                </a:lnTo>
                <a:lnTo>
                  <a:pt x="603" y="816"/>
                </a:lnTo>
                <a:lnTo>
                  <a:pt x="603" y="823"/>
                </a:lnTo>
                <a:lnTo>
                  <a:pt x="603" y="829"/>
                </a:lnTo>
                <a:lnTo>
                  <a:pt x="603" y="833"/>
                </a:lnTo>
                <a:lnTo>
                  <a:pt x="605" y="855"/>
                </a:lnTo>
                <a:lnTo>
                  <a:pt x="612" y="872"/>
                </a:lnTo>
                <a:lnTo>
                  <a:pt x="624" y="885"/>
                </a:lnTo>
                <a:lnTo>
                  <a:pt x="642" y="893"/>
                </a:lnTo>
                <a:lnTo>
                  <a:pt x="665" y="898"/>
                </a:lnTo>
                <a:lnTo>
                  <a:pt x="695" y="900"/>
                </a:lnTo>
                <a:lnTo>
                  <a:pt x="695" y="927"/>
                </a:lnTo>
                <a:lnTo>
                  <a:pt x="641" y="923"/>
                </a:lnTo>
                <a:lnTo>
                  <a:pt x="590" y="921"/>
                </a:lnTo>
                <a:lnTo>
                  <a:pt x="547" y="921"/>
                </a:lnTo>
                <a:lnTo>
                  <a:pt x="503" y="921"/>
                </a:lnTo>
                <a:lnTo>
                  <a:pt x="455" y="923"/>
                </a:lnTo>
                <a:lnTo>
                  <a:pt x="398" y="927"/>
                </a:lnTo>
                <a:lnTo>
                  <a:pt x="398" y="900"/>
                </a:lnTo>
                <a:lnTo>
                  <a:pt x="432" y="897"/>
                </a:lnTo>
                <a:lnTo>
                  <a:pt x="458" y="891"/>
                </a:lnTo>
                <a:lnTo>
                  <a:pt x="477" y="878"/>
                </a:lnTo>
                <a:lnTo>
                  <a:pt x="486" y="861"/>
                </a:lnTo>
                <a:lnTo>
                  <a:pt x="490" y="836"/>
                </a:lnTo>
                <a:lnTo>
                  <a:pt x="490" y="523"/>
                </a:lnTo>
                <a:lnTo>
                  <a:pt x="486" y="481"/>
                </a:lnTo>
                <a:lnTo>
                  <a:pt x="477" y="447"/>
                </a:lnTo>
                <a:lnTo>
                  <a:pt x="460" y="421"/>
                </a:lnTo>
                <a:lnTo>
                  <a:pt x="436" y="402"/>
                </a:lnTo>
                <a:lnTo>
                  <a:pt x="406" y="391"/>
                </a:lnTo>
                <a:lnTo>
                  <a:pt x="370" y="387"/>
                </a:lnTo>
                <a:lnTo>
                  <a:pt x="332" y="391"/>
                </a:lnTo>
                <a:lnTo>
                  <a:pt x="299" y="404"/>
                </a:lnTo>
                <a:lnTo>
                  <a:pt x="269" y="427"/>
                </a:lnTo>
                <a:lnTo>
                  <a:pt x="242" y="453"/>
                </a:lnTo>
                <a:lnTo>
                  <a:pt x="223" y="489"/>
                </a:lnTo>
                <a:lnTo>
                  <a:pt x="210" y="528"/>
                </a:lnTo>
                <a:lnTo>
                  <a:pt x="207" y="571"/>
                </a:lnTo>
                <a:lnTo>
                  <a:pt x="207" y="816"/>
                </a:lnTo>
                <a:lnTo>
                  <a:pt x="207" y="823"/>
                </a:lnTo>
                <a:lnTo>
                  <a:pt x="207" y="829"/>
                </a:lnTo>
                <a:lnTo>
                  <a:pt x="207" y="833"/>
                </a:lnTo>
                <a:lnTo>
                  <a:pt x="208" y="855"/>
                </a:lnTo>
                <a:lnTo>
                  <a:pt x="216" y="872"/>
                </a:lnTo>
                <a:lnTo>
                  <a:pt x="227" y="885"/>
                </a:lnTo>
                <a:lnTo>
                  <a:pt x="244" y="893"/>
                </a:lnTo>
                <a:lnTo>
                  <a:pt x="269" y="898"/>
                </a:lnTo>
                <a:lnTo>
                  <a:pt x="299" y="900"/>
                </a:lnTo>
                <a:lnTo>
                  <a:pt x="299" y="927"/>
                </a:lnTo>
                <a:lnTo>
                  <a:pt x="244" y="923"/>
                </a:lnTo>
                <a:lnTo>
                  <a:pt x="193" y="921"/>
                </a:lnTo>
                <a:lnTo>
                  <a:pt x="150" y="921"/>
                </a:lnTo>
                <a:lnTo>
                  <a:pt x="107" y="921"/>
                </a:lnTo>
                <a:lnTo>
                  <a:pt x="58" y="923"/>
                </a:lnTo>
                <a:lnTo>
                  <a:pt x="0" y="927"/>
                </a:lnTo>
                <a:lnTo>
                  <a:pt x="0" y="900"/>
                </a:lnTo>
                <a:lnTo>
                  <a:pt x="36" y="897"/>
                </a:lnTo>
                <a:lnTo>
                  <a:pt x="62" y="891"/>
                </a:lnTo>
                <a:lnTo>
                  <a:pt x="79" y="878"/>
                </a:lnTo>
                <a:lnTo>
                  <a:pt x="90" y="861"/>
                </a:lnTo>
                <a:lnTo>
                  <a:pt x="94" y="836"/>
                </a:lnTo>
                <a:lnTo>
                  <a:pt x="94" y="139"/>
                </a:lnTo>
                <a:lnTo>
                  <a:pt x="90" y="109"/>
                </a:lnTo>
                <a:lnTo>
                  <a:pt x="79" y="87"/>
                </a:lnTo>
                <a:lnTo>
                  <a:pt x="62" y="72"/>
                </a:lnTo>
                <a:lnTo>
                  <a:pt x="36" y="64"/>
                </a:lnTo>
                <a:lnTo>
                  <a:pt x="0" y="60"/>
                </a:lnTo>
                <a:lnTo>
                  <a:pt x="0" y="38"/>
                </a:lnTo>
                <a:lnTo>
                  <a:pt x="28" y="34"/>
                </a:lnTo>
                <a:lnTo>
                  <a:pt x="62" y="30"/>
                </a:lnTo>
                <a:lnTo>
                  <a:pt x="103" y="23"/>
                </a:lnTo>
                <a:lnTo>
                  <a:pt x="150" y="13"/>
                </a:lnTo>
                <a:lnTo>
                  <a:pt x="207" y="0"/>
                </a:lnTo>
                <a:close/>
              </a:path>
            </a:pathLst>
          </a:custGeom>
          <a:solidFill>
            <a:srgbClr val="ffffff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5"/>
          <p:cNvSpPr/>
          <p:nvPr/>
        </p:nvSpPr>
        <p:spPr>
          <a:xfrm>
            <a:off x="27084960" y="2271960"/>
            <a:ext cx="916920" cy="861480"/>
          </a:xfrm>
          <a:custGeom>
            <a:avLst/>
            <a:gdLst/>
            <a:ahLst/>
            <a:rect l="l" t="t" r="r" b="b"/>
            <a:pathLst>
              <a:path w="570" h="592">
                <a:moveTo>
                  <a:pt x="354" y="242"/>
                </a:moveTo>
                <a:lnTo>
                  <a:pt x="292" y="269"/>
                </a:lnTo>
                <a:lnTo>
                  <a:pt x="237" y="295"/>
                </a:lnTo>
                <a:lnTo>
                  <a:pt x="196" y="321"/>
                </a:lnTo>
                <a:lnTo>
                  <a:pt x="162" y="348"/>
                </a:lnTo>
                <a:lnTo>
                  <a:pt x="137" y="376"/>
                </a:lnTo>
                <a:lnTo>
                  <a:pt x="124" y="406"/>
                </a:lnTo>
                <a:lnTo>
                  <a:pt x="119" y="440"/>
                </a:lnTo>
                <a:lnTo>
                  <a:pt x="122" y="468"/>
                </a:lnTo>
                <a:lnTo>
                  <a:pt x="130" y="494"/>
                </a:lnTo>
                <a:lnTo>
                  <a:pt x="143" y="515"/>
                </a:lnTo>
                <a:lnTo>
                  <a:pt x="160" y="532"/>
                </a:lnTo>
                <a:lnTo>
                  <a:pt x="183" y="541"/>
                </a:lnTo>
                <a:lnTo>
                  <a:pt x="209" y="545"/>
                </a:lnTo>
                <a:lnTo>
                  <a:pt x="250" y="541"/>
                </a:lnTo>
                <a:lnTo>
                  <a:pt x="284" y="528"/>
                </a:lnTo>
                <a:lnTo>
                  <a:pt x="314" y="509"/>
                </a:lnTo>
                <a:lnTo>
                  <a:pt x="335" y="485"/>
                </a:lnTo>
                <a:lnTo>
                  <a:pt x="350" y="457"/>
                </a:lnTo>
                <a:lnTo>
                  <a:pt x="354" y="425"/>
                </a:lnTo>
                <a:lnTo>
                  <a:pt x="354" y="242"/>
                </a:lnTo>
                <a:close/>
                <a:moveTo>
                  <a:pt x="243" y="0"/>
                </a:moveTo>
                <a:lnTo>
                  <a:pt x="295" y="2"/>
                </a:lnTo>
                <a:lnTo>
                  <a:pt x="340" y="9"/>
                </a:lnTo>
                <a:lnTo>
                  <a:pt x="378" y="21"/>
                </a:lnTo>
                <a:lnTo>
                  <a:pt x="410" y="36"/>
                </a:lnTo>
                <a:lnTo>
                  <a:pt x="432" y="56"/>
                </a:lnTo>
                <a:lnTo>
                  <a:pt x="449" y="83"/>
                </a:lnTo>
                <a:lnTo>
                  <a:pt x="461" y="113"/>
                </a:lnTo>
                <a:lnTo>
                  <a:pt x="463" y="148"/>
                </a:lnTo>
                <a:lnTo>
                  <a:pt x="463" y="474"/>
                </a:lnTo>
                <a:lnTo>
                  <a:pt x="464" y="502"/>
                </a:lnTo>
                <a:lnTo>
                  <a:pt x="470" y="521"/>
                </a:lnTo>
                <a:lnTo>
                  <a:pt x="479" y="536"/>
                </a:lnTo>
                <a:lnTo>
                  <a:pt x="493" y="543"/>
                </a:lnTo>
                <a:lnTo>
                  <a:pt x="506" y="545"/>
                </a:lnTo>
                <a:lnTo>
                  <a:pt x="523" y="543"/>
                </a:lnTo>
                <a:lnTo>
                  <a:pt x="540" y="534"/>
                </a:lnTo>
                <a:lnTo>
                  <a:pt x="553" y="519"/>
                </a:lnTo>
                <a:lnTo>
                  <a:pt x="570" y="536"/>
                </a:lnTo>
                <a:lnTo>
                  <a:pt x="549" y="562"/>
                </a:lnTo>
                <a:lnTo>
                  <a:pt x="523" y="579"/>
                </a:lnTo>
                <a:lnTo>
                  <a:pt x="493" y="588"/>
                </a:lnTo>
                <a:lnTo>
                  <a:pt x="457" y="592"/>
                </a:lnTo>
                <a:lnTo>
                  <a:pt x="425" y="586"/>
                </a:lnTo>
                <a:lnTo>
                  <a:pt x="397" y="577"/>
                </a:lnTo>
                <a:lnTo>
                  <a:pt x="376" y="558"/>
                </a:lnTo>
                <a:lnTo>
                  <a:pt x="361" y="536"/>
                </a:lnTo>
                <a:lnTo>
                  <a:pt x="354" y="509"/>
                </a:lnTo>
                <a:lnTo>
                  <a:pt x="342" y="521"/>
                </a:lnTo>
                <a:lnTo>
                  <a:pt x="327" y="534"/>
                </a:lnTo>
                <a:lnTo>
                  <a:pt x="310" y="549"/>
                </a:lnTo>
                <a:lnTo>
                  <a:pt x="292" y="562"/>
                </a:lnTo>
                <a:lnTo>
                  <a:pt x="267" y="573"/>
                </a:lnTo>
                <a:lnTo>
                  <a:pt x="237" y="583"/>
                </a:lnTo>
                <a:lnTo>
                  <a:pt x="201" y="588"/>
                </a:lnTo>
                <a:lnTo>
                  <a:pt x="160" y="592"/>
                </a:lnTo>
                <a:lnTo>
                  <a:pt x="121" y="588"/>
                </a:lnTo>
                <a:lnTo>
                  <a:pt x="87" y="579"/>
                </a:lnTo>
                <a:lnTo>
                  <a:pt x="57" y="566"/>
                </a:lnTo>
                <a:lnTo>
                  <a:pt x="32" y="545"/>
                </a:lnTo>
                <a:lnTo>
                  <a:pt x="15" y="522"/>
                </a:lnTo>
                <a:lnTo>
                  <a:pt x="4" y="494"/>
                </a:lnTo>
                <a:lnTo>
                  <a:pt x="0" y="462"/>
                </a:lnTo>
                <a:lnTo>
                  <a:pt x="4" y="428"/>
                </a:lnTo>
                <a:lnTo>
                  <a:pt x="17" y="396"/>
                </a:lnTo>
                <a:lnTo>
                  <a:pt x="38" y="368"/>
                </a:lnTo>
                <a:lnTo>
                  <a:pt x="68" y="342"/>
                </a:lnTo>
                <a:lnTo>
                  <a:pt x="107" y="318"/>
                </a:lnTo>
                <a:lnTo>
                  <a:pt x="154" y="293"/>
                </a:lnTo>
                <a:lnTo>
                  <a:pt x="211" y="271"/>
                </a:lnTo>
                <a:lnTo>
                  <a:pt x="278" y="244"/>
                </a:lnTo>
                <a:lnTo>
                  <a:pt x="305" y="235"/>
                </a:lnTo>
                <a:lnTo>
                  <a:pt x="325" y="227"/>
                </a:lnTo>
                <a:lnTo>
                  <a:pt x="340" y="220"/>
                </a:lnTo>
                <a:lnTo>
                  <a:pt x="350" y="210"/>
                </a:lnTo>
                <a:lnTo>
                  <a:pt x="355" y="197"/>
                </a:lnTo>
                <a:lnTo>
                  <a:pt x="357" y="177"/>
                </a:lnTo>
                <a:lnTo>
                  <a:pt x="357" y="150"/>
                </a:lnTo>
                <a:lnTo>
                  <a:pt x="355" y="116"/>
                </a:lnTo>
                <a:lnTo>
                  <a:pt x="348" y="90"/>
                </a:lnTo>
                <a:lnTo>
                  <a:pt x="337" y="68"/>
                </a:lnTo>
                <a:lnTo>
                  <a:pt x="320" y="49"/>
                </a:lnTo>
                <a:lnTo>
                  <a:pt x="297" y="36"/>
                </a:lnTo>
                <a:lnTo>
                  <a:pt x="267" y="28"/>
                </a:lnTo>
                <a:lnTo>
                  <a:pt x="230" y="26"/>
                </a:lnTo>
                <a:lnTo>
                  <a:pt x="196" y="28"/>
                </a:lnTo>
                <a:lnTo>
                  <a:pt x="171" y="34"/>
                </a:lnTo>
                <a:lnTo>
                  <a:pt x="153" y="41"/>
                </a:lnTo>
                <a:lnTo>
                  <a:pt x="141" y="51"/>
                </a:lnTo>
                <a:lnTo>
                  <a:pt x="132" y="64"/>
                </a:lnTo>
                <a:lnTo>
                  <a:pt x="126" y="77"/>
                </a:lnTo>
                <a:lnTo>
                  <a:pt x="124" y="90"/>
                </a:lnTo>
                <a:lnTo>
                  <a:pt x="122" y="105"/>
                </a:lnTo>
                <a:lnTo>
                  <a:pt x="121" y="118"/>
                </a:lnTo>
                <a:lnTo>
                  <a:pt x="115" y="131"/>
                </a:lnTo>
                <a:lnTo>
                  <a:pt x="107" y="143"/>
                </a:lnTo>
                <a:lnTo>
                  <a:pt x="92" y="150"/>
                </a:lnTo>
                <a:lnTo>
                  <a:pt x="72" y="154"/>
                </a:lnTo>
                <a:lnTo>
                  <a:pt x="55" y="150"/>
                </a:lnTo>
                <a:lnTo>
                  <a:pt x="42" y="141"/>
                </a:lnTo>
                <a:lnTo>
                  <a:pt x="34" y="126"/>
                </a:lnTo>
                <a:lnTo>
                  <a:pt x="30" y="107"/>
                </a:lnTo>
                <a:lnTo>
                  <a:pt x="34" y="83"/>
                </a:lnTo>
                <a:lnTo>
                  <a:pt x="47" y="62"/>
                </a:lnTo>
                <a:lnTo>
                  <a:pt x="70" y="41"/>
                </a:lnTo>
                <a:lnTo>
                  <a:pt x="100" y="24"/>
                </a:lnTo>
                <a:lnTo>
                  <a:pt x="139" y="11"/>
                </a:lnTo>
                <a:lnTo>
                  <a:pt x="186" y="4"/>
                </a:lnTo>
                <a:lnTo>
                  <a:pt x="243" y="0"/>
                </a:lnTo>
                <a:close/>
              </a:path>
            </a:pathLst>
          </a:custGeom>
          <a:solidFill>
            <a:srgbClr val="ffffff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6"/>
          <p:cNvSpPr/>
          <p:nvPr/>
        </p:nvSpPr>
        <p:spPr>
          <a:xfrm>
            <a:off x="28013400" y="2253240"/>
            <a:ext cx="1692360" cy="864360"/>
          </a:xfrm>
          <a:custGeom>
            <a:avLst/>
            <a:gdLst/>
            <a:ahLst/>
            <a:rect l="l" t="t" r="r" b="b"/>
            <a:pathLst>
              <a:path w="1052" h="594">
                <a:moveTo>
                  <a:pt x="182" y="0"/>
                </a:moveTo>
                <a:lnTo>
                  <a:pt x="194" y="60"/>
                </a:lnTo>
                <a:lnTo>
                  <a:pt x="197" y="118"/>
                </a:lnTo>
                <a:lnTo>
                  <a:pt x="197" y="124"/>
                </a:lnTo>
                <a:lnTo>
                  <a:pt x="197" y="128"/>
                </a:lnTo>
                <a:lnTo>
                  <a:pt x="197" y="129"/>
                </a:lnTo>
                <a:lnTo>
                  <a:pt x="218" y="98"/>
                </a:lnTo>
                <a:lnTo>
                  <a:pt x="246" y="67"/>
                </a:lnTo>
                <a:lnTo>
                  <a:pt x="278" y="45"/>
                </a:lnTo>
                <a:lnTo>
                  <a:pt x="316" y="26"/>
                </a:lnTo>
                <a:lnTo>
                  <a:pt x="357" y="15"/>
                </a:lnTo>
                <a:lnTo>
                  <a:pt x="400" y="11"/>
                </a:lnTo>
                <a:lnTo>
                  <a:pt x="440" y="15"/>
                </a:lnTo>
                <a:lnTo>
                  <a:pt x="474" y="22"/>
                </a:lnTo>
                <a:lnTo>
                  <a:pt x="502" y="35"/>
                </a:lnTo>
                <a:lnTo>
                  <a:pt x="524" y="51"/>
                </a:lnTo>
                <a:lnTo>
                  <a:pt x="541" y="67"/>
                </a:lnTo>
                <a:lnTo>
                  <a:pt x="554" y="84"/>
                </a:lnTo>
                <a:lnTo>
                  <a:pt x="564" y="101"/>
                </a:lnTo>
                <a:lnTo>
                  <a:pt x="569" y="118"/>
                </a:lnTo>
                <a:lnTo>
                  <a:pt x="571" y="133"/>
                </a:lnTo>
                <a:lnTo>
                  <a:pt x="583" y="111"/>
                </a:lnTo>
                <a:lnTo>
                  <a:pt x="599" y="88"/>
                </a:lnTo>
                <a:lnTo>
                  <a:pt x="622" y="66"/>
                </a:lnTo>
                <a:lnTo>
                  <a:pt x="652" y="45"/>
                </a:lnTo>
                <a:lnTo>
                  <a:pt x="686" y="28"/>
                </a:lnTo>
                <a:lnTo>
                  <a:pt x="727" y="17"/>
                </a:lnTo>
                <a:lnTo>
                  <a:pt x="774" y="13"/>
                </a:lnTo>
                <a:lnTo>
                  <a:pt x="819" y="17"/>
                </a:lnTo>
                <a:lnTo>
                  <a:pt x="857" y="26"/>
                </a:lnTo>
                <a:lnTo>
                  <a:pt x="889" y="41"/>
                </a:lnTo>
                <a:lnTo>
                  <a:pt x="915" y="62"/>
                </a:lnTo>
                <a:lnTo>
                  <a:pt x="934" y="90"/>
                </a:lnTo>
                <a:lnTo>
                  <a:pt x="949" y="120"/>
                </a:lnTo>
                <a:lnTo>
                  <a:pt x="956" y="158"/>
                </a:lnTo>
                <a:lnTo>
                  <a:pt x="960" y="199"/>
                </a:lnTo>
                <a:lnTo>
                  <a:pt x="960" y="500"/>
                </a:lnTo>
                <a:lnTo>
                  <a:pt x="962" y="522"/>
                </a:lnTo>
                <a:lnTo>
                  <a:pt x="968" y="539"/>
                </a:lnTo>
                <a:lnTo>
                  <a:pt x="981" y="552"/>
                </a:lnTo>
                <a:lnTo>
                  <a:pt x="998" y="560"/>
                </a:lnTo>
                <a:lnTo>
                  <a:pt x="1022" y="565"/>
                </a:lnTo>
                <a:lnTo>
                  <a:pt x="1052" y="567"/>
                </a:lnTo>
                <a:lnTo>
                  <a:pt x="1052" y="594"/>
                </a:lnTo>
                <a:lnTo>
                  <a:pt x="996" y="590"/>
                </a:lnTo>
                <a:lnTo>
                  <a:pt x="947" y="588"/>
                </a:lnTo>
                <a:lnTo>
                  <a:pt x="902" y="588"/>
                </a:lnTo>
                <a:lnTo>
                  <a:pt x="861" y="588"/>
                </a:lnTo>
                <a:lnTo>
                  <a:pt x="810" y="590"/>
                </a:lnTo>
                <a:lnTo>
                  <a:pt x="754" y="594"/>
                </a:lnTo>
                <a:lnTo>
                  <a:pt x="754" y="567"/>
                </a:lnTo>
                <a:lnTo>
                  <a:pt x="789" y="564"/>
                </a:lnTo>
                <a:lnTo>
                  <a:pt x="814" y="558"/>
                </a:lnTo>
                <a:lnTo>
                  <a:pt x="832" y="545"/>
                </a:lnTo>
                <a:lnTo>
                  <a:pt x="842" y="528"/>
                </a:lnTo>
                <a:lnTo>
                  <a:pt x="846" y="503"/>
                </a:lnTo>
                <a:lnTo>
                  <a:pt x="846" y="500"/>
                </a:lnTo>
                <a:lnTo>
                  <a:pt x="846" y="496"/>
                </a:lnTo>
                <a:lnTo>
                  <a:pt x="846" y="490"/>
                </a:lnTo>
                <a:lnTo>
                  <a:pt x="846" y="483"/>
                </a:lnTo>
                <a:lnTo>
                  <a:pt x="846" y="180"/>
                </a:lnTo>
                <a:lnTo>
                  <a:pt x="844" y="143"/>
                </a:lnTo>
                <a:lnTo>
                  <a:pt x="834" y="111"/>
                </a:lnTo>
                <a:lnTo>
                  <a:pt x="817" y="86"/>
                </a:lnTo>
                <a:lnTo>
                  <a:pt x="797" y="69"/>
                </a:lnTo>
                <a:lnTo>
                  <a:pt x="769" y="58"/>
                </a:lnTo>
                <a:lnTo>
                  <a:pt x="735" y="54"/>
                </a:lnTo>
                <a:lnTo>
                  <a:pt x="697" y="58"/>
                </a:lnTo>
                <a:lnTo>
                  <a:pt x="665" y="69"/>
                </a:lnTo>
                <a:lnTo>
                  <a:pt x="637" y="88"/>
                </a:lnTo>
                <a:lnTo>
                  <a:pt x="614" y="114"/>
                </a:lnTo>
                <a:lnTo>
                  <a:pt x="598" y="148"/>
                </a:lnTo>
                <a:lnTo>
                  <a:pt x="586" y="188"/>
                </a:lnTo>
                <a:lnTo>
                  <a:pt x="583" y="235"/>
                </a:lnTo>
                <a:lnTo>
                  <a:pt x="583" y="490"/>
                </a:lnTo>
                <a:lnTo>
                  <a:pt x="583" y="496"/>
                </a:lnTo>
                <a:lnTo>
                  <a:pt x="583" y="500"/>
                </a:lnTo>
                <a:lnTo>
                  <a:pt x="586" y="526"/>
                </a:lnTo>
                <a:lnTo>
                  <a:pt x="596" y="545"/>
                </a:lnTo>
                <a:lnTo>
                  <a:pt x="613" y="558"/>
                </a:lnTo>
                <a:lnTo>
                  <a:pt x="639" y="564"/>
                </a:lnTo>
                <a:lnTo>
                  <a:pt x="673" y="567"/>
                </a:lnTo>
                <a:lnTo>
                  <a:pt x="673" y="594"/>
                </a:lnTo>
                <a:lnTo>
                  <a:pt x="594" y="590"/>
                </a:lnTo>
                <a:lnTo>
                  <a:pt x="526" y="588"/>
                </a:lnTo>
                <a:lnTo>
                  <a:pt x="457" y="590"/>
                </a:lnTo>
                <a:lnTo>
                  <a:pt x="383" y="594"/>
                </a:lnTo>
                <a:lnTo>
                  <a:pt x="383" y="567"/>
                </a:lnTo>
                <a:lnTo>
                  <a:pt x="415" y="564"/>
                </a:lnTo>
                <a:lnTo>
                  <a:pt x="440" y="556"/>
                </a:lnTo>
                <a:lnTo>
                  <a:pt x="457" y="545"/>
                </a:lnTo>
                <a:lnTo>
                  <a:pt x="466" y="526"/>
                </a:lnTo>
                <a:lnTo>
                  <a:pt x="470" y="503"/>
                </a:lnTo>
                <a:lnTo>
                  <a:pt x="470" y="500"/>
                </a:lnTo>
                <a:lnTo>
                  <a:pt x="470" y="496"/>
                </a:lnTo>
                <a:lnTo>
                  <a:pt x="470" y="180"/>
                </a:lnTo>
                <a:lnTo>
                  <a:pt x="466" y="143"/>
                </a:lnTo>
                <a:lnTo>
                  <a:pt x="457" y="111"/>
                </a:lnTo>
                <a:lnTo>
                  <a:pt x="442" y="86"/>
                </a:lnTo>
                <a:lnTo>
                  <a:pt x="419" y="69"/>
                </a:lnTo>
                <a:lnTo>
                  <a:pt x="391" y="58"/>
                </a:lnTo>
                <a:lnTo>
                  <a:pt x="357" y="54"/>
                </a:lnTo>
                <a:lnTo>
                  <a:pt x="321" y="58"/>
                </a:lnTo>
                <a:lnTo>
                  <a:pt x="289" y="71"/>
                </a:lnTo>
                <a:lnTo>
                  <a:pt x="261" y="92"/>
                </a:lnTo>
                <a:lnTo>
                  <a:pt x="239" y="118"/>
                </a:lnTo>
                <a:lnTo>
                  <a:pt x="220" y="152"/>
                </a:lnTo>
                <a:lnTo>
                  <a:pt x="211" y="193"/>
                </a:lnTo>
                <a:lnTo>
                  <a:pt x="207" y="240"/>
                </a:lnTo>
                <a:lnTo>
                  <a:pt x="207" y="500"/>
                </a:lnTo>
                <a:lnTo>
                  <a:pt x="209" y="522"/>
                </a:lnTo>
                <a:lnTo>
                  <a:pt x="216" y="539"/>
                </a:lnTo>
                <a:lnTo>
                  <a:pt x="227" y="552"/>
                </a:lnTo>
                <a:lnTo>
                  <a:pt x="244" y="560"/>
                </a:lnTo>
                <a:lnTo>
                  <a:pt x="269" y="565"/>
                </a:lnTo>
                <a:lnTo>
                  <a:pt x="299" y="567"/>
                </a:lnTo>
                <a:lnTo>
                  <a:pt x="299" y="594"/>
                </a:lnTo>
                <a:lnTo>
                  <a:pt x="244" y="590"/>
                </a:lnTo>
                <a:lnTo>
                  <a:pt x="194" y="588"/>
                </a:lnTo>
                <a:lnTo>
                  <a:pt x="150" y="588"/>
                </a:lnTo>
                <a:lnTo>
                  <a:pt x="109" y="588"/>
                </a:lnTo>
                <a:lnTo>
                  <a:pt x="62" y="590"/>
                </a:lnTo>
                <a:lnTo>
                  <a:pt x="6" y="594"/>
                </a:lnTo>
                <a:lnTo>
                  <a:pt x="6" y="567"/>
                </a:lnTo>
                <a:lnTo>
                  <a:pt x="40" y="564"/>
                </a:lnTo>
                <a:lnTo>
                  <a:pt x="66" y="558"/>
                </a:lnTo>
                <a:lnTo>
                  <a:pt x="81" y="545"/>
                </a:lnTo>
                <a:lnTo>
                  <a:pt x="90" y="528"/>
                </a:lnTo>
                <a:lnTo>
                  <a:pt x="94" y="503"/>
                </a:lnTo>
                <a:lnTo>
                  <a:pt x="94" y="173"/>
                </a:lnTo>
                <a:lnTo>
                  <a:pt x="92" y="141"/>
                </a:lnTo>
                <a:lnTo>
                  <a:pt x="88" y="114"/>
                </a:lnTo>
                <a:lnTo>
                  <a:pt x="79" y="96"/>
                </a:lnTo>
                <a:lnTo>
                  <a:pt x="64" y="84"/>
                </a:lnTo>
                <a:lnTo>
                  <a:pt x="43" y="77"/>
                </a:lnTo>
                <a:lnTo>
                  <a:pt x="11" y="75"/>
                </a:lnTo>
                <a:lnTo>
                  <a:pt x="0" y="75"/>
                </a:lnTo>
                <a:lnTo>
                  <a:pt x="0" y="49"/>
                </a:lnTo>
                <a:lnTo>
                  <a:pt x="40" y="45"/>
                </a:lnTo>
                <a:lnTo>
                  <a:pt x="83" y="35"/>
                </a:lnTo>
                <a:lnTo>
                  <a:pt x="130" y="20"/>
                </a:lnTo>
                <a:lnTo>
                  <a:pt x="182" y="0"/>
                </a:lnTo>
                <a:close/>
              </a:path>
            </a:pathLst>
          </a:custGeom>
          <a:solidFill>
            <a:srgbClr val="ffffff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3" name="Picture 3" descr=""/>
          <p:cNvPicPr/>
          <p:nvPr/>
        </p:nvPicPr>
        <p:blipFill>
          <a:blip r:embed="rId1"/>
          <a:stretch/>
        </p:blipFill>
        <p:spPr>
          <a:xfrm>
            <a:off x="12619800" y="39934800"/>
            <a:ext cx="6889320" cy="2751120"/>
          </a:xfrm>
          <a:prstGeom prst="rect">
            <a:avLst/>
          </a:prstGeom>
          <a:ln>
            <a:noFill/>
          </a:ln>
        </p:spPr>
      </p:pic>
      <p:sp>
        <p:nvSpPr>
          <p:cNvPr id="64" name="CustomShape 27"/>
          <p:cNvSpPr/>
          <p:nvPr/>
        </p:nvSpPr>
        <p:spPr>
          <a:xfrm>
            <a:off x="1129320" y="594000"/>
            <a:ext cx="1658268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Motional Stark Effect Measurements</a:t>
            </a:r>
            <a:r>
              <a:rPr b="1" lang="en-GB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GB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MAST-U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28"/>
          <p:cNvSpPr/>
          <p:nvPr/>
        </p:nvSpPr>
        <p:spPr>
          <a:xfrm>
            <a:off x="1280520" y="6066720"/>
            <a:ext cx="2822112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coherence imaging diagnostic is being designed for use on China's HL-2A tokamak, for high temporal resolution Doppler flow measurements of impurities in the scrape-off-layer. The diagnostic will at first focus on imaging C III and C II flows along field lines in a small region in the scrape-off-layer, with a 20kHz or better frame rate. The system is being designed with the intention of expanding to wider viewing angles, and imaging of He II impurity.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6" name="Picture 10" descr=""/>
          <p:cNvPicPr/>
          <p:nvPr/>
        </p:nvPicPr>
        <p:blipFill>
          <a:blip r:embed="rId2"/>
          <a:stretch/>
        </p:blipFill>
        <p:spPr>
          <a:xfrm>
            <a:off x="1339920" y="39716640"/>
            <a:ext cx="4167360" cy="2730960"/>
          </a:xfrm>
          <a:prstGeom prst="rect">
            <a:avLst/>
          </a:prstGeom>
          <a:ln>
            <a:noFill/>
          </a:ln>
        </p:spPr>
      </p:pic>
      <p:pic>
        <p:nvPicPr>
          <p:cNvPr id="67" name="Picture 15" descr=""/>
          <p:cNvPicPr/>
          <p:nvPr/>
        </p:nvPicPr>
        <p:blipFill>
          <a:blip r:embed="rId3"/>
          <a:stretch/>
        </p:blipFill>
        <p:spPr>
          <a:xfrm>
            <a:off x="18442800" y="39934800"/>
            <a:ext cx="11145240" cy="1730160"/>
          </a:xfrm>
          <a:prstGeom prst="rect">
            <a:avLst/>
          </a:prstGeom>
          <a:ln>
            <a:noFill/>
          </a:ln>
        </p:spPr>
      </p:pic>
      <p:sp>
        <p:nvSpPr>
          <p:cNvPr id="68" name="CustomShape 29"/>
          <p:cNvSpPr/>
          <p:nvPr/>
        </p:nvSpPr>
        <p:spPr>
          <a:xfrm>
            <a:off x="19146960" y="8544600"/>
            <a:ext cx="604476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Instrument Design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30"/>
          <p:cNvSpPr/>
          <p:nvPr/>
        </p:nvSpPr>
        <p:spPr>
          <a:xfrm>
            <a:off x="4475880" y="8377920"/>
            <a:ext cx="724824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Coherence Imaging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31"/>
          <p:cNvSpPr/>
          <p:nvPr/>
        </p:nvSpPr>
        <p:spPr>
          <a:xfrm>
            <a:off x="15189840" y="8316720"/>
            <a:ext cx="14392800" cy="21184920"/>
          </a:xfrm>
          <a:prstGeom prst="rect">
            <a:avLst/>
          </a:prstGeom>
          <a:noFill/>
          <a:ln>
            <a:solidFill>
              <a:srgbClr val="006388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71" name="CustomShape 32"/>
          <p:cNvSpPr/>
          <p:nvPr/>
        </p:nvSpPr>
        <p:spPr>
          <a:xfrm>
            <a:off x="1280520" y="8316720"/>
            <a:ext cx="13189320" cy="12799080"/>
          </a:xfrm>
          <a:prstGeom prst="rect">
            <a:avLst/>
          </a:prstGeom>
          <a:noFill/>
          <a:ln>
            <a:solidFill>
              <a:srgbClr val="006388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72" name="CustomShape 33"/>
          <p:cNvSpPr/>
          <p:nvPr/>
        </p:nvSpPr>
        <p:spPr>
          <a:xfrm>
            <a:off x="1505160" y="9883080"/>
            <a:ext cx="12409560" cy="30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143000" indent="-1142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Coherence Imaging is a Fourier transform spectroscopic technique.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indent="-1142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Light emitted by impurity species in the plasma is analysed through an polarising interferometer to measure Doppler shift, so velocity towards or away from the camera can be measured.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34"/>
          <p:cNvSpPr/>
          <p:nvPr/>
        </p:nvSpPr>
        <p:spPr>
          <a:xfrm>
            <a:off x="15941880" y="9952200"/>
            <a:ext cx="12703680" cy="76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Light from the plasma is first collimated, then travels through the interferometer and is then focused onto the detector.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first polariser ensures that the light is split evenly through the fast and slow axes of the waveplates.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light then passes through a delay waveplate made of a birefringent crystal, which gives a fixed path difference between it’s fast and slow axis. The thickness of the plate is typically 1500-2000 wavelengths.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Savart plate then gives an additional path difference which varies in one axis.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light then gets interfered through a second polariser and focused onto the detector.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FFT based demodulation is then used to extract intensity and phase information at each image point.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5"/>
          <p:cNvSpPr/>
          <p:nvPr/>
        </p:nvSpPr>
        <p:spPr>
          <a:xfrm>
            <a:off x="1162440" y="4307040"/>
            <a:ext cx="16213680" cy="12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S. Gibson </a:t>
            </a:r>
            <a:r>
              <a:rPr b="0"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(sam.gibson@durham.ac.uk)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Centre for Advanced Instrumentation, Department of Physics, Durham University, DH1 3LE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Picture 27" descr=""/>
          <p:cNvPicPr/>
          <p:nvPr/>
        </p:nvPicPr>
        <p:blipFill>
          <a:blip r:embed="rId4"/>
          <a:stretch/>
        </p:blipFill>
        <p:spPr>
          <a:xfrm>
            <a:off x="6518880" y="12931560"/>
            <a:ext cx="7563600" cy="6223680"/>
          </a:xfrm>
          <a:prstGeom prst="rect">
            <a:avLst/>
          </a:prstGeom>
          <a:ln>
            <a:noFill/>
          </a:ln>
        </p:spPr>
      </p:pic>
      <p:sp>
        <p:nvSpPr>
          <p:cNvPr id="76" name="CustomShape 36"/>
          <p:cNvSpPr/>
          <p:nvPr/>
        </p:nvSpPr>
        <p:spPr>
          <a:xfrm>
            <a:off x="6079320" y="22119480"/>
            <a:ext cx="21301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HL-2A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37"/>
          <p:cNvSpPr/>
          <p:nvPr/>
        </p:nvSpPr>
        <p:spPr>
          <a:xfrm>
            <a:off x="1280520" y="21750840"/>
            <a:ext cx="13189320" cy="15734160"/>
          </a:xfrm>
          <a:prstGeom prst="rect">
            <a:avLst/>
          </a:prstGeom>
          <a:noFill/>
          <a:ln>
            <a:solidFill>
              <a:srgbClr val="006388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78" name="CustomShape 38"/>
          <p:cNvSpPr/>
          <p:nvPr/>
        </p:nvSpPr>
        <p:spPr>
          <a:xfrm>
            <a:off x="1267560" y="38256120"/>
            <a:ext cx="1184292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work is supported by an EPSRC research studentship under grant EP/L01663X/1.</a:t>
            </a:r>
            <a:r>
              <a:rPr b="0" lang="en-GB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Picture 32" descr=""/>
          <p:cNvPicPr/>
          <p:nvPr/>
        </p:nvPicPr>
        <p:blipFill>
          <a:blip r:embed="rId5"/>
          <a:stretch/>
        </p:blipFill>
        <p:spPr>
          <a:xfrm>
            <a:off x="8938800" y="28797120"/>
            <a:ext cx="4963320" cy="6984000"/>
          </a:xfrm>
          <a:prstGeom prst="rect">
            <a:avLst/>
          </a:prstGeom>
          <a:ln>
            <a:noFill/>
          </a:ln>
        </p:spPr>
      </p:pic>
      <p:sp>
        <p:nvSpPr>
          <p:cNvPr id="80" name="CustomShape 39"/>
          <p:cNvSpPr/>
          <p:nvPr/>
        </p:nvSpPr>
        <p:spPr>
          <a:xfrm>
            <a:off x="17806320" y="37977840"/>
            <a:ext cx="1178568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Silburn, S., et. al. Rev. Sci. Instrum. </a:t>
            </a: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85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11D703 (2014)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[2] Howard, J., et al. Rev. Sci. Instrum. </a:t>
            </a: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81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(10), 10E528 (2010)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[3] D. Liu et al., Fusion Eng. Des. 74 (2005)167-170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Picture 34" descr=""/>
          <p:cNvPicPr/>
          <p:nvPr/>
        </p:nvPicPr>
        <p:blipFill>
          <a:blip r:embed="rId6"/>
          <a:stretch/>
        </p:blipFill>
        <p:spPr>
          <a:xfrm>
            <a:off x="15494400" y="18108360"/>
            <a:ext cx="8386200" cy="5216040"/>
          </a:xfrm>
          <a:prstGeom prst="rect">
            <a:avLst/>
          </a:prstGeom>
          <a:ln>
            <a:noFill/>
          </a:ln>
        </p:spPr>
      </p:pic>
      <p:sp>
        <p:nvSpPr>
          <p:cNvPr id="82" name="CustomShape 40"/>
          <p:cNvSpPr/>
          <p:nvPr/>
        </p:nvSpPr>
        <p:spPr>
          <a:xfrm>
            <a:off x="15898320" y="23640120"/>
            <a:ext cx="789696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 2. Optical layout of a spatial heterodyne coherence imaging instrument. [2]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Picture 37" descr=""/>
          <p:cNvPicPr/>
          <p:nvPr/>
        </p:nvPicPr>
        <p:blipFill>
          <a:blip r:embed="rId7"/>
          <a:stretch/>
        </p:blipFill>
        <p:spPr>
          <a:xfrm>
            <a:off x="24032160" y="17707680"/>
            <a:ext cx="5469120" cy="4379760"/>
          </a:xfrm>
          <a:prstGeom prst="rect">
            <a:avLst/>
          </a:prstGeom>
          <a:ln>
            <a:noFill/>
          </a:ln>
        </p:spPr>
      </p:pic>
      <p:sp>
        <p:nvSpPr>
          <p:cNvPr id="84" name="CustomShape 41"/>
          <p:cNvSpPr/>
          <p:nvPr/>
        </p:nvSpPr>
        <p:spPr>
          <a:xfrm>
            <a:off x="8209440" y="36059760"/>
            <a:ext cx="587304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 4. Image of midplane diagnostic port into HL-2A. Image courtesy of SWIP.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2"/>
          <p:cNvSpPr/>
          <p:nvPr/>
        </p:nvSpPr>
        <p:spPr>
          <a:xfrm>
            <a:off x="24969240" y="22801680"/>
            <a:ext cx="383652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 3. Phantom v2010  camera.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3"/>
          <p:cNvSpPr/>
          <p:nvPr/>
        </p:nvSpPr>
        <p:spPr>
          <a:xfrm>
            <a:off x="15679800" y="25621200"/>
            <a:ext cx="12703680" cy="30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detector available is a Phantom v2010 camera.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full view, 1280x800px it will record in 22.5kHz.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windowed down to 512x512px it will reach 68kHz, and up to 1MHz at 128x38.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will enable us to capture edge plasma events at a very small timescale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4"/>
          <p:cNvSpPr/>
          <p:nvPr/>
        </p:nvSpPr>
        <p:spPr>
          <a:xfrm>
            <a:off x="1626120" y="23348160"/>
            <a:ext cx="12456360" cy="37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HL-2A is a conventional tokamak based at the South West Institute of Physics (SWIP) in Chengdu, China.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Major radius 1.65m, Minor radius 0.4m.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diagnostic port available uses optical fibres to view a 13cm square of the scrape-off-layer.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5"/>
          <p:cNvSpPr/>
          <p:nvPr/>
        </p:nvSpPr>
        <p:spPr>
          <a:xfrm>
            <a:off x="6693840" y="19372320"/>
            <a:ext cx="7455960" cy="13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 1. Flow profile of CIII around the centre column of MAST, with superimposed  magnetic field lines in white.[1]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6"/>
          <p:cNvSpPr/>
          <p:nvPr/>
        </p:nvSpPr>
        <p:spPr>
          <a:xfrm>
            <a:off x="20586600" y="30260520"/>
            <a:ext cx="352368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47"/>
          <p:cNvSpPr/>
          <p:nvPr/>
        </p:nvSpPr>
        <p:spPr>
          <a:xfrm>
            <a:off x="15189840" y="29928240"/>
            <a:ext cx="14392800" cy="7556400"/>
          </a:xfrm>
          <a:prstGeom prst="rect">
            <a:avLst/>
          </a:prstGeom>
          <a:noFill/>
          <a:ln>
            <a:solidFill>
              <a:srgbClr val="006388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91" name="CustomShape 48"/>
          <p:cNvSpPr/>
          <p:nvPr/>
        </p:nvSpPr>
        <p:spPr>
          <a:xfrm>
            <a:off x="15756480" y="31773240"/>
            <a:ext cx="13231800" cy="520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Coherence imaging is a compact diagnostic system which allows easy adjustments due to its simple design.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Its use has been demonstrated in to produce high temporal and spatial resolution impurity flow profiles.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allows spatial and spectral information on one 2D image.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similar system could be designed to measure Stark broadening, allowing electron density profiles to be obtained.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49"/>
          <p:cNvSpPr/>
          <p:nvPr/>
        </p:nvSpPr>
        <p:spPr>
          <a:xfrm>
            <a:off x="1626120" y="25871760"/>
            <a:ext cx="8404920" cy="325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view will give us the ability to view the SOL in high detail.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hope to view impurity flow at the plasma edge during fast plasma events, such as H-L mode transition and ELMs.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50"/>
          <p:cNvSpPr/>
          <p:nvPr/>
        </p:nvSpPr>
        <p:spPr>
          <a:xfrm>
            <a:off x="1527120" y="13078080"/>
            <a:ext cx="4929120" cy="691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143000" indent="-1142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technique has been used to measure flow of impurities in UK’s MAST tokamak.[1]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indent="-1142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a wide field of view, measurements at MAST achieved flow resolution of  ~1km/s at 1kHz framerate with 1cm spatial resolution.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Picture 2" descr=""/>
          <p:cNvPicPr/>
          <p:nvPr/>
        </p:nvPicPr>
        <p:blipFill>
          <a:blip r:embed="rId8"/>
          <a:stretch/>
        </p:blipFill>
        <p:spPr>
          <a:xfrm>
            <a:off x="1857960" y="28797120"/>
            <a:ext cx="5629680" cy="6984000"/>
          </a:xfrm>
          <a:prstGeom prst="rect">
            <a:avLst/>
          </a:prstGeom>
          <a:ln>
            <a:noFill/>
          </a:ln>
        </p:spPr>
      </p:pic>
      <p:sp>
        <p:nvSpPr>
          <p:cNvPr id="95" name="CustomShape 51"/>
          <p:cNvSpPr/>
          <p:nvPr/>
        </p:nvSpPr>
        <p:spPr>
          <a:xfrm>
            <a:off x="1736280" y="36074880"/>
            <a:ext cx="58730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 5. Plasma Configuration of HL-2A. [3]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3002</TotalTime>
  <Application>LibreOffice/5.1.6.2$Linux_X86_64 LibreOffice_project/10m0$Build-2</Application>
  <Words>645</Words>
  <Paragraphs>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2015-04-28T14:16:02Z</dcterms:created>
  <dc:creator>Windows User</dc:creator>
  <dc:description/>
  <dc:language>en-GB</dc:language>
  <cp:lastModifiedBy/>
  <dcterms:modified xsi:type="dcterms:W3CDTF">2017-04-25T11:02:03Z</dcterms:modified>
  <cp:revision>53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