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5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DCC61A-3DCA-4C92-9F9C-DDE1A002FDF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39FFE6-9170-499B-946C-6209E0A514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Shiny Application for Longitudinal and Static Data Visualization of US Nursing Home 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Scott Gillespie</a:t>
            </a:r>
          </a:p>
          <a:p>
            <a:r>
              <a:rPr lang="en-US" dirty="0" smtClean="0"/>
              <a:t>Info 550</a:t>
            </a:r>
          </a:p>
          <a:p>
            <a:r>
              <a:rPr lang="en-US" dirty="0" smtClean="0"/>
              <a:t>May 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Project purpose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Bumps along the way (PPT and </a:t>
            </a:r>
            <a:r>
              <a:rPr lang="en-US" sz="2400" dirty="0" smtClean="0"/>
              <a:t>R script)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tour of the </a:t>
            </a:r>
            <a:r>
              <a:rPr lang="en-US" sz="2400" dirty="0" smtClean="0"/>
              <a:t>final code </a:t>
            </a:r>
            <a:r>
              <a:rPr lang="en-US" sz="2400" dirty="0" smtClean="0"/>
              <a:t>in RMarkdown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Shiny demonstration </a:t>
            </a:r>
            <a:r>
              <a:rPr lang="en-US" sz="2400" dirty="0" smtClean="0"/>
              <a:t>publicly hosted on the RStudio </a:t>
            </a:r>
            <a:r>
              <a:rPr lang="en-US" sz="2400" dirty="0" smtClean="0"/>
              <a:t>application </a:t>
            </a:r>
            <a:r>
              <a:rPr lang="en-US" sz="2400" dirty="0" smtClean="0"/>
              <a:t>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2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details of my project purpose were dynamic: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Attempt to regionally geocode each nursing home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Utilize statistical clustering models to identify hotbeds for penalties and deficiencies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Evaluate for differences between </a:t>
            </a:r>
            <a:r>
              <a:rPr lang="en-US" sz="2000" dirty="0" smtClean="0"/>
              <a:t>government payers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But </a:t>
            </a:r>
            <a:r>
              <a:rPr lang="en-US" sz="2400" dirty="0" smtClean="0"/>
              <a:t>the broad goals never changed: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Build a Shiny application and host on the RStudio 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Allow user-inputs and visual representation of trends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All broad goals were met, but project specifics seemed to change from one coding session to the next</a:t>
            </a:r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Early changes in project purpose: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It turns out that building a </a:t>
            </a:r>
            <a:r>
              <a:rPr lang="en-US" sz="2000" dirty="0" smtClean="0"/>
              <a:t>Shiny </a:t>
            </a:r>
            <a:r>
              <a:rPr lang="en-US" sz="2000" dirty="0" smtClean="0"/>
              <a:t>application from </a:t>
            </a:r>
            <a:r>
              <a:rPr lang="en-US" sz="2000" dirty="0" smtClean="0"/>
              <a:t>scratch can </a:t>
            </a:r>
            <a:r>
              <a:rPr lang="en-US" sz="2000" dirty="0" smtClean="0"/>
              <a:t>be time consuming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Geocoding = </a:t>
            </a:r>
            <a:r>
              <a:rPr lang="en-US" sz="2000" dirty="0" smtClean="0"/>
              <a:t>headaches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project moved </a:t>
            </a:r>
            <a:r>
              <a:rPr lang="en-US" sz="2400" dirty="0" smtClean="0"/>
              <a:t>from </a:t>
            </a:r>
            <a:r>
              <a:rPr lang="en-US" sz="2400" dirty="0" smtClean="0"/>
              <a:t>one that was principally focused on advanced statistical modeling to more </a:t>
            </a:r>
            <a:r>
              <a:rPr lang="en-US" sz="2400" dirty="0" smtClean="0"/>
              <a:t>emphasis on basic summaries and visualization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This is how any good analysis should start anyways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I decided </a:t>
            </a:r>
            <a:r>
              <a:rPr lang="en-US" sz="2200" dirty="0" smtClean="0"/>
              <a:t>to instead </a:t>
            </a:r>
            <a:r>
              <a:rPr lang="en-US" sz="2200" dirty="0" smtClean="0"/>
              <a:t>focus on understating the process of building a respectable Shiny application, </a:t>
            </a:r>
            <a:r>
              <a:rPr lang="en-US" sz="2200" dirty="0" smtClean="0"/>
              <a:t>as well as </a:t>
            </a:r>
            <a:r>
              <a:rPr lang="en-US" sz="2200" dirty="0" smtClean="0"/>
              <a:t>the </a:t>
            </a:r>
            <a:r>
              <a:rPr lang="en-US" sz="2200" dirty="0" smtClean="0"/>
              <a:t>ins-and-outs </a:t>
            </a:r>
            <a:r>
              <a:rPr lang="en-US" sz="2200" dirty="0" smtClean="0"/>
              <a:t>of responsible </a:t>
            </a:r>
            <a:r>
              <a:rPr lang="en-US" sz="2200" dirty="0"/>
              <a:t>g</a:t>
            </a:r>
            <a:r>
              <a:rPr lang="en-US" sz="2200" dirty="0" smtClean="0"/>
              <a:t>eocoding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32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Bump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Attempting to geocode the address for each provider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This seemed easy at first – latitude and longitudes were visually present online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Only provided with an </a:t>
            </a:r>
            <a:r>
              <a:rPr lang="en-US" sz="2200" dirty="0" err="1" smtClean="0"/>
              <a:t>xlsx</a:t>
            </a:r>
            <a:r>
              <a:rPr lang="en-US" sz="2200" dirty="0" smtClean="0"/>
              <a:t> download in the form of a long text field, and the number of returned records was limited (roughly 2,000/16,000 providers)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A csv download would give the full address but not the latitude and longitude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Attempts at parsing JSON were made, but the data structure was </a:t>
            </a:r>
            <a:r>
              <a:rPr lang="en-US" sz="2400" dirty="0" smtClean="0"/>
              <a:t>confusing and “</a:t>
            </a:r>
            <a:r>
              <a:rPr lang="en-US" sz="2400" dirty="0" err="1" smtClean="0"/>
              <a:t>fromJSON</a:t>
            </a:r>
            <a:r>
              <a:rPr lang="en-US" sz="2400" dirty="0" smtClean="0"/>
              <a:t>” was not allowing a full parse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 ultimately attempted to geocode the US in blocks, as the “geocode” function from the </a:t>
            </a:r>
            <a:r>
              <a:rPr lang="en-US" sz="2400" dirty="0" err="1" smtClean="0"/>
              <a:t>ggmap</a:t>
            </a:r>
            <a:r>
              <a:rPr lang="en-US" sz="2400" dirty="0" smtClean="0"/>
              <a:t> package allows only 2,500 hits a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Code break…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82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Bump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I realized two things: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This plot looks way too much like Sara’s from HW #1 (as I borrowed some code from her)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clusters represented in the plot do not have real statistical meaning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I instead moved in the direction of a state-based choropleth for deficiencies and penalties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I found a package and accompanying function on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(by </a:t>
            </a:r>
            <a:r>
              <a:rPr lang="en-US" sz="2200" dirty="0" err="1" smtClean="0"/>
              <a:t>Ramnath</a:t>
            </a:r>
            <a:r>
              <a:rPr lang="en-US" sz="2200" dirty="0" smtClean="0"/>
              <a:t> </a:t>
            </a:r>
            <a:r>
              <a:rPr lang="en-US" sz="2200" dirty="0" err="1" smtClean="0"/>
              <a:t>Vaidyanathan</a:t>
            </a:r>
            <a:r>
              <a:rPr lang="en-US" sz="2200" dirty="0" smtClean="0"/>
              <a:t>) that loosely accomplished my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Code break…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31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Bump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function did not easily translate into an output that could be visualized with a Shiny application; moreover, there was not a large user community around this function for troubleshooting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My final turn took me in the direction of the “</a:t>
            </a:r>
            <a:r>
              <a:rPr lang="en-US" dirty="0" err="1" smtClean="0"/>
              <a:t>gvisGeoChart</a:t>
            </a:r>
            <a:r>
              <a:rPr lang="en-US" dirty="0" smtClean="0"/>
              <a:t>” function from the </a:t>
            </a:r>
            <a:r>
              <a:rPr lang="en-US" dirty="0" err="1" smtClean="0"/>
              <a:t>googleVis</a:t>
            </a:r>
            <a:r>
              <a:rPr lang="en-US" dirty="0" smtClean="0"/>
              <a:t>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Code break…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package much more aligned with my broad goals and had easier extensions towards a Shiny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Needed to find a way to toggle between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to handle longitudinal versus static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6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Shiny Application for Longitudinal and Static Data Visualization of US Nursing Home 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Scott Gillespie</a:t>
            </a:r>
          </a:p>
          <a:p>
            <a:r>
              <a:rPr lang="en-US" dirty="0" smtClean="0"/>
              <a:t>Info 550</a:t>
            </a:r>
          </a:p>
          <a:p>
            <a:r>
              <a:rPr lang="en-US" dirty="0" smtClean="0"/>
              <a:t>May 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520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A Shiny Application for Longitudinal and Static Data Visualization of US Nursing Home Data</vt:lpstr>
      <vt:lpstr>Presentation Directives</vt:lpstr>
      <vt:lpstr>Project Purpose</vt:lpstr>
      <vt:lpstr>Project Purpose</vt:lpstr>
      <vt:lpstr>Project Bump #1</vt:lpstr>
      <vt:lpstr>Project Bump #2</vt:lpstr>
      <vt:lpstr>Project Bump #3</vt:lpstr>
      <vt:lpstr>A Shiny Application for Longitudinal and Static Data Visualization of US Nursing Home Data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Shiny Application for Longitudinal and Static Data Visualization of US Nursing Home Data</dc:title>
  <dc:creator>Gillespie, Scott E.</dc:creator>
  <cp:lastModifiedBy>Gillespie, Scott E.</cp:lastModifiedBy>
  <cp:revision>16</cp:revision>
  <dcterms:created xsi:type="dcterms:W3CDTF">2016-05-04T10:46:23Z</dcterms:created>
  <dcterms:modified xsi:type="dcterms:W3CDTF">2016-05-04T21:41:51Z</dcterms:modified>
</cp:coreProperties>
</file>