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B70AE-9673-4AF3-B12E-CCD9E9A93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BE3260-3F3C-481E-9D6D-607921B88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A0951-F204-40BF-B016-C2298028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51D62-7117-4083-AE56-88CA4D75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BEF0B3-C545-4184-9315-33C1A33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9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4675F-983E-4993-A8BA-7BC075B9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C59D9F-EEFA-478A-A79C-2E0A1743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B5FBF0-FBCF-49FF-B8E9-607FB5BC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34383B-290C-45E1-8B2F-34018830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07746-DD61-4A26-A6A8-8F56E69A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76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0B200B-1807-4E64-8830-DF993C131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4D38C3-F5FC-4720-8B23-4897562F3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82A4E-9018-433B-AC9C-AF3294C8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86F93-B5AD-4AD6-8C35-A1C799E2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DAF6F0-70F5-4C3C-B73D-B53DB8B5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E4612-19EF-4F7D-B908-3DCDE07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7B657-9911-44A3-9DEC-F2DFBF09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F8162-ADCE-4F0E-BBF3-3C4D257D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4B83-2449-4D21-ADCF-346D1394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23CEC-2032-4F66-B7E8-3691BD28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7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8F8A7-DF1F-4ADF-9C53-F71FEB0D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E63FD1-2F48-4633-9B69-6B3C0195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D0C7B-4CCA-47B7-8F51-529CA93F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E6D6F0-9C49-4ABD-B647-5DEC6753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EF800-2047-4A82-923F-FE964F87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8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3D57B-9970-45C6-81C7-5AA6160B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43B54-F9C8-4588-BF09-D186F13A3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729ECE-52E8-433F-A3A5-0A7AADF2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90036-7C84-4291-B172-9AAAA847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89C0BA-7165-489C-9C8D-B5E96D52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CA135F-8315-4656-AECB-DD5551DF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2F7AE-73BD-40BC-B9A6-232B1994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4726C4-1BB4-459D-8736-32F82B65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A67BB-757A-40DD-A63F-0B05A2CCE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BE6D08-ADD1-4B22-9751-4D0399868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0CE9E5-66C3-47D0-9BE9-DC0EF557F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EAD42C-B458-488F-BAD4-97F808DF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E0A765-F16B-4A02-BBBD-23959665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676C2E-5FFB-414D-8477-BCFC4A03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81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FC934-B8ED-4026-8E58-76820BE7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F67927-A9C8-4FB0-BC12-9637DD28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35F74E-6B9C-401A-A360-9C2DB78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EFCFD1-C4AD-4236-AB7F-9B5035A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73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12742C-3F95-4B5C-87BD-488D5327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9FD40A-E0F2-48B7-9462-DE9EB931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75120D-0AED-4B10-BE3D-361F6D96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4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314DB-B4A8-4F99-9117-E77EEB4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B70F3-3212-43F6-9E5C-707B0184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C7FAA-1C46-4CF2-896C-75A25F39C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177E7-5B17-4636-BBFB-801E6D91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D8D262-D651-4669-B184-6B0319A1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BBFF1-145C-4F89-9200-12098F0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30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22014-D579-4C07-980B-33F52214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7CE8C5-2C8A-400C-8759-CAE5B3DD0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89FC6-74A1-48CD-BF72-3F0957884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E6EED6-1944-447E-9547-68A145D4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651DB7-4AB8-48FC-974A-54623F9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B88DE-CD08-45E2-849A-B2F90535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3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F6420A-59BB-49A6-83BB-BAC4BDEF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C39D1E-6D79-4483-B931-E5A267B5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D29568-C3AC-4E7D-B3E1-1CEC03B69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531-0253-46CF-AAD8-7A5006095E8C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43FEE-22AE-4771-B041-4A1AE5501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05F57-49FC-4E6F-A233-C1E24E20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FA6-89D6-4592-8D55-A8328E62D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40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3CD90-1BC2-4B10-9DC4-6677F6D5C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frag.extract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9F517-5E9D-47AC-B446-37A46A901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20.05.2019</a:t>
            </a:r>
          </a:p>
        </p:txBody>
      </p:sp>
    </p:spTree>
    <p:extLst>
      <p:ext uri="{BB962C8B-B14F-4D97-AF65-F5344CB8AC3E}">
        <p14:creationId xmlns:p14="http://schemas.microsoft.com/office/powerpoint/2010/main" val="278468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19E55-6709-4A12-A69C-C55E95E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Chrome Extension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4C7EE-53D6-4115-B8F5-E75A71BD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Fehlt nur noch Design und </a:t>
            </a:r>
            <a:r>
              <a:rPr lang="de-DE" dirty="0" err="1"/>
              <a:t>evntl</a:t>
            </a:r>
            <a:r>
              <a:rPr lang="de-DE" dirty="0"/>
              <a:t> zusätzliche Felder Attribute für Fragmente (abhängig von </a:t>
            </a:r>
            <a:r>
              <a:rPr lang="de-DE" dirty="0" err="1"/>
              <a:t>frag.edit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04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frag.extract</vt:lpstr>
      <vt:lpstr>Chrome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frag.extract</dc:title>
  <dc:creator>Tobias Neuschaefer</dc:creator>
  <cp:lastModifiedBy>Tobias Neuschaefer</cp:lastModifiedBy>
  <cp:revision>1</cp:revision>
  <dcterms:created xsi:type="dcterms:W3CDTF">2019-05-20T13:09:34Z</dcterms:created>
  <dcterms:modified xsi:type="dcterms:W3CDTF">2019-05-20T13:16:28Z</dcterms:modified>
</cp:coreProperties>
</file>