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erriweather" panose="020B060402020202020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697b59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697b59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697b593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697b593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frag.extract.a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24.07.19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Status: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 got a weak ML-model which we will start to optimize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model gets trained in Pyhton (Keras) and will be loaded into the extension via JavaScript (TensorFlowJS)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→ Decision whether to store the model locally or host it on a web server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Extension now remembers input when closed and reopened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User is forced to enter a label for a fragment b</a:t>
            </a:r>
            <a:r>
              <a:rPr lang="de-DE"/>
              <a:t>efore it can be saved to database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Extension got an overhaul visually (</a:t>
            </a:r>
            <a:r>
              <a:rPr lang="de-DE"/>
              <a:t>wip)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To-Do: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-DE"/>
              <a:t>Extract fragments attributes (description, language etc) from SO page</a:t>
            </a:r>
            <a:endParaRPr lang="de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put all the parts together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solution for automatic type (Pandas.DatFrame, Pandas.Series, primitive Python types) identifier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→ Easy way: working with typical variable names/functions like pd.DataFrame()...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→ Complex way: work in progress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Bildschirmpräsentation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Merriweather</vt:lpstr>
      <vt:lpstr>Arial</vt:lpstr>
      <vt:lpstr>Roboto</vt:lpstr>
      <vt:lpstr>Paradigm</vt:lpstr>
      <vt:lpstr>frag.extract.a</vt:lpstr>
      <vt:lpstr>Status: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frag.extract.a</dc:title>
  <cp:lastModifiedBy>Tobias Neuschaefer</cp:lastModifiedBy>
  <cp:revision>2</cp:revision>
  <dcterms:modified xsi:type="dcterms:W3CDTF">2019-06-24T14:28:00Z</dcterms:modified>
</cp:coreProperties>
</file>