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23BFA-51C7-46FC-88C9-DAF1E85B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A0F6E2-EAF7-4720-B0F6-944D89A1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5315-A52B-4782-9357-3F5A435C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603A62-CC93-4456-8430-FC21F1A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655DF-3F59-4AEB-86A0-E7FF3D5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37780-DB64-4F0F-9E33-E8FCCA4C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C64E1B-2FED-4905-ADDA-05B66DD2A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4AE27-6FDA-4644-9648-ADCFE125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0E310-56D6-4CAB-80A0-5B760EEC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4147B-681C-49AD-B97B-8F1C3AE3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3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BC1F52-30E0-4EC1-9FB4-635CAC0B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20FE8-02A1-4A39-B3F7-B64F54D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945B9-D7C0-4D00-AD67-AB72B48D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9FE36-8DE5-4283-960C-4C6D4AB2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2D730-2C10-4059-90FD-FCB7F2C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68EA6-F5DE-47E2-8AD9-F56FBAE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6C9A9-5EE0-41BF-B6C4-B129B8E5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8EFD9-2C37-4CB8-8F19-652B3A1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85D2D-BDE8-4720-83CF-522BB05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60134-F664-4789-B752-C712C7AE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5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F3EE1-0789-4786-80CE-80808CC9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3A21FF-C50A-4470-B048-0D1CC796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9A105-387C-44A6-8A8C-C4941B75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D309F-B567-400F-817F-B1E64BE2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75E6E-0051-4082-A231-C7771247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2BA7B-1C50-4B2B-8CD2-2E41B0DD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54D12-B1B4-4CAC-9B50-679874337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40E0-625B-4759-9EBD-99A2CB330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C440D-4FB6-461F-9CDF-ED249306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985458-72E5-42D0-9E7F-174D2FC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CF9DE-4936-4D50-A4AB-BBD45EB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975-A8D4-434E-9BE3-32C2E228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B0B8D-01B5-4AF9-B633-6B65D865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1775A6-B52B-4E78-970A-1E54FE60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C4F007-E8B2-421A-8B73-23B678A74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115CC8-3407-4F26-8FEF-277EE244C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B09BC5-A648-4911-93FD-65BA5ED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85AC5B-4FD2-4B64-8839-631CA725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764B2C-75B5-488D-A240-55E83130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4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399DF-C8D4-4496-B3D2-682CDA73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5CB1D0-E2D9-4A81-B544-9F091A0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41123-76D2-415F-B1B5-83463063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06BD4-822E-4234-BD19-386E113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4C0A98-50BD-4CFE-AD69-2E953DC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266BD-B886-4FAF-9501-0E2B1071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FD76B-BC96-4123-98F8-C517AC28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5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327C5-D936-4D01-A3E2-2BD5A3AD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8DD2F-7BC2-4C8E-A0B1-77686345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0FF62-58DF-4F31-8BBE-E3F88A3E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27E63E-1F04-4F53-92E1-35E1B998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0D861-C428-4BE3-94C7-B60AF961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0F879-7ADF-4FC2-85C4-B4598868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63EF-A6FA-439C-BD88-349396FF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E2185C-36F8-4589-A494-80BA5D224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047C55-D464-4D67-A2CB-C5390B6A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2C9930-2733-4B0A-A962-B1531762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C63CA-3A7E-49F8-85AF-44BD0C6F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A199E3-6CED-4777-83F1-D1824CE2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32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791F69-10C9-4667-9824-80232924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33070-F067-4BFA-BE14-08974B6D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CB7CB-3902-4F38-8A35-740D14907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683F-7E40-4C7A-B18C-BA30F2DECD11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D101E-0425-4D79-ADBC-2ED082A3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0D51D-6A03-48F6-B6E7-D4532C108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3F6B-07A1-45AD-BFCF-925DDA918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C199E-B8FD-481A-B106-0993CE120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frag.extract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F1EC24-3143-4682-A496-E62698683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13.05.2019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B87EF-BDE5-444B-93FA-6C064084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Extraktionsprozess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F90F7-A91B-479B-8281-785D01AB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hangingPunct="0">
              <a:lnSpc>
                <a:spcPct val="115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Still two main approaches:</a:t>
            </a:r>
          </a:p>
          <a:p>
            <a:pPr marL="514350" lvl="0" indent="-514350" hangingPunct="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using the mined part of the conala-corpus to train a neural network which can give the probability that a given code snippet is fulfilling a given task/intent</a:t>
            </a:r>
          </a:p>
          <a:p>
            <a:pPr lvl="1" hangingPunct="0">
              <a:lnSpc>
                <a:spcPct val="115000"/>
              </a:lnSpc>
              <a:spcBef>
                <a:spcPts val="1599"/>
              </a:spcBef>
              <a:buClr>
                <a:srgbClr val="666666"/>
              </a:buClr>
              <a:buSzPct val="100000"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low quality data</a:t>
            </a:r>
          </a:p>
          <a:p>
            <a:pPr lvl="1" hangingPunct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when training the network we have to use the probabilities which the mining software gave → we emulate the result achieved with the small dataset</a:t>
            </a:r>
          </a:p>
          <a:p>
            <a:pPr marL="514350" lvl="0" indent="-514350" hangingPunct="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Using the hand-annotated part of the conala-corpus to train a regression model [Maybe SVR or RandomForestRegressor]</a:t>
            </a:r>
          </a:p>
          <a:p>
            <a:pPr lvl="1" hangingPunct="0">
              <a:lnSpc>
                <a:spcPct val="115000"/>
              </a:lnSpc>
              <a:spcBef>
                <a:spcPts val="1599"/>
              </a:spcBef>
              <a:buClr>
                <a:srgbClr val="666666"/>
              </a:buClr>
              <a:buSzPct val="100000"/>
              <a:tabLst>
                <a:tab pos="0" algn="l"/>
              </a:tabLst>
            </a:pPr>
            <a:r>
              <a:rPr lang="en-US">
                <a:highlight>
                  <a:scrgbClr r="0" g="0" b="0">
                    <a:alpha val="0"/>
                  </a:scrgbClr>
                </a:highlight>
                <a:latin typeface="Roboto"/>
              </a:rPr>
              <a:t>work is still in progress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1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21E6F-F158-45A7-BDDC-36A139B6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Kommunikation zwischen Chrome Extension und frag.edit VS Code Extension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30AC8-8E2B-4B78-AB49-D9CCC406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Native Messaging API nicht gut dokumentiert</a:t>
            </a:r>
          </a:p>
          <a:p>
            <a:r>
              <a:rPr lang="en-GB"/>
              <a:t>Sämtliche Beispiele funktionieren nicht</a:t>
            </a:r>
          </a:p>
          <a:p>
            <a:pPr lvl="1"/>
            <a:r>
              <a:rPr lang="en-GB"/>
              <a:t>Meist scheitert Verbindung zu Native Messaging Host</a:t>
            </a:r>
          </a:p>
          <a:p>
            <a:r>
              <a:rPr lang="en-GB"/>
              <a:t>Working prototype</a:t>
            </a:r>
          </a:p>
          <a:p>
            <a:pPr lvl="1"/>
            <a:r>
              <a:rPr lang="en-GB"/>
              <a:t>Integration in VS Code Extension noch ausstehend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2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</vt:lpstr>
      <vt:lpstr>frag.extract</vt:lpstr>
      <vt:lpstr>Extraktionsprozess</vt:lpstr>
      <vt:lpstr>Kommunikation zwischen Chrome Extension und frag.edit VS Code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frag.extract</dc:title>
  <dc:creator>Tobias Neuschaefer</dc:creator>
  <cp:lastModifiedBy>Tobias Neuschaefer</cp:lastModifiedBy>
  <cp:revision>2</cp:revision>
  <dcterms:created xsi:type="dcterms:W3CDTF">2019-05-13T13:16:13Z</dcterms:created>
  <dcterms:modified xsi:type="dcterms:W3CDTF">2019-05-13T13:21:59Z</dcterms:modified>
</cp:coreProperties>
</file>