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Merriweather" panose="020B060402020202020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c697b593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c697b593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c697b593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c697b593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frag.extrac</a:t>
            </a:r>
            <a:r>
              <a:rPr lang="de-DE" dirty="0"/>
              <a:t>t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01.07.2019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Status:</a:t>
            </a:r>
            <a:endParaRPr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dirty="0" err="1"/>
              <a:t>Weitere</a:t>
            </a:r>
            <a:r>
              <a:rPr lang="en-GB" dirty="0"/>
              <a:t> Usability </a:t>
            </a:r>
            <a:r>
              <a:rPr lang="en-GB" dirty="0" err="1"/>
              <a:t>Verbesserungen</a:t>
            </a:r>
            <a:r>
              <a:rPr lang="en-GB" dirty="0"/>
              <a:t> der Chrome Extension:</a:t>
            </a:r>
          </a:p>
          <a:p>
            <a:r>
              <a:rPr lang="en-GB" dirty="0"/>
              <a:t>Button um Popup um </a:t>
            </a:r>
            <a:r>
              <a:rPr lang="en-GB" dirty="0" err="1"/>
              <a:t>zur</a:t>
            </a:r>
            <a:r>
              <a:rPr lang="en-GB" dirty="0"/>
              <a:t> Stelle des </a:t>
            </a:r>
            <a:r>
              <a:rPr lang="en-GB" dirty="0" err="1"/>
              <a:t>Codeblocks</a:t>
            </a:r>
            <a:r>
              <a:rPr lang="en-GB" dirty="0"/>
              <a:t> auf der SO </a:t>
            </a:r>
            <a:r>
              <a:rPr lang="en-GB" dirty="0" err="1"/>
              <a:t>Seite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scrollen</a:t>
            </a:r>
            <a:endParaRPr lang="en-GB" dirty="0"/>
          </a:p>
          <a:p>
            <a:r>
              <a:rPr lang="en-GB" dirty="0"/>
              <a:t>Buttons an </a:t>
            </a:r>
            <a:r>
              <a:rPr lang="en-GB" dirty="0" err="1"/>
              <a:t>jedem</a:t>
            </a:r>
            <a:r>
              <a:rPr lang="en-GB" dirty="0"/>
              <a:t> </a:t>
            </a:r>
            <a:r>
              <a:rPr lang="en-GB" dirty="0" err="1"/>
              <a:t>Codeblock</a:t>
            </a:r>
            <a:r>
              <a:rPr lang="en-GB" dirty="0"/>
              <a:t> auf der SO </a:t>
            </a:r>
            <a:r>
              <a:rPr lang="en-GB" dirty="0" err="1"/>
              <a:t>Seite</a:t>
            </a:r>
            <a:r>
              <a:rPr lang="en-GB" dirty="0"/>
              <a:t> um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Fragment </a:t>
            </a:r>
            <a:r>
              <a:rPr lang="en-GB" dirty="0" err="1"/>
              <a:t>hinzuzufügen</a:t>
            </a:r>
            <a:endParaRPr lang="en-GB" dirty="0"/>
          </a:p>
          <a:p>
            <a:r>
              <a:rPr lang="en-GB" dirty="0"/>
              <a:t>Material Design </a:t>
            </a:r>
            <a:r>
              <a:rPr lang="en-GB" dirty="0" err="1"/>
              <a:t>im</a:t>
            </a:r>
            <a:r>
              <a:rPr lang="en-GB" dirty="0"/>
              <a:t> Popup</a:t>
            </a:r>
          </a:p>
          <a:p>
            <a:pPr marL="146050" indent="0">
              <a:buNone/>
            </a:pPr>
            <a:endParaRPr lang="en-GB" dirty="0"/>
          </a:p>
          <a:p>
            <a:pPr marL="146050" indent="0">
              <a:buNone/>
            </a:pPr>
            <a:r>
              <a:rPr lang="en-GB" dirty="0" err="1"/>
              <a:t>Viele</a:t>
            </a:r>
            <a:r>
              <a:rPr lang="en-GB" dirty="0"/>
              <a:t> </a:t>
            </a:r>
            <a:r>
              <a:rPr lang="en-GB" dirty="0" err="1"/>
              <a:t>Probleme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der </a:t>
            </a:r>
            <a:r>
              <a:rPr lang="en-GB" dirty="0" err="1"/>
              <a:t>Umsetzung</a:t>
            </a:r>
            <a:r>
              <a:rPr lang="en-GB" dirty="0"/>
              <a:t> der </a:t>
            </a:r>
            <a:r>
              <a:rPr lang="en-GB" dirty="0" err="1"/>
              <a:t>Neuerungen</a:t>
            </a:r>
            <a:r>
              <a:rPr lang="en-GB" dirty="0"/>
              <a:t>, </a:t>
            </a:r>
            <a:r>
              <a:rPr lang="en-GB" dirty="0" err="1"/>
              <a:t>Fehler</a:t>
            </a:r>
            <a:r>
              <a:rPr lang="en-GB" dirty="0"/>
              <a:t> </a:t>
            </a:r>
            <a:r>
              <a:rPr lang="en-GB" dirty="0" err="1"/>
              <a:t>ohne</a:t>
            </a:r>
            <a:r>
              <a:rPr lang="en-GB" dirty="0"/>
              <a:t> </a:t>
            </a:r>
            <a:r>
              <a:rPr lang="en-GB" dirty="0" err="1"/>
              <a:t>Fehlermeldung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ersichtlichen</a:t>
            </a:r>
            <a:r>
              <a:rPr lang="en-GB" dirty="0"/>
              <a:t> </a:t>
            </a:r>
            <a:r>
              <a:rPr lang="en-GB" dirty="0" err="1"/>
              <a:t>Grund</a:t>
            </a:r>
            <a:r>
              <a:rPr lang="en-GB" dirty="0"/>
              <a:t> etc., </a:t>
            </a:r>
            <a:r>
              <a:rPr lang="en-GB" dirty="0" err="1"/>
              <a:t>Beschränkungen</a:t>
            </a:r>
            <a:r>
              <a:rPr lang="en-GB" dirty="0"/>
              <a:t> von Chromes Extension API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08A857A-C650-4454-A320-6600FE17C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01" y="840992"/>
            <a:ext cx="2344069" cy="346151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D1E119F-92E2-4931-951D-3C0E36E3CD7B}"/>
              </a:ext>
            </a:extLst>
          </p:cNvPr>
          <p:cNvSpPr txBox="1"/>
          <p:nvPr/>
        </p:nvSpPr>
        <p:spPr>
          <a:xfrm>
            <a:off x="1583017" y="430250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Popup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1A1AB75-1E61-458C-8FC5-860F8F446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840992"/>
            <a:ext cx="4230783" cy="187690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3FDBDBB-1BAD-4286-A9F6-41C9F59A967A}"/>
              </a:ext>
            </a:extLst>
          </p:cNvPr>
          <p:cNvSpPr txBox="1"/>
          <p:nvPr/>
        </p:nvSpPr>
        <p:spPr>
          <a:xfrm>
            <a:off x="4693896" y="2643940"/>
            <a:ext cx="3986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Codeblock auf SO Seite mit eingefügtem Button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Bildschirmpräsentation (16:9)</PresentationFormat>
  <Paragraphs>11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Merriweather</vt:lpstr>
      <vt:lpstr>Arial</vt:lpstr>
      <vt:lpstr>Roboto</vt:lpstr>
      <vt:lpstr>Paradigm</vt:lpstr>
      <vt:lpstr>frag.extract</vt:lpstr>
      <vt:lpstr>Status: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frag.extract.a</dc:title>
  <cp:lastModifiedBy>Tobias Neuschaefer</cp:lastModifiedBy>
  <cp:revision>3</cp:revision>
  <dcterms:modified xsi:type="dcterms:W3CDTF">2019-07-01T13:15:20Z</dcterms:modified>
</cp:coreProperties>
</file>