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9" r:id="rId4"/>
    <p:sldId id="271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5" r:id="rId13"/>
    <p:sldId id="276" r:id="rId14"/>
    <p:sldId id="269" r:id="rId15"/>
    <p:sldId id="274" r:id="rId16"/>
    <p:sldId id="270" r:id="rId17"/>
    <p:sldId id="277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40CF8EA-CEB4-4581-8D5E-DAF3A4459733}"/>
    <pc:docChg chg="addSld modSld">
      <pc:chgData name="" userId="" providerId="" clId="Web-{A40CF8EA-CEB4-4581-8D5E-DAF3A4459733}" dt="2019-08-20T15:37:19.998" v="277" actId="20577"/>
      <pc:docMkLst>
        <pc:docMk/>
      </pc:docMkLst>
      <pc:sldChg chg="addSp modSp new">
        <pc:chgData name="" userId="" providerId="" clId="Web-{A40CF8EA-CEB4-4581-8D5E-DAF3A4459733}" dt="2019-08-20T15:21:44.312" v="183" actId="20577"/>
        <pc:sldMkLst>
          <pc:docMk/>
          <pc:sldMk cId="2203360469" sldId="271"/>
        </pc:sldMkLst>
        <pc:spChg chg="mod">
          <ac:chgData name="" userId="" providerId="" clId="Web-{A40CF8EA-CEB4-4581-8D5E-DAF3A4459733}" dt="2019-08-20T15:07:52.787" v="15" actId="20577"/>
          <ac:spMkLst>
            <pc:docMk/>
            <pc:sldMk cId="2203360469" sldId="271"/>
            <ac:spMk id="2" creationId="{AD88E2C9-0B31-42BF-9286-98678389C378}"/>
          </ac:spMkLst>
        </pc:spChg>
        <pc:spChg chg="mod">
          <ac:chgData name="" userId="" providerId="" clId="Web-{A40CF8EA-CEB4-4581-8D5E-DAF3A4459733}" dt="2019-08-20T15:21:44.312" v="183" actId="20577"/>
          <ac:spMkLst>
            <pc:docMk/>
            <pc:sldMk cId="2203360469" sldId="271"/>
            <ac:spMk id="3" creationId="{53287FCB-ACA6-4C03-9F06-AFF4E31ED21A}"/>
          </ac:spMkLst>
        </pc:spChg>
        <pc:graphicFrameChg chg="add mod modGraphic">
          <ac:chgData name="" userId="" providerId="" clId="Web-{A40CF8EA-CEB4-4581-8D5E-DAF3A4459733}" dt="2019-08-20T15:20:14.323" v="16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new">
        <pc:chgData name="" userId="" providerId="" clId="Web-{A40CF8EA-CEB4-4581-8D5E-DAF3A4459733}" dt="2019-08-20T15:21:44.671" v="185"/>
        <pc:sldMkLst>
          <pc:docMk/>
          <pc:sldMk cId="2094229014" sldId="272"/>
        </pc:sldMkLst>
      </pc:sldChg>
      <pc:sldChg chg="modSp new">
        <pc:chgData name="" userId="" providerId="" clId="Web-{A40CF8EA-CEB4-4581-8D5E-DAF3A4459733}" dt="2019-08-20T15:37:19.998" v="276" actId="20577"/>
        <pc:sldMkLst>
          <pc:docMk/>
          <pc:sldMk cId="4181819236" sldId="273"/>
        </pc:sldMkLst>
        <pc:spChg chg="mod">
          <ac:chgData name="" userId="" providerId="" clId="Web-{A40CF8EA-CEB4-4581-8D5E-DAF3A4459733}" dt="2019-08-20T15:36:12.135" v="189" actId="20577"/>
          <ac:spMkLst>
            <pc:docMk/>
            <pc:sldMk cId="4181819236" sldId="273"/>
            <ac:spMk id="2" creationId="{1018F69B-1E32-42A8-A45F-2C4292D9BC8C}"/>
          </ac:spMkLst>
        </pc:spChg>
        <pc:spChg chg="mod">
          <ac:chgData name="" userId="" providerId="" clId="Web-{A40CF8EA-CEB4-4581-8D5E-DAF3A4459733}" dt="2019-08-20T15:37:19.998" v="276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65F9152D-1899-41CE-BBAF-E9834BC20CE5}"/>
    <pc:docChg chg="modSld">
      <pc:chgData name="" userId="" providerId="" clId="Web-{65F9152D-1899-41CE-BBAF-E9834BC20CE5}" dt="2019-08-21T07:18:39.319" v="87" actId="20577"/>
      <pc:docMkLst>
        <pc:docMk/>
      </pc:docMkLst>
      <pc:sldChg chg="modSp">
        <pc:chgData name="" userId="" providerId="" clId="Web-{65F9152D-1899-41CE-BBAF-E9834BC20CE5}" dt="2019-08-21T07:16:08.010" v="40" actId="20577"/>
        <pc:sldMkLst>
          <pc:docMk/>
          <pc:sldMk cId="1871159401" sldId="257"/>
        </pc:sldMkLst>
        <pc:spChg chg="mod">
          <ac:chgData name="" userId="" providerId="" clId="Web-{65F9152D-1899-41CE-BBAF-E9834BC20CE5}" dt="2019-08-21T07:16:08.010" v="40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65F9152D-1899-41CE-BBAF-E9834BC20CE5}" dt="2019-08-21T07:18:39.303" v="86" actId="20577"/>
        <pc:sldMkLst>
          <pc:docMk/>
          <pc:sldMk cId="2203360469" sldId="271"/>
        </pc:sldMkLst>
        <pc:spChg chg="mod">
          <ac:chgData name="" userId="" providerId="" clId="Web-{65F9152D-1899-41CE-BBAF-E9834BC20CE5}" dt="2019-08-21T07:18:39.303" v="86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65F9152D-1899-41CE-BBAF-E9834BC20CE5}" dt="2019-08-21T07:08:03.007" v="1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D6A9A8E9-F2A6-4985-8217-623B789621B4}"/>
    <pc:docChg chg="addSld modSld sldOrd">
      <pc:chgData name="" userId="" providerId="" clId="Web-{D6A9A8E9-F2A6-4985-8217-623B789621B4}" dt="2019-08-21T17:12:55.774" v="316"/>
      <pc:docMkLst>
        <pc:docMk/>
      </pc:docMkLst>
      <pc:sldChg chg="modSp">
        <pc:chgData name="" userId="" providerId="" clId="Web-{D6A9A8E9-F2A6-4985-8217-623B789621B4}" dt="2019-08-21T17:08:15.500" v="137" actId="20577"/>
        <pc:sldMkLst>
          <pc:docMk/>
          <pc:sldMk cId="4181819236" sldId="273"/>
        </pc:sldMkLst>
        <pc:spChg chg="mod">
          <ac:chgData name="" userId="" providerId="" clId="Web-{D6A9A8E9-F2A6-4985-8217-623B789621B4}" dt="2019-08-21T17:08:15.500" v="137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 new ord">
        <pc:chgData name="" userId="" providerId="" clId="Web-{D6A9A8E9-F2A6-4985-8217-623B789621B4}" dt="2019-08-21T17:12:55.774" v="316"/>
        <pc:sldMkLst>
          <pc:docMk/>
          <pc:sldMk cId="1491219972" sldId="277"/>
        </pc:sldMkLst>
        <pc:spChg chg="mod">
          <ac:chgData name="" userId="" providerId="" clId="Web-{D6A9A8E9-F2A6-4985-8217-623B789621B4}" dt="2019-08-21T17:10:12.122" v="145" actId="14100"/>
          <ac:spMkLst>
            <pc:docMk/>
            <pc:sldMk cId="1491219972" sldId="277"/>
            <ac:spMk id="2" creationId="{1674977A-11E4-4D25-A0EB-7B7AD37EAC5B}"/>
          </ac:spMkLst>
        </pc:spChg>
        <pc:spChg chg="mod">
          <ac:chgData name="" userId="" providerId="" clId="Web-{D6A9A8E9-F2A6-4985-8217-623B789621B4}" dt="2019-08-21T17:12:55.618" v="314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748547B6-5D34-454B-9FFA-0F948D157B02}"/>
    <pc:docChg chg="modSld">
      <pc:chgData name="" userId="" providerId="" clId="Web-{748547B6-5D34-454B-9FFA-0F948D157B02}" dt="2019-08-20T17:55:32.846" v="19" actId="20577"/>
      <pc:docMkLst>
        <pc:docMk/>
      </pc:docMkLst>
      <pc:sldChg chg="modSp">
        <pc:chgData name="" userId="" providerId="" clId="Web-{748547B6-5D34-454B-9FFA-0F948D157B02}" dt="2019-08-20T17:55:32.846" v="18" actId="20577"/>
        <pc:sldMkLst>
          <pc:docMk/>
          <pc:sldMk cId="2203360469" sldId="271"/>
        </pc:sldMkLst>
        <pc:spChg chg="mod">
          <ac:chgData name="" userId="" providerId="" clId="Web-{748547B6-5D34-454B-9FFA-0F948D157B02}" dt="2019-08-20T17:55:32.846" v="18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5C9421A7-71AD-4246-87D2-70276C6A4EA4}"/>
    <pc:docChg chg="modSld">
      <pc:chgData name="" userId="" providerId="" clId="Web-{5C9421A7-71AD-4246-87D2-70276C6A4EA4}" dt="2019-08-19T18:05:09.898" v="149" actId="20577"/>
      <pc:docMkLst>
        <pc:docMk/>
      </pc:docMkLst>
      <pc:sldChg chg="modSp">
        <pc:chgData name="" userId="" providerId="" clId="Web-{5C9421A7-71AD-4246-87D2-70276C6A4EA4}" dt="2019-08-19T18:05:05.429" v="147" actId="20577"/>
        <pc:sldMkLst>
          <pc:docMk/>
          <pc:sldMk cId="1871159401" sldId="257"/>
        </pc:sldMkLst>
        <pc:spChg chg="mod">
          <ac:chgData name="" userId="" providerId="" clId="Web-{5C9421A7-71AD-4246-87D2-70276C6A4EA4}" dt="2019-08-19T18:05:05.429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5C9421A7-71AD-4246-87D2-70276C6A4EA4}" dt="2019-08-19T17:56:48.745" v="144" actId="20577"/>
        <pc:sldMkLst>
          <pc:docMk/>
          <pc:sldMk cId="1344550397" sldId="259"/>
        </pc:sldMkLst>
        <pc:spChg chg="mod">
          <ac:chgData name="" userId="" providerId="" clId="Web-{5C9421A7-71AD-4246-87D2-70276C6A4EA4}" dt="2019-08-19T17:56:48.745" v="144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">
        <pc:chgData name="" userId="" providerId="" clId="Web-{5C9421A7-71AD-4246-87D2-70276C6A4EA4}" dt="2019-08-19T17:56:27.168" v="134" actId="20577"/>
        <pc:sldMkLst>
          <pc:docMk/>
          <pc:sldMk cId="2699717914" sldId="261"/>
        </pc:sldMkLst>
        <pc:spChg chg="mod">
          <ac:chgData name="" userId="" providerId="" clId="Web-{5C9421A7-71AD-4246-87D2-70276C6A4EA4}" dt="2019-08-19T17:56:27.168" v="134" actId="20577"/>
          <ac:spMkLst>
            <pc:docMk/>
            <pc:sldMk cId="2699717914" sldId="261"/>
            <ac:spMk id="2" creationId="{3E417F1D-F869-492A-91D8-84F9BF354B17}"/>
          </ac:spMkLst>
        </pc:spChg>
        <pc:spChg chg="mod">
          <ac:chgData name="" userId="" providerId="" clId="Web-{5C9421A7-71AD-4246-87D2-70276C6A4EA4}" dt="2019-08-19T17:56:11.590" v="100" actId="20577"/>
          <ac:spMkLst>
            <pc:docMk/>
            <pc:sldMk cId="2699717914" sldId="261"/>
            <ac:spMk id="3" creationId="{91FC1262-DB63-43E0-A037-1D0C401144E0}"/>
          </ac:spMkLst>
        </pc:spChg>
      </pc:sldChg>
      <pc:sldChg chg="modSp">
        <pc:chgData name="" userId="" providerId="" clId="Web-{5C9421A7-71AD-4246-87D2-70276C6A4EA4}" dt="2019-08-19T17:53:56.236" v="70" actId="20577"/>
        <pc:sldMkLst>
          <pc:docMk/>
          <pc:sldMk cId="1415525046" sldId="264"/>
        </pc:sldMkLst>
        <pc:spChg chg="mod">
          <ac:chgData name="" userId="" providerId="" clId="Web-{5C9421A7-71AD-4246-87D2-70276C6A4EA4}" dt="2019-08-19T17:53:56.236" v="70" actId="20577"/>
          <ac:spMkLst>
            <pc:docMk/>
            <pc:sldMk cId="1415525046" sldId="264"/>
            <ac:spMk id="3" creationId="{016E4820-224F-42BE-8BE2-0AEE2024E5FE}"/>
          </ac:spMkLst>
        </pc:spChg>
      </pc:sldChg>
    </pc:docChg>
  </pc:docChgLst>
  <pc:docChgLst>
    <pc:chgData clId="Web-{832A9DEB-A397-4A6C-8BB4-7410FDDD45E2}"/>
    <pc:docChg chg="modSld">
      <pc:chgData name="" userId="" providerId="" clId="Web-{832A9DEB-A397-4A6C-8BB4-7410FDDD45E2}" dt="2019-08-21T17:42:46.884" v="534" actId="20577"/>
      <pc:docMkLst>
        <pc:docMk/>
      </pc:docMkLst>
      <pc:sldChg chg="modSp">
        <pc:chgData name="" userId="" providerId="" clId="Web-{832A9DEB-A397-4A6C-8BB4-7410FDDD45E2}" dt="2019-08-21T17:27:53.813" v="114" actId="20577"/>
        <pc:sldMkLst>
          <pc:docMk/>
          <pc:sldMk cId="2636774873" sldId="267"/>
        </pc:sldMkLst>
        <pc:spChg chg="mod">
          <ac:chgData name="" userId="" providerId="" clId="Web-{832A9DEB-A397-4A6C-8BB4-7410FDDD45E2}" dt="2019-08-21T17:27:23.658" v="106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832A9DEB-A397-4A6C-8BB4-7410FDDD45E2}" dt="2019-08-21T17:27:53.813" v="114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832A9DEB-A397-4A6C-8BB4-7410FDDD45E2}" dt="2019-08-21T17:28:32.437" v="140" actId="20577"/>
        <pc:sldMkLst>
          <pc:docMk/>
          <pc:sldMk cId="340662275" sldId="268"/>
        </pc:sldMkLst>
        <pc:spChg chg="mod">
          <ac:chgData name="" userId="" providerId="" clId="Web-{832A9DEB-A397-4A6C-8BB4-7410FDDD45E2}" dt="2019-08-21T17:28:32.437" v="140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832A9DEB-A397-4A6C-8BB4-7410FDDD45E2}" dt="2019-08-21T17:36:09.535" v="265" actId="20577"/>
        <pc:sldMkLst>
          <pc:docMk/>
          <pc:sldMk cId="3798980334" sldId="269"/>
        </pc:sldMkLst>
        <pc:spChg chg="mod">
          <ac:chgData name="" userId="" providerId="" clId="Web-{832A9DEB-A397-4A6C-8BB4-7410FDDD45E2}" dt="2019-08-21T17:36:09.535" v="265" actId="20577"/>
          <ac:spMkLst>
            <pc:docMk/>
            <pc:sldMk cId="3798980334" sldId="269"/>
            <ac:spMk id="3" creationId="{46E545F4-18AB-4C4A-8F73-C16FEB931BE3}"/>
          </ac:spMkLst>
        </pc:spChg>
        <pc:spChg chg="mod">
          <ac:chgData name="" userId="" providerId="" clId="Web-{832A9DEB-A397-4A6C-8BB4-7410FDDD45E2}" dt="2019-08-21T17:34:42.818" v="248" actId="20577"/>
          <ac:spMkLst>
            <pc:docMk/>
            <pc:sldMk cId="3798980334" sldId="269"/>
            <ac:spMk id="14" creationId="{4AE57DBE-9141-43B1-9845-BBD3536F844D}"/>
          </ac:spMkLst>
        </pc:spChg>
      </pc:sldChg>
      <pc:sldChg chg="modSp">
        <pc:chgData name="" userId="" providerId="" clId="Web-{832A9DEB-A397-4A6C-8BB4-7410FDDD45E2}" dt="2019-08-21T17:38:01.298" v="321" actId="20577"/>
        <pc:sldMkLst>
          <pc:docMk/>
          <pc:sldMk cId="3536882473" sldId="270"/>
        </pc:sldMkLst>
        <pc:spChg chg="mod">
          <ac:chgData name="" userId="" providerId="" clId="Web-{832A9DEB-A397-4A6C-8BB4-7410FDDD45E2}" dt="2019-08-21T17:38:01.298" v="321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832A9DEB-A397-4A6C-8BB4-7410FDDD45E2}" dt="2019-08-21T17:42:46.869" v="533" actId="20577"/>
        <pc:sldMkLst>
          <pc:docMk/>
          <pc:sldMk cId="4181819236" sldId="273"/>
        </pc:sldMkLst>
        <pc:spChg chg="mod">
          <ac:chgData name="" userId="" providerId="" clId="Web-{832A9DEB-A397-4A6C-8BB4-7410FDDD45E2}" dt="2019-08-21T17:42:46.869" v="533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">
        <pc:chgData name="" userId="" providerId="" clId="Web-{832A9DEB-A397-4A6C-8BB4-7410FDDD45E2}" dt="2019-08-21T17:37:06.409" v="285" actId="20577"/>
        <pc:sldMkLst>
          <pc:docMk/>
          <pc:sldMk cId="2586797873" sldId="274"/>
        </pc:sldMkLst>
        <pc:spChg chg="mod">
          <ac:chgData name="" userId="" providerId="" clId="Web-{832A9DEB-A397-4A6C-8BB4-7410FDDD45E2}" dt="2019-08-21T17:37:06.409" v="285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832A9DEB-A397-4A6C-8BB4-7410FDDD45E2}" dt="2019-08-21T17:29:38.717" v="157" actId="1076"/>
        <pc:sldMkLst>
          <pc:docMk/>
          <pc:sldMk cId="3928889628" sldId="275"/>
        </pc:sldMkLst>
        <pc:spChg chg="mod">
          <ac:chgData name="" userId="" providerId="" clId="Web-{832A9DEB-A397-4A6C-8BB4-7410FDDD45E2}" dt="2019-08-21T17:29:35.201" v="156" actId="688"/>
          <ac:spMkLst>
            <pc:docMk/>
            <pc:sldMk cId="3928889628" sldId="275"/>
            <ac:spMk id="6" creationId="{F66EAFB2-D542-44C4-B665-047A66B1C61E}"/>
          </ac:spMkLst>
        </pc:spChg>
        <pc:spChg chg="mod">
          <ac:chgData name="" userId="" providerId="" clId="Web-{832A9DEB-A397-4A6C-8BB4-7410FDDD45E2}" dt="2019-08-21T17:29:38.717" v="157" actId="1076"/>
          <ac:spMkLst>
            <pc:docMk/>
            <pc:sldMk cId="3928889628" sldId="275"/>
            <ac:spMk id="8" creationId="{3344EEA8-F7DB-4BA3-9DDA-02AFE5FC7D42}"/>
          </ac:spMkLst>
        </pc:spChg>
      </pc:sldChg>
      <pc:sldChg chg="modSp">
        <pc:chgData name="" userId="" providerId="" clId="Web-{832A9DEB-A397-4A6C-8BB4-7410FDDD45E2}" dt="2019-08-21T17:33:30.258" v="222" actId="20577"/>
        <pc:sldMkLst>
          <pc:docMk/>
          <pc:sldMk cId="4029955945" sldId="276"/>
        </pc:sldMkLst>
        <pc:spChg chg="mod">
          <ac:chgData name="" userId="" providerId="" clId="Web-{832A9DEB-A397-4A6C-8BB4-7410FDDD45E2}" dt="2019-08-21T17:33:30.258" v="222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832A9DEB-A397-4A6C-8BB4-7410FDDD45E2}" dt="2019-08-21T17:41:24.847" v="497" actId="20577"/>
        <pc:sldMkLst>
          <pc:docMk/>
          <pc:sldMk cId="1491219972" sldId="277"/>
        </pc:sldMkLst>
        <pc:spChg chg="mod">
          <ac:chgData name="" userId="" providerId="" clId="Web-{832A9DEB-A397-4A6C-8BB4-7410FDDD45E2}" dt="2019-08-21T17:41:24.847" v="497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34BA3D18-DD7A-46CB-8BD2-EA8AF4FBEF8A}"/>
    <pc:docChg chg="modSld">
      <pc:chgData name="" userId="" providerId="" clId="Web-{34BA3D18-DD7A-46CB-8BD2-EA8AF4FBEF8A}" dt="2019-08-20T18:21:54.055" v="3" actId="20577"/>
      <pc:docMkLst>
        <pc:docMk/>
      </pc:docMkLst>
      <pc:sldChg chg="modSp">
        <pc:chgData name="" userId="" providerId="" clId="Web-{34BA3D18-DD7A-46CB-8BD2-EA8AF4FBEF8A}" dt="2019-08-20T18:21:54.055" v="2" actId="20577"/>
        <pc:sldMkLst>
          <pc:docMk/>
          <pc:sldMk cId="2203360469" sldId="271"/>
        </pc:sldMkLst>
        <pc:spChg chg="mod">
          <ac:chgData name="" userId="" providerId="" clId="Web-{34BA3D18-DD7A-46CB-8BD2-EA8AF4FBEF8A}" dt="2019-08-20T18:21:54.055" v="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641951E7-A452-4685-8503-070ADA5FA72A}"/>
    <pc:docChg chg="addSld modSld addMainMaster delMainMaster">
      <pc:chgData name="" userId="" providerId="" clId="Web-{641951E7-A452-4685-8503-070ADA5FA72A}" dt="2019-08-19T18:56:01.984" v="416" actId="20577"/>
      <pc:docMkLst>
        <pc:docMk/>
      </pc:docMkLst>
      <pc:sldChg chg="modSp mod modClrScheme chgLayout">
        <pc:chgData name="" userId="" providerId="" clId="Web-{641951E7-A452-4685-8503-070ADA5FA72A}" dt="2019-08-19T18:34:58.735" v="21"/>
        <pc:sldMkLst>
          <pc:docMk/>
          <pc:sldMk cId="521040635" sldId="256"/>
        </pc:sldMkLst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2" creationId="{00000000-0000-0000-0000-000000000000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3" creationId="{00000000-0000-0000-0000-000000000000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871159401" sldId="257"/>
        </pc:sldMkLst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2" creationId="{838DACE0-9573-4593-BE3F-9A13ECD18F1C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3" creationId="{85A11379-4E55-4930-A617-EA320B6B138F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744745497" sldId="258"/>
        </pc:sldMkLst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2" creationId="{F378E76C-9744-4FE0-A3E9-F2D7EF2C5F8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3" creationId="{02C32427-99AA-478B-970F-DD6B9D52CDD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44550397" sldId="259"/>
        </pc:sldMkLst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2" creationId="{CB52567C-949F-473B-8E6F-B6446FE42075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3" creationId="{AAF4F163-1865-464C-8F40-EAAE425A3124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227730494" sldId="260"/>
        </pc:sldMkLst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2" creationId="{C77D2061-6B9A-4574-9705-12BDDFD0526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3" creationId="{140A6824-F29C-4D54-8137-11243ED98D25}"/>
          </ac:spMkLst>
        </pc:spChg>
      </pc:sldChg>
      <pc:sldChg chg="addSp delSp modSp mod modClrScheme chgLayout">
        <pc:chgData name="" userId="" providerId="" clId="Web-{641951E7-A452-4685-8503-070ADA5FA72A}" dt="2019-08-19T18:47:10.317" v="324"/>
        <pc:sldMkLst>
          <pc:docMk/>
          <pc:sldMk cId="2699717914" sldId="261"/>
        </pc:sldMkLst>
        <pc:spChg chg="mod ord">
          <ac:chgData name="" userId="" providerId="" clId="Web-{641951E7-A452-4685-8503-070ADA5FA72A}" dt="2019-08-19T18:40:50.784" v="60" actId="20577"/>
          <ac:spMkLst>
            <pc:docMk/>
            <pc:sldMk cId="2699717914" sldId="261"/>
            <ac:spMk id="2" creationId="{3E417F1D-F869-492A-91D8-84F9BF354B17}"/>
          </ac:spMkLst>
        </pc:spChg>
        <pc:spChg chg="add del mod ord">
          <ac:chgData name="" userId="" providerId="" clId="Web-{641951E7-A452-4685-8503-070ADA5FA72A}" dt="2019-08-19T18:47:10.317" v="324"/>
          <ac:spMkLst>
            <pc:docMk/>
            <pc:sldMk cId="2699717914" sldId="261"/>
            <ac:spMk id="3" creationId="{91FC1262-DB63-43E0-A037-1D0C401144E0}"/>
          </ac:spMkLst>
        </pc:spChg>
        <pc:graphicFrameChg chg="add del">
          <ac:chgData name="" userId="" providerId="" clId="Web-{641951E7-A452-4685-8503-070ADA5FA72A}" dt="2019-08-19T18:47:00.020" v="323"/>
          <ac:graphicFrameMkLst>
            <pc:docMk/>
            <pc:sldMk cId="2699717914" sldId="261"/>
            <ac:graphicFrameMk id="4" creationId="{796DBD28-0BF1-42EA-BF49-27FE6B1C0CB7}"/>
          </ac:graphicFrameMkLst>
        </pc:graphicFrameChg>
        <pc:graphicFrameChg chg="add">
          <ac:chgData name="" userId="" providerId="" clId="Web-{641951E7-A452-4685-8503-070ADA5FA72A}" dt="2019-08-19T18:47:10.317" v="324"/>
          <ac:graphicFrameMkLst>
            <pc:docMk/>
            <pc:sldMk cId="2699717914" sldId="261"/>
            <ac:graphicFrameMk id="5" creationId="{A5FA5A04-9334-4354-BBBA-1B0C8B708966}"/>
          </ac:graphicFrameMkLst>
        </pc:graphicFrame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85445775" sldId="262"/>
        </pc:sldMkLst>
        <pc:spChg chg="mod ord">
          <ac:chgData name="" userId="" providerId="" clId="Web-{641951E7-A452-4685-8503-070ADA5FA72A}" dt="2019-08-19T18:34:58.735" v="21"/>
          <ac:spMkLst>
            <pc:docMk/>
            <pc:sldMk cId="1385445775" sldId="262"/>
            <ac:spMk id="2" creationId="{5CBA41FA-8933-41BC-8C5C-27AD618E6C0D}"/>
          </ac:spMkLst>
        </pc:sp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5" creationId="{2FD184D6-1FFD-443A-8C00-75016EAE8813}"/>
          </ac:picMkLst>
        </pc:pic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624274421" sldId="263"/>
        </pc:sldMkLst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2" creationId="{94C9B6DE-F31B-4B7B-9A3C-83265BE8852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3" creationId="{FBFDE45E-ECE9-46E7-843D-D939526D4D5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4" creationId="{4DD1567B-47D1-4D5C-A088-B2FC7052F27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415525046" sldId="264"/>
        </pc:sldMkLst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2" creationId="{18712E23-8ACA-402C-AB56-4F80A37C27BB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3" creationId="{016E4820-224F-42BE-8BE2-0AEE2024E5FE}"/>
          </ac:spMkLst>
        </pc:spChg>
      </pc:sldChg>
      <pc:sldChg chg="addSp delSp modSp new mod setBg modClrScheme chgLayout">
        <pc:chgData name="" userId="" providerId="" clId="Web-{641951E7-A452-4685-8503-070ADA5FA72A}" dt="2019-08-19T18:38:20.603" v="49" actId="14100"/>
        <pc:sldMkLst>
          <pc:docMk/>
          <pc:sldMk cId="353643608" sldId="265"/>
        </pc:sldMkLst>
        <pc:spChg chg="del mod ord">
          <ac:chgData name="" userId="" providerId="" clId="Web-{641951E7-A452-4685-8503-070ADA5FA72A}" dt="2019-08-19T18:32:57.365" v="4"/>
          <ac:spMkLst>
            <pc:docMk/>
            <pc:sldMk cId="353643608" sldId="265"/>
            <ac:spMk id="2" creationId="{A9D9DCC9-8144-4F49-A7AF-5D1E8FE7EBA6}"/>
          </ac:spMkLst>
        </pc:spChg>
        <pc:spChg chg="del mod ord">
          <ac:chgData name="" userId="" providerId="" clId="Web-{641951E7-A452-4685-8503-070ADA5FA72A}" dt="2019-08-19T18:32:45.178" v="2"/>
          <ac:spMkLst>
            <pc:docMk/>
            <pc:sldMk cId="353643608" sldId="265"/>
            <ac:spMk id="3" creationId="{EA70F78A-4705-4982-B31E-4EF21CF54C33}"/>
          </ac:spMkLst>
        </pc:spChg>
        <pc:spChg chg="del mod ord">
          <ac:chgData name="" userId="" providerId="" clId="Web-{641951E7-A452-4685-8503-070ADA5FA72A}" dt="2019-08-19T18:32:58.662" v="5"/>
          <ac:spMkLst>
            <pc:docMk/>
            <pc:sldMk cId="353643608" sldId="265"/>
            <ac:spMk id="4" creationId="{3A8B7ADD-9D2E-4418-B7A3-E1A57FAD0E57}"/>
          </ac:spMkLst>
        </pc:spChg>
        <pc:spChg chg="add del mod">
          <ac:chgData name="" userId="" providerId="" clId="Web-{641951E7-A452-4685-8503-070ADA5FA72A}" dt="2019-08-19T18:33:58.753" v="12"/>
          <ac:spMkLst>
            <pc:docMk/>
            <pc:sldMk cId="353643608" sldId="265"/>
            <ac:spMk id="8" creationId="{D116B6D0-B2F1-4DD5-B17F-D9F50CEADC76}"/>
          </ac:spMkLst>
        </pc:spChg>
        <pc:spChg chg="add del mod ord">
          <ac:chgData name="" userId="" providerId="" clId="Web-{641951E7-A452-4685-8503-070ADA5FA72A}" dt="2019-08-19T18:36:38.403" v="32"/>
          <ac:spMkLst>
            <pc:docMk/>
            <pc:sldMk cId="353643608" sldId="265"/>
            <ac:spMk id="9" creationId="{BCDE80B2-DCC9-4D05-9F45-6CCF16884C48}"/>
          </ac:spMkLst>
        </pc:spChg>
        <pc:spChg chg="add del mod ord">
          <ac:chgData name="" userId="" providerId="" clId="Web-{641951E7-A452-4685-8503-070ADA5FA72A}" dt="2019-08-19T18:36:40.325" v="33"/>
          <ac:spMkLst>
            <pc:docMk/>
            <pc:sldMk cId="353643608" sldId="265"/>
            <ac:spMk id="10" creationId="{9FE18E9B-B929-479A-96D0-28E6AFC0741F}"/>
          </ac:spMkLst>
        </pc:spChg>
        <pc:spChg chg="add del mod ord">
          <ac:chgData name="" userId="" providerId="" clId="Web-{641951E7-A452-4685-8503-070ADA5FA72A}" dt="2019-08-19T18:36:37.013" v="31"/>
          <ac:spMkLst>
            <pc:docMk/>
            <pc:sldMk cId="353643608" sldId="265"/>
            <ac:spMk id="11" creationId="{6C680774-EE4A-4D09-8670-3AC9D7462392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2" creationId="{01D196B9-9A53-46D7-AE14-1EBB37BE8F3E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3" creationId="{9E878D26-06CA-414F-B090-3B043D363901}"/>
          </ac:spMkLst>
        </pc:spChg>
        <pc:spChg chg="add del mod">
          <ac:chgData name="" userId="" providerId="" clId="Web-{641951E7-A452-4685-8503-070ADA5FA72A}" dt="2019-08-19T18:37:18.886" v="42"/>
          <ac:spMkLst>
            <pc:docMk/>
            <pc:sldMk cId="353643608" sldId="265"/>
            <ac:spMk id="17" creationId="{76251AF2-CB65-409B-905E-C71128642C15}"/>
          </ac:spMkLst>
        </pc:spChg>
        <pc:spChg chg="add del mod">
          <ac:chgData name="" userId="" providerId="" clId="Web-{641951E7-A452-4685-8503-070ADA5FA72A}" dt="2019-08-19T18:37:29.089" v="45"/>
          <ac:spMkLst>
            <pc:docMk/>
            <pc:sldMk cId="353643608" sldId="265"/>
            <ac:spMk id="21" creationId="{C9157D70-59B0-42CE-A3C5-FE6D8F6A1888}"/>
          </ac:spMkLst>
        </pc:spChg>
        <pc:picChg chg="add del mod ord modCrop">
          <ac:chgData name="" userId="" providerId="" clId="Web-{641951E7-A452-4685-8503-070ADA5FA72A}" dt="2019-08-19T18:33:56.222" v="11"/>
          <ac:picMkLst>
            <pc:docMk/>
            <pc:sldMk cId="353643608" sldId="265"/>
            <ac:picMk id="5" creationId="{59DA3F3D-234B-4F4A-AB5C-AF0F5A330E7D}"/>
          </ac:picMkLst>
        </pc:picChg>
        <pc:picChg chg="add del mod ord modCrop">
          <ac:chgData name="" userId="" providerId="" clId="Web-{641951E7-A452-4685-8503-070ADA5FA72A}" dt="2019-08-19T18:37:07.855" v="41"/>
          <ac:picMkLst>
            <pc:docMk/>
            <pc:sldMk cId="353643608" sldId="265"/>
            <ac:picMk id="14" creationId="{F0E34E7C-C040-4F3E-90A3-34F09B5EE831}"/>
          </ac:picMkLst>
        </pc:picChg>
        <pc:picChg chg="add del mod ord modCrop">
          <ac:chgData name="" userId="" providerId="" clId="Web-{641951E7-A452-4685-8503-070ADA5FA72A}" dt="2019-08-19T18:37:23.449" v="44"/>
          <ac:picMkLst>
            <pc:docMk/>
            <pc:sldMk cId="353643608" sldId="265"/>
            <ac:picMk id="18" creationId="{2FCAAF5F-92A6-4598-913D-C086DCECA009}"/>
          </ac:picMkLst>
        </pc:picChg>
        <pc:picChg chg="add mod">
          <ac:chgData name="" userId="" providerId="" clId="Web-{641951E7-A452-4685-8503-070ADA5FA72A}" dt="2019-08-19T18:38:20.603" v="49" actId="14100"/>
          <ac:picMkLst>
            <pc:docMk/>
            <pc:sldMk cId="353643608" sldId="265"/>
            <ac:picMk id="22" creationId="{DE3D12F7-9F34-4341-9A14-9607F4D807F8}"/>
          </ac:picMkLst>
        </pc:picChg>
      </pc:sldChg>
      <pc:sldChg chg="delSp modSp new mod modClrScheme chgLayout">
        <pc:chgData name="" userId="" providerId="" clId="Web-{641951E7-A452-4685-8503-070ADA5FA72A}" dt="2019-08-19T18:55:31.860" v="414" actId="20577"/>
        <pc:sldMkLst>
          <pc:docMk/>
          <pc:sldMk cId="564175481" sldId="266"/>
        </pc:sldMkLst>
        <pc:spChg chg="mod ord">
          <ac:chgData name="" userId="" providerId="" clId="Web-{641951E7-A452-4685-8503-070ADA5FA72A}" dt="2019-08-19T18:54:03.629" v="331" actId="20577"/>
          <ac:spMkLst>
            <pc:docMk/>
            <pc:sldMk cId="564175481" sldId="266"/>
            <ac:spMk id="2" creationId="{A8A613BE-942D-4FF4-8809-65EECF4B9BA8}"/>
          </ac:spMkLst>
        </pc:spChg>
        <pc:spChg chg="mod ord">
          <ac:chgData name="" userId="" providerId="" clId="Web-{641951E7-A452-4685-8503-070ADA5FA72A}" dt="2019-08-19T18:55:31.860" v="414" actId="20577"/>
          <ac:spMkLst>
            <pc:docMk/>
            <pc:sldMk cId="564175481" sldId="266"/>
            <ac:spMk id="3" creationId="{A2D16B06-F97F-460E-B103-F61F8F9AE403}"/>
          </ac:spMkLst>
        </pc:spChg>
        <pc:spChg chg="del">
          <ac:chgData name="" userId="" providerId="" clId="Web-{641951E7-A452-4685-8503-070ADA5FA72A}" dt="2019-08-19T18:40:33.098" v="51"/>
          <ac:spMkLst>
            <pc:docMk/>
            <pc:sldMk cId="564175481" sldId="266"/>
            <ac:spMk id="4" creationId="{B157B38D-0F14-4AA5-B817-24E7D4C75851}"/>
          </ac:spMkLst>
        </pc:spChg>
      </pc:sldChg>
      <pc:sldMasterChg chg="add del addSldLayout delSldLayout">
        <pc:chgData name="" userId="" providerId="" clId="Web-{641951E7-A452-4685-8503-070ADA5FA72A}" dt="2019-08-19T18:34:27.799" v="15"/>
        <pc:sldMasterMkLst>
          <pc:docMk/>
          <pc:sldMasterMk cId="0" sldId="2147483648"/>
        </pc:sldMasterMkLst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31.549" v="16"/>
        <pc:sldMasterMkLst>
          <pc:docMk/>
          <pc:sldMasterMk cId="1785823910" sldId="2147483668"/>
        </pc:sldMasterMkLst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939119798" sldId="214748366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618391141" sldId="214748367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16825480" sldId="214748367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6137178" sldId="214748367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84559743" sldId="214748367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926646763" sldId="2147483674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319277589" sldId="2147483675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4181570369" sldId="2147483676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657137943" sldId="2147483677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971070020" sldId="2147483678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584239823" sldId="214748367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02927940" sldId="214748368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861959696" sldId="214748368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309260299" sldId="214748368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843755764" sldId="214748368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258183293" sldId="2147483684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04.878" v="14"/>
        <pc:sldMasterMkLst>
          <pc:docMk/>
          <pc:sldMasterMk cId="3356576802" sldId="2147483668"/>
        </pc:sldMasterMkLst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5561390" sldId="2147483669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24826213" sldId="2147483670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8077439" sldId="2147483671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526417633" sldId="2147483672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401287256" sldId="2147483673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411172236" sldId="2147483674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32168566" sldId="2147483675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150224223" sldId="2147483676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869224116" sldId="2147483677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948489425" sldId="2147483678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96046822" sldId="2147483679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58.735" v="21"/>
        <pc:sldMasterMkLst>
          <pc:docMk/>
          <pc:sldMasterMk cId="1524232755" sldId="2147483685"/>
        </pc:sldMasterMkLst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98263762" sldId="214748368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26789558" sldId="214748368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285749285" sldId="214748368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60300837" sldId="214748368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356940961" sldId="214748369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82550050" sldId="2147483691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4244519013" sldId="2147483692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914415703" sldId="2147483693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18024073" sldId="2147483694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45785831" sldId="2147483695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35420752" sldId="214748369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374608289" sldId="214748369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383149273" sldId="214748369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075492110" sldId="214748369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590520780" sldId="214748370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04859127" sldId="2147483701"/>
          </pc:sldLayoutMkLst>
        </pc:sldLayoutChg>
      </pc:sldMasterChg>
      <pc:sldMasterChg chg="add addSldLayout modSldLayout">
        <pc:chgData name="" userId="" providerId="" clId="Web-{641951E7-A452-4685-8503-070ADA5FA72A}" dt="2019-08-19T18:34:58.735" v="21"/>
        <pc:sldMasterMkLst>
          <pc:docMk/>
          <pc:sldMasterMk cId="3717278365" sldId="2147483702"/>
        </pc:sldMasterMkLst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515994077" sldId="214748370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96826794" sldId="214748370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955809026" sldId="214748370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822775071" sldId="214748370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92701923" sldId="214748370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29801008" sldId="2147483708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099989048" sldId="2147483709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2884279" sldId="2147483710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435244906" sldId="2147483711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64711718" sldId="2147483712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02743773" sldId="214748371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707650924" sldId="214748371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882538865" sldId="214748371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511755018" sldId="214748371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283473502" sldId="214748371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663923950" sldId="2147483718"/>
          </pc:sldLayoutMkLst>
        </pc:sldLayoutChg>
      </pc:sldMasterChg>
    </pc:docChg>
  </pc:docChgLst>
  <pc:docChgLst>
    <pc:chgData clId="Web-{C9001D24-AA51-4B92-A37E-20BF31183FE2}"/>
    <pc:docChg chg="modSld">
      <pc:chgData name="" userId="" providerId="" clId="Web-{C9001D24-AA51-4B92-A37E-20BF31183FE2}" dt="2019-08-21T18:26:46.426" v="92"/>
      <pc:docMkLst>
        <pc:docMk/>
      </pc:docMkLst>
      <pc:sldChg chg="modSp">
        <pc:chgData name="" userId="" providerId="" clId="Web-{C9001D24-AA51-4B92-A37E-20BF31183FE2}" dt="2019-08-21T18:26:46.426" v="92"/>
        <pc:sldMkLst>
          <pc:docMk/>
          <pc:sldMk cId="2203360469" sldId="271"/>
        </pc:sldMkLst>
        <pc:spChg chg="mod">
          <ac:chgData name="" userId="" providerId="" clId="Web-{C9001D24-AA51-4B92-A37E-20BF31183FE2}" dt="2019-08-21T18:25:28.569" v="63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C9001D24-AA51-4B92-A37E-20BF31183FE2}" dt="2019-08-21T18:26:46.426" v="9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61DB66FD-C5B5-42A9-9350-E382481B7CEF}"/>
    <pc:docChg chg="addSld modSld sldOrd">
      <pc:chgData name="" userId="" providerId="" clId="Web-{61DB66FD-C5B5-42A9-9350-E382481B7CEF}" dt="2019-08-20T12:09:11.285" v="613" actId="14100"/>
      <pc:docMkLst>
        <pc:docMk/>
      </pc:docMkLst>
      <pc:sldChg chg="modSp new ord">
        <pc:chgData name="" userId="" providerId="" clId="Web-{61DB66FD-C5B5-42A9-9350-E382481B7CEF}" dt="2019-08-20T12:08:11.579" v="573" actId="20577"/>
        <pc:sldMkLst>
          <pc:docMk/>
          <pc:sldMk cId="2636774873" sldId="267"/>
        </pc:sldMkLst>
        <pc:spChg chg="mod">
          <ac:chgData name="" userId="" providerId="" clId="Web-{61DB66FD-C5B5-42A9-9350-E382481B7CEF}" dt="2019-08-20T11:42:46.052" v="13" actId="14100"/>
          <ac:spMkLst>
            <pc:docMk/>
            <pc:sldMk cId="2636774873" sldId="267"/>
            <ac:spMk id="2" creationId="{757E6B7F-8EC4-411C-AEC0-53A29C488751}"/>
          </ac:spMkLst>
        </pc:spChg>
        <pc:spChg chg="mod">
          <ac:chgData name="" userId="" providerId="" clId="Web-{61DB66FD-C5B5-42A9-9350-E382481B7CEF}" dt="2019-08-20T11:54:10.429" v="549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61DB66FD-C5B5-42A9-9350-E382481B7CEF}" dt="2019-08-20T12:08:11.579" v="57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 new">
        <pc:chgData name="" userId="" providerId="" clId="Web-{61DB66FD-C5B5-42A9-9350-E382481B7CEF}" dt="2019-08-20T12:08:41.159" v="589" actId="20577"/>
        <pc:sldMkLst>
          <pc:docMk/>
          <pc:sldMk cId="340662275" sldId="268"/>
        </pc:sldMkLst>
        <pc:spChg chg="mod">
          <ac:chgData name="" userId="" providerId="" clId="Web-{61DB66FD-C5B5-42A9-9350-E382481B7CEF}" dt="2019-08-20T12:08:41.159" v="589" actId="20577"/>
          <ac:spMkLst>
            <pc:docMk/>
            <pc:sldMk cId="340662275" sldId="268"/>
            <ac:spMk id="2" creationId="{6E3F33BF-4343-4A17-BBF8-A42E8B78A84E}"/>
          </ac:spMkLst>
        </pc:spChg>
        <pc:spChg chg="mod">
          <ac:chgData name="" userId="" providerId="" clId="Web-{61DB66FD-C5B5-42A9-9350-E382481B7CEF}" dt="2019-08-20T12:08:27.189" v="587" actId="14100"/>
          <ac:spMkLst>
            <pc:docMk/>
            <pc:sldMk cId="340662275" sldId="268"/>
            <ac:spMk id="3" creationId="{2A7AC1CF-514F-4B17-A7E5-5437F60D6A1B}"/>
          </ac:spMkLst>
        </pc:spChg>
      </pc:sldChg>
      <pc:sldChg chg="modSp new">
        <pc:chgData name="" userId="" providerId="" clId="Web-{61DB66FD-C5B5-42A9-9350-E382481B7CEF}" dt="2019-08-20T12:08:56.316" v="599" actId="14100"/>
        <pc:sldMkLst>
          <pc:docMk/>
          <pc:sldMk cId="3798980334" sldId="269"/>
        </pc:sldMkLst>
        <pc:spChg chg="mod">
          <ac:chgData name="" userId="" providerId="" clId="Web-{61DB66FD-C5B5-42A9-9350-E382481B7CEF}" dt="2019-08-20T12:08:53.644" v="596" actId="20577"/>
          <ac:spMkLst>
            <pc:docMk/>
            <pc:sldMk cId="3798980334" sldId="269"/>
            <ac:spMk id="2" creationId="{4AC4C3F0-8C8B-43CC-806B-CFAA03B5AA2C}"/>
          </ac:spMkLst>
        </pc:spChg>
        <pc:spChg chg="mod">
          <ac:chgData name="" userId="" providerId="" clId="Web-{61DB66FD-C5B5-42A9-9350-E382481B7CEF}" dt="2019-08-20T12:08:56.316" v="599" actId="14100"/>
          <ac:spMkLst>
            <pc:docMk/>
            <pc:sldMk cId="3798980334" sldId="269"/>
            <ac:spMk id="3" creationId="{46E545F4-18AB-4C4A-8F73-C16FEB931BE3}"/>
          </ac:spMkLst>
        </pc:spChg>
      </pc:sldChg>
      <pc:sldChg chg="modSp new">
        <pc:chgData name="" userId="" providerId="" clId="Web-{61DB66FD-C5B5-42A9-9350-E382481B7CEF}" dt="2019-08-20T12:09:11.285" v="613" actId="14100"/>
        <pc:sldMkLst>
          <pc:docMk/>
          <pc:sldMk cId="3536882473" sldId="270"/>
        </pc:sldMkLst>
        <pc:spChg chg="mod">
          <ac:chgData name="" userId="" providerId="" clId="Web-{61DB66FD-C5B5-42A9-9350-E382481B7CEF}" dt="2019-08-20T12:09:08.332" v="612" actId="14100"/>
          <ac:spMkLst>
            <pc:docMk/>
            <pc:sldMk cId="3536882473" sldId="270"/>
            <ac:spMk id="2" creationId="{0EFC5537-D2A4-4BAD-850A-E9E32001E383}"/>
          </ac:spMkLst>
        </pc:spChg>
        <pc:spChg chg="mod">
          <ac:chgData name="" userId="" providerId="" clId="Web-{61DB66FD-C5B5-42A9-9350-E382481B7CEF}" dt="2019-08-20T12:09:11.285" v="613" actId="14100"/>
          <ac:spMkLst>
            <pc:docMk/>
            <pc:sldMk cId="3536882473" sldId="270"/>
            <ac:spMk id="3" creationId="{C0E5FC76-DF94-40B1-8E48-56B7378C736A}"/>
          </ac:spMkLst>
        </pc:spChg>
      </pc:sldChg>
    </pc:docChg>
  </pc:docChgLst>
  <pc:docChgLst>
    <pc:chgData clId="Web-{18870B57-FB84-42BF-AD24-70697086F72B}"/>
    <pc:docChg chg="modSld">
      <pc:chgData name="" userId="" providerId="" clId="Web-{18870B57-FB84-42BF-AD24-70697086F72B}" dt="2019-08-20T17:27:44.799" v="53" actId="20577"/>
      <pc:docMkLst>
        <pc:docMk/>
      </pc:docMkLst>
      <pc:sldChg chg="modSp">
        <pc:chgData name="" userId="" providerId="" clId="Web-{18870B57-FB84-42BF-AD24-70697086F72B}" dt="2019-08-20T17:27:44.799" v="52" actId="20577"/>
        <pc:sldMkLst>
          <pc:docMk/>
          <pc:sldMk cId="2203360469" sldId="271"/>
        </pc:sldMkLst>
        <pc:spChg chg="mod">
          <ac:chgData name="" userId="" providerId="" clId="Web-{18870B57-FB84-42BF-AD24-70697086F72B}" dt="2019-08-20T17:27:44.799" v="5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3E7AD945-47BE-4FAD-B06A-7A6D25980A61}"/>
    <pc:docChg chg="addSld modSld sldOrd">
      <pc:chgData name="" userId="" providerId="" clId="Web-{3E7AD945-47BE-4FAD-B06A-7A6D25980A61}" dt="2019-08-19T17:17:52.444" v="723" actId="20577"/>
      <pc:docMkLst>
        <pc:docMk/>
      </pc:docMkLst>
      <pc:sldChg chg="modSp">
        <pc:chgData name="" userId="" providerId="" clId="Web-{3E7AD945-47BE-4FAD-B06A-7A6D25980A61}" dt="2019-08-19T16:13:49.264" v="57" actId="20577"/>
        <pc:sldMkLst>
          <pc:docMk/>
          <pc:sldMk cId="1871159401" sldId="257"/>
        </pc:sldMkLst>
        <pc:spChg chg="mod">
          <ac:chgData name="" userId="" providerId="" clId="Web-{3E7AD945-47BE-4FAD-B06A-7A6D25980A61}" dt="2019-08-19T16:13:49.264" v="5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3E7AD945-47BE-4FAD-B06A-7A6D25980A61}" dt="2019-08-19T16:03:00.179" v="28" actId="20577"/>
        <pc:sldMkLst>
          <pc:docMk/>
          <pc:sldMk cId="1344550397" sldId="259"/>
        </pc:sldMkLst>
        <pc:spChg chg="mod">
          <ac:chgData name="" userId="" providerId="" clId="Web-{3E7AD945-47BE-4FAD-B06A-7A6D25980A61}" dt="2019-08-19T16:03:00.179" v="28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 new">
        <pc:chgData name="" userId="" providerId="" clId="Web-{3E7AD945-47BE-4FAD-B06A-7A6D25980A61}" dt="2019-08-19T16:13:45.983" v="54" actId="20577"/>
        <pc:sldMkLst>
          <pc:docMk/>
          <pc:sldMk cId="1227730494" sldId="260"/>
        </pc:sldMkLst>
        <pc:spChg chg="mod">
          <ac:chgData name="" userId="" providerId="" clId="Web-{3E7AD945-47BE-4FAD-B06A-7A6D25980A61}" dt="2019-08-19T16:13:45.983" v="54" actId="20577"/>
          <ac:spMkLst>
            <pc:docMk/>
            <pc:sldMk cId="1227730494" sldId="260"/>
            <ac:spMk id="2" creationId="{C77D2061-6B9A-4574-9705-12BDDFD0526E}"/>
          </ac:spMkLst>
        </pc:spChg>
        <pc:spChg chg="mod">
          <ac:chgData name="" userId="" providerId="" clId="Web-{3E7AD945-47BE-4FAD-B06A-7A6D25980A61}" dt="2019-08-19T16:05:45.501" v="50" actId="20577"/>
          <ac:spMkLst>
            <pc:docMk/>
            <pc:sldMk cId="1227730494" sldId="260"/>
            <ac:spMk id="3" creationId="{140A6824-F29C-4D54-8137-11243ED98D25}"/>
          </ac:spMkLst>
        </pc:spChg>
      </pc:sldChg>
      <pc:sldChg chg="modSp new">
        <pc:chgData name="" userId="" providerId="" clId="Web-{3E7AD945-47BE-4FAD-B06A-7A6D25980A61}" dt="2019-08-19T16:13:54.482" v="62" actId="20577"/>
        <pc:sldMkLst>
          <pc:docMk/>
          <pc:sldMk cId="2699717914" sldId="261"/>
        </pc:sldMkLst>
        <pc:spChg chg="mod">
          <ac:chgData name="" userId="" providerId="" clId="Web-{3E7AD945-47BE-4FAD-B06A-7A6D25980A61}" dt="2019-08-19T16:13:54.482" v="62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addSp delSp modSp new mod ord modClrScheme chgLayout">
        <pc:chgData name="" userId="" providerId="" clId="Web-{3E7AD945-47BE-4FAD-B06A-7A6D25980A61}" dt="2019-08-19T16:52:06.176" v="608" actId="14100"/>
        <pc:sldMkLst>
          <pc:docMk/>
          <pc:sldMk cId="1385445775" sldId="262"/>
        </pc:sldMkLst>
        <pc:spChg chg="mod ord">
          <ac:chgData name="" userId="" providerId="" clId="Web-{3E7AD945-47BE-4FAD-B06A-7A6D25980A61}" dt="2019-08-19T16:25:56.986" v="140"/>
          <ac:spMkLst>
            <pc:docMk/>
            <pc:sldMk cId="1385445775" sldId="262"/>
            <ac:spMk id="2" creationId="{5CBA41FA-8933-41BC-8C5C-27AD618E6C0D}"/>
          </ac:spMkLst>
        </pc:spChg>
        <pc:spChg chg="del mod ord">
          <ac:chgData name="" userId="" providerId="" clId="Web-{3E7AD945-47BE-4FAD-B06A-7A6D25980A61}" dt="2019-08-19T16:38:12.036" v="206"/>
          <ac:spMkLst>
            <pc:docMk/>
            <pc:sldMk cId="1385445775" sldId="262"/>
            <ac:spMk id="3" creationId="{7021C000-5689-4C39-B906-B1BDF0608994}"/>
          </ac:spMkLst>
        </pc:spChg>
        <pc:spChg chg="add del mod ord">
          <ac:chgData name="" userId="" providerId="" clId="Web-{3E7AD945-47BE-4FAD-B06A-7A6D25980A61}" dt="2019-08-19T16:26:21.719" v="141"/>
          <ac:spMkLst>
            <pc:docMk/>
            <pc:sldMk cId="1385445775" sldId="262"/>
            <ac:spMk id="4" creationId="{CCCAB47C-91A0-41C1-8D3F-A188EE710EBF}"/>
          </ac:spMkLst>
        </pc:spChg>
        <pc:picChg chg="add mod ord">
          <ac:chgData name="" userId="" providerId="" clId="Web-{3E7AD945-47BE-4FAD-B06A-7A6D25980A61}" dt="2019-08-19T16:52:06.176" v="608" actId="14100"/>
          <ac:picMkLst>
            <pc:docMk/>
            <pc:sldMk cId="1385445775" sldId="262"/>
            <ac:picMk id="5" creationId="{2FD184D6-1FFD-443A-8C00-75016EAE8813}"/>
          </ac:picMkLst>
        </pc:picChg>
        <pc:picChg chg="add mod ord">
          <ac:chgData name="" userId="" providerId="" clId="Web-{3E7AD945-47BE-4FAD-B06A-7A6D25980A61}" dt="2019-08-19T16:51:50.239" v="604" actId="14100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new">
        <pc:chgData name="" userId="" providerId="" clId="Web-{3E7AD945-47BE-4FAD-B06A-7A6D25980A61}" dt="2019-08-19T17:03:16.462" v="660" actId="20577"/>
        <pc:sldMkLst>
          <pc:docMk/>
          <pc:sldMk cId="624274421" sldId="263"/>
        </pc:sldMkLst>
        <pc:spChg chg="mod">
          <ac:chgData name="" userId="" providerId="" clId="Web-{3E7AD945-47BE-4FAD-B06A-7A6D25980A61}" dt="2019-08-19T16:40:15.343" v="218" actId="20577"/>
          <ac:spMkLst>
            <pc:docMk/>
            <pc:sldMk cId="624274421" sldId="263"/>
            <ac:spMk id="2" creationId="{94C9B6DE-F31B-4B7B-9A3C-83265BE8852E}"/>
          </ac:spMkLst>
        </pc:spChg>
        <pc:spChg chg="mod">
          <ac:chgData name="" userId="" providerId="" clId="Web-{3E7AD945-47BE-4FAD-B06A-7A6D25980A61}" dt="2019-08-19T16:51:36.177" v="602" actId="1076"/>
          <ac:spMkLst>
            <pc:docMk/>
            <pc:sldMk cId="624274421" sldId="263"/>
            <ac:spMk id="3" creationId="{FBFDE45E-ECE9-46E7-843D-D939526D4D58}"/>
          </ac:spMkLst>
        </pc:spChg>
        <pc:spChg chg="mod">
          <ac:chgData name="" userId="" providerId="" clId="Web-{3E7AD945-47BE-4FAD-B06A-7A6D25980A61}" dt="2019-08-19T17:03:16.462" v="660" actId="20577"/>
          <ac:spMkLst>
            <pc:docMk/>
            <pc:sldMk cId="624274421" sldId="263"/>
            <ac:spMk id="4" creationId="{4DD1567B-47D1-4D5C-A088-B2FC7052F272}"/>
          </ac:spMkLst>
        </pc:spChg>
      </pc:sldChg>
      <pc:sldChg chg="delSp modSp new">
        <pc:chgData name="" userId="" providerId="" clId="Web-{3E7AD945-47BE-4FAD-B06A-7A6D25980A61}" dt="2019-08-19T17:12:13.082" v="721" actId="20577"/>
        <pc:sldMkLst>
          <pc:docMk/>
          <pc:sldMk cId="1415525046" sldId="264"/>
        </pc:sldMkLst>
        <pc:spChg chg="mod">
          <ac:chgData name="" userId="" providerId="" clId="Web-{3E7AD945-47BE-4FAD-B06A-7A6D25980A61}" dt="2019-08-19T16:55:03.184" v="624" actId="20577"/>
          <ac:spMkLst>
            <pc:docMk/>
            <pc:sldMk cId="1415525046" sldId="264"/>
            <ac:spMk id="2" creationId="{18712E23-8ACA-402C-AB56-4F80A37C27BB}"/>
          </ac:spMkLst>
        </pc:spChg>
        <pc:spChg chg="mod">
          <ac:chgData name="" userId="" providerId="" clId="Web-{3E7AD945-47BE-4FAD-B06A-7A6D25980A61}" dt="2019-08-19T17:12:13.082" v="721" actId="20577"/>
          <ac:spMkLst>
            <pc:docMk/>
            <pc:sldMk cId="1415525046" sldId="264"/>
            <ac:spMk id="3" creationId="{016E4820-224F-42BE-8BE2-0AEE2024E5FE}"/>
          </ac:spMkLst>
        </pc:spChg>
        <pc:spChg chg="del">
          <ac:chgData name="" userId="" providerId="" clId="Web-{3E7AD945-47BE-4FAD-B06A-7A6D25980A61}" dt="2019-08-19T16:56:15.400" v="630"/>
          <ac:spMkLst>
            <pc:docMk/>
            <pc:sldMk cId="1415525046" sldId="264"/>
            <ac:spMk id="4" creationId="{73181142-982C-4CF5-833D-236A1C1E7438}"/>
          </ac:spMkLst>
        </pc:spChg>
      </pc:sldChg>
    </pc:docChg>
  </pc:docChgLst>
  <pc:docChgLst>
    <pc:chgData clId="Web-{3895A7F7-A33F-460E-9DDF-DA0C0698EA0F}"/>
    <pc:docChg chg="addSld modSld">
      <pc:chgData name="" userId="" providerId="" clId="Web-{3895A7F7-A33F-460E-9DDF-DA0C0698EA0F}" dt="2019-08-21T17:04:54.221" v="1094" actId="20577"/>
      <pc:docMkLst>
        <pc:docMk/>
      </pc:docMkLst>
      <pc:sldChg chg="addSp delSp modSp">
        <pc:chgData name="" userId="" providerId="" clId="Web-{3895A7F7-A33F-460E-9DDF-DA0C0698EA0F}" dt="2019-08-21T16:37:12.014" v="473" actId="20577"/>
        <pc:sldMkLst>
          <pc:docMk/>
          <pc:sldMk cId="340662275" sldId="268"/>
        </pc:sldMkLst>
        <pc:spChg chg="mod">
          <ac:chgData name="" userId="" providerId="" clId="Web-{3895A7F7-A33F-460E-9DDF-DA0C0698EA0F}" dt="2019-08-21T16:37:12.014" v="473" actId="20577"/>
          <ac:spMkLst>
            <pc:docMk/>
            <pc:sldMk cId="340662275" sldId="268"/>
            <ac:spMk id="3" creationId="{2A7AC1CF-514F-4B17-A7E5-5437F60D6A1B}"/>
          </ac:spMkLst>
        </pc:spChg>
        <pc:picChg chg="add del mod">
          <ac:chgData name="" userId="" providerId="" clId="Web-{3895A7F7-A33F-460E-9DDF-DA0C0698EA0F}" dt="2019-08-21T16:34:32.522" v="298"/>
          <ac:picMkLst>
            <pc:docMk/>
            <pc:sldMk cId="340662275" sldId="268"/>
            <ac:picMk id="4" creationId="{5F50FDC7-6646-4EEA-85D1-46E0AA475CDD}"/>
          </ac:picMkLst>
        </pc:picChg>
      </pc:sldChg>
      <pc:sldChg chg="modSp">
        <pc:chgData name="" userId="" providerId="" clId="Web-{3895A7F7-A33F-460E-9DDF-DA0C0698EA0F}" dt="2019-08-21T17:04:54.221" v="1093" actId="20577"/>
        <pc:sldMkLst>
          <pc:docMk/>
          <pc:sldMk cId="3536882473" sldId="270"/>
        </pc:sldMkLst>
        <pc:spChg chg="mod">
          <ac:chgData name="" userId="" providerId="" clId="Web-{3895A7F7-A33F-460E-9DDF-DA0C0698EA0F}" dt="2019-08-21T17:04:54.221" v="1093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 new">
        <pc:chgData name="" userId="" providerId="" clId="Web-{3895A7F7-A33F-460E-9DDF-DA0C0698EA0F}" dt="2019-08-21T16:33:20.581" v="282" actId="20577"/>
        <pc:sldMkLst>
          <pc:docMk/>
          <pc:sldMk cId="2586797873" sldId="274"/>
        </pc:sldMkLst>
        <pc:spChg chg="mod">
          <ac:chgData name="" userId="" providerId="" clId="Web-{3895A7F7-A33F-460E-9DDF-DA0C0698EA0F}" dt="2019-08-21T16:31:18.199" v="109" actId="20577"/>
          <ac:spMkLst>
            <pc:docMk/>
            <pc:sldMk cId="2586797873" sldId="274"/>
            <ac:spMk id="2" creationId="{931E0C60-6B8D-4B81-86F7-C0BBDF9917D2}"/>
          </ac:spMkLst>
        </pc:spChg>
        <pc:spChg chg="mod">
          <ac:chgData name="" userId="" providerId="" clId="Web-{3895A7F7-A33F-460E-9DDF-DA0C0698EA0F}" dt="2019-08-21T16:33:20.581" v="28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addSp modSp new">
        <pc:chgData name="" userId="" providerId="" clId="Web-{3895A7F7-A33F-460E-9DDF-DA0C0698EA0F}" dt="2019-08-21T16:41:48.154" v="542" actId="1076"/>
        <pc:sldMkLst>
          <pc:docMk/>
          <pc:sldMk cId="3928889628" sldId="275"/>
        </pc:sldMkLst>
        <pc:spChg chg="mod">
          <ac:chgData name="" userId="" providerId="" clId="Web-{3895A7F7-A33F-460E-9DDF-DA0C0698EA0F}" dt="2019-08-21T16:37:31.547" v="489" actId="20577"/>
          <ac:spMkLst>
            <pc:docMk/>
            <pc:sldMk cId="3928889628" sldId="275"/>
            <ac:spMk id="2" creationId="{B753BEAA-44EA-49EC-AF3A-8D3608F20D4A}"/>
          </ac:spMkLst>
        </pc:spChg>
        <pc:spChg chg="mod">
          <ac:chgData name="" userId="" providerId="" clId="Web-{3895A7F7-A33F-460E-9DDF-DA0C0698EA0F}" dt="2019-08-21T16:37:37.531" v="498" actId="20577"/>
          <ac:spMkLst>
            <pc:docMk/>
            <pc:sldMk cId="3928889628" sldId="275"/>
            <ac:spMk id="3" creationId="{77F2E8E4-1EC0-4F19-A71F-188E88B7F407}"/>
          </ac:spMkLst>
        </pc:spChg>
        <pc:spChg chg="add mod">
          <ac:chgData name="" userId="" providerId="" clId="Web-{3895A7F7-A33F-460E-9DDF-DA0C0698EA0F}" dt="2019-08-21T16:40:21.711" v="507" actId="1076"/>
          <ac:spMkLst>
            <pc:docMk/>
            <pc:sldMk cId="3928889628" sldId="275"/>
            <ac:spMk id="6" creationId="{F66EAFB2-D542-44C4-B665-047A66B1C61E}"/>
          </ac:spMkLst>
        </pc:spChg>
        <pc:spChg chg="add mod">
          <ac:chgData name="" userId="" providerId="" clId="Web-{3895A7F7-A33F-460E-9DDF-DA0C0698EA0F}" dt="2019-08-21T16:41:08.183" v="518" actId="1076"/>
          <ac:spMkLst>
            <pc:docMk/>
            <pc:sldMk cId="3928889628" sldId="275"/>
            <ac:spMk id="7" creationId="{FE99FCA0-635D-4D5D-8315-9ECCDEB5D05D}"/>
          </ac:spMkLst>
        </pc:spChg>
        <pc:spChg chg="add mod">
          <ac:chgData name="" userId="" providerId="" clId="Web-{3895A7F7-A33F-460E-9DDF-DA0C0698EA0F}" dt="2019-08-21T16:41:48.154" v="542" actId="1076"/>
          <ac:spMkLst>
            <pc:docMk/>
            <pc:sldMk cId="3928889628" sldId="275"/>
            <ac:spMk id="8" creationId="{3344EEA8-F7DB-4BA3-9DDA-02AFE5FC7D42}"/>
          </ac:spMkLst>
        </pc:spChg>
        <pc:picChg chg="add mod">
          <ac:chgData name="" userId="" providerId="" clId="Web-{3895A7F7-A33F-460E-9DDF-DA0C0698EA0F}" dt="2019-08-21T16:37:42.391" v="503" actId="1076"/>
          <ac:picMkLst>
            <pc:docMk/>
            <pc:sldMk cId="3928889628" sldId="275"/>
            <ac:picMk id="4" creationId="{A25764BE-2B1C-4C17-9D64-9834D60A9EC4}"/>
          </ac:picMkLst>
        </pc:picChg>
      </pc:sldChg>
      <pc:sldChg chg="modSp new">
        <pc:chgData name="" userId="" providerId="" clId="Web-{3895A7F7-A33F-460E-9DDF-DA0C0698EA0F}" dt="2019-08-21T16:59:07.392" v="821" actId="20577"/>
        <pc:sldMkLst>
          <pc:docMk/>
          <pc:sldMk cId="4029955945" sldId="276"/>
        </pc:sldMkLst>
        <pc:spChg chg="mod">
          <ac:chgData name="" userId="" providerId="" clId="Web-{3895A7F7-A33F-460E-9DDF-DA0C0698EA0F}" dt="2019-08-21T16:42:23.437" v="552" actId="14100"/>
          <ac:spMkLst>
            <pc:docMk/>
            <pc:sldMk cId="4029955945" sldId="276"/>
            <ac:spMk id="2" creationId="{414D545F-4A7D-408C-935C-7057AF27329B}"/>
          </ac:spMkLst>
        </pc:spChg>
        <pc:spChg chg="mod">
          <ac:chgData name="" userId="" providerId="" clId="Web-{3895A7F7-A33F-460E-9DDF-DA0C0698EA0F}" dt="2019-08-21T16:59:07.392" v="821" actId="20577"/>
          <ac:spMkLst>
            <pc:docMk/>
            <pc:sldMk cId="4029955945" sldId="276"/>
            <ac:spMk id="3" creationId="{0BF44B94-3BCB-4B12-8CCB-9F232DF2B6EC}"/>
          </ac:spMkLst>
        </pc:spChg>
      </pc:sldChg>
    </pc:docChg>
  </pc:docChgLst>
  <pc:docChgLst>
    <pc:chgData clId="Web-{1EB6480B-F358-4427-B23D-D8198FE50013}"/>
    <pc:docChg chg="modSld">
      <pc:chgData name="" userId="" providerId="" clId="Web-{1EB6480B-F358-4427-B23D-D8198FE50013}" dt="2019-08-21T06:35:56.274" v="51"/>
      <pc:docMkLst>
        <pc:docMk/>
      </pc:docMkLst>
      <pc:sldChg chg="modSp">
        <pc:chgData name="" userId="" providerId="" clId="Web-{1EB6480B-F358-4427-B23D-D8198FE50013}" dt="2019-08-21T06:35:56.274" v="51"/>
        <pc:sldMkLst>
          <pc:docMk/>
          <pc:sldMk cId="2203360469" sldId="271"/>
        </pc:sldMkLst>
        <pc:graphicFrameChg chg="mod modGraphic">
          <ac:chgData name="" userId="" providerId="" clId="Web-{1EB6480B-F358-4427-B23D-D8198FE50013}" dt="2019-08-21T06:35:56.274" v="5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A0AD8D37-677B-4DF7-B85F-9E510A7E8949}"/>
    <pc:docChg chg="addSld modSld">
      <pc:chgData name="" userId="" providerId="" clId="Web-{A0AD8D37-677B-4DF7-B85F-9E510A7E8949}" dt="2019-08-19T15:28:46.118" v="493" actId="20577"/>
      <pc:docMkLst>
        <pc:docMk/>
      </pc:docMkLst>
      <pc:sldChg chg="modSp">
        <pc:chgData name="" userId="" providerId="" clId="Web-{A0AD8D37-677B-4DF7-B85F-9E510A7E8949}" dt="2019-08-19T15:16:34.427" v="84" actId="14100"/>
        <pc:sldMkLst>
          <pc:docMk/>
          <pc:sldMk cId="521040635" sldId="256"/>
        </pc:sldMkLst>
        <pc:spChg chg="mod">
          <ac:chgData name="" userId="" providerId="" clId="Web-{A0AD8D37-677B-4DF7-B85F-9E510A7E8949}" dt="2019-08-19T15:16:19.849" v="81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" userId="" providerId="" clId="Web-{A0AD8D37-677B-4DF7-B85F-9E510A7E8949}" dt="2019-08-19T15:16:34.427" v="84" actId="14100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" userId="" providerId="" clId="Web-{A0AD8D37-677B-4DF7-B85F-9E510A7E8949}" dt="2019-08-19T15:19:04.905" v="147" actId="20577"/>
        <pc:sldMkLst>
          <pc:docMk/>
          <pc:sldMk cId="1871159401" sldId="257"/>
        </pc:sldMkLst>
        <pc:spChg chg="mod">
          <ac:chgData name="" userId="" providerId="" clId="Web-{A0AD8D37-677B-4DF7-B85F-9E510A7E8949}" dt="2019-08-19T15:17:08.504" v="90" actId="20577"/>
          <ac:spMkLst>
            <pc:docMk/>
            <pc:sldMk cId="1871159401" sldId="257"/>
            <ac:spMk id="2" creationId="{838DACE0-9573-4593-BE3F-9A13ECD18F1C}"/>
          </ac:spMkLst>
        </pc:spChg>
        <pc:spChg chg="mod">
          <ac:chgData name="" userId="" providerId="" clId="Web-{A0AD8D37-677B-4DF7-B85F-9E510A7E8949}" dt="2019-08-19T15:19:04.905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 new">
        <pc:chgData name="" userId="" providerId="" clId="Web-{A0AD8D37-677B-4DF7-B85F-9E510A7E8949}" dt="2019-08-19T15:21:16.588" v="304" actId="20577"/>
        <pc:sldMkLst>
          <pc:docMk/>
          <pc:sldMk cId="1744745497" sldId="258"/>
        </pc:sldMkLst>
        <pc:spChg chg="mod">
          <ac:chgData name="" userId="" providerId="" clId="Web-{A0AD8D37-677B-4DF7-B85F-9E510A7E8949}" dt="2019-08-19T15:19:12.890" v="155" actId="20577"/>
          <ac:spMkLst>
            <pc:docMk/>
            <pc:sldMk cId="1744745497" sldId="258"/>
            <ac:spMk id="2" creationId="{F378E76C-9744-4FE0-A3E9-F2D7EF2C5F88}"/>
          </ac:spMkLst>
        </pc:spChg>
        <pc:spChg chg="mod">
          <ac:chgData name="" userId="" providerId="" clId="Web-{A0AD8D37-677B-4DF7-B85F-9E510A7E8949}" dt="2019-08-19T15:21:16.588" v="304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modSp new">
        <pc:chgData name="" userId="" providerId="" clId="Web-{A0AD8D37-677B-4DF7-B85F-9E510A7E8949}" dt="2019-08-19T15:28:46.102" v="492" actId="20577"/>
        <pc:sldMkLst>
          <pc:docMk/>
          <pc:sldMk cId="1344550397" sldId="259"/>
        </pc:sldMkLst>
        <pc:spChg chg="mod">
          <ac:chgData name="" userId="" providerId="" clId="Web-{A0AD8D37-677B-4DF7-B85F-9E510A7E8949}" dt="2019-08-19T15:20:49.808" v="285" actId="20577"/>
          <ac:spMkLst>
            <pc:docMk/>
            <pc:sldMk cId="1344550397" sldId="259"/>
            <ac:spMk id="2" creationId="{CB52567C-949F-473B-8E6F-B6446FE42075}"/>
          </ac:spMkLst>
        </pc:spChg>
        <pc:spChg chg="mod">
          <ac:chgData name="" userId="" providerId="" clId="Web-{A0AD8D37-677B-4DF7-B85F-9E510A7E8949}" dt="2019-08-19T15:28:46.102" v="492" actId="20577"/>
          <ac:spMkLst>
            <pc:docMk/>
            <pc:sldMk cId="1344550397" sldId="259"/>
            <ac:spMk id="3" creationId="{AAF4F163-1865-464C-8F40-EAAE425A3124}"/>
          </ac:spMkLst>
        </pc:spChg>
      </pc:sldChg>
    </pc:docChg>
  </pc:docChgLst>
  <pc:docChgLst>
    <pc:chgData clId="Web-{78B619E9-960C-4FD3-B3F2-DA5C954C8D53}"/>
    <pc:docChg chg="modSld">
      <pc:chgData name="" userId="" providerId="" clId="Web-{78B619E9-960C-4FD3-B3F2-DA5C954C8D53}" dt="2019-08-20T16:12:26.244" v="61" actId="20577"/>
      <pc:docMkLst>
        <pc:docMk/>
      </pc:docMkLst>
      <pc:sldChg chg="modSp">
        <pc:chgData name="" userId="" providerId="" clId="Web-{78B619E9-960C-4FD3-B3F2-DA5C954C8D53}" dt="2019-08-20T16:12:26.244" v="60" actId="20577"/>
        <pc:sldMkLst>
          <pc:docMk/>
          <pc:sldMk cId="4181819236" sldId="273"/>
        </pc:sldMkLst>
        <pc:spChg chg="mod">
          <ac:chgData name="" userId="" providerId="" clId="Web-{78B619E9-960C-4FD3-B3F2-DA5C954C8D53}" dt="2019-08-20T16:12:26.244" v="60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AB744C5C-636C-4955-937F-C14E5766A7C4}"/>
    <pc:docChg chg="modSld">
      <pc:chgData name="" userId="" providerId="" clId="Web-{AB744C5C-636C-4955-937F-C14E5766A7C4}" dt="2019-08-21T16:28:07.026" v="545" actId="20577"/>
      <pc:docMkLst>
        <pc:docMk/>
      </pc:docMkLst>
      <pc:sldChg chg="modSp">
        <pc:chgData name="" userId="" providerId="" clId="Web-{AB744C5C-636C-4955-937F-C14E5766A7C4}" dt="2019-08-21T16:09:57.929" v="32" actId="20577"/>
        <pc:sldMkLst>
          <pc:docMk/>
          <pc:sldMk cId="2636774873" sldId="267"/>
        </pc:sldMkLst>
        <pc:spChg chg="mod">
          <ac:chgData name="" userId="" providerId="" clId="Web-{AB744C5C-636C-4955-937F-C14E5766A7C4}" dt="2019-08-21T16:08:54.930" v="27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AB744C5C-636C-4955-937F-C14E5766A7C4}" dt="2019-08-21T16:09:57.929" v="32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addSp delSp modSp">
        <pc:chgData name="" userId="" providerId="" clId="Web-{AB744C5C-636C-4955-937F-C14E5766A7C4}" dt="2019-08-21T16:28:07.026" v="544" actId="20577"/>
        <pc:sldMkLst>
          <pc:docMk/>
          <pc:sldMk cId="3798980334" sldId="269"/>
        </pc:sldMkLst>
        <pc:spChg chg="mod">
          <ac:chgData name="" userId="" providerId="" clId="Web-{AB744C5C-636C-4955-937F-C14E5766A7C4}" dt="2019-08-21T16:28:07.026" v="544" actId="20577"/>
          <ac:spMkLst>
            <pc:docMk/>
            <pc:sldMk cId="3798980334" sldId="269"/>
            <ac:spMk id="3" creationId="{46E545F4-18AB-4C4A-8F73-C16FEB931BE3}"/>
          </ac:spMkLst>
        </pc:spChg>
        <pc:spChg chg="add mod">
          <ac:chgData name="" userId="" providerId="" clId="Web-{AB744C5C-636C-4955-937F-C14E5766A7C4}" dt="2019-08-21T16:17:02.261" v="218" actId="1076"/>
          <ac:spMkLst>
            <pc:docMk/>
            <pc:sldMk cId="3798980334" sldId="269"/>
            <ac:spMk id="8" creationId="{50CC5DC2-7D8D-444D-9FE2-CD42E434B74A}"/>
          </ac:spMkLst>
        </pc:spChg>
        <pc:spChg chg="add del mod">
          <ac:chgData name="" userId="" providerId="" clId="Web-{AB744C5C-636C-4955-937F-C14E5766A7C4}" dt="2019-08-21T16:19:06.508" v="320"/>
          <ac:spMkLst>
            <pc:docMk/>
            <pc:sldMk cId="3798980334" sldId="269"/>
            <ac:spMk id="9" creationId="{FC6992D6-5430-493F-A4CC-2647D63B6B37}"/>
          </ac:spMkLst>
        </pc:spChg>
        <pc:spChg chg="add mod">
          <ac:chgData name="" userId="" providerId="" clId="Web-{AB744C5C-636C-4955-937F-C14E5766A7C4}" dt="2019-08-21T16:20:29.866" v="349" actId="1076"/>
          <ac:spMkLst>
            <pc:docMk/>
            <pc:sldMk cId="3798980334" sldId="269"/>
            <ac:spMk id="10" creationId="{1909F3DB-2444-41BE-A494-12FD4DCE77B0}"/>
          </ac:spMkLst>
        </pc:spChg>
        <pc:spChg chg="add mod">
          <ac:chgData name="" userId="" providerId="" clId="Web-{AB744C5C-636C-4955-937F-C14E5766A7C4}" dt="2019-08-21T16:25:07.983" v="519" actId="20577"/>
          <ac:spMkLst>
            <pc:docMk/>
            <pc:sldMk cId="3798980334" sldId="269"/>
            <ac:spMk id="11" creationId="{B08611DC-C3DD-4085-B1BB-BB969BCF39AC}"/>
          </ac:spMkLst>
        </pc:spChg>
        <pc:spChg chg="add mod">
          <ac:chgData name="" userId="" providerId="" clId="Web-{AB744C5C-636C-4955-937F-C14E5766A7C4}" dt="2019-08-21T16:25:38.139" v="532" actId="20577"/>
          <ac:spMkLst>
            <pc:docMk/>
            <pc:sldMk cId="3798980334" sldId="269"/>
            <ac:spMk id="12" creationId="{BC79A90A-BCA4-43DF-BF6F-6D5D1D9420EF}"/>
          </ac:spMkLst>
        </pc:spChg>
        <pc:spChg chg="add mod">
          <ac:chgData name="" userId="" providerId="" clId="Web-{AB744C5C-636C-4955-937F-C14E5766A7C4}" dt="2019-08-21T16:22:52.237" v="412" actId="1076"/>
          <ac:spMkLst>
            <pc:docMk/>
            <pc:sldMk cId="3798980334" sldId="269"/>
            <ac:spMk id="13" creationId="{C40BB04B-2CA6-4D3A-8FE6-2995AFF6F348}"/>
          </ac:spMkLst>
        </pc:spChg>
        <pc:spChg chg="add mod">
          <ac:chgData name="" userId="" providerId="" clId="Web-{AB744C5C-636C-4955-937F-C14E5766A7C4}" dt="2019-08-21T16:25:33.045" v="528" actId="20577"/>
          <ac:spMkLst>
            <pc:docMk/>
            <pc:sldMk cId="3798980334" sldId="269"/>
            <ac:spMk id="14" creationId="{4AE57DBE-9141-43B1-9845-BBD3536F844D}"/>
          </ac:spMkLst>
        </pc:spChg>
        <pc:picChg chg="add del mod">
          <ac:chgData name="" userId="" providerId="" clId="Web-{AB744C5C-636C-4955-937F-C14E5766A7C4}" dt="2019-08-21T16:16:23.762" v="202"/>
          <ac:picMkLst>
            <pc:docMk/>
            <pc:sldMk cId="3798980334" sldId="269"/>
            <ac:picMk id="4" creationId="{95333D50-7AA9-4D0D-8168-3EFE5F936D1B}"/>
          </ac:picMkLst>
        </pc:picChg>
        <pc:picChg chg="add del mod">
          <ac:chgData name="" userId="" providerId="" clId="Web-{AB744C5C-636C-4955-937F-C14E5766A7C4}" dt="2019-08-21T16:15:36.623" v="190"/>
          <ac:picMkLst>
            <pc:docMk/>
            <pc:sldMk cId="3798980334" sldId="269"/>
            <ac:picMk id="6" creationId="{9F211470-CCB1-4EE6-885F-4BFD157C697C}"/>
          </ac:picMkLst>
        </pc:picChg>
      </pc:sldChg>
    </pc:docChg>
  </pc:docChgLst>
  <pc:docChgLst>
    <pc:chgData clId="Web-{C1A406EF-C8B4-4B7D-B273-AFB0DDD894F4}"/>
    <pc:docChg chg="delSld modSld">
      <pc:chgData name="" userId="" providerId="" clId="Web-{C1A406EF-C8B4-4B7D-B273-AFB0DDD894F4}" dt="2019-08-21T18:58:08.910" v="93" actId="20577"/>
      <pc:docMkLst>
        <pc:docMk/>
      </pc:docMkLst>
      <pc:sldChg chg="modSp">
        <pc:chgData name="" userId="" providerId="" clId="Web-{C1A406EF-C8B4-4B7D-B273-AFB0DDD894F4}" dt="2019-08-21T18:58:08.910" v="92" actId="20577"/>
        <pc:sldMkLst>
          <pc:docMk/>
          <pc:sldMk cId="1871159401" sldId="257"/>
        </pc:sldMkLst>
        <pc:spChg chg="mod">
          <ac:chgData name="" userId="" providerId="" clId="Web-{C1A406EF-C8B4-4B7D-B273-AFB0DDD894F4}" dt="2019-08-21T18:58:08.910" v="92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C1A406EF-C8B4-4B7D-B273-AFB0DDD894F4}" dt="2019-08-21T18:57:22.348" v="55" actId="20577"/>
        <pc:sldMkLst>
          <pc:docMk/>
          <pc:sldMk cId="1744745497" sldId="258"/>
        </pc:sldMkLst>
        <pc:spChg chg="mod">
          <ac:chgData name="" userId="" providerId="" clId="Web-{C1A406EF-C8B4-4B7D-B273-AFB0DDD894F4}" dt="2019-08-21T18:57:22.348" v="55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del">
        <pc:chgData name="" userId="" providerId="" clId="Web-{C1A406EF-C8B4-4B7D-B273-AFB0DDD894F4}" dt="2019-08-21T18:54:35.759" v="0"/>
        <pc:sldMkLst>
          <pc:docMk/>
          <pc:sldMk cId="1227730494" sldId="260"/>
        </pc:sldMkLst>
      </pc:sldChg>
      <pc:sldChg chg="modSp">
        <pc:chgData name="" userId="" providerId="" clId="Web-{C1A406EF-C8B4-4B7D-B273-AFB0DDD894F4}" dt="2019-08-21T18:55:12.992" v="16" actId="20577"/>
        <pc:sldMkLst>
          <pc:docMk/>
          <pc:sldMk cId="2699717914" sldId="261"/>
        </pc:sldMkLst>
        <pc:spChg chg="mod">
          <ac:chgData name="" userId="" providerId="" clId="Web-{C1A406EF-C8B4-4B7D-B273-AFB0DDD894F4}" dt="2019-08-21T18:55:12.992" v="16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modSp">
        <pc:chgData name="" userId="" providerId="" clId="Web-{C1A406EF-C8B4-4B7D-B273-AFB0DDD894F4}" dt="2019-08-21T18:56:10.850" v="23" actId="20577"/>
        <pc:sldMkLst>
          <pc:docMk/>
          <pc:sldMk cId="2636774873" sldId="267"/>
        </pc:sldMkLst>
        <pc:spChg chg="mod">
          <ac:chgData name="" userId="" providerId="" clId="Web-{C1A406EF-C8B4-4B7D-B273-AFB0DDD894F4}" dt="2019-08-21T18:56:07.835" v="21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C1A406EF-C8B4-4B7D-B273-AFB0DDD894F4}" dt="2019-08-21T18:56:10.850" v="2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C1A406EF-C8B4-4B7D-B273-AFB0DDD894F4}" dt="2019-08-21T18:56:16.663" v="26" actId="20577"/>
        <pc:sldMkLst>
          <pc:docMk/>
          <pc:sldMk cId="340662275" sldId="268"/>
        </pc:sldMkLst>
        <pc:spChg chg="mod">
          <ac:chgData name="" userId="" providerId="" clId="Web-{C1A406EF-C8B4-4B7D-B273-AFB0DDD894F4}" dt="2019-08-21T18:56:16.663" v="26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C1A406EF-C8B4-4B7D-B273-AFB0DDD894F4}" dt="2019-08-21T18:56:37.068" v="40" actId="20577"/>
        <pc:sldMkLst>
          <pc:docMk/>
          <pc:sldMk cId="3798980334" sldId="269"/>
        </pc:sldMkLst>
        <pc:spChg chg="mod">
          <ac:chgData name="" userId="" providerId="" clId="Web-{C1A406EF-C8B4-4B7D-B273-AFB0DDD894F4}" dt="2019-08-21T18:56:37.068" v="40" actId="20577"/>
          <ac:spMkLst>
            <pc:docMk/>
            <pc:sldMk cId="3798980334" sldId="269"/>
            <ac:spMk id="3" creationId="{46E545F4-18AB-4C4A-8F73-C16FEB931BE3}"/>
          </ac:spMkLst>
        </pc:spChg>
      </pc:sldChg>
      <pc:sldChg chg="modSp">
        <pc:chgData name="" userId="" providerId="" clId="Web-{C1A406EF-C8B4-4B7D-B273-AFB0DDD894F4}" dt="2019-08-21T18:56:46.271" v="47" actId="20577"/>
        <pc:sldMkLst>
          <pc:docMk/>
          <pc:sldMk cId="3536882473" sldId="270"/>
        </pc:sldMkLst>
        <pc:spChg chg="mod">
          <ac:chgData name="" userId="" providerId="" clId="Web-{C1A406EF-C8B4-4B7D-B273-AFB0DDD894F4}" dt="2019-08-21T18:56:46.271" v="47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C1A406EF-C8B4-4B7D-B273-AFB0DDD894F4}" dt="2019-08-21T18:54:56.680" v="15"/>
        <pc:sldMkLst>
          <pc:docMk/>
          <pc:sldMk cId="2203360469" sldId="271"/>
        </pc:sldMkLst>
        <pc:graphicFrameChg chg="mod modGraphic">
          <ac:chgData name="" userId="" providerId="" clId="Web-{C1A406EF-C8B4-4B7D-B273-AFB0DDD894F4}" dt="2019-08-21T18:54:56.680" v="15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del">
        <pc:chgData name="" userId="" providerId="" clId="Web-{C1A406EF-C8B4-4B7D-B273-AFB0DDD894F4}" dt="2019-08-21T18:54:39.181" v="1"/>
        <pc:sldMkLst>
          <pc:docMk/>
          <pc:sldMk cId="2094229014" sldId="272"/>
        </pc:sldMkLst>
      </pc:sldChg>
      <pc:sldChg chg="modSp">
        <pc:chgData name="" userId="" providerId="" clId="Web-{C1A406EF-C8B4-4B7D-B273-AFB0DDD894F4}" dt="2019-08-21T18:56:41.896" v="42" actId="20577"/>
        <pc:sldMkLst>
          <pc:docMk/>
          <pc:sldMk cId="2586797873" sldId="274"/>
        </pc:sldMkLst>
        <pc:spChg chg="mod">
          <ac:chgData name="" userId="" providerId="" clId="Web-{C1A406EF-C8B4-4B7D-B273-AFB0DDD894F4}" dt="2019-08-21T18:56:41.896" v="4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C1A406EF-C8B4-4B7D-B273-AFB0DDD894F4}" dt="2019-08-21T18:56:23.006" v="29" actId="20577"/>
        <pc:sldMkLst>
          <pc:docMk/>
          <pc:sldMk cId="3928889628" sldId="275"/>
        </pc:sldMkLst>
        <pc:spChg chg="mod">
          <ac:chgData name="" userId="" providerId="" clId="Web-{C1A406EF-C8B4-4B7D-B273-AFB0DDD894F4}" dt="2019-08-21T18:56:23.006" v="29" actId="20577"/>
          <ac:spMkLst>
            <pc:docMk/>
            <pc:sldMk cId="3928889628" sldId="275"/>
            <ac:spMk id="3" creationId="{77F2E8E4-1EC0-4F19-A71F-188E88B7F407}"/>
          </ac:spMkLst>
        </pc:spChg>
      </pc:sldChg>
      <pc:sldChg chg="modSp">
        <pc:chgData name="" userId="" providerId="" clId="Web-{C1A406EF-C8B4-4B7D-B273-AFB0DDD894F4}" dt="2019-08-21T18:56:31.365" v="36" actId="20577"/>
        <pc:sldMkLst>
          <pc:docMk/>
          <pc:sldMk cId="4029955945" sldId="276"/>
        </pc:sldMkLst>
        <pc:spChg chg="mod">
          <ac:chgData name="" userId="" providerId="" clId="Web-{C1A406EF-C8B4-4B7D-B273-AFB0DDD894F4}" dt="2019-08-21T18:56:31.365" v="36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C1A406EF-C8B4-4B7D-B273-AFB0DDD894F4}" dt="2019-08-21T18:56:50.599" v="50" actId="20577"/>
        <pc:sldMkLst>
          <pc:docMk/>
          <pc:sldMk cId="1491219972" sldId="277"/>
        </pc:sldMkLst>
        <pc:spChg chg="mod">
          <ac:chgData name="" userId="" providerId="" clId="Web-{C1A406EF-C8B4-4B7D-B273-AFB0DDD894F4}" dt="2019-08-21T18:56:50.599" v="50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6617D-1B2E-45C1-8DA8-DC9BF463A8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628C85C-B23B-4047-AFD6-A5FC129E431D}">
      <dgm:prSet/>
      <dgm:spPr/>
      <dgm:t>
        <a:bodyPr/>
        <a:lstStyle/>
        <a:p>
          <a:r>
            <a:rPr lang="de-DE"/>
            <a:t>Erste Struktur von PopUp entwickelt</a:t>
          </a:r>
        </a:p>
      </dgm:t>
    </dgm:pt>
    <dgm:pt modelId="{94F15348-AE4F-4242-B044-20F2EEF75F85}" type="parTrans" cxnId="{287EB742-5864-4CBE-8155-FEC026317279}">
      <dgm:prSet/>
      <dgm:spPr/>
      <dgm:t>
        <a:bodyPr/>
        <a:lstStyle/>
        <a:p>
          <a:endParaRPr lang="de-DE"/>
        </a:p>
      </dgm:t>
    </dgm:pt>
    <dgm:pt modelId="{FE5275CC-9C1C-4120-A7A9-8C77505C1DFD}" type="sibTrans" cxnId="{287EB742-5864-4CBE-8155-FEC026317279}">
      <dgm:prSet/>
      <dgm:spPr/>
      <dgm:t>
        <a:bodyPr/>
        <a:lstStyle/>
        <a:p>
          <a:endParaRPr lang="de-DE"/>
        </a:p>
      </dgm:t>
    </dgm:pt>
    <dgm:pt modelId="{439783B1-7C9D-45D5-A621-D28438ACD6C6}">
      <dgm:prSet/>
      <dgm:spPr/>
      <dgm:t>
        <a:bodyPr/>
        <a:lstStyle/>
        <a:p>
          <a:r>
            <a:rPr lang="de-DE"/>
            <a:t>Kommunikation zwischen Chrome und VSC aufgebaut</a:t>
          </a:r>
        </a:p>
      </dgm:t>
    </dgm:pt>
    <dgm:pt modelId="{AC4DADFD-3122-43D8-9CC3-9D16C3BCF5A1}" type="parTrans" cxnId="{E4F20742-1604-456E-BEDB-F94D820BF32E}">
      <dgm:prSet/>
      <dgm:spPr/>
      <dgm:t>
        <a:bodyPr/>
        <a:lstStyle/>
        <a:p>
          <a:endParaRPr lang="de-DE"/>
        </a:p>
      </dgm:t>
    </dgm:pt>
    <dgm:pt modelId="{1E99F794-EC23-483A-B883-CDF5B8B1D12D}" type="sibTrans" cxnId="{E4F20742-1604-456E-BEDB-F94D820BF32E}">
      <dgm:prSet/>
      <dgm:spPr/>
      <dgm:t>
        <a:bodyPr/>
        <a:lstStyle/>
        <a:p>
          <a:endParaRPr lang="de-DE"/>
        </a:p>
      </dgm:t>
    </dgm:pt>
    <dgm:pt modelId="{58F6A974-1C7E-4868-B201-0055D524AEC8}">
      <dgm:prSet/>
      <dgm:spPr/>
      <dgm:t>
        <a:bodyPr/>
        <a:lstStyle/>
        <a:p>
          <a:r>
            <a:rPr lang="de-DE"/>
            <a:t>Button zum manuellen Auswählen von Fragmenten eingebaut</a:t>
          </a:r>
        </a:p>
      </dgm:t>
    </dgm:pt>
    <dgm:pt modelId="{D8970E91-7CFA-4BC2-86FF-BA2F6F008A87}" type="parTrans" cxnId="{AE0B4A5D-778D-492A-9C78-BE28BCD136B4}">
      <dgm:prSet/>
      <dgm:spPr/>
      <dgm:t>
        <a:bodyPr/>
        <a:lstStyle/>
        <a:p>
          <a:endParaRPr lang="de-DE"/>
        </a:p>
      </dgm:t>
    </dgm:pt>
    <dgm:pt modelId="{166C0887-707F-4CCA-B8EB-6DF3D32907AB}" type="sibTrans" cxnId="{AE0B4A5D-778D-492A-9C78-BE28BCD136B4}">
      <dgm:prSet/>
      <dgm:spPr/>
      <dgm:t>
        <a:bodyPr/>
        <a:lstStyle/>
        <a:p>
          <a:endParaRPr lang="de-DE"/>
        </a:p>
      </dgm:t>
    </dgm:pt>
    <dgm:pt modelId="{E5431C34-6EC8-4402-AA6B-1E4C19A9DAC6}">
      <dgm:prSet/>
      <dgm:spPr/>
      <dgm:t>
        <a:bodyPr/>
        <a:lstStyle/>
        <a:p>
          <a:r>
            <a:rPr lang="de-DE"/>
            <a:t>Design überarbeitet</a:t>
          </a:r>
        </a:p>
      </dgm:t>
    </dgm:pt>
    <dgm:pt modelId="{036F7E60-05DB-46F8-A31A-1B4B34EF403D}" type="parTrans" cxnId="{69542F84-7A57-4C3F-91D4-A5621D4C40D6}">
      <dgm:prSet/>
      <dgm:spPr/>
      <dgm:t>
        <a:bodyPr/>
        <a:lstStyle/>
        <a:p>
          <a:endParaRPr lang="de-DE"/>
        </a:p>
      </dgm:t>
    </dgm:pt>
    <dgm:pt modelId="{5B1DA659-8720-4AC9-832D-F5E6BA42F645}" type="sibTrans" cxnId="{69542F84-7A57-4C3F-91D4-A5621D4C40D6}">
      <dgm:prSet/>
      <dgm:spPr/>
      <dgm:t>
        <a:bodyPr/>
        <a:lstStyle/>
        <a:p>
          <a:endParaRPr lang="de-DE"/>
        </a:p>
      </dgm:t>
    </dgm:pt>
    <dgm:pt modelId="{3E463321-6800-4E2F-9A9B-1DE3D0C0E706}">
      <dgm:prSet/>
      <dgm:spPr/>
      <dgm:t>
        <a:bodyPr/>
        <a:lstStyle/>
        <a:p>
          <a:r>
            <a:rPr lang="de-DE"/>
            <a:t>Funktionalität/Logik der Fragmente in Design umgesetzt</a:t>
          </a:r>
        </a:p>
      </dgm:t>
    </dgm:pt>
    <dgm:pt modelId="{A646184D-CF51-4103-BACD-2F557712E72F}" type="parTrans" cxnId="{FECA528A-A6D8-4AC5-B167-096CF35DAA86}">
      <dgm:prSet/>
      <dgm:spPr/>
      <dgm:t>
        <a:bodyPr/>
        <a:lstStyle/>
        <a:p>
          <a:endParaRPr lang="de-DE"/>
        </a:p>
      </dgm:t>
    </dgm:pt>
    <dgm:pt modelId="{9DC107DC-BE1D-407B-B37E-3DE7C653EB98}" type="sibTrans" cxnId="{FECA528A-A6D8-4AC5-B167-096CF35DAA86}">
      <dgm:prSet/>
      <dgm:spPr/>
      <dgm:t>
        <a:bodyPr/>
        <a:lstStyle/>
        <a:p>
          <a:endParaRPr lang="de-DE"/>
        </a:p>
      </dgm:t>
    </dgm:pt>
    <dgm:pt modelId="{DABCFE59-22E2-430E-8DC4-0E8DE078660D}">
      <dgm:prSet/>
      <dgm:spPr/>
      <dgm:t>
        <a:bodyPr/>
        <a:lstStyle/>
        <a:p>
          <a:r>
            <a:rPr lang="de-DE"/>
            <a:t>Nutzung des Models zum Voraussagen von Fragmenten</a:t>
          </a:r>
        </a:p>
      </dgm:t>
    </dgm:pt>
    <dgm:pt modelId="{C536D741-BF8F-4E31-80FB-9C6DBAF89C5E}" type="parTrans" cxnId="{A76FC022-9521-4820-BFFF-07FAB07C05B2}">
      <dgm:prSet/>
      <dgm:spPr/>
      <dgm:t>
        <a:bodyPr/>
        <a:lstStyle/>
        <a:p>
          <a:endParaRPr lang="de-DE"/>
        </a:p>
      </dgm:t>
    </dgm:pt>
    <dgm:pt modelId="{E2B750FE-415C-43BD-8875-68724517EA78}" type="sibTrans" cxnId="{A76FC022-9521-4820-BFFF-07FAB07C05B2}">
      <dgm:prSet/>
      <dgm:spPr/>
      <dgm:t>
        <a:bodyPr/>
        <a:lstStyle/>
        <a:p>
          <a:endParaRPr lang="de-DE"/>
        </a:p>
      </dgm:t>
    </dgm:pt>
    <dgm:pt modelId="{A679B7E5-D705-49E2-B81B-2C025EDB0661}">
      <dgm:prSet/>
      <dgm:spPr/>
      <dgm:t>
        <a:bodyPr/>
        <a:lstStyle/>
        <a:p>
          <a:r>
            <a:rPr lang="de-DE"/>
            <a:t>Finales Testen der Funktionen</a:t>
          </a:r>
        </a:p>
      </dgm:t>
    </dgm:pt>
    <dgm:pt modelId="{06172E71-3FFB-49AF-A973-3F10695A4032}" type="parTrans" cxnId="{21CC39C1-AD3C-4B63-84A1-40BC76E25B50}">
      <dgm:prSet/>
      <dgm:spPr/>
      <dgm:t>
        <a:bodyPr/>
        <a:lstStyle/>
        <a:p>
          <a:endParaRPr lang="de-DE"/>
        </a:p>
      </dgm:t>
    </dgm:pt>
    <dgm:pt modelId="{D2776656-26EA-4EDF-B59C-9C4DA2F7A52C}" type="sibTrans" cxnId="{21CC39C1-AD3C-4B63-84A1-40BC76E25B50}">
      <dgm:prSet/>
      <dgm:spPr/>
      <dgm:t>
        <a:bodyPr/>
        <a:lstStyle/>
        <a:p>
          <a:endParaRPr lang="de-DE"/>
        </a:p>
      </dgm:t>
    </dgm:pt>
    <dgm:pt modelId="{14B83C1A-73CF-4826-A5A9-88F369B6EE9B}" type="pres">
      <dgm:prSet presAssocID="{1C66617D-1B2E-45C1-8DA8-DC9BF463A8CA}" presName="vert0" presStyleCnt="0">
        <dgm:presLayoutVars>
          <dgm:dir/>
          <dgm:animOne val="branch"/>
          <dgm:animLvl val="lvl"/>
        </dgm:presLayoutVars>
      </dgm:prSet>
      <dgm:spPr/>
    </dgm:pt>
    <dgm:pt modelId="{1005CEF5-7526-4FF6-85EB-9BFBEE096881}" type="pres">
      <dgm:prSet presAssocID="{E628C85C-B23B-4047-AFD6-A5FC129E431D}" presName="thickLine" presStyleLbl="alignNode1" presStyleIdx="0" presStyleCnt="7"/>
      <dgm:spPr/>
    </dgm:pt>
    <dgm:pt modelId="{78E2094D-B4E0-476A-BCAB-B67CD10AE241}" type="pres">
      <dgm:prSet presAssocID="{E628C85C-B23B-4047-AFD6-A5FC129E431D}" presName="horz1" presStyleCnt="0"/>
      <dgm:spPr/>
    </dgm:pt>
    <dgm:pt modelId="{BB5477D4-F1D1-49B9-94B4-E34CC75E9963}" type="pres">
      <dgm:prSet presAssocID="{E628C85C-B23B-4047-AFD6-A5FC129E431D}" presName="tx1" presStyleLbl="revTx" presStyleIdx="0" presStyleCnt="7"/>
      <dgm:spPr/>
    </dgm:pt>
    <dgm:pt modelId="{D0B0E1E9-EB6A-4121-A196-92CE25CC66FF}" type="pres">
      <dgm:prSet presAssocID="{E628C85C-B23B-4047-AFD6-A5FC129E431D}" presName="vert1" presStyleCnt="0"/>
      <dgm:spPr/>
    </dgm:pt>
    <dgm:pt modelId="{4427A25B-F2CD-47B5-B89D-47444B3D22B2}" type="pres">
      <dgm:prSet presAssocID="{439783B1-7C9D-45D5-A621-D28438ACD6C6}" presName="thickLine" presStyleLbl="alignNode1" presStyleIdx="1" presStyleCnt="7"/>
      <dgm:spPr/>
    </dgm:pt>
    <dgm:pt modelId="{A3ADCAA2-433C-4FA2-AB9D-98CED2DCC46E}" type="pres">
      <dgm:prSet presAssocID="{439783B1-7C9D-45D5-A621-D28438ACD6C6}" presName="horz1" presStyleCnt="0"/>
      <dgm:spPr/>
    </dgm:pt>
    <dgm:pt modelId="{2CFFE199-724E-483C-920E-256CA259D05B}" type="pres">
      <dgm:prSet presAssocID="{439783B1-7C9D-45D5-A621-D28438ACD6C6}" presName="tx1" presStyleLbl="revTx" presStyleIdx="1" presStyleCnt="7"/>
      <dgm:spPr/>
    </dgm:pt>
    <dgm:pt modelId="{C29097C0-699B-4D06-A2FA-A5720A2BE93A}" type="pres">
      <dgm:prSet presAssocID="{439783B1-7C9D-45D5-A621-D28438ACD6C6}" presName="vert1" presStyleCnt="0"/>
      <dgm:spPr/>
    </dgm:pt>
    <dgm:pt modelId="{B5B08545-8039-46D9-B2C7-3A751A521012}" type="pres">
      <dgm:prSet presAssocID="{58F6A974-1C7E-4868-B201-0055D524AEC8}" presName="thickLine" presStyleLbl="alignNode1" presStyleIdx="2" presStyleCnt="7"/>
      <dgm:spPr/>
    </dgm:pt>
    <dgm:pt modelId="{AC51182C-9DB7-48B2-AB87-9B736625FB7E}" type="pres">
      <dgm:prSet presAssocID="{58F6A974-1C7E-4868-B201-0055D524AEC8}" presName="horz1" presStyleCnt="0"/>
      <dgm:spPr/>
    </dgm:pt>
    <dgm:pt modelId="{E5491206-1479-4088-AE4A-EB13E4CC484F}" type="pres">
      <dgm:prSet presAssocID="{58F6A974-1C7E-4868-B201-0055D524AEC8}" presName="tx1" presStyleLbl="revTx" presStyleIdx="2" presStyleCnt="7"/>
      <dgm:spPr/>
    </dgm:pt>
    <dgm:pt modelId="{F7830747-2086-410C-819E-499F4290395F}" type="pres">
      <dgm:prSet presAssocID="{58F6A974-1C7E-4868-B201-0055D524AEC8}" presName="vert1" presStyleCnt="0"/>
      <dgm:spPr/>
    </dgm:pt>
    <dgm:pt modelId="{8DA4F6E2-FCCC-4D02-BDD4-4E6CC10EEF67}" type="pres">
      <dgm:prSet presAssocID="{E5431C34-6EC8-4402-AA6B-1E4C19A9DAC6}" presName="thickLine" presStyleLbl="alignNode1" presStyleIdx="3" presStyleCnt="7"/>
      <dgm:spPr/>
    </dgm:pt>
    <dgm:pt modelId="{E8195B27-9C16-4F59-B739-D11BF8E51FE1}" type="pres">
      <dgm:prSet presAssocID="{E5431C34-6EC8-4402-AA6B-1E4C19A9DAC6}" presName="horz1" presStyleCnt="0"/>
      <dgm:spPr/>
    </dgm:pt>
    <dgm:pt modelId="{12CCBD14-5AA0-4438-96B8-FE3399E8442A}" type="pres">
      <dgm:prSet presAssocID="{E5431C34-6EC8-4402-AA6B-1E4C19A9DAC6}" presName="tx1" presStyleLbl="revTx" presStyleIdx="3" presStyleCnt="7"/>
      <dgm:spPr/>
    </dgm:pt>
    <dgm:pt modelId="{6A89776D-D457-469D-8E3F-88DB80F108F5}" type="pres">
      <dgm:prSet presAssocID="{E5431C34-6EC8-4402-AA6B-1E4C19A9DAC6}" presName="vert1" presStyleCnt="0"/>
      <dgm:spPr/>
    </dgm:pt>
    <dgm:pt modelId="{3C185D5E-A46A-4096-A078-FB6CB1F064A3}" type="pres">
      <dgm:prSet presAssocID="{3E463321-6800-4E2F-9A9B-1DE3D0C0E706}" presName="thickLine" presStyleLbl="alignNode1" presStyleIdx="4" presStyleCnt="7"/>
      <dgm:spPr/>
    </dgm:pt>
    <dgm:pt modelId="{65F90123-6BBB-4D11-9A97-24F958E0C46C}" type="pres">
      <dgm:prSet presAssocID="{3E463321-6800-4E2F-9A9B-1DE3D0C0E706}" presName="horz1" presStyleCnt="0"/>
      <dgm:spPr/>
    </dgm:pt>
    <dgm:pt modelId="{FFA607EF-DCA2-4D7E-8828-B71D1D19C018}" type="pres">
      <dgm:prSet presAssocID="{3E463321-6800-4E2F-9A9B-1DE3D0C0E706}" presName="tx1" presStyleLbl="revTx" presStyleIdx="4" presStyleCnt="7"/>
      <dgm:spPr/>
    </dgm:pt>
    <dgm:pt modelId="{FD9AEF00-2556-480B-9D82-DD603E7CAC33}" type="pres">
      <dgm:prSet presAssocID="{3E463321-6800-4E2F-9A9B-1DE3D0C0E706}" presName="vert1" presStyleCnt="0"/>
      <dgm:spPr/>
    </dgm:pt>
    <dgm:pt modelId="{1F4ECCE6-4B22-4E52-8A01-643B2FFE2F86}" type="pres">
      <dgm:prSet presAssocID="{DABCFE59-22E2-430E-8DC4-0E8DE078660D}" presName="thickLine" presStyleLbl="alignNode1" presStyleIdx="5" presStyleCnt="7"/>
      <dgm:spPr/>
    </dgm:pt>
    <dgm:pt modelId="{1784907A-CD49-4958-A0AD-194F6BC57268}" type="pres">
      <dgm:prSet presAssocID="{DABCFE59-22E2-430E-8DC4-0E8DE078660D}" presName="horz1" presStyleCnt="0"/>
      <dgm:spPr/>
    </dgm:pt>
    <dgm:pt modelId="{D8122938-31DE-4A42-86C1-9914045AA7D6}" type="pres">
      <dgm:prSet presAssocID="{DABCFE59-22E2-430E-8DC4-0E8DE078660D}" presName="tx1" presStyleLbl="revTx" presStyleIdx="5" presStyleCnt="7"/>
      <dgm:spPr/>
    </dgm:pt>
    <dgm:pt modelId="{3F575AAA-A884-4635-A079-4E3D561224FE}" type="pres">
      <dgm:prSet presAssocID="{DABCFE59-22E2-430E-8DC4-0E8DE078660D}" presName="vert1" presStyleCnt="0"/>
      <dgm:spPr/>
    </dgm:pt>
    <dgm:pt modelId="{5122E0D4-B735-4EA7-89E2-7E8FB97F3D98}" type="pres">
      <dgm:prSet presAssocID="{A679B7E5-D705-49E2-B81B-2C025EDB0661}" presName="thickLine" presStyleLbl="alignNode1" presStyleIdx="6" presStyleCnt="7"/>
      <dgm:spPr/>
    </dgm:pt>
    <dgm:pt modelId="{2C5FCC77-52B8-4229-9AA1-021AEC17E054}" type="pres">
      <dgm:prSet presAssocID="{A679B7E5-D705-49E2-B81B-2C025EDB0661}" presName="horz1" presStyleCnt="0"/>
      <dgm:spPr/>
    </dgm:pt>
    <dgm:pt modelId="{97D4A861-0100-4EE3-BADD-D6CE5C57A019}" type="pres">
      <dgm:prSet presAssocID="{A679B7E5-D705-49E2-B81B-2C025EDB0661}" presName="tx1" presStyleLbl="revTx" presStyleIdx="6" presStyleCnt="7"/>
      <dgm:spPr/>
    </dgm:pt>
    <dgm:pt modelId="{B210D13A-913A-45A1-BE9B-12C65EB99B80}" type="pres">
      <dgm:prSet presAssocID="{A679B7E5-D705-49E2-B81B-2C025EDB0661}" presName="vert1" presStyleCnt="0"/>
      <dgm:spPr/>
    </dgm:pt>
  </dgm:ptLst>
  <dgm:cxnLst>
    <dgm:cxn modelId="{9ED0F108-EAA4-44A3-9D5E-9F62509C2D47}" type="presOf" srcId="{DABCFE59-22E2-430E-8DC4-0E8DE078660D}" destId="{D8122938-31DE-4A42-86C1-9914045AA7D6}" srcOrd="0" destOrd="0" presId="urn:microsoft.com/office/officeart/2008/layout/LinedList"/>
    <dgm:cxn modelId="{A76FC022-9521-4820-BFFF-07FAB07C05B2}" srcId="{1C66617D-1B2E-45C1-8DA8-DC9BF463A8CA}" destId="{DABCFE59-22E2-430E-8DC4-0E8DE078660D}" srcOrd="5" destOrd="0" parTransId="{C536D741-BF8F-4E31-80FB-9C6DBAF89C5E}" sibTransId="{E2B750FE-415C-43BD-8875-68724517EA78}"/>
    <dgm:cxn modelId="{14BA9C29-6E3C-4DD3-A008-BA5A7D1AAEB9}" type="presOf" srcId="{1C66617D-1B2E-45C1-8DA8-DC9BF463A8CA}" destId="{14B83C1A-73CF-4826-A5A9-88F369B6EE9B}" srcOrd="0" destOrd="0" presId="urn:microsoft.com/office/officeart/2008/layout/LinedList"/>
    <dgm:cxn modelId="{E7CC6837-5226-4213-89EE-253F4AEAF8C5}" type="presOf" srcId="{58F6A974-1C7E-4868-B201-0055D524AEC8}" destId="{E5491206-1479-4088-AE4A-EB13E4CC484F}" srcOrd="0" destOrd="0" presId="urn:microsoft.com/office/officeart/2008/layout/LinedList"/>
    <dgm:cxn modelId="{AE0B4A5D-778D-492A-9C78-BE28BCD136B4}" srcId="{1C66617D-1B2E-45C1-8DA8-DC9BF463A8CA}" destId="{58F6A974-1C7E-4868-B201-0055D524AEC8}" srcOrd="2" destOrd="0" parTransId="{D8970E91-7CFA-4BC2-86FF-BA2F6F008A87}" sibTransId="{166C0887-707F-4CCA-B8EB-6DF3D32907AB}"/>
    <dgm:cxn modelId="{E4F20742-1604-456E-BEDB-F94D820BF32E}" srcId="{1C66617D-1B2E-45C1-8DA8-DC9BF463A8CA}" destId="{439783B1-7C9D-45D5-A621-D28438ACD6C6}" srcOrd="1" destOrd="0" parTransId="{AC4DADFD-3122-43D8-9CC3-9D16C3BCF5A1}" sibTransId="{1E99F794-EC23-483A-B883-CDF5B8B1D12D}"/>
    <dgm:cxn modelId="{287EB742-5864-4CBE-8155-FEC026317279}" srcId="{1C66617D-1B2E-45C1-8DA8-DC9BF463A8CA}" destId="{E628C85C-B23B-4047-AFD6-A5FC129E431D}" srcOrd="0" destOrd="0" parTransId="{94F15348-AE4F-4242-B044-20F2EEF75F85}" sibTransId="{FE5275CC-9C1C-4120-A7A9-8C77505C1DFD}"/>
    <dgm:cxn modelId="{69542F84-7A57-4C3F-91D4-A5621D4C40D6}" srcId="{1C66617D-1B2E-45C1-8DA8-DC9BF463A8CA}" destId="{E5431C34-6EC8-4402-AA6B-1E4C19A9DAC6}" srcOrd="3" destOrd="0" parTransId="{036F7E60-05DB-46F8-A31A-1B4B34EF403D}" sibTransId="{5B1DA659-8720-4AC9-832D-F5E6BA42F645}"/>
    <dgm:cxn modelId="{FECA528A-A6D8-4AC5-B167-096CF35DAA86}" srcId="{1C66617D-1B2E-45C1-8DA8-DC9BF463A8CA}" destId="{3E463321-6800-4E2F-9A9B-1DE3D0C0E706}" srcOrd="4" destOrd="0" parTransId="{A646184D-CF51-4103-BACD-2F557712E72F}" sibTransId="{9DC107DC-BE1D-407B-B37E-3DE7C653EB98}"/>
    <dgm:cxn modelId="{40E2A98C-37EE-424E-A891-7E81F57591FB}" type="presOf" srcId="{E5431C34-6EC8-4402-AA6B-1E4C19A9DAC6}" destId="{12CCBD14-5AA0-4438-96B8-FE3399E8442A}" srcOrd="0" destOrd="0" presId="urn:microsoft.com/office/officeart/2008/layout/LinedList"/>
    <dgm:cxn modelId="{09C08E96-0370-4092-AA8C-253FA363544A}" type="presOf" srcId="{A679B7E5-D705-49E2-B81B-2C025EDB0661}" destId="{97D4A861-0100-4EE3-BADD-D6CE5C57A019}" srcOrd="0" destOrd="0" presId="urn:microsoft.com/office/officeart/2008/layout/LinedList"/>
    <dgm:cxn modelId="{21CC39C1-AD3C-4B63-84A1-40BC76E25B50}" srcId="{1C66617D-1B2E-45C1-8DA8-DC9BF463A8CA}" destId="{A679B7E5-D705-49E2-B81B-2C025EDB0661}" srcOrd="6" destOrd="0" parTransId="{06172E71-3FFB-49AF-A973-3F10695A4032}" sibTransId="{D2776656-26EA-4EDF-B59C-9C4DA2F7A52C}"/>
    <dgm:cxn modelId="{CF7094C7-89E9-4EF0-9B07-D155BB46EFB9}" type="presOf" srcId="{E628C85C-B23B-4047-AFD6-A5FC129E431D}" destId="{BB5477D4-F1D1-49B9-94B4-E34CC75E9963}" srcOrd="0" destOrd="0" presId="urn:microsoft.com/office/officeart/2008/layout/LinedList"/>
    <dgm:cxn modelId="{DC34DFCD-2E45-4054-9B43-923FBA61FEC4}" type="presOf" srcId="{3E463321-6800-4E2F-9A9B-1DE3D0C0E706}" destId="{FFA607EF-DCA2-4D7E-8828-B71D1D19C018}" srcOrd="0" destOrd="0" presId="urn:microsoft.com/office/officeart/2008/layout/LinedList"/>
    <dgm:cxn modelId="{091685D3-F789-4955-B6B5-FD487C8E9059}" type="presOf" srcId="{439783B1-7C9D-45D5-A621-D28438ACD6C6}" destId="{2CFFE199-724E-483C-920E-256CA259D05B}" srcOrd="0" destOrd="0" presId="urn:microsoft.com/office/officeart/2008/layout/LinedList"/>
    <dgm:cxn modelId="{A2E752A2-027D-43A5-9823-E1245625527F}" type="presParOf" srcId="{14B83C1A-73CF-4826-A5A9-88F369B6EE9B}" destId="{1005CEF5-7526-4FF6-85EB-9BFBEE096881}" srcOrd="0" destOrd="0" presId="urn:microsoft.com/office/officeart/2008/layout/LinedList"/>
    <dgm:cxn modelId="{1D1D6847-6E9F-4106-B00F-7874134C47CE}" type="presParOf" srcId="{14B83C1A-73CF-4826-A5A9-88F369B6EE9B}" destId="{78E2094D-B4E0-476A-BCAB-B67CD10AE241}" srcOrd="1" destOrd="0" presId="urn:microsoft.com/office/officeart/2008/layout/LinedList"/>
    <dgm:cxn modelId="{DD4AD84B-6449-4ECD-BA97-72488E273CC1}" type="presParOf" srcId="{78E2094D-B4E0-476A-BCAB-B67CD10AE241}" destId="{BB5477D4-F1D1-49B9-94B4-E34CC75E9963}" srcOrd="0" destOrd="0" presId="urn:microsoft.com/office/officeart/2008/layout/LinedList"/>
    <dgm:cxn modelId="{8818FD58-F999-451E-8EA2-1E6D5B8DDF28}" type="presParOf" srcId="{78E2094D-B4E0-476A-BCAB-B67CD10AE241}" destId="{D0B0E1E9-EB6A-4121-A196-92CE25CC66FF}" srcOrd="1" destOrd="0" presId="urn:microsoft.com/office/officeart/2008/layout/LinedList"/>
    <dgm:cxn modelId="{AB4E26DE-A693-4D0C-90B8-7E81C663EAF8}" type="presParOf" srcId="{14B83C1A-73CF-4826-A5A9-88F369B6EE9B}" destId="{4427A25B-F2CD-47B5-B89D-47444B3D22B2}" srcOrd="2" destOrd="0" presId="urn:microsoft.com/office/officeart/2008/layout/LinedList"/>
    <dgm:cxn modelId="{C7B2B4EA-0616-49F6-B10D-8834145CFA22}" type="presParOf" srcId="{14B83C1A-73CF-4826-A5A9-88F369B6EE9B}" destId="{A3ADCAA2-433C-4FA2-AB9D-98CED2DCC46E}" srcOrd="3" destOrd="0" presId="urn:microsoft.com/office/officeart/2008/layout/LinedList"/>
    <dgm:cxn modelId="{B1759942-716E-4020-A40E-5883E6EC694E}" type="presParOf" srcId="{A3ADCAA2-433C-4FA2-AB9D-98CED2DCC46E}" destId="{2CFFE199-724E-483C-920E-256CA259D05B}" srcOrd="0" destOrd="0" presId="urn:microsoft.com/office/officeart/2008/layout/LinedList"/>
    <dgm:cxn modelId="{A1039CD9-6AA6-47F5-8409-C7FC44C6311A}" type="presParOf" srcId="{A3ADCAA2-433C-4FA2-AB9D-98CED2DCC46E}" destId="{C29097C0-699B-4D06-A2FA-A5720A2BE93A}" srcOrd="1" destOrd="0" presId="urn:microsoft.com/office/officeart/2008/layout/LinedList"/>
    <dgm:cxn modelId="{1B98DC9D-2D7F-45EB-B8E5-F8A95DEE2A92}" type="presParOf" srcId="{14B83C1A-73CF-4826-A5A9-88F369B6EE9B}" destId="{B5B08545-8039-46D9-B2C7-3A751A521012}" srcOrd="4" destOrd="0" presId="urn:microsoft.com/office/officeart/2008/layout/LinedList"/>
    <dgm:cxn modelId="{02CE0B17-E003-483E-8D7B-FB59E1F18EA8}" type="presParOf" srcId="{14B83C1A-73CF-4826-A5A9-88F369B6EE9B}" destId="{AC51182C-9DB7-48B2-AB87-9B736625FB7E}" srcOrd="5" destOrd="0" presId="urn:microsoft.com/office/officeart/2008/layout/LinedList"/>
    <dgm:cxn modelId="{EF31AC2B-9190-4652-86BA-D9D1823AA2E0}" type="presParOf" srcId="{AC51182C-9DB7-48B2-AB87-9B736625FB7E}" destId="{E5491206-1479-4088-AE4A-EB13E4CC484F}" srcOrd="0" destOrd="0" presId="urn:microsoft.com/office/officeart/2008/layout/LinedList"/>
    <dgm:cxn modelId="{0A9FB5D6-CF0A-4AA5-8986-999836314FFB}" type="presParOf" srcId="{AC51182C-9DB7-48B2-AB87-9B736625FB7E}" destId="{F7830747-2086-410C-819E-499F4290395F}" srcOrd="1" destOrd="0" presId="urn:microsoft.com/office/officeart/2008/layout/LinedList"/>
    <dgm:cxn modelId="{26F79AF0-0B8C-48FA-A5CC-A94B82C6C2CA}" type="presParOf" srcId="{14B83C1A-73CF-4826-A5A9-88F369B6EE9B}" destId="{8DA4F6E2-FCCC-4D02-BDD4-4E6CC10EEF67}" srcOrd="6" destOrd="0" presId="urn:microsoft.com/office/officeart/2008/layout/LinedList"/>
    <dgm:cxn modelId="{007BE17D-0D04-4A26-B56E-ABDE0ABC8228}" type="presParOf" srcId="{14B83C1A-73CF-4826-A5A9-88F369B6EE9B}" destId="{E8195B27-9C16-4F59-B739-D11BF8E51FE1}" srcOrd="7" destOrd="0" presId="urn:microsoft.com/office/officeart/2008/layout/LinedList"/>
    <dgm:cxn modelId="{D332B497-736A-473B-BD50-44E28F63F551}" type="presParOf" srcId="{E8195B27-9C16-4F59-B739-D11BF8E51FE1}" destId="{12CCBD14-5AA0-4438-96B8-FE3399E8442A}" srcOrd="0" destOrd="0" presId="urn:microsoft.com/office/officeart/2008/layout/LinedList"/>
    <dgm:cxn modelId="{F197E6F3-CC3C-47AA-A0C4-C304CBF3981E}" type="presParOf" srcId="{E8195B27-9C16-4F59-B739-D11BF8E51FE1}" destId="{6A89776D-D457-469D-8E3F-88DB80F108F5}" srcOrd="1" destOrd="0" presId="urn:microsoft.com/office/officeart/2008/layout/LinedList"/>
    <dgm:cxn modelId="{5B239E65-7047-4D53-9A13-2977AAE959EE}" type="presParOf" srcId="{14B83C1A-73CF-4826-A5A9-88F369B6EE9B}" destId="{3C185D5E-A46A-4096-A078-FB6CB1F064A3}" srcOrd="8" destOrd="0" presId="urn:microsoft.com/office/officeart/2008/layout/LinedList"/>
    <dgm:cxn modelId="{53A4C426-967B-42E1-B7E9-8CCE74BA1918}" type="presParOf" srcId="{14B83C1A-73CF-4826-A5A9-88F369B6EE9B}" destId="{65F90123-6BBB-4D11-9A97-24F958E0C46C}" srcOrd="9" destOrd="0" presId="urn:microsoft.com/office/officeart/2008/layout/LinedList"/>
    <dgm:cxn modelId="{3EDEE4C7-DB2E-4087-85FD-2B1650C8652F}" type="presParOf" srcId="{65F90123-6BBB-4D11-9A97-24F958E0C46C}" destId="{FFA607EF-DCA2-4D7E-8828-B71D1D19C018}" srcOrd="0" destOrd="0" presId="urn:microsoft.com/office/officeart/2008/layout/LinedList"/>
    <dgm:cxn modelId="{4DE9E44F-F61C-4240-BA16-971C6BC1EE15}" type="presParOf" srcId="{65F90123-6BBB-4D11-9A97-24F958E0C46C}" destId="{FD9AEF00-2556-480B-9D82-DD603E7CAC33}" srcOrd="1" destOrd="0" presId="urn:microsoft.com/office/officeart/2008/layout/LinedList"/>
    <dgm:cxn modelId="{C775C368-5FEA-44F6-A0F6-F8BEA37D297D}" type="presParOf" srcId="{14B83C1A-73CF-4826-A5A9-88F369B6EE9B}" destId="{1F4ECCE6-4B22-4E52-8A01-643B2FFE2F86}" srcOrd="10" destOrd="0" presId="urn:microsoft.com/office/officeart/2008/layout/LinedList"/>
    <dgm:cxn modelId="{56EBD237-8BE7-4FF0-8ECE-6E68931416A9}" type="presParOf" srcId="{14B83C1A-73CF-4826-A5A9-88F369B6EE9B}" destId="{1784907A-CD49-4958-A0AD-194F6BC57268}" srcOrd="11" destOrd="0" presId="urn:microsoft.com/office/officeart/2008/layout/LinedList"/>
    <dgm:cxn modelId="{FB4D8531-B6EA-47EB-98E4-3B252364B1F3}" type="presParOf" srcId="{1784907A-CD49-4958-A0AD-194F6BC57268}" destId="{D8122938-31DE-4A42-86C1-9914045AA7D6}" srcOrd="0" destOrd="0" presId="urn:microsoft.com/office/officeart/2008/layout/LinedList"/>
    <dgm:cxn modelId="{806797FF-1A26-4576-B9A6-43307889D2DF}" type="presParOf" srcId="{1784907A-CD49-4958-A0AD-194F6BC57268}" destId="{3F575AAA-A884-4635-A079-4E3D561224FE}" srcOrd="1" destOrd="0" presId="urn:microsoft.com/office/officeart/2008/layout/LinedList"/>
    <dgm:cxn modelId="{26743E63-E1D3-4DCA-80D7-653631DE2C4F}" type="presParOf" srcId="{14B83C1A-73CF-4826-A5A9-88F369B6EE9B}" destId="{5122E0D4-B735-4EA7-89E2-7E8FB97F3D98}" srcOrd="12" destOrd="0" presId="urn:microsoft.com/office/officeart/2008/layout/LinedList"/>
    <dgm:cxn modelId="{DA4131B8-D402-4BC7-B46D-9B55E3DD6B4D}" type="presParOf" srcId="{14B83C1A-73CF-4826-A5A9-88F369B6EE9B}" destId="{2C5FCC77-52B8-4229-9AA1-021AEC17E054}" srcOrd="13" destOrd="0" presId="urn:microsoft.com/office/officeart/2008/layout/LinedList"/>
    <dgm:cxn modelId="{61C07992-2028-435A-B523-1AAFC1234990}" type="presParOf" srcId="{2C5FCC77-52B8-4229-9AA1-021AEC17E054}" destId="{97D4A861-0100-4EE3-BADD-D6CE5C57A019}" srcOrd="0" destOrd="0" presId="urn:microsoft.com/office/officeart/2008/layout/LinedList"/>
    <dgm:cxn modelId="{C58F9C14-7A7F-46B2-84DF-8D0CA9BB37C3}" type="presParOf" srcId="{2C5FCC77-52B8-4229-9AA1-021AEC17E054}" destId="{B210D13A-913A-45A1-BE9B-12C65EB99B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CEF5-7526-4FF6-85EB-9BFBEE096881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477D4-F1D1-49B9-94B4-E34CC75E9963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Erste Struktur von PopUp entwickelt</a:t>
          </a:r>
        </a:p>
      </dsp:txBody>
      <dsp:txXfrm>
        <a:off x="0" y="473"/>
        <a:ext cx="8596668" cy="554260"/>
      </dsp:txXfrm>
    </dsp:sp>
    <dsp:sp modelId="{4427A25B-F2CD-47B5-B89D-47444B3D22B2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FE199-724E-483C-920E-256CA259D05B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Kommunikation zwischen Chrome und VSC aufgebaut</a:t>
          </a:r>
        </a:p>
      </dsp:txBody>
      <dsp:txXfrm>
        <a:off x="0" y="554734"/>
        <a:ext cx="8596668" cy="554260"/>
      </dsp:txXfrm>
    </dsp:sp>
    <dsp:sp modelId="{B5B08545-8039-46D9-B2C7-3A751A521012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91206-1479-4088-AE4A-EB13E4CC484F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Button zum manuellen Auswählen von Fragmenten eingebaut</a:t>
          </a:r>
        </a:p>
      </dsp:txBody>
      <dsp:txXfrm>
        <a:off x="0" y="1108995"/>
        <a:ext cx="8596668" cy="554260"/>
      </dsp:txXfrm>
    </dsp:sp>
    <dsp:sp modelId="{8DA4F6E2-FCCC-4D02-BDD4-4E6CC10EEF67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CBD14-5AA0-4438-96B8-FE3399E8442A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Design überarbeitet</a:t>
          </a:r>
        </a:p>
      </dsp:txBody>
      <dsp:txXfrm>
        <a:off x="0" y="1663256"/>
        <a:ext cx="8596668" cy="554260"/>
      </dsp:txXfrm>
    </dsp:sp>
    <dsp:sp modelId="{3C185D5E-A46A-4096-A078-FB6CB1F064A3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607EF-DCA2-4D7E-8828-B71D1D19C018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Funktionalität/Logik der Fragmente in Design umgesetzt</a:t>
          </a:r>
        </a:p>
      </dsp:txBody>
      <dsp:txXfrm>
        <a:off x="0" y="2217516"/>
        <a:ext cx="8596668" cy="554260"/>
      </dsp:txXfrm>
    </dsp:sp>
    <dsp:sp modelId="{1F4ECCE6-4B22-4E52-8A01-643B2FFE2F86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2938-31DE-4A42-86C1-9914045AA7D6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Nutzung des Models zum Voraussagen von Fragmenten</a:t>
          </a:r>
        </a:p>
      </dsp:txBody>
      <dsp:txXfrm>
        <a:off x="0" y="2771777"/>
        <a:ext cx="8596668" cy="554260"/>
      </dsp:txXfrm>
    </dsp:sp>
    <dsp:sp modelId="{5122E0D4-B735-4EA7-89E2-7E8FB97F3D98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A861-0100-4EE3-BADD-D6CE5C57A019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Finales Testen der Funktionen</a:t>
          </a:r>
        </a:p>
      </dsp:txBody>
      <dsp:txXfrm>
        <a:off x="0" y="3326038"/>
        <a:ext cx="8596668" cy="55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7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53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5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7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8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8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.me/i/if-javascript-was-a-car-hmmm-934b5ba923ae40abbad65a53f5e0f02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github.com/smn57/frag.extract.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frag.extract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556" y="4050833"/>
            <a:ext cx="8259447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Beginner Practical by </a:t>
            </a:r>
            <a:endParaRPr lang="de-DE"/>
          </a:p>
          <a:p>
            <a:r>
              <a:rPr lang="en-US" sz="2800" dirty="0"/>
              <a:t>Florian Rauls, Simon </a:t>
            </a:r>
            <a:r>
              <a:rPr lang="en-US" sz="2800" dirty="0" err="1"/>
              <a:t>Gimmini</a:t>
            </a:r>
            <a:r>
              <a:rPr lang="en-US" sz="2800" dirty="0"/>
              <a:t>, Tobias </a:t>
            </a:r>
            <a:r>
              <a:rPr lang="en-US" sz="2800" dirty="0" err="1"/>
              <a:t>Neuschäfer</a:t>
            </a:r>
            <a:r>
              <a:rPr lang="en-US" sz="2800" dirty="0"/>
              <a:t> at Heidelberg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6B7F-8EC4-411C-AEC0-53A29C48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528"/>
          </a:xfrm>
        </p:spPr>
        <p:txBody>
          <a:bodyPr/>
          <a:lstStyle/>
          <a:p>
            <a:r>
              <a:rPr lang="de-DE" dirty="0" err="1"/>
              <a:t>Extraction</a:t>
            </a:r>
            <a:r>
              <a:rPr lang="de-DE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69E1D-5E43-4069-8090-65498CFB9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46635"/>
            <a:ext cx="4184035" cy="46947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Grundidee: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Datensatz (</a:t>
            </a:r>
            <a:r>
              <a:rPr lang="de-DE" dirty="0" err="1"/>
              <a:t>CoNaLa</a:t>
            </a:r>
            <a:r>
              <a:rPr lang="de-DE" dirty="0"/>
              <a:t>-Corpus) mit folgendem Inhalt: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"</a:t>
            </a:r>
            <a:r>
              <a:rPr lang="de-DE" dirty="0" err="1"/>
              <a:t>Intent</a:t>
            </a:r>
            <a:r>
              <a:rPr lang="de-DE" dirty="0"/>
              <a:t>" in natürlicher Sprache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Zugehöriges Code Fragment</a:t>
            </a:r>
          </a:p>
          <a:p>
            <a:pPr>
              <a:buFont typeface="Arial" charset="2"/>
              <a:buChar char="•"/>
            </a:pPr>
            <a:r>
              <a:rPr lang="de-DE" dirty="0"/>
              <a:t>Datensatz als Trainingsgrundlage für ein Neuronales Netz</a:t>
            </a:r>
          </a:p>
          <a:p>
            <a:pPr>
              <a:buFont typeface="Arial" charset="2"/>
              <a:buChar char="•"/>
            </a:pPr>
            <a:r>
              <a:rPr lang="de-DE" dirty="0"/>
              <a:t>NN unterstützt den User bei der Auswahl der Fragmente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C3A063-4DBD-48C8-B8A7-DAF3D243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346635"/>
            <a:ext cx="4184034" cy="46947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Probleme: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Ein in bspw. Python oder R trainiertes Model nicht nur in JavaScript, sondern gleich in einer Chrome Extension einbinden</a:t>
            </a:r>
          </a:p>
          <a:p>
            <a:pPr>
              <a:buFont typeface="Arial" charset="2"/>
              <a:buChar char="•"/>
            </a:pPr>
            <a:r>
              <a:rPr lang="de-DE" dirty="0"/>
              <a:t>Training in JavaScript theoretisch möglich, aber wirft Probleme im Bereich Performanz auf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Preprocessing</a:t>
            </a:r>
            <a:r>
              <a:rPr lang="de-DE" dirty="0"/>
              <a:t> muss in JavaScript reproduzierbar sein, um Daten zur Bewertung einzuspeisen</a:t>
            </a:r>
          </a:p>
          <a:p>
            <a:pPr>
              <a:buFont typeface="Arial" charset="2"/>
              <a:buChar char="•"/>
            </a:pPr>
            <a:r>
              <a:rPr lang="de-DE" dirty="0"/>
              <a:t>Komplexes Problem erfordert ein komplexes Model --&gt; Trotzdem muss die Auswertung am Ende performant sein</a:t>
            </a:r>
          </a:p>
        </p:txBody>
      </p:sp>
    </p:spTree>
    <p:extLst>
      <p:ext uri="{BB962C8B-B14F-4D97-AF65-F5344CB8AC3E}">
        <p14:creationId xmlns:p14="http://schemas.microsoft.com/office/powerpoint/2010/main" val="263677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F33BF-4343-4A17-BBF8-A42E8B7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AC1CF-514F-4B17-A7E5-5437F60D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703"/>
            <a:ext cx="8596668" cy="4391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Theorie: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sz="2000" dirty="0"/>
              <a:t>Training des Neuronalen Netzes in Python (bspw. mit Keras)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Abspeichern des Models in .h5-Format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Konvertieren in TensorFlow.js-Format 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Laden des Models in der Extension</a:t>
            </a:r>
          </a:p>
          <a:p>
            <a:pPr>
              <a:buFont typeface="Arial" charset="2"/>
              <a:buChar char="•"/>
            </a:pPr>
            <a:r>
              <a:rPr lang="de-DE" sz="2000" dirty="0" err="1"/>
              <a:t>Predictions</a:t>
            </a:r>
            <a:r>
              <a:rPr lang="de-DE" sz="2000" dirty="0"/>
              <a:t> in der Extension möglich</a:t>
            </a:r>
          </a:p>
        </p:txBody>
      </p:sp>
    </p:spTree>
    <p:extLst>
      <p:ext uri="{BB962C8B-B14F-4D97-AF65-F5344CB8AC3E}">
        <p14:creationId xmlns:p14="http://schemas.microsoft.com/office/powerpoint/2010/main" val="34066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3BEAA-44EA-49EC-AF3A-8D3608F2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E8E4-1EC0-4F19-A71F-188E88B7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Praxis:</a:t>
            </a:r>
            <a:endParaRPr lang="de-DE" dirty="0"/>
          </a:p>
          <a:p>
            <a:endParaRPr lang="de-DE" u="sng" dirty="0"/>
          </a:p>
        </p:txBody>
      </p:sp>
      <p:pic>
        <p:nvPicPr>
          <p:cNvPr id="4" name="Grafik 4" descr="Ein Bild, das Auto, Transport enthält.&#10;&#10;Mit hoher Zuverlässigkeit generierte Beschreibung">
            <a:extLst>
              <a:ext uri="{FF2B5EF4-FFF2-40B4-BE49-F238E27FC236}">
                <a16:creationId xmlns:a16="http://schemas.microsoft.com/office/drawing/2014/main" id="{A25764BE-2B1C-4C17-9D64-9834D60A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9" y="2742767"/>
            <a:ext cx="3730336" cy="330344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66EAFB2-D542-44C4-B665-047A66B1C61E}"/>
              </a:ext>
            </a:extLst>
          </p:cNvPr>
          <p:cNvSpPr/>
          <p:nvPr/>
        </p:nvSpPr>
        <p:spPr>
          <a:xfrm rot="8580000">
            <a:off x="4914069" y="1454867"/>
            <a:ext cx="1610521" cy="129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99FCA0-635D-4D5D-8315-9ECCDEB5D05D}"/>
              </a:ext>
            </a:extLst>
          </p:cNvPr>
          <p:cNvSpPr txBox="1"/>
          <p:nvPr/>
        </p:nvSpPr>
        <p:spPr>
          <a:xfrm>
            <a:off x="1178502" y="6079548"/>
            <a:ext cx="47694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100" dirty="0">
                <a:ea typeface="+mn-lt"/>
                <a:cs typeface="+mn-lt"/>
                <a:hlinkClick r:id="rId3"/>
              </a:rPr>
              <a:t>https://me.me/i/if-javascript-was-a-car-hmmm-934b5ba923ae40abbad65a53f5e0f02e</a:t>
            </a:r>
            <a:endParaRPr lang="de-DE" sz="11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44EEA8-F7DB-4BA3-9DDA-02AFE5FC7D42}"/>
              </a:ext>
            </a:extLst>
          </p:cNvPr>
          <p:cNvSpPr txBox="1"/>
          <p:nvPr/>
        </p:nvSpPr>
        <p:spPr>
          <a:xfrm rot="60000">
            <a:off x="6499513" y="628652"/>
            <a:ext cx="25180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Auf TensorFlow.js übertragbar</a:t>
            </a:r>
          </a:p>
        </p:txBody>
      </p:sp>
    </p:spTree>
    <p:extLst>
      <p:ext uri="{BB962C8B-B14F-4D97-AF65-F5344CB8AC3E}">
        <p14:creationId xmlns:p14="http://schemas.microsoft.com/office/powerpoint/2010/main" val="392888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D545F-4A7D-408C-935C-7057AF27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de-DE" dirty="0"/>
              <a:t>Export nach </a:t>
            </a:r>
            <a:r>
              <a:rPr lang="de-DE" dirty="0" err="1"/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44B94-3BCB-4B12-8CCB-9F232DF2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80"/>
            <a:ext cx="8596668" cy="4746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Probleme -&gt; Lösungen: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Laden des Models erweist sich als sehr trickreich, da dies ausschließlich über eine URL möglich ist -&gt; Hosting per GitHub-Pages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TensorFlow.js lange nicht so ausgereift wie Keras/</a:t>
            </a:r>
            <a:r>
              <a:rPr lang="de-DE" dirty="0" err="1"/>
              <a:t>TensorFlow</a:t>
            </a:r>
            <a:r>
              <a:rPr lang="de-DE" dirty="0"/>
              <a:t> (Layer fehlen)  </a:t>
            </a:r>
            <a:br>
              <a:rPr lang="de-DE" dirty="0"/>
            </a:br>
            <a:r>
              <a:rPr lang="de-DE" dirty="0"/>
              <a:t>-&gt; Langes herumprobieren mit verschiedenen </a:t>
            </a:r>
            <a:r>
              <a:rPr lang="de-DE" dirty="0" err="1"/>
              <a:t>Layern</a:t>
            </a:r>
            <a:r>
              <a:rPr lang="de-DE" dirty="0"/>
              <a:t> und Stöbern in der Dokumentation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von Objekten erzeugt </a:t>
            </a:r>
            <a:r>
              <a:rPr lang="de-DE" dirty="0" err="1"/>
              <a:t>Promises</a:t>
            </a:r>
            <a:r>
              <a:rPr lang="de-DE" dirty="0"/>
              <a:t>, welche abgewartet werden müssen </a:t>
            </a:r>
            <a:br>
              <a:rPr lang="de-DE" dirty="0"/>
            </a:br>
            <a:r>
              <a:rPr lang="de-DE" dirty="0"/>
              <a:t>-&gt; Nutzen von </a:t>
            </a:r>
            <a:r>
              <a:rPr lang="de-DE" dirty="0" err="1"/>
              <a:t>async</a:t>
            </a:r>
            <a:r>
              <a:rPr lang="de-DE" dirty="0"/>
              <a:t>-Funktionen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Preprocessing</a:t>
            </a:r>
            <a:r>
              <a:rPr lang="de-DE" dirty="0"/>
              <a:t> -&gt; Siehe nächster Abschnitt</a:t>
            </a:r>
          </a:p>
        </p:txBody>
      </p:sp>
    </p:spTree>
    <p:extLst>
      <p:ext uri="{BB962C8B-B14F-4D97-AF65-F5344CB8AC3E}">
        <p14:creationId xmlns:p14="http://schemas.microsoft.com/office/powerpoint/2010/main" val="402995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4C3F0-8C8B-43CC-806B-CFAA03B5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914"/>
          </a:xfrm>
        </p:spPr>
        <p:txBody>
          <a:bodyPr/>
          <a:lstStyle/>
          <a:p>
            <a:r>
              <a:rPr lang="de-DE" dirty="0" err="1"/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45F4-18AB-4C4A-8F73-C16FEB93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067"/>
            <a:ext cx="9168168" cy="5162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Beispielhafter Ablauf: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 err="1"/>
              <a:t>Intent</a:t>
            </a:r>
            <a:r>
              <a:rPr lang="de-DE" dirty="0"/>
              <a:t>: "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 loop in Python?"</a:t>
            </a:r>
          </a:p>
          <a:p>
            <a:pPr>
              <a:buFont typeface="Arial" charset="2"/>
              <a:buChar char="•"/>
            </a:pPr>
            <a:r>
              <a:rPr lang="de-DE" dirty="0"/>
              <a:t>Code: "</a:t>
            </a:r>
            <a:r>
              <a:rPr lang="de-DE" dirty="0" err="1"/>
              <a:t>for</a:t>
            </a:r>
            <a:r>
              <a:rPr lang="de-DE" dirty="0"/>
              <a:t> i in </a:t>
            </a:r>
            <a:r>
              <a:rPr lang="de-DE" dirty="0" err="1"/>
              <a:t>range</a:t>
            </a:r>
            <a:r>
              <a:rPr lang="de-DE" dirty="0"/>
              <a:t>(0, 10): </a:t>
            </a:r>
            <a:r>
              <a:rPr lang="de-DE" dirty="0" err="1"/>
              <a:t>print</a:t>
            </a:r>
            <a:r>
              <a:rPr lang="de-DE" dirty="0"/>
              <a:t>("Do </a:t>
            </a:r>
            <a:r>
              <a:rPr lang="de-DE" dirty="0" err="1"/>
              <a:t>stuff</a:t>
            </a:r>
            <a:r>
              <a:rPr lang="de-DE" dirty="0"/>
              <a:t>")"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-&gt; "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loop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b="1" u="sng" dirty="0" err="1"/>
              <a:t>border_symbol</a:t>
            </a:r>
            <a:r>
              <a:rPr lang="de-DE" dirty="0"/>
              <a:t> 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 i in </a:t>
            </a:r>
            <a:r>
              <a:rPr lang="de-DE" dirty="0" err="1">
                <a:ea typeface="+mn-lt"/>
                <a:cs typeface="+mn-lt"/>
              </a:rPr>
              <a:t>range</a:t>
            </a:r>
            <a:r>
              <a:rPr lang="de-DE" dirty="0">
                <a:ea typeface="+mn-lt"/>
                <a:cs typeface="+mn-lt"/>
              </a:rPr>
              <a:t> 0 10 </a:t>
            </a:r>
            <a:r>
              <a:rPr lang="de-DE" dirty="0" err="1">
                <a:ea typeface="+mn-lt"/>
                <a:cs typeface="+mn-lt"/>
              </a:rPr>
              <a:t>print</a:t>
            </a:r>
            <a:r>
              <a:rPr lang="de-DE" dirty="0">
                <a:ea typeface="+mn-lt"/>
                <a:cs typeface="+mn-lt"/>
              </a:rPr>
              <a:t> do </a:t>
            </a:r>
            <a:r>
              <a:rPr lang="de-DE" dirty="0" err="1">
                <a:ea typeface="+mn-lt"/>
                <a:cs typeface="+mn-lt"/>
              </a:rPr>
              <a:t>stuff</a:t>
            </a:r>
            <a:r>
              <a:rPr lang="de-DE" dirty="0">
                <a:ea typeface="+mn-lt"/>
                <a:cs typeface="+mn-lt"/>
              </a:rPr>
              <a:t>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[2, 3, 4, 6, 12, 1, 44, 77, 32, 98, 555, 0, 0, 0, 0, 0,0]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                           75,32156 %</a:t>
            </a:r>
            <a:r>
              <a:rPr lang="de-DE" dirty="0" err="1"/>
              <a:t>iges</a:t>
            </a:r>
            <a:r>
              <a:rPr lang="de-DE" dirty="0"/>
              <a:t> Match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0CC5DC2-7D8D-444D-9FE2-CD42E434B74A}"/>
              </a:ext>
            </a:extLst>
          </p:cNvPr>
          <p:cNvSpPr/>
          <p:nvPr/>
        </p:nvSpPr>
        <p:spPr>
          <a:xfrm>
            <a:off x="2918253" y="2844546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1909F3DB-2444-41BE-A494-12FD4DCE77B0}"/>
              </a:ext>
            </a:extLst>
          </p:cNvPr>
          <p:cNvSpPr/>
          <p:nvPr/>
        </p:nvSpPr>
        <p:spPr>
          <a:xfrm>
            <a:off x="2909593" y="4065478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8611DC-C3DD-4085-B1BB-BB969BCF39AC}"/>
              </a:ext>
            </a:extLst>
          </p:cNvPr>
          <p:cNvSpPr txBox="1"/>
          <p:nvPr/>
        </p:nvSpPr>
        <p:spPr>
          <a:xfrm>
            <a:off x="3927764" y="3044536"/>
            <a:ext cx="6050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Zusammenfügen + </a:t>
            </a:r>
            <a:r>
              <a:rPr lang="de-DE" sz="1400" dirty="0" err="1"/>
              <a:t>lower</a:t>
            </a:r>
            <a:r>
              <a:rPr lang="de-DE" sz="1400" dirty="0"/>
              <a:t>() + Sonderzeichen entfernen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C79A90A-BCA4-43DF-BF6F-6D5D1D9420EF}"/>
              </a:ext>
            </a:extLst>
          </p:cNvPr>
          <p:cNvSpPr txBox="1"/>
          <p:nvPr/>
        </p:nvSpPr>
        <p:spPr>
          <a:xfrm>
            <a:off x="3854161" y="4261139"/>
            <a:ext cx="43711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 err="1"/>
              <a:t>Tokenization</a:t>
            </a:r>
            <a:r>
              <a:rPr lang="de-DE" sz="1400" dirty="0"/>
              <a:t> + Padding auf feste Länge</a:t>
            </a:r>
          </a:p>
          <a:p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C40BB04B-2CA6-4D3A-8FE6-2995AFF6F348}"/>
              </a:ext>
            </a:extLst>
          </p:cNvPr>
          <p:cNvSpPr/>
          <p:nvPr/>
        </p:nvSpPr>
        <p:spPr>
          <a:xfrm>
            <a:off x="2909592" y="5242933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E57DBE-9141-43B1-9845-BBD3536F844D}"/>
              </a:ext>
            </a:extLst>
          </p:cNvPr>
          <p:cNvSpPr txBox="1"/>
          <p:nvPr/>
        </p:nvSpPr>
        <p:spPr>
          <a:xfrm>
            <a:off x="3888797" y="5542684"/>
            <a:ext cx="437110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Einspeisen + Vorhersage des Models</a:t>
            </a:r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98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E0C60-6B8D-4B81-86F7-C0BBDF99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11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051EA-430C-48F3-A20C-3E2EDC8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339"/>
            <a:ext cx="8596668" cy="4738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Daten müssen in derselben Form zum Zeitpunkt der </a:t>
            </a:r>
            <a:r>
              <a:rPr lang="de-DE" dirty="0" err="1"/>
              <a:t>Prediction</a:t>
            </a:r>
            <a:r>
              <a:rPr lang="de-DE" dirty="0"/>
              <a:t> dem Neuronalen Netz vorliegen, wie sie beim Training vorlagen 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Tokenization</a:t>
            </a:r>
            <a:r>
              <a:rPr lang="de-DE" dirty="0"/>
              <a:t> muss reproduzierbar sein</a:t>
            </a:r>
          </a:p>
          <a:p>
            <a:pPr marL="0" indent="0">
              <a:buNone/>
            </a:pPr>
            <a:r>
              <a:rPr lang="de-DE" u="sng" dirty="0"/>
              <a:t>Lösung:</a:t>
            </a:r>
          </a:p>
          <a:p>
            <a:pPr>
              <a:buFont typeface="Arial" charset="2"/>
              <a:buChar char="•"/>
            </a:pPr>
            <a:r>
              <a:rPr lang="de-DE" dirty="0"/>
              <a:t>Beim Erstellen der Tokens in Python wird ein Dictionary erstellt, welche Worte zu ihrem Index mappt</a:t>
            </a:r>
            <a:br>
              <a:rPr lang="de-DE" dirty="0"/>
            </a:br>
            <a:r>
              <a:rPr lang="de-DE" dirty="0"/>
              <a:t>-&gt; Abspeichern im JSON-Format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beim Start der Extension und algorithmisch den Vorgang der </a:t>
            </a:r>
            <a:r>
              <a:rPr lang="de-DE" dirty="0" err="1"/>
              <a:t>Tokenization</a:t>
            </a:r>
            <a:r>
              <a:rPr lang="de-DE" dirty="0"/>
              <a:t> nachvollziehen (inklusive Padding etc.)</a:t>
            </a:r>
          </a:p>
        </p:txBody>
      </p:sp>
    </p:spTree>
    <p:extLst>
      <p:ext uri="{BB962C8B-B14F-4D97-AF65-F5344CB8AC3E}">
        <p14:creationId xmlns:p14="http://schemas.microsoft.com/office/powerpoint/2010/main" val="258679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C5537-D2A4-4BAD-850A-E9E3200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732"/>
          </a:xfrm>
        </p:spPr>
        <p:txBody>
          <a:bodyPr>
            <a:normAutofit fontScale="90000"/>
          </a:bodyPr>
          <a:lstStyle/>
          <a:p>
            <a:r>
              <a:rPr lang="de-DE" dirty="0"/>
              <a:t>Performanz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5FC76-DF94-40B1-8E48-56B7378C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908"/>
            <a:ext cx="8596668" cy="4625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Teilweise über 30 Codeblöcke auf einer </a:t>
            </a:r>
            <a:r>
              <a:rPr lang="de-DE" dirty="0" err="1"/>
              <a:t>Stackoverflow</a:t>
            </a:r>
            <a:r>
              <a:rPr lang="de-DE" dirty="0"/>
              <a:t> Seite vorhanden</a:t>
            </a:r>
          </a:p>
          <a:p>
            <a:pPr>
              <a:buFont typeface="Arial" charset="2"/>
              <a:buChar char="•"/>
            </a:pPr>
            <a:r>
              <a:rPr lang="de-DE" dirty="0"/>
              <a:t>Auswertung erfordert viel Zeit, wodurch die Erfahrung des Endnutzers verschlechtert wird</a:t>
            </a:r>
          </a:p>
          <a:p>
            <a:pPr marL="0" indent="0">
              <a:buNone/>
            </a:pPr>
            <a:r>
              <a:rPr lang="de-DE" u="sng" dirty="0"/>
              <a:t>Lösung: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Ausschließlich Betrachtung einer festen Anzahl an Codeblöcken (zurzeit die obersten 5), welche in Betracht gezogen werden 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Dadurch entsteht einheitliche Nutzererfahrung, egal welche Seite er öffnet</a:t>
            </a:r>
          </a:p>
          <a:p>
            <a:pPr>
              <a:buFont typeface="Arial" charset="2"/>
              <a:buChar char="•"/>
            </a:pPr>
            <a:r>
              <a:rPr lang="de-DE" dirty="0"/>
              <a:t>Zudem besteht die Annahme, dass wenn sich die gesuchte Antwort nicht bereits in den 5 Antworten mit den meisten </a:t>
            </a:r>
            <a:r>
              <a:rPr lang="de-DE" dirty="0" err="1"/>
              <a:t>Votes</a:t>
            </a:r>
            <a:r>
              <a:rPr lang="de-DE" dirty="0"/>
              <a:t> wiederfindet, dass das eigene Problem zu speziell ist </a:t>
            </a:r>
            <a:r>
              <a:rPr lang="de-DE" dirty="0" err="1"/>
              <a:t>bzw</a:t>
            </a:r>
            <a:r>
              <a:rPr lang="de-DE" dirty="0"/>
              <a:t> nicht auf den Titel der Page passt und ohnehin manuell gesucht werden muss </a:t>
            </a:r>
          </a:p>
        </p:txBody>
      </p:sp>
    </p:spTree>
    <p:extLst>
      <p:ext uri="{BB962C8B-B14F-4D97-AF65-F5344CB8AC3E}">
        <p14:creationId xmlns:p14="http://schemas.microsoft.com/office/powerpoint/2010/main" val="353688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4977A-11E4-4D25-A0EB-7B7AD37E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D08D7-B2CD-4CAA-AE67-614AD1EE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317"/>
            <a:ext cx="8596668" cy="4712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Aufgrund der gegebenen Daten (geringe Qualität) ist das Model noch unzuverlässig, auch wenn es immer wieder gute Ergebnisse liefert </a:t>
            </a:r>
            <a:br>
              <a:rPr lang="de-DE" dirty="0"/>
            </a:br>
            <a:r>
              <a:rPr lang="de-DE" dirty="0"/>
              <a:t>-&gt; qualitativ hochwertigere Daten würden die Zuverlässigkeit steigern</a:t>
            </a:r>
          </a:p>
          <a:p>
            <a:pPr>
              <a:buFont typeface="Arial" charset="2"/>
              <a:buChar char="•"/>
            </a:pPr>
            <a:r>
              <a:rPr lang="de-DE" dirty="0"/>
              <a:t>Infrastruktur bereits gegeben</a:t>
            </a:r>
            <a:br>
              <a:rPr lang="de-DE" dirty="0"/>
            </a:br>
            <a:r>
              <a:rPr lang="de-DE" dirty="0"/>
              <a:t>-&gt; es könnte bspw. ein Crawler eingesetzt werden, der mehr Daten generiert</a:t>
            </a:r>
          </a:p>
          <a:p>
            <a:pPr>
              <a:buFont typeface="Arial" charset="2"/>
              <a:buChar char="•"/>
            </a:pPr>
            <a:r>
              <a:rPr lang="de-DE" dirty="0"/>
              <a:t>Workarounds im Bereich TensorFlow.js könnten Zugriff auf ein hochwertigeres Netz bieten </a:t>
            </a:r>
            <a:br>
              <a:rPr lang="de-DE" dirty="0"/>
            </a:br>
            <a:r>
              <a:rPr lang="de-DE" dirty="0"/>
              <a:t>-&gt; Würde die Zuverlässigkeit ebenfalls steigern</a:t>
            </a:r>
          </a:p>
        </p:txBody>
      </p:sp>
    </p:spTree>
    <p:extLst>
      <p:ext uri="{BB962C8B-B14F-4D97-AF65-F5344CB8AC3E}">
        <p14:creationId xmlns:p14="http://schemas.microsoft.com/office/powerpoint/2010/main" val="149121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F69B-1E32-42A8-A45F-2C4292D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2C748-51BD-4976-A282-399C729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Besser in neue Sprache einarbeiten anstatt nur von Beispielen ausgehend nach Vermutungen zu coden</a:t>
            </a:r>
          </a:p>
          <a:p>
            <a:pPr>
              <a:buFont typeface="Arial" charset="2"/>
              <a:buChar char="•"/>
            </a:pPr>
            <a:r>
              <a:rPr lang="de-DE" dirty="0"/>
              <a:t>Probleme nicht stur von nur einer Seite aus angehen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Nutzung einer festen Bibliothek für </a:t>
            </a:r>
            <a:r>
              <a:rPr lang="de-DE" dirty="0" err="1"/>
              <a:t>Tokenization</a:t>
            </a:r>
            <a:r>
              <a:rPr lang="de-DE" dirty="0"/>
              <a:t> in Python ist nicht reproduzierbar in JavaScript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Schreiben eines einfachen, eigenen Ansatzes wäre effektiver und zeitsparender gewesen</a:t>
            </a:r>
          </a:p>
          <a:p>
            <a:pPr>
              <a:buFont typeface="Arial" charset="2"/>
              <a:buChar char="•"/>
            </a:pPr>
            <a:r>
              <a:rPr lang="de-DE" dirty="0"/>
              <a:t>Nicht auf die Dokumentation von Bibliotheken verlassen</a:t>
            </a:r>
          </a:p>
          <a:p>
            <a:pPr lvl="1">
              <a:buFont typeface="Arial" charset="2"/>
              <a:buChar char="•"/>
            </a:pPr>
            <a:r>
              <a:rPr lang="de-DE" dirty="0" err="1"/>
              <a:t>Materialize</a:t>
            </a:r>
            <a:r>
              <a:rPr lang="de-DE" dirty="0"/>
              <a:t> nicht aktuell und lückenhaft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TensorFlow.js nicht sauber strukturiert/vollständig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Googles Native Messaging Beispiel nicht funktionsfähig</a:t>
            </a:r>
          </a:p>
        </p:txBody>
      </p:sp>
    </p:spTree>
    <p:extLst>
      <p:ext uri="{BB962C8B-B14F-4D97-AF65-F5344CB8AC3E}">
        <p14:creationId xmlns:p14="http://schemas.microsoft.com/office/powerpoint/2010/main" val="418181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13BE-942D-4FF4-8809-65EECF4B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D16B06-F97F-460E-B103-F61F8F9A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Repository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 err="1">
                <a:hlinkClick r:id="rId3"/>
              </a:rPr>
              <a:t>Materialize</a:t>
            </a:r>
            <a:r>
              <a:rPr lang="de-DE" dirty="0">
                <a:hlinkClick r:id="rId3"/>
              </a:rPr>
              <a:t> Library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>
                <a:hlinkClick r:id="rId4"/>
              </a:rPr>
              <a:t>TensorFlow.JS</a:t>
            </a: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1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DACE0-9573-4593-BE3F-9A13ECD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11379-4E55-4930-A617-EA320B6B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Aufgabe</a:t>
            </a:r>
          </a:p>
          <a:p>
            <a:pPr>
              <a:buFont typeface="Arial" charset="2"/>
              <a:buChar char="•"/>
            </a:pPr>
            <a:r>
              <a:rPr lang="de-DE" dirty="0"/>
              <a:t>Projektzusammenfassung</a:t>
            </a:r>
          </a:p>
          <a:p>
            <a:pPr>
              <a:buFont typeface="Arial" charset="2"/>
              <a:buChar char="•"/>
            </a:pPr>
            <a:r>
              <a:rPr lang="de-DE" dirty="0"/>
              <a:t>Ablauf</a:t>
            </a:r>
          </a:p>
          <a:p>
            <a:pPr>
              <a:buFont typeface="Arial" charset="2"/>
              <a:buChar char="•"/>
            </a:pPr>
            <a:r>
              <a:rPr lang="de-DE" dirty="0"/>
              <a:t>Chrome Extension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Extraction</a:t>
            </a:r>
            <a:r>
              <a:rPr lang="de-DE" dirty="0"/>
              <a:t> Model</a:t>
            </a:r>
          </a:p>
          <a:p>
            <a:pPr>
              <a:buFont typeface="Arial" charset="2"/>
              <a:buChar char="•"/>
            </a:pPr>
            <a:r>
              <a:rPr lang="de-DE" dirty="0"/>
              <a:t>Ausblick</a:t>
            </a:r>
          </a:p>
          <a:p>
            <a:pPr>
              <a:buFont typeface="Arial" charset="2"/>
              <a:buChar char="•"/>
            </a:pPr>
            <a:r>
              <a:rPr lang="de-DE" dirty="0"/>
              <a:t>Lehre</a:t>
            </a:r>
          </a:p>
        </p:txBody>
      </p:sp>
    </p:spTree>
    <p:extLst>
      <p:ext uri="{BB962C8B-B14F-4D97-AF65-F5344CB8AC3E}">
        <p14:creationId xmlns:p14="http://schemas.microsoft.com/office/powerpoint/2010/main" val="18711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567C-949F-473B-8E6F-B6446FE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4F163-1865-464C-8F40-EAAE425A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Entwicklung von 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Google Chrome Erweiterung zum Erstellen von Code Fragmenten aus einem Fragen Thread und Speichern von diesen in einer Datenbank (über Frag Edit VSC Erweiterung)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Neuronalem Netz zum Determinieren des besten Codes zu bestimmter Intention</a:t>
            </a:r>
          </a:p>
        </p:txBody>
      </p:sp>
    </p:spTree>
    <p:extLst>
      <p:ext uri="{BB962C8B-B14F-4D97-AF65-F5344CB8AC3E}">
        <p14:creationId xmlns:p14="http://schemas.microsoft.com/office/powerpoint/2010/main" val="134455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E2C9-0B31-42BF-9286-98678389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87FCB-ACA6-4C03-9F06-AFF4E31E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Pair </a:t>
            </a:r>
            <a:r>
              <a:rPr lang="de-DE" dirty="0" err="1"/>
              <a:t>Programming</a:t>
            </a:r>
            <a:r>
              <a:rPr lang="de-DE" dirty="0"/>
              <a:t> Sessions: eine (zur Installation des Native Messaging Hosts), </a:t>
            </a:r>
            <a:br>
              <a:rPr lang="de-DE" dirty="0"/>
            </a:br>
            <a:r>
              <a:rPr lang="de-DE" dirty="0"/>
              <a:t>sonst oft "soft" Pair </a:t>
            </a:r>
            <a:r>
              <a:rPr lang="de-DE" dirty="0" err="1"/>
              <a:t>Programming</a:t>
            </a:r>
            <a:r>
              <a:rPr lang="de-DE" dirty="0"/>
              <a:t> über </a:t>
            </a:r>
            <a:r>
              <a:rPr lang="de-DE" dirty="0" err="1"/>
              <a:t>Discord</a:t>
            </a:r>
            <a:r>
              <a:rPr lang="de-DE" dirty="0"/>
              <a:t>, </a:t>
            </a:r>
            <a:r>
              <a:rPr lang="de-DE" dirty="0" err="1"/>
              <a:t>Telegram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&gt;13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7E3A0D6-40A0-401B-AE0A-F9950C785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1582"/>
              </p:ext>
            </p:extLst>
          </p:nvPr>
        </p:nvGraphicFramePr>
        <p:xfrm>
          <a:off x="1110290" y="2645961"/>
          <a:ext cx="816864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1754419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427074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Chrome Extension Skripte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537 (158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589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Chrome Extension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Extraction</a:t>
                      </a:r>
                      <a:r>
                        <a:rPr lang="de-DE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 (71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 inkl. </a:t>
                      </a:r>
                      <a:r>
                        <a:rPr lang="de-DE" dirty="0" err="1"/>
                        <a:t>ReadMe</a:t>
                      </a:r>
                      <a:r>
                        <a:rPr lang="de-DE" dirty="0"/>
                        <a:t>, JSON 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913 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6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7F1D-F869-492A-91D8-84F9BF35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</a:t>
            </a:r>
          </a:p>
        </p:txBody>
      </p:sp>
      <p:graphicFrame>
        <p:nvGraphicFramePr>
          <p:cNvPr id="5" name="Diagramm 5">
            <a:extLst>
              <a:ext uri="{FF2B5EF4-FFF2-40B4-BE49-F238E27FC236}">
                <a16:creationId xmlns:a16="http://schemas.microsoft.com/office/drawing/2014/main" id="{A5FA5A04-9334-4354-BBBA-1B0C8B708966}"/>
              </a:ext>
            </a:extLst>
          </p:cNvPr>
          <p:cNvGraphicFramePr/>
          <p:nvPr/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7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B6DE-F31B-4B7B-9A3C-83265BE8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DE45E-ECE9-46E7-843D-D939526D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163" y="1612321"/>
            <a:ext cx="4026060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Designfragen: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breit darf das Popup sein?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werden die Komponenten dargestellt?</a:t>
            </a:r>
          </a:p>
          <a:p>
            <a:pPr lvl="1">
              <a:buFont typeface="Arial" charset="2"/>
              <a:buChar char="•"/>
            </a:pPr>
            <a:r>
              <a:rPr lang="de-DE" sz="1800" dirty="0"/>
              <a:t>Chips ("Tags"), Auswahldialoge, andere Schriftarten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kann man im Design Funktionale Anforderungen Umsetzen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D1567B-47D1-4D5C-A088-B2FC7052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5434" y="1612321"/>
            <a:ext cx="472300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2000" dirty="0"/>
              <a:t>Entscheidungen: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Nicht breiter als der "Werberand"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als Tags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Sprache als Auswahl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Code in </a:t>
            </a:r>
            <a:r>
              <a:rPr lang="de-DE" sz="2000" dirty="0" err="1"/>
              <a:t>monospace</a:t>
            </a:r>
            <a:endParaRPr lang="de-DE" sz="2000" dirty="0"/>
          </a:p>
          <a:p>
            <a:pPr>
              <a:buFont typeface="Arial" charset="2"/>
              <a:buChar char="•"/>
            </a:pPr>
            <a:r>
              <a:rPr lang="de-DE" sz="2000" dirty="0"/>
              <a:t>Label und Code als verpflichtende Felder um leere und nicht gelabelte Fragmente zu verhindern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können durch einfaches "x-en" entfernt werden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Konträre Icons statt langer Texte</a:t>
            </a:r>
          </a:p>
        </p:txBody>
      </p:sp>
    </p:spTree>
    <p:extLst>
      <p:ext uri="{BB962C8B-B14F-4D97-AF65-F5344CB8AC3E}">
        <p14:creationId xmlns:p14="http://schemas.microsoft.com/office/powerpoint/2010/main" val="62427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41FA-8933-41BC-8C5C-27AD618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FD184D6-1FFD-443A-8C00-75016EAE8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908" y="1928272"/>
            <a:ext cx="3886500" cy="429894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BA9232D-25D8-448E-A9D8-80859ECC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28272"/>
            <a:ext cx="2794538" cy="43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12E23-8ACA-402C-AB56-4F80A37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4820-224F-42BE-8BE2-0AEE2024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012620" cy="38807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de-DE" sz="2000" dirty="0"/>
              <a:t>Inhalt des Popups wird automatisch gespeichert und bei erneutem Öffnen geladen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Alle Fragment Attribute werden entweder automatisch befüllt oder es werden Vorschläge gemacht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Man kann zum ausgewählten Codeblock auf der Seite scrollen und jeden Codeblock manuell auswählen</a:t>
            </a:r>
          </a:p>
          <a:p>
            <a:pPr>
              <a:buFont typeface="Arial" charset="2"/>
              <a:buChar char="•"/>
            </a:pPr>
            <a:endParaRPr lang="de-DE" sz="2000" dirty="0"/>
          </a:p>
          <a:p>
            <a:pPr>
              <a:buFont typeface="Arial" charset="2"/>
              <a:buChar char="•"/>
            </a:pPr>
            <a:r>
              <a:rPr lang="de-DE" sz="2000" dirty="0"/>
              <a:t>Native Messaging Protocol zur Übertragung der Fragmente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NM-Host wird durch VSC-Erweiterung installiert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Host empfängt Fragmente aus Google Chrome und verarbeitet diese für die Datenbank</a:t>
            </a:r>
          </a:p>
          <a:p>
            <a:pPr>
              <a:buFont typeface="Arial" charset="2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155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E3D12F7-9F34-4341-9A14-9607F4D8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" y="2835"/>
            <a:ext cx="12184389" cy="68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614</Words>
  <Application>Microsoft Office PowerPoint</Application>
  <PresentationFormat>Breitbild</PresentationFormat>
  <Paragraphs>146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frag.extract</vt:lpstr>
      <vt:lpstr>Überblick</vt:lpstr>
      <vt:lpstr>Aufgabe</vt:lpstr>
      <vt:lpstr>Projektzusammenfassung</vt:lpstr>
      <vt:lpstr>Ablauf </vt:lpstr>
      <vt:lpstr>Chrome Extension - Design</vt:lpstr>
      <vt:lpstr>Chrome Extension - Design</vt:lpstr>
      <vt:lpstr>Chrome Extension - Funktionalität</vt:lpstr>
      <vt:lpstr>PowerPoint-Präsentation</vt:lpstr>
      <vt:lpstr>Extraction Model</vt:lpstr>
      <vt:lpstr>Export nach JavaScript</vt:lpstr>
      <vt:lpstr>Export nach JavaScript</vt:lpstr>
      <vt:lpstr>Export nach Javascript</vt:lpstr>
      <vt:lpstr>Preprocessing</vt:lpstr>
      <vt:lpstr>Preprocessing </vt:lpstr>
      <vt:lpstr>Performanz</vt:lpstr>
      <vt:lpstr>Ausblick</vt:lpstr>
      <vt:lpstr>Lehre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Tobias Neuschaefer</cp:lastModifiedBy>
  <cp:revision>597</cp:revision>
  <dcterms:created xsi:type="dcterms:W3CDTF">2014-09-12T02:18:09Z</dcterms:created>
  <dcterms:modified xsi:type="dcterms:W3CDTF">2019-08-22T06:03:30Z</dcterms:modified>
</cp:coreProperties>
</file>