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D0D8D-399C-41AB-919C-AA0458E6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57A272-DE3E-4EF3-A328-A20D1ECE9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2515CF-A834-4C26-94B5-B043FF00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D1B472-FB3A-4DF6-9061-78D9773C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72E474-C8D0-4883-9DD5-5BB344B7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32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82EAE-151E-458D-B696-02A5DCF1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FC961-8E1E-4152-86E7-B04D9686C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C8984-BC3A-4084-850F-D1A0CF8B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05C209-CCC3-403F-8117-B095C3C7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2C64-C404-40C8-B58E-E047854C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55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B79D37-1F10-4E15-A2A6-C6E9E9CCE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EA1A6D-9632-4D19-BCD9-AC664CCB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D1F858-D7C1-4DB2-9100-F2A4521D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245948-FA34-44D6-913C-56196FE2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EB6A2-7599-4CCD-B187-EE44EA12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75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9B8BE-9670-4331-8BCF-68D0E529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F3C0E-3AEC-4140-AAD7-216EB759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AB1C1-1FFE-4179-A980-7E03DDE1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159BE-1326-4D3B-9AE2-5A08871F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165199-C548-400D-A6CC-7FEAAFCB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9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928CF-4879-4475-9497-E2EBF3AE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6C28EC-CD87-469F-AB79-CD01A75D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0CEE8-BCDB-44D2-8482-C2EFC9D3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907F79-153E-4131-8471-61DB1499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C8CF3-CC63-4953-8EB7-A9C08425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21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69FD1-51E9-49CD-A2DD-AE594297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16363-0FB4-45E8-9405-01598EDB3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EA6EAA-2047-46C5-85FF-2BF92090A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1A0885-0397-49E2-83B9-704671A0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F03844-CC7B-4C7A-9170-B1B79FBB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BE8AF3-8B22-4247-A716-1645C479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1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D3AC7-EF32-4836-B0C8-8A1ECD45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2F7270-F885-4B96-BCBB-E7C4CD39A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533180-249C-4EED-8A16-23B26AA32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9F5FE1-02BD-4BB3-BAEC-46604522A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B35846-1296-408B-86A0-7FE79ADB5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210C4B-571E-414B-84FF-2AD95FD9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8F6196-270E-497A-A0F1-F16C46FA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3664AE-771B-491A-9A7B-54D29BD7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18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83719-ED6C-49E9-A224-11B7AF93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E66BE7-9951-4B1B-B549-1C2E98AB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E85BA-7C79-45BE-9AF8-AA9A5CE2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8B5B6E-1B6B-4E69-A252-FEBB8412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4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148D93-72E8-4976-9242-75A2909C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919812-8618-45FC-A552-85BD6A16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87B65B-9A50-4C70-940D-F7D1BA02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89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50092-51C7-44A3-ACEE-EFF69168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78CB4-54C3-4478-ACBD-713DCDC0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45E1F5-90AD-4F4D-8F4C-2453AAA95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0B6DB1-722E-426F-9AD2-9C84A51D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3F5887-867B-431C-9BDD-CF12835E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D38BCD-2DE7-40BA-A672-316F171C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30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0A91A-4276-4143-BCB7-E79C078E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B6D46D-5D06-4B92-B13F-395DAC109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CE8129-EEB7-4B6B-AE47-3EFEC34F5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9DF82D-9365-4649-9AEE-2B6A29F3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A5D7E4-2987-4433-AC6C-CEBB0848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9DB93C-C2AA-4107-8C82-60585C3B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88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8C96AD-95DE-4E2D-82DE-4B3D2648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B20027-58AB-46D8-A34D-ECD48C77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4B2552-9CD7-41ED-9C0D-59ED18A80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EB075A-D143-489E-8799-CB44892E6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D04CCD-2CD5-4179-AEBA-59E126A8B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94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0615174-22B6-40ED-958E-25FD157B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Chrome Extension – neue Probleme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7A443D6-22FF-4227-8D89-04CBDF6FC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Nicht geeignet für Dateisystem-Zugriff, mögliche Lösungen: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dirty="0"/>
              <a:t>Kommunikation mit VS Code Extension über Chromes Native Messaging API, VS Code Extension übernimmt Hinzufügen der Fragmente als Snippets zu VS Code (unklar, ob das geht)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dirty="0"/>
              <a:t>Chrome Extension ist nur ein Button, der per Klick externes Programm startet, dieses übernimmt alle weiteren Funktionen (Fragment extrahieren, editieren lassen durch User, zu VS Code Snippets hinzufügen)</a:t>
            </a:r>
          </a:p>
        </p:txBody>
      </p:sp>
    </p:spTree>
    <p:extLst>
      <p:ext uri="{BB962C8B-B14F-4D97-AF65-F5344CB8AC3E}">
        <p14:creationId xmlns:p14="http://schemas.microsoft.com/office/powerpoint/2010/main" val="156662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B90E7-C3E1-4ECE-944A-DEBFFF03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Fragment Datenbank – geänderter 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34AD16-F658-4220-9B5A-D3E95FFB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SQLite Datenbank unpraktisch/ unmöglich (je nach Lösung für Chrome Extension)</a:t>
            </a:r>
          </a:p>
          <a:p>
            <a:r>
              <a:rPr lang="de-DE" dirty="0"/>
              <a:t>VS Code speichert Snippets in </a:t>
            </a:r>
            <a:r>
              <a:rPr lang="de-DE" dirty="0" err="1"/>
              <a:t>sprache.json</a:t>
            </a:r>
            <a:r>
              <a:rPr lang="de-DE" dirty="0"/>
              <a:t> Dateien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neue Fragmente direkt in passendem Format dorthin exportieren</a:t>
            </a:r>
          </a:p>
          <a:p>
            <a:r>
              <a:rPr lang="de-DE" dirty="0"/>
              <a:t>Abhängig von Oliver Schmitt und Oleg Pavlov</a:t>
            </a:r>
          </a:p>
        </p:txBody>
      </p:sp>
    </p:spTree>
    <p:extLst>
      <p:ext uri="{BB962C8B-B14F-4D97-AF65-F5344CB8AC3E}">
        <p14:creationId xmlns:p14="http://schemas.microsoft.com/office/powerpoint/2010/main" val="392519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</vt:lpstr>
      <vt:lpstr>Chrome Extension – neue Probleme</vt:lpstr>
      <vt:lpstr>Fragment Datenbank – geänderter Ansatz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Extension – neue Probleme</dc:title>
  <dc:creator>Tobias Neuschaefer</dc:creator>
  <cp:lastModifiedBy>Tobias Neuschaefer</cp:lastModifiedBy>
  <cp:revision>4</cp:revision>
  <dcterms:created xsi:type="dcterms:W3CDTF">2019-05-06T09:58:14Z</dcterms:created>
  <dcterms:modified xsi:type="dcterms:W3CDTF">2019-05-06T11:14:18Z</dcterms:modified>
</cp:coreProperties>
</file>