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jpg&amp;ehk=B5ytO311Czwq5Y5jVSYcZA&amp;r=0&amp;pid=OfficeInsert" ContentType="image/jpeg"/>
  <Default Extension="jpg&amp;ehk=RxxEAlWUbQK7j46VT5dEjg&amp;r=0&amp;pid=OfficeInsert" ContentType="image/jpeg"/>
  <Default Extension="rels" ContentType="application/vnd.openxmlformats-package.relationships+xml"/>
  <Default Extension="xml" ContentType="application/xml"/>
  <Default Extension="jpg&amp;ehk=b92ds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7" r:id="rId13"/>
    <p:sldId id="266" r:id="rId14"/>
    <p:sldId id="268" r:id="rId15"/>
    <p:sldId id="272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&amp;ehk=B5ytO311Czwq5Y5jVSYcZA&amp;r=0&amp;pid=OfficeInsert"/><Relationship Id="rId2" Type="http://schemas.openxmlformats.org/officeDocument/2006/relationships/image" Target="../media/image4.jpg&amp;ehk=b92ds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&amp;ehk=RxxEAlWUbQK7j46VT5dEjg&amp;r=0&amp;pid=OfficeInser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A Recommender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Using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411139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Rating values range from 0.5 to 5.0 in 0.5 increments</a:t>
            </a:r>
          </a:p>
          <a:p>
            <a:r>
              <a:rPr lang="en-US" dirty="0"/>
              <a:t>The average number of ratings per movie is 11</a:t>
            </a:r>
          </a:p>
          <a:p>
            <a:r>
              <a:rPr lang="en-US" dirty="0"/>
              <a:t>The average number of ratings per user is 149</a:t>
            </a:r>
          </a:p>
          <a:p>
            <a:r>
              <a:rPr lang="en-US" dirty="0"/>
              <a:t>The most frequent average rating by a user is 3.8</a:t>
            </a:r>
          </a:p>
          <a:p>
            <a:r>
              <a:rPr lang="en-US" dirty="0"/>
              <a:t>Most popular genre is drama</a:t>
            </a:r>
          </a:p>
        </p:txBody>
      </p:sp>
    </p:spTree>
    <p:extLst>
      <p:ext uri="{BB962C8B-B14F-4D97-AF65-F5344CB8AC3E}">
        <p14:creationId xmlns:p14="http://schemas.microsoft.com/office/powerpoint/2010/main" val="331032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user engagement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1387" y="2063750"/>
            <a:ext cx="4816763" cy="331152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29193" y="2063750"/>
            <a:ext cx="4816763" cy="3311525"/>
          </a:xfrm>
        </p:spPr>
      </p:pic>
    </p:spTree>
    <p:extLst>
      <p:ext uri="{BB962C8B-B14F-4D97-AF65-F5344CB8AC3E}">
        <p14:creationId xmlns:p14="http://schemas.microsoft.com/office/powerpoint/2010/main" val="413017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algorithm in brief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22689"/>
            <a:ext cx="5087938" cy="2389479"/>
          </a:xfrm>
        </p:spPr>
      </p:pic>
      <p:sp>
        <p:nvSpPr>
          <p:cNvPr id="7" name="TextBox 6"/>
          <p:cNvSpPr txBox="1"/>
          <p:nvPr/>
        </p:nvSpPr>
        <p:spPr>
          <a:xfrm>
            <a:off x="858927" y="1843940"/>
            <a:ext cx="47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Q matrix of ratings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366" y="1836224"/>
            <a:ext cx="3874417" cy="37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Q_hat</a:t>
            </a:r>
            <a:r>
              <a:rPr lang="en-US" dirty="0"/>
              <a:t> matrix of predicted ratings</a:t>
            </a:r>
          </a:p>
        </p:txBody>
      </p:sp>
      <p:pic>
        <p:nvPicPr>
          <p:cNvPr id="16" name="Content Placeholder 15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10145" y="2357367"/>
            <a:ext cx="5054860" cy="2724290"/>
          </a:xfrm>
        </p:spPr>
      </p:pic>
    </p:spTree>
    <p:extLst>
      <p:ext uri="{BB962C8B-B14F-4D97-AF65-F5344CB8AC3E}">
        <p14:creationId xmlns:p14="http://schemas.microsoft.com/office/powerpoint/2010/main" val="259989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five-fold cross validation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2" y="3004317"/>
            <a:ext cx="4292821" cy="69853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16" y="1677611"/>
            <a:ext cx="5708943" cy="3860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40264" y="2498103"/>
            <a:ext cx="2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57861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021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The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33" y="1253759"/>
            <a:ext cx="7315215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7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Four Runs of Cross Validation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1387" y="2063750"/>
            <a:ext cx="4816763" cy="331152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 output example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6" y="1837765"/>
            <a:ext cx="6127423" cy="31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Utilize hybrid approach</a:t>
            </a:r>
          </a:p>
          <a:p>
            <a:r>
              <a:rPr lang="en-US" dirty="0"/>
              <a:t>Use sentiment classification  using tags to help predict ratings of unrated movies</a:t>
            </a:r>
          </a:p>
          <a:p>
            <a:r>
              <a:rPr lang="en-US" dirty="0"/>
              <a:t>Large datasets call for deep learning approach, CNN</a:t>
            </a:r>
          </a:p>
          <a:p>
            <a:r>
              <a:rPr lang="en-US" dirty="0"/>
              <a:t>Find a balance between computation time vs. accuracy</a:t>
            </a:r>
          </a:p>
          <a:p>
            <a:r>
              <a:rPr lang="en-US" dirty="0"/>
              <a:t>Output multiple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2997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shopping experience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Paradigm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4962" b="1496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Limited to consumer’s ability and desire to drive and walk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paradigm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7189" b="7189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Almost unlimited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galaxy of items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How do you get your product in front of potential customers?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26787" b="26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147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solution:  a Recommender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Targets consumers with specific relevant material</a:t>
            </a:r>
          </a:p>
          <a:p>
            <a:r>
              <a:rPr lang="en-US" dirty="0"/>
              <a:t>Provides personalized experience</a:t>
            </a:r>
          </a:p>
          <a:p>
            <a:r>
              <a:rPr lang="en-US" dirty="0"/>
              <a:t>Drives user engagement</a:t>
            </a:r>
          </a:p>
          <a:p>
            <a:r>
              <a:rPr lang="en-US" dirty="0"/>
              <a:t>Increases sales</a:t>
            </a:r>
          </a:p>
          <a:p>
            <a:r>
              <a:rPr lang="en-US" dirty="0"/>
              <a:t>Improves business outcomes</a:t>
            </a:r>
          </a:p>
        </p:txBody>
      </p:sp>
    </p:spTree>
    <p:extLst>
      <p:ext uri="{BB962C8B-B14F-4D97-AF65-F5344CB8AC3E}">
        <p14:creationId xmlns:p14="http://schemas.microsoft.com/office/powerpoint/2010/main" val="321924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A recommender system for movies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010710"/>
            <a:ext cx="6345301" cy="2173945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2,577 films produced per year around the globe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Average person watches 20 to 30 movies a year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Old paradigm: ask a friend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New paradigm: recommender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rotten tomatoes, taste kid, </a:t>
            </a:r>
            <a:r>
              <a:rPr lang="en-US" dirty="0" err="1"/>
              <a:t>criticker</a:t>
            </a:r>
            <a:r>
              <a:rPr lang="en-US" dirty="0"/>
              <a:t>, </a:t>
            </a:r>
            <a:r>
              <a:rPr lang="en-US" dirty="0" err="1"/>
              <a:t>flixter</a:t>
            </a:r>
            <a:r>
              <a:rPr lang="en-US" dirty="0"/>
              <a:t>, </a:t>
            </a:r>
            <a:r>
              <a:rPr lang="en-US" dirty="0" err="1"/>
              <a:t>jenni</a:t>
            </a:r>
            <a:r>
              <a:rPr lang="en-US" dirty="0"/>
              <a:t>, </a:t>
            </a:r>
            <a:r>
              <a:rPr lang="en-US" dirty="0" err="1"/>
              <a:t>movielens</a:t>
            </a:r>
            <a:endParaRPr lang="en-US" dirty="0"/>
          </a:p>
          <a:p>
            <a:pPr algn="l"/>
            <a:r>
              <a:rPr lang="en-US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152" r="11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672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 </a:t>
            </a:r>
            <a:r>
              <a:rPr lang="en-US" dirty="0" err="1"/>
              <a:t>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205872"/>
            <a:ext cx="102587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Movielens</a:t>
            </a:r>
            <a:r>
              <a:rPr lang="en-US" sz="2800" dirty="0"/>
              <a:t>  dataset from movielens.org named “ml-latest-small”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Ratings collected between January 1995 and October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10,002 ratings by 671 users  on 9,123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movie has at least 1 rating or 1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Other information included: genres, timestamps, </a:t>
            </a:r>
            <a:r>
              <a:rPr lang="en-US" sz="2800" dirty="0" err="1"/>
              <a:t>url</a:t>
            </a:r>
            <a:r>
              <a:rPr lang="en-US" sz="2800" dirty="0"/>
              <a:t> id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Several files are merged to create a pandas </a:t>
            </a:r>
            <a:r>
              <a:rPr lang="en-US" sz="2800" dirty="0" err="1"/>
              <a:t>dataframe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31" y="384705"/>
            <a:ext cx="8227615" cy="231786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19" y="2951180"/>
            <a:ext cx="8560240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How to implement? </a:t>
            </a:r>
            <a:br>
              <a:rPr lang="en-US" dirty="0"/>
            </a:br>
            <a:r>
              <a:rPr lang="en-US" sz="3100" dirty="0"/>
              <a:t>Content based vs collaborative filtering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449" y="2290713"/>
            <a:ext cx="103789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chose </a:t>
            </a:r>
            <a:r>
              <a:rPr lang="en-US" sz="2800" i="1" dirty="0">
                <a:solidFill>
                  <a:srgbClr val="FF0000"/>
                </a:solidFill>
              </a:rPr>
              <a:t>Model -based Collaborative Filtering  </a:t>
            </a:r>
            <a:r>
              <a:rPr lang="en-US" sz="2800" dirty="0"/>
              <a:t>because: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 prior knowledge of user or item is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It handles sparsity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Scalability – model is smaller than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Faster than memory-based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Can handle overfitting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algorithm?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668" y="2384981"/>
            <a:ext cx="10162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chose </a:t>
            </a:r>
            <a:r>
              <a:rPr lang="en-US" sz="2800" i="1" dirty="0">
                <a:solidFill>
                  <a:srgbClr val="FF0000"/>
                </a:solidFill>
              </a:rPr>
              <a:t>Weighted Alternating Least Squares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nature of the dataset can determine which algorithm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Stanford Study compared several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ALS worked best on movie dataset</a:t>
            </a:r>
          </a:p>
        </p:txBody>
      </p:sp>
    </p:spTree>
    <p:extLst>
      <p:ext uri="{BB962C8B-B14F-4D97-AF65-F5344CB8AC3E}">
        <p14:creationId xmlns:p14="http://schemas.microsoft.com/office/powerpoint/2010/main" val="381071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47528"/>
            <a:ext cx="5087938" cy="254396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994400" y="2447925"/>
            <a:ext cx="5086350" cy="2543174"/>
          </a:xfrm>
        </p:spPr>
      </p:pic>
    </p:spTree>
    <p:extLst>
      <p:ext uri="{BB962C8B-B14F-4D97-AF65-F5344CB8AC3E}">
        <p14:creationId xmlns:p14="http://schemas.microsoft.com/office/powerpoint/2010/main" val="129186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295</TotalTime>
  <Words>363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Impact</vt:lpstr>
      <vt:lpstr>Main Event</vt:lpstr>
      <vt:lpstr>A Recommender System</vt:lpstr>
      <vt:lpstr>Consumer shopping experience</vt:lpstr>
      <vt:lpstr>The solution:  a Recommender System</vt:lpstr>
      <vt:lpstr>project: A recommender system for movies</vt:lpstr>
      <vt:lpstr>The Data SEt</vt:lpstr>
      <vt:lpstr>PowerPoint Presentation</vt:lpstr>
      <vt:lpstr>How to implement?  Content based vs collaborative filtering</vt:lpstr>
      <vt:lpstr>Which algorithm?</vt:lpstr>
      <vt:lpstr>Data exploration</vt:lpstr>
      <vt:lpstr>Interesting findings</vt:lpstr>
      <vt:lpstr>Measuring user engagement</vt:lpstr>
      <vt:lpstr>The algorithm in brief</vt:lpstr>
      <vt:lpstr>five-fold cross validation</vt:lpstr>
      <vt:lpstr>The results</vt:lpstr>
      <vt:lpstr>First Four Runs of Cross Validation</vt:lpstr>
      <vt:lpstr>Recommender System output example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Recommender System</dc:title>
  <dc:creator>Sandra Giorgetta</dc:creator>
  <cp:lastModifiedBy>Sandra Giorgetta</cp:lastModifiedBy>
  <cp:revision>11</cp:revision>
  <dcterms:created xsi:type="dcterms:W3CDTF">2017-05-15T20:07:44Z</dcterms:created>
  <dcterms:modified xsi:type="dcterms:W3CDTF">2017-05-16T23:11:31Z</dcterms:modified>
</cp:coreProperties>
</file>