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22" y="-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85D447-6BD6-44D7-9595-2D301CDC0BF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15074C7-5F6D-45D1-BA90-26EBFEE14ADB}">
      <dgm:prSet phldrT="[Texto]"/>
      <dgm:spPr/>
      <dgm:t>
        <a:bodyPr/>
        <a:lstStyle/>
        <a:p>
          <a:r>
            <a:rPr lang="pt-BR" dirty="0"/>
            <a:t>Inicio do Processamento</a:t>
          </a:r>
        </a:p>
      </dgm:t>
    </dgm:pt>
    <dgm:pt modelId="{5562ABCF-40A2-4E7B-8C36-98F194D88B8B}" type="parTrans" cxnId="{F174AED5-7EC5-4089-9F39-DD708037DC86}">
      <dgm:prSet/>
      <dgm:spPr/>
      <dgm:t>
        <a:bodyPr/>
        <a:lstStyle/>
        <a:p>
          <a:endParaRPr lang="pt-BR"/>
        </a:p>
      </dgm:t>
    </dgm:pt>
    <dgm:pt modelId="{7220984D-F1FD-46AC-84A4-8C89402DDDFC}" type="sibTrans" cxnId="{F174AED5-7EC5-4089-9F39-DD708037DC86}">
      <dgm:prSet/>
      <dgm:spPr/>
      <dgm:t>
        <a:bodyPr/>
        <a:lstStyle/>
        <a:p>
          <a:endParaRPr lang="pt-BR"/>
        </a:p>
      </dgm:t>
    </dgm:pt>
    <dgm:pt modelId="{FB631044-11C6-439F-89A0-B06E14E2008C}">
      <dgm:prSet phldrT="[Texto]" custT="1"/>
      <dgm:spPr/>
      <dgm:t>
        <a:bodyPr/>
        <a:lstStyle/>
        <a:p>
          <a:r>
            <a:rPr lang="pt-BR" sz="2400" dirty="0"/>
            <a:t>Carga dos jogos em arquivos .</a:t>
          </a:r>
          <a:r>
            <a:rPr lang="pt-BR" sz="2400" dirty="0" err="1"/>
            <a:t>csv</a:t>
          </a:r>
          <a:r>
            <a:rPr lang="pt-BR" sz="2400" dirty="0"/>
            <a:t>.</a:t>
          </a:r>
        </a:p>
      </dgm:t>
    </dgm:pt>
    <dgm:pt modelId="{63556DB0-ED38-450A-AC70-DE83FEB3D620}" type="parTrans" cxnId="{091781D9-DD14-4FE8-A573-9A8206D535A9}">
      <dgm:prSet/>
      <dgm:spPr/>
      <dgm:t>
        <a:bodyPr/>
        <a:lstStyle/>
        <a:p>
          <a:endParaRPr lang="pt-BR"/>
        </a:p>
      </dgm:t>
    </dgm:pt>
    <dgm:pt modelId="{0793117B-DC55-4B43-A0C7-F9187255AA4A}" type="sibTrans" cxnId="{091781D9-DD14-4FE8-A573-9A8206D535A9}">
      <dgm:prSet/>
      <dgm:spPr/>
      <dgm:t>
        <a:bodyPr/>
        <a:lstStyle/>
        <a:p>
          <a:endParaRPr lang="pt-BR"/>
        </a:p>
      </dgm:t>
    </dgm:pt>
    <dgm:pt modelId="{BB7FA052-F014-4905-AA00-1AEC71B55AD4}">
      <dgm:prSet phldrT="[Texto]" custT="1"/>
      <dgm:spPr/>
      <dgm:t>
        <a:bodyPr/>
        <a:lstStyle/>
        <a:p>
          <a:pPr marL="0"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Validação do conteúdo</a:t>
          </a:r>
        </a:p>
      </dgm:t>
    </dgm:pt>
    <dgm:pt modelId="{69A5412F-08D6-4794-A87D-723A7D2FA4E6}" type="parTrans" cxnId="{729E434E-9BE9-47DD-8898-610840FE36C0}">
      <dgm:prSet/>
      <dgm:spPr/>
      <dgm:t>
        <a:bodyPr/>
        <a:lstStyle/>
        <a:p>
          <a:endParaRPr lang="pt-BR"/>
        </a:p>
      </dgm:t>
    </dgm:pt>
    <dgm:pt modelId="{13661C55-D1D0-49CE-911A-77C7BA2F9DE4}" type="sibTrans" cxnId="{729E434E-9BE9-47DD-8898-610840FE36C0}">
      <dgm:prSet/>
      <dgm:spPr/>
      <dgm:t>
        <a:bodyPr/>
        <a:lstStyle/>
        <a:p>
          <a:endParaRPr lang="pt-BR"/>
        </a:p>
      </dgm:t>
    </dgm:pt>
    <dgm:pt modelId="{5AFA0870-D8BA-4268-B8BA-95122D9B7274}">
      <dgm:prSet phldrT="[Texto]"/>
      <dgm:spPr/>
      <dgm:t>
        <a:bodyPr/>
        <a:lstStyle/>
        <a:p>
          <a:r>
            <a:rPr lang="pt-BR" dirty="0"/>
            <a:t>Receber jogada</a:t>
          </a:r>
        </a:p>
      </dgm:t>
    </dgm:pt>
    <dgm:pt modelId="{B418CA47-50F5-4DAF-8AD0-C3676B75A621}" type="parTrans" cxnId="{80F3787A-FC34-438D-BBA5-59AE81A4067D}">
      <dgm:prSet/>
      <dgm:spPr/>
      <dgm:t>
        <a:bodyPr/>
        <a:lstStyle/>
        <a:p>
          <a:endParaRPr lang="pt-BR"/>
        </a:p>
      </dgm:t>
    </dgm:pt>
    <dgm:pt modelId="{31F2B4EB-CABB-465E-AEE7-B1484EFF2E57}" type="sibTrans" cxnId="{80F3787A-FC34-438D-BBA5-59AE81A4067D}">
      <dgm:prSet/>
      <dgm:spPr/>
      <dgm:t>
        <a:bodyPr/>
        <a:lstStyle/>
        <a:p>
          <a:endParaRPr lang="pt-BR"/>
        </a:p>
      </dgm:t>
    </dgm:pt>
    <dgm:pt modelId="{4432F1D1-79BC-439C-92F1-AA6A7B3C9237}">
      <dgm:prSet phldrT="[Texto]"/>
      <dgm:spPr/>
      <dgm:t>
        <a:bodyPr/>
        <a:lstStyle/>
        <a:p>
          <a:r>
            <a:rPr lang="pt-BR" dirty="0"/>
            <a:t>FINAL</a:t>
          </a:r>
        </a:p>
      </dgm:t>
    </dgm:pt>
    <dgm:pt modelId="{B5430D40-A449-4D69-8E90-AA5A7236AAA6}" type="parTrans" cxnId="{F663D149-BDE9-4F23-84D0-2D82B7B5535D}">
      <dgm:prSet/>
      <dgm:spPr/>
      <dgm:t>
        <a:bodyPr/>
        <a:lstStyle/>
        <a:p>
          <a:endParaRPr lang="pt-BR"/>
        </a:p>
      </dgm:t>
    </dgm:pt>
    <dgm:pt modelId="{A7F981A9-4CB3-4112-BBF1-FCF6462F7184}" type="sibTrans" cxnId="{F663D149-BDE9-4F23-84D0-2D82B7B5535D}">
      <dgm:prSet/>
      <dgm:spPr/>
      <dgm:t>
        <a:bodyPr/>
        <a:lstStyle/>
        <a:p>
          <a:endParaRPr lang="pt-BR"/>
        </a:p>
      </dgm:t>
    </dgm:pt>
    <dgm:pt modelId="{71C3ED4C-714E-4E09-93BD-5320F7C9F5AC}">
      <dgm:prSet phldrT="[Texto]" custT="1"/>
      <dgm:spPr/>
      <dgm:t>
        <a:bodyPr/>
        <a:lstStyle/>
        <a:p>
          <a:r>
            <a:rPr lang="pt-BR" sz="3200" dirty="0"/>
            <a:t>Indicar o ganhador</a:t>
          </a:r>
        </a:p>
      </dgm:t>
    </dgm:pt>
    <dgm:pt modelId="{EB407B9D-FBAC-4358-AB21-2B22D497D7E0}" type="parTrans" cxnId="{8E62751F-7E4A-413C-8BB0-FA2590BE7382}">
      <dgm:prSet/>
      <dgm:spPr/>
      <dgm:t>
        <a:bodyPr/>
        <a:lstStyle/>
        <a:p>
          <a:endParaRPr lang="pt-BR"/>
        </a:p>
      </dgm:t>
    </dgm:pt>
    <dgm:pt modelId="{CB3E6D2D-F7EF-4633-AAAB-BD1000512E9F}" type="sibTrans" cxnId="{8E62751F-7E4A-413C-8BB0-FA2590BE7382}">
      <dgm:prSet/>
      <dgm:spPr/>
      <dgm:t>
        <a:bodyPr/>
        <a:lstStyle/>
        <a:p>
          <a:endParaRPr lang="pt-BR"/>
        </a:p>
      </dgm:t>
    </dgm:pt>
    <dgm:pt modelId="{97E65EA9-E8DF-47BB-86CF-3F53924A472B}">
      <dgm:prSet phldrT="[Texto]" custT="1"/>
      <dgm:spPr/>
      <dgm:t>
        <a:bodyPr/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Exibir os dois tabuleiros preenchidos</a:t>
          </a:r>
        </a:p>
      </dgm:t>
    </dgm:pt>
    <dgm:pt modelId="{95B478E7-161B-4712-A256-88A74E1EA025}" type="parTrans" cxnId="{5CBD176A-D28E-49E2-AFDF-B12E656DED49}">
      <dgm:prSet/>
      <dgm:spPr/>
      <dgm:t>
        <a:bodyPr/>
        <a:lstStyle/>
        <a:p>
          <a:endParaRPr lang="pt-BR"/>
        </a:p>
      </dgm:t>
    </dgm:pt>
    <dgm:pt modelId="{2259C3AF-DA51-453B-A394-7D8886C5D247}" type="sibTrans" cxnId="{5CBD176A-D28E-49E2-AFDF-B12E656DED49}">
      <dgm:prSet/>
      <dgm:spPr/>
      <dgm:t>
        <a:bodyPr/>
        <a:lstStyle/>
        <a:p>
          <a:endParaRPr lang="pt-BR"/>
        </a:p>
      </dgm:t>
    </dgm:pt>
    <dgm:pt modelId="{A7F11B39-07BF-492A-AF7A-308D7B996BA3}">
      <dgm:prSet phldrT="[Texto]" custT="1"/>
      <dgm:spPr/>
      <dgm:t>
        <a:bodyPr/>
        <a:lstStyle/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pt-BR" sz="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Carga dos jogos de cada jogador</a:t>
          </a:r>
          <a:endParaRPr lang="pt-BR" sz="900" kern="1200" dirty="0"/>
        </a:p>
      </dgm:t>
    </dgm:pt>
    <dgm:pt modelId="{372CC6DA-236E-4DDA-BA1E-E1DF029120AE}" type="parTrans" cxnId="{A5059F98-CEAF-4534-A1FB-E2335CE6AB74}">
      <dgm:prSet/>
      <dgm:spPr/>
      <dgm:t>
        <a:bodyPr/>
        <a:lstStyle/>
        <a:p>
          <a:endParaRPr lang="pt-BR"/>
        </a:p>
      </dgm:t>
    </dgm:pt>
    <dgm:pt modelId="{18FB7651-CD7D-4719-A747-3429B93B8477}" type="sibTrans" cxnId="{A5059F98-CEAF-4534-A1FB-E2335CE6AB74}">
      <dgm:prSet/>
      <dgm:spPr/>
      <dgm:t>
        <a:bodyPr/>
        <a:lstStyle/>
        <a:p>
          <a:endParaRPr lang="pt-BR"/>
        </a:p>
      </dgm:t>
    </dgm:pt>
    <dgm:pt modelId="{1422E38E-86D9-437F-BED3-75FF84042307}">
      <dgm:prSet phldrT="[Texto]" custT="1"/>
      <dgm:spPr/>
      <dgm:t>
        <a:bodyPr/>
        <a:lstStyle/>
        <a:p>
          <a:r>
            <a:rPr lang="pt-BR" sz="2400" dirty="0"/>
            <a:t>Exibir mapa do jogador da vez.</a:t>
          </a:r>
        </a:p>
      </dgm:t>
    </dgm:pt>
    <dgm:pt modelId="{E2B474F3-F98C-41E0-9C69-BE716EDD207A}" type="sibTrans" cxnId="{7DCD1410-5D2E-43A0-93F3-2E3B2A347F60}">
      <dgm:prSet/>
      <dgm:spPr/>
      <dgm:t>
        <a:bodyPr/>
        <a:lstStyle/>
        <a:p>
          <a:endParaRPr lang="pt-BR"/>
        </a:p>
      </dgm:t>
    </dgm:pt>
    <dgm:pt modelId="{B77CD31F-C56E-44A6-8B5B-D8E0EF98640F}" type="parTrans" cxnId="{7DCD1410-5D2E-43A0-93F3-2E3B2A347F60}">
      <dgm:prSet/>
      <dgm:spPr/>
      <dgm:t>
        <a:bodyPr/>
        <a:lstStyle/>
        <a:p>
          <a:endParaRPr lang="pt-BR"/>
        </a:p>
      </dgm:t>
    </dgm:pt>
    <dgm:pt modelId="{5F10A035-6900-47D5-AB7D-4CAD7500B6C4}">
      <dgm:prSet phldrT="[Texto]"/>
      <dgm:spPr/>
      <dgm:t>
        <a:bodyPr/>
        <a:lstStyle/>
        <a:p>
          <a:r>
            <a:rPr lang="pt-BR" dirty="0"/>
            <a:t>Jogo</a:t>
          </a:r>
        </a:p>
      </dgm:t>
    </dgm:pt>
    <dgm:pt modelId="{FA7AEDD0-11B0-4BAE-9F6A-8C7B240A6F13}" type="parTrans" cxnId="{0D29C8ED-8934-4EB6-BD24-26B6C543D5F8}">
      <dgm:prSet/>
      <dgm:spPr/>
      <dgm:t>
        <a:bodyPr/>
        <a:lstStyle/>
        <a:p>
          <a:endParaRPr lang="pt-BR"/>
        </a:p>
      </dgm:t>
    </dgm:pt>
    <dgm:pt modelId="{F00D2578-2C93-4C75-8B8D-319E943D1521}" type="sibTrans" cxnId="{0D29C8ED-8934-4EB6-BD24-26B6C543D5F8}">
      <dgm:prSet/>
      <dgm:spPr/>
      <dgm:t>
        <a:bodyPr/>
        <a:lstStyle/>
        <a:p>
          <a:endParaRPr lang="pt-BR"/>
        </a:p>
      </dgm:t>
    </dgm:pt>
    <dgm:pt modelId="{5B188727-B38B-42B1-8AB8-08918DEC1DD3}">
      <dgm:prSet phldrT="[Texto]"/>
      <dgm:spPr/>
      <dgm:t>
        <a:bodyPr/>
        <a:lstStyle/>
        <a:p>
          <a:r>
            <a:rPr lang="pt-BR" dirty="0"/>
            <a:t>Validar se jogada é válida</a:t>
          </a:r>
        </a:p>
      </dgm:t>
    </dgm:pt>
    <dgm:pt modelId="{44922030-50E5-4320-8648-A6A076504E41}" type="parTrans" cxnId="{86BD6526-314F-4D5B-9939-334F2F45334C}">
      <dgm:prSet/>
      <dgm:spPr/>
      <dgm:t>
        <a:bodyPr/>
        <a:lstStyle/>
        <a:p>
          <a:endParaRPr lang="pt-BR"/>
        </a:p>
      </dgm:t>
    </dgm:pt>
    <dgm:pt modelId="{9B674A8C-6F78-4FE9-9251-8266E7957203}" type="sibTrans" cxnId="{86BD6526-314F-4D5B-9939-334F2F45334C}">
      <dgm:prSet/>
      <dgm:spPr/>
      <dgm:t>
        <a:bodyPr/>
        <a:lstStyle/>
        <a:p>
          <a:endParaRPr lang="pt-BR"/>
        </a:p>
      </dgm:t>
    </dgm:pt>
    <dgm:pt modelId="{85A0D14A-FADB-4872-B51B-FE8CA53A91FB}">
      <dgm:prSet phldrT="[Texto]"/>
      <dgm:spPr/>
      <dgm:t>
        <a:bodyPr/>
        <a:lstStyle/>
        <a:p>
          <a:r>
            <a:rPr lang="pt-BR" dirty="0"/>
            <a:t>Posição dentro do Tabuleiro</a:t>
          </a:r>
        </a:p>
      </dgm:t>
    </dgm:pt>
    <dgm:pt modelId="{1CE81572-5724-44BF-A2F2-BBE8B14A1D41}" type="parTrans" cxnId="{90D049D6-5313-4ECE-947C-2238BE0BDC78}">
      <dgm:prSet/>
      <dgm:spPr/>
      <dgm:t>
        <a:bodyPr/>
        <a:lstStyle/>
        <a:p>
          <a:endParaRPr lang="pt-BR"/>
        </a:p>
      </dgm:t>
    </dgm:pt>
    <dgm:pt modelId="{F53DB4CA-01DF-48E8-9A33-10D40A13FA40}" type="sibTrans" cxnId="{90D049D6-5313-4ECE-947C-2238BE0BDC78}">
      <dgm:prSet/>
      <dgm:spPr/>
      <dgm:t>
        <a:bodyPr/>
        <a:lstStyle/>
        <a:p>
          <a:endParaRPr lang="pt-BR"/>
        </a:p>
      </dgm:t>
    </dgm:pt>
    <dgm:pt modelId="{25C2D62E-616D-40E4-B71C-59536133FFCB}">
      <dgm:prSet phldrT="[Texto]"/>
      <dgm:spPr/>
      <dgm:t>
        <a:bodyPr/>
        <a:lstStyle/>
        <a:p>
          <a:r>
            <a:rPr lang="pt-BR" dirty="0"/>
            <a:t>Jogada é nova, &lt;&gt; “  “</a:t>
          </a:r>
        </a:p>
      </dgm:t>
    </dgm:pt>
    <dgm:pt modelId="{2DE970C7-09BF-4913-80CF-9C0524E61E80}" type="parTrans" cxnId="{3CBE389F-56DA-4AEC-A6B5-41BF0A8B74BC}">
      <dgm:prSet/>
      <dgm:spPr/>
      <dgm:t>
        <a:bodyPr/>
        <a:lstStyle/>
        <a:p>
          <a:endParaRPr lang="pt-BR"/>
        </a:p>
      </dgm:t>
    </dgm:pt>
    <dgm:pt modelId="{79C244CA-77DA-4AED-8AAF-92898A6230CC}" type="sibTrans" cxnId="{3CBE389F-56DA-4AEC-A6B5-41BF0A8B74BC}">
      <dgm:prSet/>
      <dgm:spPr/>
      <dgm:t>
        <a:bodyPr/>
        <a:lstStyle/>
        <a:p>
          <a:endParaRPr lang="pt-BR"/>
        </a:p>
      </dgm:t>
    </dgm:pt>
    <dgm:pt modelId="{8CDFD267-2F02-4886-BEF3-7C437648CB34}">
      <dgm:prSet phldrT="[Texto]"/>
      <dgm:spPr/>
      <dgm:t>
        <a:bodyPr/>
        <a:lstStyle/>
        <a:p>
          <a:r>
            <a:rPr lang="pt-BR" dirty="0"/>
            <a:t>Se acertou foi “Fogo”</a:t>
          </a:r>
        </a:p>
      </dgm:t>
    </dgm:pt>
    <dgm:pt modelId="{DC1687B9-BBE2-4C1E-91E7-F3371AADD002}" type="parTrans" cxnId="{51341AE3-A6CA-4B31-B370-A07476D2C917}">
      <dgm:prSet/>
      <dgm:spPr/>
      <dgm:t>
        <a:bodyPr/>
        <a:lstStyle/>
        <a:p>
          <a:endParaRPr lang="pt-BR"/>
        </a:p>
      </dgm:t>
    </dgm:pt>
    <dgm:pt modelId="{89827C06-18D9-4024-81E6-962226BC455F}" type="sibTrans" cxnId="{51341AE3-A6CA-4B31-B370-A07476D2C917}">
      <dgm:prSet/>
      <dgm:spPr/>
      <dgm:t>
        <a:bodyPr/>
        <a:lstStyle/>
        <a:p>
          <a:endParaRPr lang="pt-BR"/>
        </a:p>
      </dgm:t>
    </dgm:pt>
    <dgm:pt modelId="{87B91E3B-4B5E-4F30-B3B6-5DFDCEF20960}">
      <dgm:prSet phldrT="[Texto]"/>
      <dgm:spPr/>
      <dgm:t>
        <a:bodyPr/>
        <a:lstStyle/>
        <a:p>
          <a:r>
            <a:rPr lang="pt-BR" dirty="0"/>
            <a:t>Alterar o conteúdo de </a:t>
          </a:r>
          <a:r>
            <a:rPr lang="pt-BR" dirty="0" err="1"/>
            <a:t>Maiusculo</a:t>
          </a:r>
          <a:r>
            <a:rPr lang="pt-BR" dirty="0"/>
            <a:t> para Minúsculo</a:t>
          </a:r>
        </a:p>
      </dgm:t>
    </dgm:pt>
    <dgm:pt modelId="{060F28A1-3C8E-462B-80E9-4A19B8CDE198}" type="parTrans" cxnId="{8ED82236-E674-4B2C-9187-5882A1D35F27}">
      <dgm:prSet/>
      <dgm:spPr/>
      <dgm:t>
        <a:bodyPr/>
        <a:lstStyle/>
        <a:p>
          <a:endParaRPr lang="pt-BR"/>
        </a:p>
      </dgm:t>
    </dgm:pt>
    <dgm:pt modelId="{7CB6B64C-BCF0-46D0-B954-012332E498B2}" type="sibTrans" cxnId="{8ED82236-E674-4B2C-9187-5882A1D35F27}">
      <dgm:prSet/>
      <dgm:spPr/>
      <dgm:t>
        <a:bodyPr/>
        <a:lstStyle/>
        <a:p>
          <a:endParaRPr lang="pt-BR"/>
        </a:p>
      </dgm:t>
    </dgm:pt>
    <dgm:pt modelId="{84F616DC-C2A0-4094-9718-DDFE1BFF1FC0}">
      <dgm:prSet phldrT="[Texto]"/>
      <dgm:spPr/>
      <dgm:t>
        <a:bodyPr/>
        <a:lstStyle/>
        <a:p>
          <a:r>
            <a:rPr lang="pt-BR" dirty="0"/>
            <a:t>Verificar se destruiu e informar</a:t>
          </a:r>
        </a:p>
      </dgm:t>
    </dgm:pt>
    <dgm:pt modelId="{F2037824-9C26-4A87-848F-F4C9D2D7B742}" type="parTrans" cxnId="{65C553C1-9501-457E-BF08-7C89AF0DB007}">
      <dgm:prSet/>
      <dgm:spPr/>
      <dgm:t>
        <a:bodyPr/>
        <a:lstStyle/>
        <a:p>
          <a:endParaRPr lang="pt-BR"/>
        </a:p>
      </dgm:t>
    </dgm:pt>
    <dgm:pt modelId="{6BFB8B04-29DC-4777-874E-6917BD27C488}" type="sibTrans" cxnId="{65C553C1-9501-457E-BF08-7C89AF0DB007}">
      <dgm:prSet/>
      <dgm:spPr/>
      <dgm:t>
        <a:bodyPr/>
        <a:lstStyle/>
        <a:p>
          <a:endParaRPr lang="pt-BR"/>
        </a:p>
      </dgm:t>
    </dgm:pt>
    <dgm:pt modelId="{ABBC6515-4299-48FF-A501-DF23D95C9FCA}">
      <dgm:prSet phldrT="[Texto]"/>
      <dgm:spPr/>
      <dgm:t>
        <a:bodyPr/>
        <a:lstStyle/>
        <a:p>
          <a:r>
            <a:rPr lang="pt-BR" dirty="0"/>
            <a:t>Se errou “Agua”</a:t>
          </a:r>
        </a:p>
      </dgm:t>
    </dgm:pt>
    <dgm:pt modelId="{528CD6DF-DF5C-4435-88A9-936872732637}" type="parTrans" cxnId="{EE53F671-377C-4933-8869-5D731B8E7E8E}">
      <dgm:prSet/>
      <dgm:spPr/>
      <dgm:t>
        <a:bodyPr/>
        <a:lstStyle/>
        <a:p>
          <a:endParaRPr lang="pt-BR"/>
        </a:p>
      </dgm:t>
    </dgm:pt>
    <dgm:pt modelId="{9ED16532-7DE1-4155-A28A-8AD84DB53C47}" type="sibTrans" cxnId="{EE53F671-377C-4933-8869-5D731B8E7E8E}">
      <dgm:prSet/>
      <dgm:spPr/>
      <dgm:t>
        <a:bodyPr/>
        <a:lstStyle/>
        <a:p>
          <a:endParaRPr lang="pt-BR"/>
        </a:p>
      </dgm:t>
    </dgm:pt>
    <dgm:pt modelId="{0100204B-4690-4C13-8122-F783648D09B8}">
      <dgm:prSet phldrT="[Texto]"/>
      <dgm:spPr/>
      <dgm:t>
        <a:bodyPr/>
        <a:lstStyle/>
        <a:p>
          <a:r>
            <a:rPr lang="pt-BR" dirty="0"/>
            <a:t>Alterar </a:t>
          </a:r>
          <a:r>
            <a:rPr lang="pt-BR" dirty="0" err="1"/>
            <a:t>matrix</a:t>
          </a:r>
          <a:r>
            <a:rPr lang="pt-BR" dirty="0"/>
            <a:t>  para “A” indicando que já houve jogada</a:t>
          </a:r>
        </a:p>
      </dgm:t>
    </dgm:pt>
    <dgm:pt modelId="{7C717257-C310-4147-BF8D-53E387B1D4C9}" type="parTrans" cxnId="{CF054C49-AFDE-4E9A-971F-A3097E94C89D}">
      <dgm:prSet/>
      <dgm:spPr/>
      <dgm:t>
        <a:bodyPr/>
        <a:lstStyle/>
        <a:p>
          <a:endParaRPr lang="pt-BR"/>
        </a:p>
      </dgm:t>
    </dgm:pt>
    <dgm:pt modelId="{72F1D8A5-64F2-4D59-AC44-F2C30EE554A9}" type="sibTrans" cxnId="{CF054C49-AFDE-4E9A-971F-A3097E94C89D}">
      <dgm:prSet/>
      <dgm:spPr/>
      <dgm:t>
        <a:bodyPr/>
        <a:lstStyle/>
        <a:p>
          <a:endParaRPr lang="pt-BR"/>
        </a:p>
      </dgm:t>
    </dgm:pt>
    <dgm:pt modelId="{85FBA1BC-94BA-4A55-BC52-ADE6FB44C536}">
      <dgm:prSet phldrT="[Texto]"/>
      <dgm:spPr/>
      <dgm:t>
        <a:bodyPr/>
        <a:lstStyle/>
        <a:p>
          <a:r>
            <a:rPr lang="pt-BR" dirty="0"/>
            <a:t>Verificar se destruí o ultimo bloco ir para FINAL</a:t>
          </a:r>
        </a:p>
      </dgm:t>
    </dgm:pt>
    <dgm:pt modelId="{F677028A-71F7-411C-A959-FB0A4D7641C3}" type="parTrans" cxnId="{BC6D44F9-453E-4F64-A235-7A897E882E80}">
      <dgm:prSet/>
      <dgm:spPr/>
      <dgm:t>
        <a:bodyPr/>
        <a:lstStyle/>
        <a:p>
          <a:endParaRPr lang="pt-BR"/>
        </a:p>
      </dgm:t>
    </dgm:pt>
    <dgm:pt modelId="{64A007BC-696A-4BBE-A1B9-2F6E2619EAB5}" type="sibTrans" cxnId="{BC6D44F9-453E-4F64-A235-7A897E882E80}">
      <dgm:prSet/>
      <dgm:spPr/>
      <dgm:t>
        <a:bodyPr/>
        <a:lstStyle/>
        <a:p>
          <a:endParaRPr lang="pt-BR"/>
        </a:p>
      </dgm:t>
    </dgm:pt>
    <dgm:pt modelId="{78B7BDB9-7EBC-45E3-BBD9-2BF08D89323B}">
      <dgm:prSet phldrT="[Texto]" custT="1"/>
      <dgm:spPr/>
      <dgm:t>
        <a:bodyPr/>
        <a:lstStyle/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pt-BR" sz="900" kern="1200" dirty="0"/>
        </a:p>
      </dgm:t>
    </dgm:pt>
    <dgm:pt modelId="{73C3B407-1FCE-4EC5-8C03-1D7451FE1B50}" type="parTrans" cxnId="{D7966911-A791-4402-A41B-48E081A2F4FF}">
      <dgm:prSet/>
      <dgm:spPr/>
      <dgm:t>
        <a:bodyPr/>
        <a:lstStyle/>
        <a:p>
          <a:endParaRPr lang="pt-BR"/>
        </a:p>
      </dgm:t>
    </dgm:pt>
    <dgm:pt modelId="{2A222A0B-D9A8-4979-B6C2-C05CBE37D479}" type="sibTrans" cxnId="{D7966911-A791-4402-A41B-48E081A2F4FF}">
      <dgm:prSet/>
      <dgm:spPr/>
      <dgm:t>
        <a:bodyPr/>
        <a:lstStyle/>
        <a:p>
          <a:endParaRPr lang="pt-BR"/>
        </a:p>
      </dgm:t>
    </dgm:pt>
    <dgm:pt modelId="{995919AA-1EEB-4847-9BAE-6F47AE8A7837}">
      <dgm:prSet phldrT="[Texto]" custT="1"/>
      <dgm:spPr/>
      <dgm:t>
        <a:bodyPr/>
        <a:lstStyle/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pt-BR" sz="900" kern="1200" dirty="0"/>
            <a:t>Conteúdo e Quantidades</a:t>
          </a:r>
        </a:p>
      </dgm:t>
    </dgm:pt>
    <dgm:pt modelId="{994322AC-2E3F-4E30-BFAA-75490E96FEB4}" type="parTrans" cxnId="{5AEFE04B-A829-499D-ABCF-CCB9D7FCD27B}">
      <dgm:prSet/>
      <dgm:spPr/>
      <dgm:t>
        <a:bodyPr/>
        <a:lstStyle/>
        <a:p>
          <a:endParaRPr lang="pt-BR"/>
        </a:p>
      </dgm:t>
    </dgm:pt>
    <dgm:pt modelId="{B3EC6484-07B1-4D14-8CA8-CAFA2B63A9BC}" type="sibTrans" cxnId="{5AEFE04B-A829-499D-ABCF-CCB9D7FCD27B}">
      <dgm:prSet/>
      <dgm:spPr/>
      <dgm:t>
        <a:bodyPr/>
        <a:lstStyle/>
        <a:p>
          <a:endParaRPr lang="pt-BR"/>
        </a:p>
      </dgm:t>
    </dgm:pt>
    <dgm:pt modelId="{C801F09E-2A36-4C63-8DC5-FF21C78899A3}">
      <dgm:prSet phldrT="[Texto]" custT="1"/>
      <dgm:spPr/>
      <dgm:t>
        <a:bodyPr/>
        <a:lstStyle/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pt-BR" sz="900" kern="1200"/>
            <a:t>Forma </a:t>
          </a:r>
          <a:r>
            <a:rPr lang="pt-BR" sz="900" kern="1200" dirty="0"/>
            <a:t>de Preenchimento</a:t>
          </a:r>
        </a:p>
      </dgm:t>
    </dgm:pt>
    <dgm:pt modelId="{83F754E4-40B0-4D13-8A56-4DCD94D6F497}" type="parTrans" cxnId="{002FDD38-424C-4C24-A570-59F228699F0A}">
      <dgm:prSet/>
      <dgm:spPr/>
      <dgm:t>
        <a:bodyPr/>
        <a:lstStyle/>
        <a:p>
          <a:endParaRPr lang="pt-BR"/>
        </a:p>
      </dgm:t>
    </dgm:pt>
    <dgm:pt modelId="{C9CBE6D4-C42C-4003-8244-B0FB86FF0F04}" type="sibTrans" cxnId="{002FDD38-424C-4C24-A570-59F228699F0A}">
      <dgm:prSet/>
      <dgm:spPr/>
      <dgm:t>
        <a:bodyPr/>
        <a:lstStyle/>
        <a:p>
          <a:endParaRPr lang="pt-BR"/>
        </a:p>
      </dgm:t>
    </dgm:pt>
    <dgm:pt modelId="{8EF3939F-937B-4171-BBAF-BDE614DF2EDC}">
      <dgm:prSet custT="1"/>
      <dgm:spPr/>
      <dgm:t>
        <a:bodyPr/>
        <a:lstStyle/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Mostrar estatísticas de cada jogador:</a:t>
          </a:r>
        </a:p>
      </dgm:t>
    </dgm:pt>
    <dgm:pt modelId="{7FCBC3FA-E7F6-43C1-A3FF-D2FCB49669D0}" type="parTrans" cxnId="{060A216C-4F25-4831-9550-783DD759E555}">
      <dgm:prSet/>
      <dgm:spPr/>
      <dgm:t>
        <a:bodyPr/>
        <a:lstStyle/>
        <a:p>
          <a:endParaRPr lang="pt-BR"/>
        </a:p>
      </dgm:t>
    </dgm:pt>
    <dgm:pt modelId="{23438E33-DD87-408B-86C5-A91797B210DB}" type="sibTrans" cxnId="{060A216C-4F25-4831-9550-783DD759E555}">
      <dgm:prSet/>
      <dgm:spPr/>
      <dgm:t>
        <a:bodyPr/>
        <a:lstStyle/>
        <a:p>
          <a:endParaRPr lang="pt-BR"/>
        </a:p>
      </dgm:t>
    </dgm:pt>
    <dgm:pt modelId="{B98F056B-82E3-441B-BCFE-A2DD9F4856DA}">
      <dgm:prSet custT="1"/>
      <dgm:spPr/>
      <dgm:t>
        <a:bodyPr/>
        <a:lstStyle/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6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Qtde</a:t>
          </a:r>
          <a:r>
            <a:rPr lang="pt-BR" sz="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jogadas</a:t>
          </a:r>
        </a:p>
      </dgm:t>
    </dgm:pt>
    <dgm:pt modelId="{42014097-104A-4836-B604-DA382407485A}" type="parTrans" cxnId="{F3872BEC-BBDA-4C10-94A6-39BF7746D7E3}">
      <dgm:prSet/>
      <dgm:spPr/>
      <dgm:t>
        <a:bodyPr/>
        <a:lstStyle/>
        <a:p>
          <a:endParaRPr lang="pt-BR"/>
        </a:p>
      </dgm:t>
    </dgm:pt>
    <dgm:pt modelId="{8E130ECD-E2CC-418D-AE95-7AD1449DE31D}" type="sibTrans" cxnId="{F3872BEC-BBDA-4C10-94A6-39BF7746D7E3}">
      <dgm:prSet/>
      <dgm:spPr/>
      <dgm:t>
        <a:bodyPr/>
        <a:lstStyle/>
        <a:p>
          <a:endParaRPr lang="pt-BR"/>
        </a:p>
      </dgm:t>
    </dgm:pt>
    <dgm:pt modelId="{F04289FB-16F0-4301-90A6-4C60F0DF83DB}">
      <dgm:prSet custT="1"/>
      <dgm:spPr/>
      <dgm:t>
        <a:bodyPr/>
        <a:lstStyle/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6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Qtde</a:t>
          </a:r>
          <a:r>
            <a:rPr lang="pt-BR" sz="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acertos</a:t>
          </a:r>
        </a:p>
      </dgm:t>
    </dgm:pt>
    <dgm:pt modelId="{CEA32B8B-EDE9-4D1E-BBBB-1206025629BF}" type="parTrans" cxnId="{DBEFC8CD-964D-479D-8813-4578A4640524}">
      <dgm:prSet/>
      <dgm:spPr/>
      <dgm:t>
        <a:bodyPr/>
        <a:lstStyle/>
        <a:p>
          <a:endParaRPr lang="pt-BR"/>
        </a:p>
      </dgm:t>
    </dgm:pt>
    <dgm:pt modelId="{28326115-AC40-44F5-985B-EDCC2CD937EE}" type="sibTrans" cxnId="{DBEFC8CD-964D-479D-8813-4578A4640524}">
      <dgm:prSet/>
      <dgm:spPr/>
      <dgm:t>
        <a:bodyPr/>
        <a:lstStyle/>
        <a:p>
          <a:endParaRPr lang="pt-BR"/>
        </a:p>
      </dgm:t>
    </dgm:pt>
    <dgm:pt modelId="{7070F086-5564-45A1-B88A-D0B267B0B3FB}">
      <dgm:prSet custT="1"/>
      <dgm:spPr/>
      <dgm:t>
        <a:bodyPr/>
        <a:lstStyle/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Percentual de completude </a:t>
          </a:r>
        </a:p>
      </dgm:t>
    </dgm:pt>
    <dgm:pt modelId="{3CC01862-0F19-47BA-A0B1-F7D462D929B5}" type="parTrans" cxnId="{BC02C18F-164F-4456-9AA8-99F9B0A0E56D}">
      <dgm:prSet/>
      <dgm:spPr/>
      <dgm:t>
        <a:bodyPr/>
        <a:lstStyle/>
        <a:p>
          <a:endParaRPr lang="pt-BR"/>
        </a:p>
      </dgm:t>
    </dgm:pt>
    <dgm:pt modelId="{BBFE7720-8906-4F8B-9FC1-78CAFEF6DA16}" type="sibTrans" cxnId="{BC02C18F-164F-4456-9AA8-99F9B0A0E56D}">
      <dgm:prSet/>
      <dgm:spPr/>
      <dgm:t>
        <a:bodyPr/>
        <a:lstStyle/>
        <a:p>
          <a:endParaRPr lang="pt-BR"/>
        </a:p>
      </dgm:t>
    </dgm:pt>
    <dgm:pt modelId="{D52689B5-5805-4E30-8FDE-ED3BCBEFD06B}" type="pres">
      <dgm:prSet presAssocID="{9485D447-6BD6-44D7-9595-2D301CDC0BF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ED87FCC-C153-4FA6-9E9B-03ED111174FE}" type="pres">
      <dgm:prSet presAssocID="{815074C7-5F6D-45D1-BA90-26EBFEE14ADB}" presName="horFlow" presStyleCnt="0"/>
      <dgm:spPr/>
    </dgm:pt>
    <dgm:pt modelId="{9F3DD9A6-4B00-44FE-8E0D-4E469EBA3BE7}" type="pres">
      <dgm:prSet presAssocID="{815074C7-5F6D-45D1-BA90-26EBFEE14ADB}" presName="bigChev" presStyleLbl="node1" presStyleIdx="0" presStyleCnt="3" custLinFactNeighborX="-13484"/>
      <dgm:spPr/>
    </dgm:pt>
    <dgm:pt modelId="{B0D879BD-E945-4E79-BDFA-4B1C453DAA64}" type="pres">
      <dgm:prSet presAssocID="{63556DB0-ED38-450A-AC70-DE83FEB3D620}" presName="parTrans" presStyleCnt="0"/>
      <dgm:spPr/>
    </dgm:pt>
    <dgm:pt modelId="{BC740A25-E48E-4482-A9D6-3338D056FAF3}" type="pres">
      <dgm:prSet presAssocID="{FB631044-11C6-439F-89A0-B06E14E2008C}" presName="node" presStyleLbl="alignAccFollowNode1" presStyleIdx="0" presStyleCnt="6">
        <dgm:presLayoutVars>
          <dgm:bulletEnabled val="1"/>
        </dgm:presLayoutVars>
      </dgm:prSet>
      <dgm:spPr/>
    </dgm:pt>
    <dgm:pt modelId="{0B586C29-47BA-4B5D-B5B4-579CAE390680}" type="pres">
      <dgm:prSet presAssocID="{0793117B-DC55-4B43-A0C7-F9187255AA4A}" presName="sibTrans" presStyleCnt="0"/>
      <dgm:spPr/>
    </dgm:pt>
    <dgm:pt modelId="{9BBA89D9-F565-4B28-9652-C1524EE34467}" type="pres">
      <dgm:prSet presAssocID="{BB7FA052-F014-4905-AA00-1AEC71B55AD4}" presName="node" presStyleLbl="alignAccFollowNode1" presStyleIdx="1" presStyleCnt="6">
        <dgm:presLayoutVars>
          <dgm:bulletEnabled val="1"/>
        </dgm:presLayoutVars>
      </dgm:prSet>
      <dgm:spPr/>
    </dgm:pt>
    <dgm:pt modelId="{3623C0E7-DD1F-4ED0-9191-C759B0108680}" type="pres">
      <dgm:prSet presAssocID="{815074C7-5F6D-45D1-BA90-26EBFEE14ADB}" presName="vSp" presStyleCnt="0"/>
      <dgm:spPr/>
    </dgm:pt>
    <dgm:pt modelId="{BFE5FFF6-984A-491A-B803-24CAD639D4D7}" type="pres">
      <dgm:prSet presAssocID="{5F10A035-6900-47D5-AB7D-4CAD7500B6C4}" presName="horFlow" presStyleCnt="0"/>
      <dgm:spPr/>
    </dgm:pt>
    <dgm:pt modelId="{4855B207-C7F2-4BA9-995A-1AC5D4CEC81B}" type="pres">
      <dgm:prSet presAssocID="{5F10A035-6900-47D5-AB7D-4CAD7500B6C4}" presName="bigChev" presStyleLbl="node1" presStyleIdx="1" presStyleCnt="3"/>
      <dgm:spPr/>
    </dgm:pt>
    <dgm:pt modelId="{D60C6C15-EE8E-49A4-8080-6993BE5ADF65}" type="pres">
      <dgm:prSet presAssocID="{B77CD31F-C56E-44A6-8B5B-D8E0EF98640F}" presName="parTrans" presStyleCnt="0"/>
      <dgm:spPr/>
    </dgm:pt>
    <dgm:pt modelId="{28E55174-A5B5-43F8-9CB9-4A5CAD94D5C1}" type="pres">
      <dgm:prSet presAssocID="{1422E38E-86D9-437F-BED3-75FF84042307}" presName="node" presStyleLbl="alignAccFollowNode1" presStyleIdx="2" presStyleCnt="6">
        <dgm:presLayoutVars>
          <dgm:bulletEnabled val="1"/>
        </dgm:presLayoutVars>
      </dgm:prSet>
      <dgm:spPr/>
    </dgm:pt>
    <dgm:pt modelId="{ED3C1B17-0156-40DA-AC21-1D59577CA0BC}" type="pres">
      <dgm:prSet presAssocID="{E2B474F3-F98C-41E0-9C69-BE716EDD207A}" presName="sibTrans" presStyleCnt="0"/>
      <dgm:spPr/>
    </dgm:pt>
    <dgm:pt modelId="{253158B3-41CF-47D6-84FC-13916A33F6C8}" type="pres">
      <dgm:prSet presAssocID="{5AFA0870-D8BA-4268-B8BA-95122D9B7274}" presName="node" presStyleLbl="alignAccFollowNode1" presStyleIdx="3" presStyleCnt="6">
        <dgm:presLayoutVars>
          <dgm:bulletEnabled val="1"/>
        </dgm:presLayoutVars>
      </dgm:prSet>
      <dgm:spPr/>
    </dgm:pt>
    <dgm:pt modelId="{EEC11C4F-76D5-4B11-BC89-42FE9EBEA69B}" type="pres">
      <dgm:prSet presAssocID="{5F10A035-6900-47D5-AB7D-4CAD7500B6C4}" presName="vSp" presStyleCnt="0"/>
      <dgm:spPr/>
    </dgm:pt>
    <dgm:pt modelId="{FCFB27A9-AACE-414F-824C-81AC40927767}" type="pres">
      <dgm:prSet presAssocID="{4432F1D1-79BC-439C-92F1-AA6A7B3C9237}" presName="horFlow" presStyleCnt="0"/>
      <dgm:spPr/>
    </dgm:pt>
    <dgm:pt modelId="{3968774D-943B-4E4D-9FC8-BFD0C8D67236}" type="pres">
      <dgm:prSet presAssocID="{4432F1D1-79BC-439C-92F1-AA6A7B3C9237}" presName="bigChev" presStyleLbl="node1" presStyleIdx="2" presStyleCnt="3"/>
      <dgm:spPr/>
    </dgm:pt>
    <dgm:pt modelId="{587ACC77-C685-4AF4-ABFA-02F788D234FF}" type="pres">
      <dgm:prSet presAssocID="{EB407B9D-FBAC-4358-AB21-2B22D497D7E0}" presName="parTrans" presStyleCnt="0"/>
      <dgm:spPr/>
    </dgm:pt>
    <dgm:pt modelId="{67F9DC84-8D22-4651-9E62-7B095016B660}" type="pres">
      <dgm:prSet presAssocID="{71C3ED4C-714E-4E09-93BD-5320F7C9F5AC}" presName="node" presStyleLbl="alignAccFollowNode1" presStyleIdx="4" presStyleCnt="6">
        <dgm:presLayoutVars>
          <dgm:bulletEnabled val="1"/>
        </dgm:presLayoutVars>
      </dgm:prSet>
      <dgm:spPr/>
    </dgm:pt>
    <dgm:pt modelId="{8794FC7C-5302-41B9-B32F-F73F91C620D8}" type="pres">
      <dgm:prSet presAssocID="{CB3E6D2D-F7EF-4633-AAAB-BD1000512E9F}" presName="sibTrans" presStyleCnt="0"/>
      <dgm:spPr/>
    </dgm:pt>
    <dgm:pt modelId="{A3C1673C-8B33-415E-97F1-6EA01AB64F2D}" type="pres">
      <dgm:prSet presAssocID="{97E65EA9-E8DF-47BB-86CF-3F53924A472B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DC849A01-A8BB-49BE-ACCC-D52087F7BEE6}" type="presOf" srcId="{F04289FB-16F0-4301-90A6-4C60F0DF83DB}" destId="{A3C1673C-8B33-415E-97F1-6EA01AB64F2D}" srcOrd="0" destOrd="3" presId="urn:microsoft.com/office/officeart/2005/8/layout/lProcess3"/>
    <dgm:cxn modelId="{7DCD1410-5D2E-43A0-93F3-2E3B2A347F60}" srcId="{5F10A035-6900-47D5-AB7D-4CAD7500B6C4}" destId="{1422E38E-86D9-437F-BED3-75FF84042307}" srcOrd="0" destOrd="0" parTransId="{B77CD31F-C56E-44A6-8B5B-D8E0EF98640F}" sibTransId="{E2B474F3-F98C-41E0-9C69-BE716EDD207A}"/>
    <dgm:cxn modelId="{D7966911-A791-4402-A41B-48E081A2F4FF}" srcId="{BB7FA052-F014-4905-AA00-1AEC71B55AD4}" destId="{78B7BDB9-7EBC-45E3-BBD9-2BF08D89323B}" srcOrd="3" destOrd="0" parTransId="{73C3B407-1FCE-4EC5-8C03-1D7451FE1B50}" sibTransId="{2A222A0B-D9A8-4979-B6C2-C05CBE37D479}"/>
    <dgm:cxn modelId="{2784EC18-9093-4BAA-BBE5-6DA5A3612103}" type="presOf" srcId="{995919AA-1EEB-4847-9BAE-6F47AE8A7837}" destId="{9BBA89D9-F565-4B28-9652-C1524EE34467}" srcOrd="0" destOrd="2" presId="urn:microsoft.com/office/officeart/2005/8/layout/lProcess3"/>
    <dgm:cxn modelId="{7468981B-1CF5-4583-AD7D-E7622ADEB1BA}" type="presOf" srcId="{5B188727-B38B-42B1-8AB8-08918DEC1DD3}" destId="{253158B3-41CF-47D6-84FC-13916A33F6C8}" srcOrd="0" destOrd="1" presId="urn:microsoft.com/office/officeart/2005/8/layout/lProcess3"/>
    <dgm:cxn modelId="{8E62751F-7E4A-413C-8BB0-FA2590BE7382}" srcId="{4432F1D1-79BC-439C-92F1-AA6A7B3C9237}" destId="{71C3ED4C-714E-4E09-93BD-5320F7C9F5AC}" srcOrd="0" destOrd="0" parTransId="{EB407B9D-FBAC-4358-AB21-2B22D497D7E0}" sibTransId="{CB3E6D2D-F7EF-4633-AAAB-BD1000512E9F}"/>
    <dgm:cxn modelId="{64A48525-4CD7-4314-AEF1-405EF57D55F2}" type="presOf" srcId="{5AFA0870-D8BA-4268-B8BA-95122D9B7274}" destId="{253158B3-41CF-47D6-84FC-13916A33F6C8}" srcOrd="0" destOrd="0" presId="urn:microsoft.com/office/officeart/2005/8/layout/lProcess3"/>
    <dgm:cxn modelId="{86BD6526-314F-4D5B-9939-334F2F45334C}" srcId="{5AFA0870-D8BA-4268-B8BA-95122D9B7274}" destId="{5B188727-B38B-42B1-8AB8-08918DEC1DD3}" srcOrd="0" destOrd="0" parTransId="{44922030-50E5-4320-8648-A6A076504E41}" sibTransId="{9B674A8C-6F78-4FE9-9251-8266E7957203}"/>
    <dgm:cxn modelId="{A7A9ED2A-7670-453F-9441-477947A25F5A}" type="presOf" srcId="{BB7FA052-F014-4905-AA00-1AEC71B55AD4}" destId="{9BBA89D9-F565-4B28-9652-C1524EE34467}" srcOrd="0" destOrd="0" presId="urn:microsoft.com/office/officeart/2005/8/layout/lProcess3"/>
    <dgm:cxn modelId="{AFAD0C33-52AE-4329-97C5-A20F3C3B0E48}" type="presOf" srcId="{0100204B-4690-4C13-8122-F783648D09B8}" destId="{253158B3-41CF-47D6-84FC-13916A33F6C8}" srcOrd="0" destOrd="9" presId="urn:microsoft.com/office/officeart/2005/8/layout/lProcess3"/>
    <dgm:cxn modelId="{8ED82236-E674-4B2C-9187-5882A1D35F27}" srcId="{8CDFD267-2F02-4886-BEF3-7C437648CB34}" destId="{87B91E3B-4B5E-4F30-B3B6-5DFDCEF20960}" srcOrd="0" destOrd="0" parTransId="{060F28A1-3C8E-462B-80E9-4A19B8CDE198}" sibTransId="{7CB6B64C-BCF0-46D0-B954-012332E498B2}"/>
    <dgm:cxn modelId="{002FDD38-424C-4C24-A570-59F228699F0A}" srcId="{BB7FA052-F014-4905-AA00-1AEC71B55AD4}" destId="{C801F09E-2A36-4C63-8DC5-FF21C78899A3}" srcOrd="2" destOrd="0" parTransId="{83F754E4-40B0-4D13-8A56-4DCD94D6F497}" sibTransId="{C9CBE6D4-C42C-4003-8244-B0FB86FF0F04}"/>
    <dgm:cxn modelId="{AC94E13D-B3F2-4A18-857F-4A48B2B52584}" type="presOf" srcId="{25C2D62E-616D-40E4-B71C-59536133FFCB}" destId="{253158B3-41CF-47D6-84FC-13916A33F6C8}" srcOrd="0" destOrd="3" presId="urn:microsoft.com/office/officeart/2005/8/layout/lProcess3"/>
    <dgm:cxn modelId="{02ACAF5E-ECDE-43A4-BE93-69E32A18B288}" type="presOf" srcId="{71C3ED4C-714E-4E09-93BD-5320F7C9F5AC}" destId="{67F9DC84-8D22-4651-9E62-7B095016B660}" srcOrd="0" destOrd="0" presId="urn:microsoft.com/office/officeart/2005/8/layout/lProcess3"/>
    <dgm:cxn modelId="{0A31AF64-6383-4575-AD03-8DF706AED8DB}" type="presOf" srcId="{8CDFD267-2F02-4886-BEF3-7C437648CB34}" destId="{253158B3-41CF-47D6-84FC-13916A33F6C8}" srcOrd="0" destOrd="4" presId="urn:microsoft.com/office/officeart/2005/8/layout/lProcess3"/>
    <dgm:cxn modelId="{CF054C49-AFDE-4E9A-971F-A3097E94C89D}" srcId="{ABBC6515-4299-48FF-A501-DF23D95C9FCA}" destId="{0100204B-4690-4C13-8122-F783648D09B8}" srcOrd="0" destOrd="0" parTransId="{7C717257-C310-4147-BF8D-53E387B1D4C9}" sibTransId="{72F1D8A5-64F2-4D59-AC44-F2C30EE554A9}"/>
    <dgm:cxn modelId="{9B5E6F69-88AA-48EC-AD78-664131957AB9}" type="presOf" srcId="{ABBC6515-4299-48FF-A501-DF23D95C9FCA}" destId="{253158B3-41CF-47D6-84FC-13916A33F6C8}" srcOrd="0" destOrd="8" presId="urn:microsoft.com/office/officeart/2005/8/layout/lProcess3"/>
    <dgm:cxn modelId="{F663D149-BDE9-4F23-84D0-2D82B7B5535D}" srcId="{9485D447-6BD6-44D7-9595-2D301CDC0BFA}" destId="{4432F1D1-79BC-439C-92F1-AA6A7B3C9237}" srcOrd="2" destOrd="0" parTransId="{B5430D40-A449-4D69-8E90-AA5A7236AAA6}" sibTransId="{A7F981A9-4CB3-4112-BBF1-FCF6462F7184}"/>
    <dgm:cxn modelId="{5CBD176A-D28E-49E2-AFDF-B12E656DED49}" srcId="{4432F1D1-79BC-439C-92F1-AA6A7B3C9237}" destId="{97E65EA9-E8DF-47BB-86CF-3F53924A472B}" srcOrd="1" destOrd="0" parTransId="{95B478E7-161B-4712-A256-88A74E1EA025}" sibTransId="{2259C3AF-DA51-453B-A394-7D8886C5D247}"/>
    <dgm:cxn modelId="{5AEFE04B-A829-499D-ABCF-CCB9D7FCD27B}" srcId="{BB7FA052-F014-4905-AA00-1AEC71B55AD4}" destId="{995919AA-1EEB-4847-9BAE-6F47AE8A7837}" srcOrd="1" destOrd="0" parTransId="{994322AC-2E3F-4E30-BFAA-75490E96FEB4}" sibTransId="{B3EC6484-07B1-4D14-8CA8-CAFA2B63A9BC}"/>
    <dgm:cxn modelId="{060A216C-4F25-4831-9550-783DD759E555}" srcId="{97E65EA9-E8DF-47BB-86CF-3F53924A472B}" destId="{8EF3939F-937B-4171-BBAF-BDE614DF2EDC}" srcOrd="0" destOrd="0" parTransId="{7FCBC3FA-E7F6-43C1-A3FF-D2FCB49669D0}" sibTransId="{23438E33-DD87-408B-86C5-A91797B210DB}"/>
    <dgm:cxn modelId="{914E714C-247E-42AA-A144-D1D40A2E945B}" type="presOf" srcId="{815074C7-5F6D-45D1-BA90-26EBFEE14ADB}" destId="{9F3DD9A6-4B00-44FE-8E0D-4E469EBA3BE7}" srcOrd="0" destOrd="0" presId="urn:microsoft.com/office/officeart/2005/8/layout/lProcess3"/>
    <dgm:cxn modelId="{3E09864C-ACA9-4CB8-8A42-55777D3FC260}" type="presOf" srcId="{4432F1D1-79BC-439C-92F1-AA6A7B3C9237}" destId="{3968774D-943B-4E4D-9FC8-BFD0C8D67236}" srcOrd="0" destOrd="0" presId="urn:microsoft.com/office/officeart/2005/8/layout/lProcess3"/>
    <dgm:cxn modelId="{729E434E-9BE9-47DD-8898-610840FE36C0}" srcId="{815074C7-5F6D-45D1-BA90-26EBFEE14ADB}" destId="{BB7FA052-F014-4905-AA00-1AEC71B55AD4}" srcOrd="1" destOrd="0" parTransId="{69A5412F-08D6-4794-A87D-723A7D2FA4E6}" sibTransId="{13661C55-D1D0-49CE-911A-77C7BA2F9DE4}"/>
    <dgm:cxn modelId="{EE53F671-377C-4933-8869-5D731B8E7E8E}" srcId="{5AFA0870-D8BA-4268-B8BA-95122D9B7274}" destId="{ABBC6515-4299-48FF-A501-DF23D95C9FCA}" srcOrd="2" destOrd="0" parTransId="{528CD6DF-DF5C-4435-88A9-936872732637}" sibTransId="{9ED16532-7DE1-4155-A28A-8AD84DB53C47}"/>
    <dgm:cxn modelId="{80F3787A-FC34-438D-BBA5-59AE81A4067D}" srcId="{5F10A035-6900-47D5-AB7D-4CAD7500B6C4}" destId="{5AFA0870-D8BA-4268-B8BA-95122D9B7274}" srcOrd="1" destOrd="0" parTransId="{B418CA47-50F5-4DAF-8AD0-C3676B75A621}" sibTransId="{31F2B4EB-CABB-465E-AEE7-B1484EFF2E57}"/>
    <dgm:cxn modelId="{A288C47B-2252-428A-8328-1231587EDD82}" type="presOf" srcId="{1422E38E-86D9-437F-BED3-75FF84042307}" destId="{28E55174-A5B5-43F8-9CB9-4A5CAD94D5C1}" srcOrd="0" destOrd="0" presId="urn:microsoft.com/office/officeart/2005/8/layout/lProcess3"/>
    <dgm:cxn modelId="{A629C87D-541D-4744-B65A-8460C71D5621}" type="presOf" srcId="{85A0D14A-FADB-4872-B51B-FE8CA53A91FB}" destId="{253158B3-41CF-47D6-84FC-13916A33F6C8}" srcOrd="0" destOrd="2" presId="urn:microsoft.com/office/officeart/2005/8/layout/lProcess3"/>
    <dgm:cxn modelId="{C7D6808E-837B-4B53-A541-44D82D02F007}" type="presOf" srcId="{9485D447-6BD6-44D7-9595-2D301CDC0BFA}" destId="{D52689B5-5805-4E30-8FDE-ED3BCBEFD06B}" srcOrd="0" destOrd="0" presId="urn:microsoft.com/office/officeart/2005/8/layout/lProcess3"/>
    <dgm:cxn modelId="{BC02C18F-164F-4456-9AA8-99F9B0A0E56D}" srcId="{B98F056B-82E3-441B-BCFE-A2DD9F4856DA}" destId="{7070F086-5564-45A1-B88A-D0B267B0B3FB}" srcOrd="1" destOrd="0" parTransId="{3CC01862-0F19-47BA-A0B1-F7D462D929B5}" sibTransId="{BBFE7720-8906-4F8B-9FC1-78CAFEF6DA16}"/>
    <dgm:cxn modelId="{64990290-D143-4FC5-BCDE-E784AEEA6342}" type="presOf" srcId="{8EF3939F-937B-4171-BBAF-BDE614DF2EDC}" destId="{A3C1673C-8B33-415E-97F1-6EA01AB64F2D}" srcOrd="0" destOrd="1" presId="urn:microsoft.com/office/officeart/2005/8/layout/lProcess3"/>
    <dgm:cxn modelId="{A5059F98-CEAF-4534-A1FB-E2335CE6AB74}" srcId="{BB7FA052-F014-4905-AA00-1AEC71B55AD4}" destId="{A7F11B39-07BF-492A-AF7A-308D7B996BA3}" srcOrd="0" destOrd="0" parTransId="{372CC6DA-236E-4DDA-BA1E-E1DF029120AE}" sibTransId="{18FB7651-CD7D-4719-A747-3429B93B8477}"/>
    <dgm:cxn modelId="{FD434A9E-C627-40BF-8D63-3A7F09F2CC6C}" type="presOf" srcId="{C801F09E-2A36-4C63-8DC5-FF21C78899A3}" destId="{9BBA89D9-F565-4B28-9652-C1524EE34467}" srcOrd="0" destOrd="3" presId="urn:microsoft.com/office/officeart/2005/8/layout/lProcess3"/>
    <dgm:cxn modelId="{3CBE389F-56DA-4AEC-A6B5-41BF0A8B74BC}" srcId="{5B188727-B38B-42B1-8AB8-08918DEC1DD3}" destId="{25C2D62E-616D-40E4-B71C-59536133FFCB}" srcOrd="1" destOrd="0" parTransId="{2DE970C7-09BF-4913-80CF-9C0524E61E80}" sibTransId="{79C244CA-77DA-4AED-8AAF-92898A6230CC}"/>
    <dgm:cxn modelId="{918B01BB-960A-46DB-8834-25E188B046F5}" type="presOf" srcId="{5F10A035-6900-47D5-AB7D-4CAD7500B6C4}" destId="{4855B207-C7F2-4BA9-995A-1AC5D4CEC81B}" srcOrd="0" destOrd="0" presId="urn:microsoft.com/office/officeart/2005/8/layout/lProcess3"/>
    <dgm:cxn modelId="{65C553C1-9501-457E-BF08-7C89AF0DB007}" srcId="{8CDFD267-2F02-4886-BEF3-7C437648CB34}" destId="{84F616DC-C2A0-4094-9718-DDFE1BFF1FC0}" srcOrd="1" destOrd="0" parTransId="{F2037824-9C26-4A87-848F-F4C9D2D7B742}" sibTransId="{6BFB8B04-29DC-4777-874E-6917BD27C488}"/>
    <dgm:cxn modelId="{FE13BAC5-816B-4C86-9863-FFD45D873135}" type="presOf" srcId="{FB631044-11C6-439F-89A0-B06E14E2008C}" destId="{BC740A25-E48E-4482-A9D6-3338D056FAF3}" srcOrd="0" destOrd="0" presId="urn:microsoft.com/office/officeart/2005/8/layout/lProcess3"/>
    <dgm:cxn modelId="{DBEFC8CD-964D-479D-8813-4578A4640524}" srcId="{B98F056B-82E3-441B-BCFE-A2DD9F4856DA}" destId="{F04289FB-16F0-4301-90A6-4C60F0DF83DB}" srcOrd="0" destOrd="0" parTransId="{CEA32B8B-EDE9-4D1E-BBBB-1206025629BF}" sibTransId="{28326115-AC40-44F5-985B-EDCC2CD937EE}"/>
    <dgm:cxn modelId="{F3DA22D3-BE55-4A05-9BEF-D8E8E52E951D}" type="presOf" srcId="{97E65EA9-E8DF-47BB-86CF-3F53924A472B}" destId="{A3C1673C-8B33-415E-97F1-6EA01AB64F2D}" srcOrd="0" destOrd="0" presId="urn:microsoft.com/office/officeart/2005/8/layout/lProcess3"/>
    <dgm:cxn modelId="{F174AED5-7EC5-4089-9F39-DD708037DC86}" srcId="{9485D447-6BD6-44D7-9595-2D301CDC0BFA}" destId="{815074C7-5F6D-45D1-BA90-26EBFEE14ADB}" srcOrd="0" destOrd="0" parTransId="{5562ABCF-40A2-4E7B-8C36-98F194D88B8B}" sibTransId="{7220984D-F1FD-46AC-84A4-8C89402DDDFC}"/>
    <dgm:cxn modelId="{90D049D6-5313-4ECE-947C-2238BE0BDC78}" srcId="{5B188727-B38B-42B1-8AB8-08918DEC1DD3}" destId="{85A0D14A-FADB-4872-B51B-FE8CA53A91FB}" srcOrd="0" destOrd="0" parTransId="{1CE81572-5724-44BF-A2F2-BBE8B14A1D41}" sibTransId="{F53DB4CA-01DF-48E8-9A33-10D40A13FA40}"/>
    <dgm:cxn modelId="{091781D9-DD14-4FE8-A573-9A8206D535A9}" srcId="{815074C7-5F6D-45D1-BA90-26EBFEE14ADB}" destId="{FB631044-11C6-439F-89A0-B06E14E2008C}" srcOrd="0" destOrd="0" parTransId="{63556DB0-ED38-450A-AC70-DE83FEB3D620}" sibTransId="{0793117B-DC55-4B43-A0C7-F9187255AA4A}"/>
    <dgm:cxn modelId="{BA2AF1D9-1FB4-4204-8687-4453ADFB7B8D}" type="presOf" srcId="{84F616DC-C2A0-4094-9718-DDFE1BFF1FC0}" destId="{253158B3-41CF-47D6-84FC-13916A33F6C8}" srcOrd="0" destOrd="6" presId="urn:microsoft.com/office/officeart/2005/8/layout/lProcess3"/>
    <dgm:cxn modelId="{51341AE3-A6CA-4B31-B370-A07476D2C917}" srcId="{5AFA0870-D8BA-4268-B8BA-95122D9B7274}" destId="{8CDFD267-2F02-4886-BEF3-7C437648CB34}" srcOrd="1" destOrd="0" parTransId="{DC1687B9-BBE2-4C1E-91E7-F3371AADD002}" sibTransId="{89827C06-18D9-4024-81E6-962226BC455F}"/>
    <dgm:cxn modelId="{7E6429E6-90E3-4034-8FB9-AA01CD4894E3}" type="presOf" srcId="{B98F056B-82E3-441B-BCFE-A2DD9F4856DA}" destId="{A3C1673C-8B33-415E-97F1-6EA01AB64F2D}" srcOrd="0" destOrd="2" presId="urn:microsoft.com/office/officeart/2005/8/layout/lProcess3"/>
    <dgm:cxn modelId="{D4661CEB-5A4D-423D-8C0E-18EEA9B7968A}" type="presOf" srcId="{85FBA1BC-94BA-4A55-BC52-ADE6FB44C536}" destId="{253158B3-41CF-47D6-84FC-13916A33F6C8}" srcOrd="0" destOrd="7" presId="urn:microsoft.com/office/officeart/2005/8/layout/lProcess3"/>
    <dgm:cxn modelId="{F3872BEC-BBDA-4C10-94A6-39BF7746D7E3}" srcId="{97E65EA9-E8DF-47BB-86CF-3F53924A472B}" destId="{B98F056B-82E3-441B-BCFE-A2DD9F4856DA}" srcOrd="1" destOrd="0" parTransId="{42014097-104A-4836-B604-DA382407485A}" sibTransId="{8E130ECD-E2CC-418D-AE95-7AD1449DE31D}"/>
    <dgm:cxn modelId="{0D29C8ED-8934-4EB6-BD24-26B6C543D5F8}" srcId="{9485D447-6BD6-44D7-9595-2D301CDC0BFA}" destId="{5F10A035-6900-47D5-AB7D-4CAD7500B6C4}" srcOrd="1" destOrd="0" parTransId="{FA7AEDD0-11B0-4BAE-9F6A-8C7B240A6F13}" sibTransId="{F00D2578-2C93-4C75-8B8D-319E943D1521}"/>
    <dgm:cxn modelId="{402758F1-869A-47BC-8C42-4DD1AFC51490}" type="presOf" srcId="{7070F086-5564-45A1-B88A-D0B267B0B3FB}" destId="{A3C1673C-8B33-415E-97F1-6EA01AB64F2D}" srcOrd="0" destOrd="4" presId="urn:microsoft.com/office/officeart/2005/8/layout/lProcess3"/>
    <dgm:cxn modelId="{948439F4-5DFF-41E7-B720-0ACA9C3D44A0}" type="presOf" srcId="{78B7BDB9-7EBC-45E3-BBD9-2BF08D89323B}" destId="{9BBA89D9-F565-4B28-9652-C1524EE34467}" srcOrd="0" destOrd="4" presId="urn:microsoft.com/office/officeart/2005/8/layout/lProcess3"/>
    <dgm:cxn modelId="{BC6D44F9-453E-4F64-A235-7A897E882E80}" srcId="{8CDFD267-2F02-4886-BEF3-7C437648CB34}" destId="{85FBA1BC-94BA-4A55-BC52-ADE6FB44C536}" srcOrd="2" destOrd="0" parTransId="{F677028A-71F7-411C-A959-FB0A4D7641C3}" sibTransId="{64A007BC-696A-4BBE-A1B9-2F6E2619EAB5}"/>
    <dgm:cxn modelId="{374D9CFB-3521-4052-A4EA-35093C11C0E8}" type="presOf" srcId="{A7F11B39-07BF-492A-AF7A-308D7B996BA3}" destId="{9BBA89D9-F565-4B28-9652-C1524EE34467}" srcOrd="0" destOrd="1" presId="urn:microsoft.com/office/officeart/2005/8/layout/lProcess3"/>
    <dgm:cxn modelId="{E18B3DFD-9081-48D7-9A6E-32E8D510B8C4}" type="presOf" srcId="{87B91E3B-4B5E-4F30-B3B6-5DFDCEF20960}" destId="{253158B3-41CF-47D6-84FC-13916A33F6C8}" srcOrd="0" destOrd="5" presId="urn:microsoft.com/office/officeart/2005/8/layout/lProcess3"/>
    <dgm:cxn modelId="{7AA01E84-614D-4BEE-A447-F7BD6E3236B2}" type="presParOf" srcId="{D52689B5-5805-4E30-8FDE-ED3BCBEFD06B}" destId="{BED87FCC-C153-4FA6-9E9B-03ED111174FE}" srcOrd="0" destOrd="0" presId="urn:microsoft.com/office/officeart/2005/8/layout/lProcess3"/>
    <dgm:cxn modelId="{DA1833DB-0F40-412C-A7E5-937E19BCB9CB}" type="presParOf" srcId="{BED87FCC-C153-4FA6-9E9B-03ED111174FE}" destId="{9F3DD9A6-4B00-44FE-8E0D-4E469EBA3BE7}" srcOrd="0" destOrd="0" presId="urn:microsoft.com/office/officeart/2005/8/layout/lProcess3"/>
    <dgm:cxn modelId="{83B217B5-A9FE-4A81-BA7B-E2FEE0E3FF6B}" type="presParOf" srcId="{BED87FCC-C153-4FA6-9E9B-03ED111174FE}" destId="{B0D879BD-E945-4E79-BDFA-4B1C453DAA64}" srcOrd="1" destOrd="0" presId="urn:microsoft.com/office/officeart/2005/8/layout/lProcess3"/>
    <dgm:cxn modelId="{425BE0AD-A1DF-4F8E-B038-085F91EF2A40}" type="presParOf" srcId="{BED87FCC-C153-4FA6-9E9B-03ED111174FE}" destId="{BC740A25-E48E-4482-A9D6-3338D056FAF3}" srcOrd="2" destOrd="0" presId="urn:microsoft.com/office/officeart/2005/8/layout/lProcess3"/>
    <dgm:cxn modelId="{77CE888D-50B7-4E60-8C47-C91E00137540}" type="presParOf" srcId="{BED87FCC-C153-4FA6-9E9B-03ED111174FE}" destId="{0B586C29-47BA-4B5D-B5B4-579CAE390680}" srcOrd="3" destOrd="0" presId="urn:microsoft.com/office/officeart/2005/8/layout/lProcess3"/>
    <dgm:cxn modelId="{BE8FFDA6-F2A0-40A7-8F3D-01DB6C02C22D}" type="presParOf" srcId="{BED87FCC-C153-4FA6-9E9B-03ED111174FE}" destId="{9BBA89D9-F565-4B28-9652-C1524EE34467}" srcOrd="4" destOrd="0" presId="urn:microsoft.com/office/officeart/2005/8/layout/lProcess3"/>
    <dgm:cxn modelId="{40D0DEE6-AD8A-4916-9D8E-A791BBF027B1}" type="presParOf" srcId="{D52689B5-5805-4E30-8FDE-ED3BCBEFD06B}" destId="{3623C0E7-DD1F-4ED0-9191-C759B0108680}" srcOrd="1" destOrd="0" presId="urn:microsoft.com/office/officeart/2005/8/layout/lProcess3"/>
    <dgm:cxn modelId="{A78704CF-0E2B-4A9E-BB64-C12968E5CC0B}" type="presParOf" srcId="{D52689B5-5805-4E30-8FDE-ED3BCBEFD06B}" destId="{BFE5FFF6-984A-491A-B803-24CAD639D4D7}" srcOrd="2" destOrd="0" presId="urn:microsoft.com/office/officeart/2005/8/layout/lProcess3"/>
    <dgm:cxn modelId="{2AFC1F24-9743-4845-B481-6EB12BF7427F}" type="presParOf" srcId="{BFE5FFF6-984A-491A-B803-24CAD639D4D7}" destId="{4855B207-C7F2-4BA9-995A-1AC5D4CEC81B}" srcOrd="0" destOrd="0" presId="urn:microsoft.com/office/officeart/2005/8/layout/lProcess3"/>
    <dgm:cxn modelId="{A303839C-33E2-4ABD-AF76-6349CF76DBBC}" type="presParOf" srcId="{BFE5FFF6-984A-491A-B803-24CAD639D4D7}" destId="{D60C6C15-EE8E-49A4-8080-6993BE5ADF65}" srcOrd="1" destOrd="0" presId="urn:microsoft.com/office/officeart/2005/8/layout/lProcess3"/>
    <dgm:cxn modelId="{A1AE17D8-78EB-4897-B1E8-76D2A261BDC7}" type="presParOf" srcId="{BFE5FFF6-984A-491A-B803-24CAD639D4D7}" destId="{28E55174-A5B5-43F8-9CB9-4A5CAD94D5C1}" srcOrd="2" destOrd="0" presId="urn:microsoft.com/office/officeart/2005/8/layout/lProcess3"/>
    <dgm:cxn modelId="{0B78E8B3-2F82-443F-BF01-6FD00B07BEFE}" type="presParOf" srcId="{BFE5FFF6-984A-491A-B803-24CAD639D4D7}" destId="{ED3C1B17-0156-40DA-AC21-1D59577CA0BC}" srcOrd="3" destOrd="0" presId="urn:microsoft.com/office/officeart/2005/8/layout/lProcess3"/>
    <dgm:cxn modelId="{FF812EAC-F05B-4753-99B4-3BD163BDA337}" type="presParOf" srcId="{BFE5FFF6-984A-491A-B803-24CAD639D4D7}" destId="{253158B3-41CF-47D6-84FC-13916A33F6C8}" srcOrd="4" destOrd="0" presId="urn:microsoft.com/office/officeart/2005/8/layout/lProcess3"/>
    <dgm:cxn modelId="{2CB2A5F3-51FE-4E15-8D0A-AFE44A5625C0}" type="presParOf" srcId="{D52689B5-5805-4E30-8FDE-ED3BCBEFD06B}" destId="{EEC11C4F-76D5-4B11-BC89-42FE9EBEA69B}" srcOrd="3" destOrd="0" presId="urn:microsoft.com/office/officeart/2005/8/layout/lProcess3"/>
    <dgm:cxn modelId="{19903A21-06A1-4747-AAD2-9B590054CEB3}" type="presParOf" srcId="{D52689B5-5805-4E30-8FDE-ED3BCBEFD06B}" destId="{FCFB27A9-AACE-414F-824C-81AC40927767}" srcOrd="4" destOrd="0" presId="urn:microsoft.com/office/officeart/2005/8/layout/lProcess3"/>
    <dgm:cxn modelId="{B8086B45-D415-4C0A-9831-82913E7CBAFE}" type="presParOf" srcId="{FCFB27A9-AACE-414F-824C-81AC40927767}" destId="{3968774D-943B-4E4D-9FC8-BFD0C8D67236}" srcOrd="0" destOrd="0" presId="urn:microsoft.com/office/officeart/2005/8/layout/lProcess3"/>
    <dgm:cxn modelId="{7B7F2890-79D7-4AF3-AA7D-08B21483DFA9}" type="presParOf" srcId="{FCFB27A9-AACE-414F-824C-81AC40927767}" destId="{587ACC77-C685-4AF4-ABFA-02F788D234FF}" srcOrd="1" destOrd="0" presId="urn:microsoft.com/office/officeart/2005/8/layout/lProcess3"/>
    <dgm:cxn modelId="{3D4BBE08-249A-4325-B8AC-06449AE47CC3}" type="presParOf" srcId="{FCFB27A9-AACE-414F-824C-81AC40927767}" destId="{67F9DC84-8D22-4651-9E62-7B095016B660}" srcOrd="2" destOrd="0" presId="urn:microsoft.com/office/officeart/2005/8/layout/lProcess3"/>
    <dgm:cxn modelId="{42946CF8-E0B1-4F73-AEC4-697F4AE1976B}" type="presParOf" srcId="{FCFB27A9-AACE-414F-824C-81AC40927767}" destId="{8794FC7C-5302-41B9-B32F-F73F91C620D8}" srcOrd="3" destOrd="0" presId="urn:microsoft.com/office/officeart/2005/8/layout/lProcess3"/>
    <dgm:cxn modelId="{46EA21F2-DECE-4A41-AE68-856DC502B2E6}" type="presParOf" srcId="{FCFB27A9-AACE-414F-824C-81AC40927767}" destId="{A3C1673C-8B33-415E-97F1-6EA01AB64F2D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DD9A6-4B00-44FE-8E0D-4E469EBA3BE7}">
      <dsp:nvSpPr>
        <dsp:cNvPr id="0" name=""/>
        <dsp:cNvSpPr/>
      </dsp:nvSpPr>
      <dsp:spPr>
        <a:xfrm>
          <a:off x="0" y="501565"/>
          <a:ext cx="3365499" cy="1346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Inicio do Processamento</a:t>
          </a:r>
        </a:p>
      </dsp:txBody>
      <dsp:txXfrm>
        <a:off x="673100" y="501565"/>
        <a:ext cx="2019300" cy="1346199"/>
      </dsp:txXfrm>
    </dsp:sp>
    <dsp:sp modelId="{BC740A25-E48E-4482-A9D6-3338D056FAF3}">
      <dsp:nvSpPr>
        <dsp:cNvPr id="0" name=""/>
        <dsp:cNvSpPr/>
      </dsp:nvSpPr>
      <dsp:spPr>
        <a:xfrm>
          <a:off x="2930163" y="615992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Carga dos jogos em arquivos .</a:t>
          </a:r>
          <a:r>
            <a:rPr lang="pt-BR" sz="2400" kern="1200" dirty="0" err="1"/>
            <a:t>csv</a:t>
          </a:r>
          <a:r>
            <a:rPr lang="pt-BR" sz="2400" kern="1200" dirty="0"/>
            <a:t>.</a:t>
          </a:r>
        </a:p>
      </dsp:txBody>
      <dsp:txXfrm>
        <a:off x="3488836" y="615992"/>
        <a:ext cx="1676019" cy="1117346"/>
      </dsp:txXfrm>
    </dsp:sp>
    <dsp:sp modelId="{9BBA89D9-F565-4B28-9652-C1524EE34467}">
      <dsp:nvSpPr>
        <dsp:cNvPr id="0" name=""/>
        <dsp:cNvSpPr/>
      </dsp:nvSpPr>
      <dsp:spPr>
        <a:xfrm>
          <a:off x="5332456" y="615992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Validação do conteúdo</a:t>
          </a:r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Carga dos jogos de cada jogador</a:t>
          </a:r>
          <a:endParaRPr lang="pt-BR" sz="900" kern="1200" dirty="0"/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 dirty="0"/>
            <a:t>Conteúdo e Quantidades</a:t>
          </a:r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/>
            <a:t>Forma </a:t>
          </a:r>
          <a:r>
            <a:rPr lang="pt-BR" sz="900" kern="1200" dirty="0"/>
            <a:t>de Preenchimento</a:t>
          </a:r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 dirty="0"/>
        </a:p>
      </dsp:txBody>
      <dsp:txXfrm>
        <a:off x="5891129" y="615992"/>
        <a:ext cx="1676019" cy="1117346"/>
      </dsp:txXfrm>
    </dsp:sp>
    <dsp:sp modelId="{4855B207-C7F2-4BA9-995A-1AC5D4CEC81B}">
      <dsp:nvSpPr>
        <dsp:cNvPr id="0" name=""/>
        <dsp:cNvSpPr/>
      </dsp:nvSpPr>
      <dsp:spPr>
        <a:xfrm>
          <a:off x="2178" y="2036233"/>
          <a:ext cx="3365499" cy="1346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Jogo</a:t>
          </a:r>
        </a:p>
      </dsp:txBody>
      <dsp:txXfrm>
        <a:off x="675278" y="2036233"/>
        <a:ext cx="2019300" cy="1346199"/>
      </dsp:txXfrm>
    </dsp:sp>
    <dsp:sp modelId="{28E55174-A5B5-43F8-9CB9-4A5CAD94D5C1}">
      <dsp:nvSpPr>
        <dsp:cNvPr id="0" name=""/>
        <dsp:cNvSpPr/>
      </dsp:nvSpPr>
      <dsp:spPr>
        <a:xfrm>
          <a:off x="2930163" y="2150660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Exibir mapa do jogador da vez.</a:t>
          </a:r>
        </a:p>
      </dsp:txBody>
      <dsp:txXfrm>
        <a:off x="3488836" y="2150660"/>
        <a:ext cx="1676019" cy="1117346"/>
      </dsp:txXfrm>
    </dsp:sp>
    <dsp:sp modelId="{253158B3-41CF-47D6-84FC-13916A33F6C8}">
      <dsp:nvSpPr>
        <dsp:cNvPr id="0" name=""/>
        <dsp:cNvSpPr/>
      </dsp:nvSpPr>
      <dsp:spPr>
        <a:xfrm>
          <a:off x="5332456" y="2150660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Receber jogada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600" kern="1200" dirty="0"/>
            <a:t>Validar se jogada é válida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600" kern="1200" dirty="0"/>
            <a:t>Posição dentro do Tabuleiro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600" kern="1200" dirty="0"/>
            <a:t>Jogada é nova, &lt;&gt; “  “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600" kern="1200" dirty="0"/>
            <a:t>Se acertou foi “Fogo”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600" kern="1200" dirty="0"/>
            <a:t>Alterar o conteúdo de </a:t>
          </a:r>
          <a:r>
            <a:rPr lang="pt-BR" sz="600" kern="1200" dirty="0" err="1"/>
            <a:t>Maiusculo</a:t>
          </a:r>
          <a:r>
            <a:rPr lang="pt-BR" sz="600" kern="1200" dirty="0"/>
            <a:t> para Minúsculo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600" kern="1200" dirty="0"/>
            <a:t>Verificar se destruiu e informar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600" kern="1200" dirty="0"/>
            <a:t>Verificar se destruí o ultimo bloco ir para FINAL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600" kern="1200" dirty="0"/>
            <a:t>Se errou “Agua”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600" kern="1200" dirty="0"/>
            <a:t>Alterar </a:t>
          </a:r>
          <a:r>
            <a:rPr lang="pt-BR" sz="600" kern="1200" dirty="0" err="1"/>
            <a:t>matrix</a:t>
          </a:r>
          <a:r>
            <a:rPr lang="pt-BR" sz="600" kern="1200" dirty="0"/>
            <a:t>  para “A” indicando que já houve jogada</a:t>
          </a:r>
        </a:p>
      </dsp:txBody>
      <dsp:txXfrm>
        <a:off x="5891129" y="2150660"/>
        <a:ext cx="1676019" cy="1117346"/>
      </dsp:txXfrm>
    </dsp:sp>
    <dsp:sp modelId="{3968774D-943B-4E4D-9FC8-BFD0C8D67236}">
      <dsp:nvSpPr>
        <dsp:cNvPr id="0" name=""/>
        <dsp:cNvSpPr/>
      </dsp:nvSpPr>
      <dsp:spPr>
        <a:xfrm>
          <a:off x="2178" y="3570901"/>
          <a:ext cx="3365499" cy="1346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FINAL</a:t>
          </a:r>
        </a:p>
      </dsp:txBody>
      <dsp:txXfrm>
        <a:off x="675278" y="3570901"/>
        <a:ext cx="2019300" cy="1346199"/>
      </dsp:txXfrm>
    </dsp:sp>
    <dsp:sp modelId="{67F9DC84-8D22-4651-9E62-7B095016B660}">
      <dsp:nvSpPr>
        <dsp:cNvPr id="0" name=""/>
        <dsp:cNvSpPr/>
      </dsp:nvSpPr>
      <dsp:spPr>
        <a:xfrm>
          <a:off x="2930163" y="3685328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Indicar o ganhador</a:t>
          </a:r>
        </a:p>
      </dsp:txBody>
      <dsp:txXfrm>
        <a:off x="3488836" y="3685328"/>
        <a:ext cx="1676019" cy="1117346"/>
      </dsp:txXfrm>
    </dsp:sp>
    <dsp:sp modelId="{A3C1673C-8B33-415E-97F1-6EA01AB64F2D}">
      <dsp:nvSpPr>
        <dsp:cNvPr id="0" name=""/>
        <dsp:cNvSpPr/>
      </dsp:nvSpPr>
      <dsp:spPr>
        <a:xfrm>
          <a:off x="5332456" y="3685328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Exibir os dois tabuleiros preenchidos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Mostrar estatísticas de cada jogador: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6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Qtde</a:t>
          </a:r>
          <a:r>
            <a:rPr lang="pt-BR" sz="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jogadas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6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Qtde</a:t>
          </a:r>
          <a:r>
            <a:rPr lang="pt-BR" sz="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acertos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Percentual de completude </a:t>
          </a:r>
        </a:p>
      </dsp:txBody>
      <dsp:txXfrm>
        <a:off x="5891129" y="3685328"/>
        <a:ext cx="1676019" cy="1117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102F9-016F-43BA-B362-A3E3204A8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1042DD-0484-4EF8-9E19-F1AF4AB8E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47977A-7B77-41A1-B267-CC0D4266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3DA4-C447-4435-A0E0-220952C9147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869A04-236C-4C4C-8FEC-21936880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EF3BFD-37BB-4158-9995-37252A6B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1EC7-2415-4AF7-B606-9018F75F1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82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E61BB-ADB1-45C6-9596-24598BDC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9BD319-BC8C-41D2-B389-440EEF22A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9389DA-41A5-45E7-8E81-F5D5377B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3DA4-C447-4435-A0E0-220952C9147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6B0033-9C63-40A2-B1CB-CDD616E9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FFF872-7A9A-4443-95F4-2406C665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1EC7-2415-4AF7-B606-9018F75F1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08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BB497E-8286-42BF-97FB-670ABD4CB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8256D0-656E-4C8D-8CF4-83C7E8F05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48BC3E-A4C1-47C1-BF93-7E2FF3BB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3DA4-C447-4435-A0E0-220952C9147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4EE8B6-4A76-4925-8469-AB3F098C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A4793E-EB91-4D6F-A7A5-6F16B69F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1EC7-2415-4AF7-B606-9018F75F1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8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E8514-6C16-497B-9C5F-CCE64312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2EBF6-AE3A-448D-B7F5-0341C0E93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AADEA5-CB2D-4151-A870-7C7B223C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3DA4-C447-4435-A0E0-220952C9147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FEAE75-0D18-4CB4-AC06-600B6F66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EC6010-FBD1-4544-AFD5-6A38697E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1EC7-2415-4AF7-B606-9018F75F1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83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B4F81-C355-45D8-B8D4-5666DBE5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3366A5-D929-4D6C-9BFE-8F84D8454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F6E172-0596-4B34-A451-D4F3BB86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3DA4-C447-4435-A0E0-220952C9147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916B0E-7E65-4B39-BCB1-77BF6214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42B0E4-F39D-40D1-A18A-28F92431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1EC7-2415-4AF7-B606-9018F75F1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00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A19C1-FB0F-43B8-AEF9-2822E729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838CF-FFC3-4591-B9FE-A8E1E3043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2DD92A-BACD-4F27-A4AE-4DD010460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F325BF-0288-423A-A48C-2085E843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3DA4-C447-4435-A0E0-220952C9147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BDF922-8D62-4292-893C-2EEC96B6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9738EF-7F94-45EA-9145-7E368C2D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1EC7-2415-4AF7-B606-9018F75F1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82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3C57C-EC03-4562-92D3-10357EC1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AF4C1A-D42A-428A-8D9D-755D07F7E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12D6E7-F42F-41C8-8CE7-B9308A2A5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2B54A7-B4C1-4C6D-A32D-72E2C55A7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DA85CC-647A-4D29-8AAF-362F694DE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033B95-2CEA-4055-BFE3-B73500C0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3DA4-C447-4435-A0E0-220952C9147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339369-5FD5-4317-A04F-4BF50C89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9E6381-6D08-4819-9802-37B3ACAB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1EC7-2415-4AF7-B606-9018F75F1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75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034AA-BF39-4AD1-8B75-C1667F33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F58849-D704-4BA0-BBE5-F6510534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3DA4-C447-4435-A0E0-220952C9147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A80F3B-542F-4874-B46D-D320E550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8D0BED-BFF2-4619-9B24-F4616EF8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1EC7-2415-4AF7-B606-9018F75F1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38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810E2F-BEA3-4C26-9A1B-C14465E3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3DA4-C447-4435-A0E0-220952C9147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FE9226-1DD8-4BC0-829E-678884AE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C86C83-3FD4-40E0-A485-779A0DB2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1EC7-2415-4AF7-B606-9018F75F1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91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516DA-51FB-4549-BEF6-45FF1BAB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BEDD8C-A861-45F0-9566-F8ECE5B6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122140-1EFE-4082-81A1-EC80B4E6F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BA5541-6918-44B9-A20B-969861B9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3DA4-C447-4435-A0E0-220952C9147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7C0FF8-071B-4DBC-B960-B9B6DD3E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2121D4-D8A8-4DCB-8B20-5EA6F27F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1EC7-2415-4AF7-B606-9018F75F1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18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A4EE5-F480-47C4-A718-AA6E8454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3D24BE-BE00-499F-83D1-9C709F3EA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F04DDD-E59A-4632-883F-241351D11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E5086B-818A-4CBF-A173-D19287A4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3DA4-C447-4435-A0E0-220952C9147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A18F9D-1720-4346-989A-3D039574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E9FDEF-C51C-401A-A62E-A7D24C25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1EC7-2415-4AF7-B606-9018F75F1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2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CDB7A0F-EFBD-4B45-B014-536129E0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05B1C0-EB47-43C5-BCC8-179E170BF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ACDAD-6801-44CC-B44B-3050FB099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13DA4-C447-4435-A0E0-220952C9147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1ED580-F026-4121-8CEA-CF6EB768D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E01770-5122-4779-80C7-3FF51F77C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C1EC7-2415-4AF7-B606-9018F75F1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5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0F52E67-32B6-46F6-A6D4-3C9FDACEA4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3250553"/>
              </p:ext>
            </p:extLst>
          </p:nvPr>
        </p:nvGraphicFramePr>
        <p:xfrm>
          <a:off x="247445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Agrupar 6">
            <a:extLst>
              <a:ext uri="{FF2B5EF4-FFF2-40B4-BE49-F238E27FC236}">
                <a16:creationId xmlns:a16="http://schemas.microsoft.com/office/drawing/2014/main" id="{C95944AD-8A3F-4B96-B676-2EECE2183973}"/>
              </a:ext>
            </a:extLst>
          </p:cNvPr>
          <p:cNvGrpSpPr/>
          <p:nvPr/>
        </p:nvGrpSpPr>
        <p:grpSpPr>
          <a:xfrm>
            <a:off x="8711379" y="2766059"/>
            <a:ext cx="2092692" cy="1325880"/>
            <a:chOff x="10599420" y="3017520"/>
            <a:chExt cx="1219200" cy="1325880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F2211751-6C63-4687-9AA6-DB921260548B}"/>
                </a:ext>
              </a:extLst>
            </p:cNvPr>
            <p:cNvSpPr/>
            <p:nvPr/>
          </p:nvSpPr>
          <p:spPr>
            <a:xfrm>
              <a:off x="10599420" y="3924300"/>
              <a:ext cx="1219200" cy="4191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validaJog</a:t>
              </a:r>
              <a:r>
                <a:rPr lang="pt-B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():</a:t>
              </a:r>
              <a:r>
                <a:rPr lang="pt-BR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pt-B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[15][15]</a:t>
              </a:r>
            </a:p>
            <a:p>
              <a:r>
                <a:rPr lang="pt-B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fogo(): </a:t>
              </a:r>
              <a:r>
                <a:rPr lang="pt-BR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endParaRPr lang="pt-BR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pt-B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Agua(): </a:t>
              </a:r>
              <a:r>
                <a:rPr lang="pt-BR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endParaRPr lang="pt-BR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9E9F75E-A212-4A3A-B136-9A36F12D49F3}"/>
                </a:ext>
              </a:extLst>
            </p:cNvPr>
            <p:cNvSpPr/>
            <p:nvPr/>
          </p:nvSpPr>
          <p:spPr>
            <a:xfrm>
              <a:off x="10599420" y="3017520"/>
              <a:ext cx="1219200" cy="2590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/>
                <a:t>recebeJogada</a:t>
              </a:r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59367F2-D559-4917-8BC2-D763C5C89D97}"/>
                </a:ext>
              </a:extLst>
            </p:cNvPr>
            <p:cNvSpPr/>
            <p:nvPr/>
          </p:nvSpPr>
          <p:spPr>
            <a:xfrm>
              <a:off x="10599420" y="3276600"/>
              <a:ext cx="1219200" cy="6477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pt-B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[15][15]</a:t>
              </a:r>
            </a:p>
            <a:p>
              <a:r>
                <a:rPr lang="pt-B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pt-B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linha;</a:t>
              </a:r>
            </a:p>
            <a:p>
              <a:r>
                <a:rPr lang="pt-B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pt-B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coluna;</a:t>
              </a:r>
            </a:p>
            <a:p>
              <a:r>
                <a:rPr lang="pt-B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pt-B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msgRetorno</a:t>
              </a:r>
              <a:endParaRPr lang="pt-BR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7B0E62B-35AB-4A87-83D1-4DAA72690711}"/>
              </a:ext>
            </a:extLst>
          </p:cNvPr>
          <p:cNvGrpSpPr/>
          <p:nvPr/>
        </p:nvGrpSpPr>
        <p:grpSpPr>
          <a:xfrm>
            <a:off x="8496651" y="1116329"/>
            <a:ext cx="1219200" cy="1325880"/>
            <a:chOff x="10599420" y="3017520"/>
            <a:chExt cx="1219200" cy="132588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04E509D3-0558-4A88-ABF9-EC08E059C0D2}"/>
                </a:ext>
              </a:extLst>
            </p:cNvPr>
            <p:cNvSpPr/>
            <p:nvPr/>
          </p:nvSpPr>
          <p:spPr>
            <a:xfrm>
              <a:off x="10599420" y="3924300"/>
              <a:ext cx="1219200" cy="4191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Carga():</a:t>
              </a:r>
              <a:r>
                <a:rPr lang="pt-BR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endParaRPr lang="pt-BR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EE17C675-CEBE-4C20-811A-DBB47AFE3561}"/>
                </a:ext>
              </a:extLst>
            </p:cNvPr>
            <p:cNvSpPr/>
            <p:nvPr/>
          </p:nvSpPr>
          <p:spPr>
            <a:xfrm>
              <a:off x="10599420" y="3017520"/>
              <a:ext cx="1219200" cy="2590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/>
                <a:t>lerArquivoCsv</a:t>
              </a:r>
              <a:endParaRPr lang="pt-BR" sz="1200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13C1C75-5690-45FA-9A17-9A725BB25200}"/>
                </a:ext>
              </a:extLst>
            </p:cNvPr>
            <p:cNvSpPr/>
            <p:nvPr/>
          </p:nvSpPr>
          <p:spPr>
            <a:xfrm>
              <a:off x="10599420" y="3276600"/>
              <a:ext cx="1219200" cy="6477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pt-B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[15][15]</a:t>
              </a:r>
            </a:p>
            <a:p>
              <a:r>
                <a:rPr lang="pt-B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pt-B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endParaRPr lang="pt-BR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72FEC38-7FDF-40DF-AE3A-71A22D941FEE}"/>
              </a:ext>
            </a:extLst>
          </p:cNvPr>
          <p:cNvGrpSpPr/>
          <p:nvPr/>
        </p:nvGrpSpPr>
        <p:grpSpPr>
          <a:xfrm>
            <a:off x="9930580" y="1132112"/>
            <a:ext cx="1219200" cy="1325880"/>
            <a:chOff x="10599420" y="3017520"/>
            <a:chExt cx="1219200" cy="132588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CBF2234-77CA-4BC2-9096-89B049214DFC}"/>
                </a:ext>
              </a:extLst>
            </p:cNvPr>
            <p:cNvSpPr/>
            <p:nvPr/>
          </p:nvSpPr>
          <p:spPr>
            <a:xfrm>
              <a:off x="10599420" y="3924300"/>
              <a:ext cx="1219200" cy="4191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valida(): </a:t>
              </a:r>
              <a:r>
                <a:rPr lang="pt-B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pt-BR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D2C8875-7743-4654-82DF-22A0ED65C67E}"/>
                </a:ext>
              </a:extLst>
            </p:cNvPr>
            <p:cNvSpPr/>
            <p:nvPr/>
          </p:nvSpPr>
          <p:spPr>
            <a:xfrm>
              <a:off x="10599420" y="3017520"/>
              <a:ext cx="1219200" cy="2590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/>
                <a:t>validarCsv</a:t>
              </a:r>
              <a:endParaRPr lang="pt-BR" sz="1200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3F4A1FB6-2E4B-4FBA-B4D3-19DF87F78077}"/>
                </a:ext>
              </a:extLst>
            </p:cNvPr>
            <p:cNvSpPr/>
            <p:nvPr/>
          </p:nvSpPr>
          <p:spPr>
            <a:xfrm>
              <a:off x="10599420" y="3276600"/>
              <a:ext cx="1219200" cy="6477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pt-B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[15][15]</a:t>
              </a:r>
            </a:p>
            <a:p>
              <a:r>
                <a:rPr lang="pt-B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pt-B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erro</a:t>
              </a:r>
              <a:endParaRPr lang="pt-BR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E682782-EA41-436D-A476-EF6C9B2F47E2}"/>
              </a:ext>
            </a:extLst>
          </p:cNvPr>
          <p:cNvGrpSpPr/>
          <p:nvPr/>
        </p:nvGrpSpPr>
        <p:grpSpPr>
          <a:xfrm>
            <a:off x="8669505" y="4415789"/>
            <a:ext cx="2092692" cy="1429840"/>
            <a:chOff x="10599420" y="3017520"/>
            <a:chExt cx="1219200" cy="1325880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FF9DA7F-98AE-4DC9-ADEF-BB2157E0A367}"/>
                </a:ext>
              </a:extLst>
            </p:cNvPr>
            <p:cNvSpPr/>
            <p:nvPr/>
          </p:nvSpPr>
          <p:spPr>
            <a:xfrm>
              <a:off x="10599420" y="3803359"/>
              <a:ext cx="1219200" cy="5400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Calcula():</a:t>
              </a:r>
              <a:r>
                <a:rPr lang="pt-BR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pt-B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[15][15]</a:t>
              </a:r>
            </a:p>
            <a:p>
              <a:r>
                <a:rPr lang="pt-BR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qtdJog</a:t>
              </a:r>
              <a:r>
                <a:rPr lang="pt-B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pt-BR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qtdeOK</a:t>
              </a:r>
              <a:r>
                <a:rPr lang="pt-B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pt-BR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percComp</a:t>
              </a:r>
              <a:r>
                <a:rPr lang="pt-B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9E56D806-3DA0-4FE1-A12C-3EDBACBE0CF9}"/>
                </a:ext>
              </a:extLst>
            </p:cNvPr>
            <p:cNvSpPr/>
            <p:nvPr/>
          </p:nvSpPr>
          <p:spPr>
            <a:xfrm>
              <a:off x="10599420" y="3017520"/>
              <a:ext cx="1219200" cy="2590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/>
                <a:t>apresentaFinal</a:t>
              </a:r>
              <a:endParaRPr lang="pt-BR" dirty="0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34DE0AEA-DC35-4EB4-87F3-FBA4B8E0665A}"/>
                </a:ext>
              </a:extLst>
            </p:cNvPr>
            <p:cNvSpPr/>
            <p:nvPr/>
          </p:nvSpPr>
          <p:spPr>
            <a:xfrm>
              <a:off x="10599420" y="3276601"/>
              <a:ext cx="1219200" cy="5267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pt-B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[15][15]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764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191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Ricardo Vieira De Carvalho</dc:creator>
  <cp:lastModifiedBy>Sergio Ricardo Vieira De Carvalho</cp:lastModifiedBy>
  <cp:revision>10</cp:revision>
  <dcterms:created xsi:type="dcterms:W3CDTF">2020-05-24T13:59:14Z</dcterms:created>
  <dcterms:modified xsi:type="dcterms:W3CDTF">2020-05-27T20:25:52Z</dcterms:modified>
</cp:coreProperties>
</file>