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8" r:id="rId4"/>
    <p:sldId id="263" r:id="rId5"/>
    <p:sldId id="262" r:id="rId6"/>
    <p:sldId id="269" r:id="rId7"/>
    <p:sldId id="270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947C-4570-3C72-3053-857645DF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D9089-2F6A-0CFC-5D58-615B0CC0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EBDE6-6E28-3E06-01A8-181DD496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A22D-5FC6-C276-6BB0-14D10CD0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20A48-615B-1B84-34AC-BEA1C1D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8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ACECA-6CAB-B2AF-9A03-726A1345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14577-DC5F-A1C0-DD44-037A8FD89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925AB-1F87-7EB5-C616-F3424540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18346-B84C-821A-69E4-6BA5A708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6497A-55CA-C09A-D7F8-2175A653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DD2899-E934-FFE5-DD50-34AB4070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2CB28-0E2F-5DAA-B193-C48623934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17F80-EBE5-9B1D-184D-984A2735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EF9F3-73F0-BFC9-85E3-CC624A52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92FF-CEEB-056B-1472-87472185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27EDA-7DDE-7794-B830-60C3A9E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5FAAA-A2DB-FA30-EA97-D181BAF9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4E3C3-6592-0F97-6242-3080826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E7A06-745A-8649-D9EC-E9139E03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421F2-59EF-8D94-07B8-D02C46D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D2CEF-826B-01B3-D40E-9B423D3E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7EC9C-7BAA-86FD-898F-35DDA364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BBBCE-46DB-1E5B-E203-BB92A2E4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D703-124F-543C-67BD-A262B60C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BC5CC-EDEF-7278-8B38-0616785C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75619-EC18-E247-01A4-69FC7B07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9070-28CE-4A4A-1F07-2B4C8BC88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EE609-4959-B706-F994-56877997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9AEBD-F3AC-FB17-14EA-1C3A7862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68F8E-76E1-5607-63BD-D01703DC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B3818-77D3-D200-A9FA-E922BF8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3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1CF0-E8C0-EEA1-4DA1-55C93B47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64902-6135-25D9-59D9-9F792140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233FA-E421-3F7E-E720-28965E1A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72316-EE80-894B-38C7-474ADDED4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FE3B4-29F8-D787-5B38-A6795B04C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1FA8C-84EB-84CC-3265-B8CB9A4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1A31F6-6371-FAC3-87A4-4828D60F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1996CA-54D5-2DD6-512A-7F34898A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BF89E-A803-87F6-BE1D-BA7B3FA0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74597-CA02-238D-36E4-BFE0A034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1C9D0-0478-8DE6-E341-B6D33472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D2845-083B-BE69-687F-1FEEA37D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3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FFDF5-415B-3EC5-4B15-211F1C3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3246A-03E3-FBFC-52AF-E65C057A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54639-5F20-7C35-5CBE-8ED93E57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BD38F-0EA2-2395-D1A8-101A783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B0D46-239E-A74D-5B8D-A9018BE6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26599-ABEE-1828-2F98-CB5050C8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9E45F-A39D-D9ED-B9D6-FFA6B74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3AD4A-08DD-C8BE-3903-A7B340E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69E7-EE11-6E94-C9FD-89CBF8EE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9EBE-90DA-4D10-3D56-865A0FBB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F85C5A-BCD3-7466-5FAA-94C819355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F76C5-3D5D-FC51-7124-2A9864483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8E5A8-EE07-8425-3FD6-5F09661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FFA3A-23B1-DD73-70A1-C7C4BBB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F2FDB-14E7-F26F-39F0-8F303E0D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54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515CC-C77C-DC36-DD40-9642F970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DE43A-B44E-C3FA-B11B-D606E1F0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36A75-E505-BC49-4D92-4688127BE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A24A-A05C-47BE-82DC-3F9BDDCBAF4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3FD0-9248-D5E9-9D31-5C8B8FD30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1E03D-6AAC-DF89-9346-A07E14BA7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7591-7FD6-4204-881D-48151665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3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14400" y="964734"/>
            <a:ext cx="8798011" cy="2173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72747" y="1180153"/>
            <a:ext cx="148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</a:t>
            </a:r>
            <a:endParaRPr lang="en-US" altLang="ko-KR" dirty="0" smtClean="0"/>
          </a:p>
          <a:p>
            <a:r>
              <a:rPr lang="ko-KR" altLang="en-US" dirty="0" smtClean="0"/>
              <a:t>이용방법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3904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Anatomy</a:t>
            </a:r>
          </a:p>
          <a:p>
            <a:r>
              <a:rPr lang="en-US" altLang="ko-KR" dirty="0" smtClean="0"/>
              <a:t>Stretching</a:t>
            </a:r>
          </a:p>
          <a:p>
            <a:r>
              <a:rPr lang="en-US" altLang="ko-KR" dirty="0" smtClean="0"/>
              <a:t>Exercise</a:t>
            </a:r>
          </a:p>
          <a:p>
            <a:r>
              <a:rPr lang="en-US" altLang="ko-KR" dirty="0" smtClean="0"/>
              <a:t>Taping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2836" y="1180153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Anatomy</a:t>
            </a:r>
          </a:p>
          <a:p>
            <a:r>
              <a:rPr lang="en-US" altLang="ko-KR" dirty="0" smtClean="0"/>
              <a:t>Stretching</a:t>
            </a:r>
          </a:p>
          <a:p>
            <a:r>
              <a:rPr lang="en-US" altLang="ko-KR" dirty="0" smtClean="0"/>
              <a:t>Exercise</a:t>
            </a:r>
          </a:p>
          <a:p>
            <a:r>
              <a:rPr lang="en-US" altLang="ko-KR" dirty="0" smtClean="0"/>
              <a:t>Taping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64" y="1183157"/>
            <a:ext cx="1482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</a:p>
          <a:p>
            <a:r>
              <a:rPr lang="ko-KR" altLang="en-US" dirty="0" smtClean="0"/>
              <a:t>실시간 채팅 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3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b="1" dirty="0" smtClean="0"/>
              <a:t>커뮤니티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Q&amp;A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smtClean="0"/>
              <a:t>상체에 등 운동 중 어떤 것이 잘못되었습니다 수정 부탁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하체 운동 어떤 것이 들어갔으면 좋겠습니다</a:t>
            </a:r>
            <a:r>
              <a:rPr lang="en-US" altLang="ko-KR" dirty="0" smtClean="0"/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 smtClean="0"/>
              <a:t>트레이너분과 채팅 가능한 시간이 언제인지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9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b="1" dirty="0" smtClean="0"/>
              <a:t>커뮤니티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실시간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채팅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83690" y="3482791"/>
            <a:ext cx="4880919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채팅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0212" y="4181228"/>
            <a:ext cx="2162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안녕하세요 </a:t>
            </a:r>
            <a:r>
              <a:rPr lang="en-US" altLang="ko-KR" sz="1400" dirty="0" smtClean="0"/>
              <a:t>000 </a:t>
            </a:r>
            <a:r>
              <a:rPr lang="ko-KR" altLang="en-US" sz="1400" dirty="0" smtClean="0"/>
              <a:t>트레이너입니다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 부분은 </a:t>
            </a:r>
            <a:r>
              <a:rPr lang="ko-KR" altLang="en-US" sz="1400" dirty="0" err="1" smtClean="0"/>
              <a:t>이러쿵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저러쿵</a:t>
            </a:r>
            <a:r>
              <a:rPr lang="ko-KR" altLang="en-US" sz="1400" dirty="0" smtClean="0"/>
              <a:t> 해서 </a:t>
            </a:r>
            <a:r>
              <a:rPr lang="ko-KR" altLang="en-US" sz="1400" dirty="0" err="1" smtClean="0"/>
              <a:t>이러해서</a:t>
            </a:r>
            <a:r>
              <a:rPr lang="ko-KR" altLang="en-US" sz="1400" dirty="0" smtClean="0"/>
              <a:t> 이렇게 하시면 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자세한 사항은 사이트 상체 스트레칭 부분 </a:t>
            </a:r>
            <a:r>
              <a:rPr lang="en-US" altLang="ko-KR" sz="1400" dirty="0" smtClean="0"/>
              <a:t>000 </a:t>
            </a:r>
            <a:r>
              <a:rPr lang="ko-KR" altLang="en-US" sz="1400" dirty="0" smtClean="0"/>
              <a:t>참고하시면 되겠습니다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3620" y="3605597"/>
            <a:ext cx="216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안녕하세요 상체 스트레칭 어찌하나요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3620" y="5833932"/>
            <a:ext cx="216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감사합니다</a:t>
            </a:r>
            <a:r>
              <a:rPr lang="en-US" altLang="ko-KR" sz="1400" dirty="0"/>
              <a:t>~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0212" y="6276915"/>
            <a:ext cx="2378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즐거운 운동시간 되세요</a:t>
            </a:r>
            <a:r>
              <a:rPr lang="en-US" altLang="ko-KR" sz="1400" dirty="0" smtClean="0"/>
              <a:t>~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109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smtClean="0"/>
              <a:t>/</a:t>
            </a:r>
            <a:r>
              <a:rPr lang="ko-KR" altLang="en-US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b="1" dirty="0" smtClean="0"/>
              <a:t>커뮤니티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자유게시판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83690" y="2496811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95057" y="2496811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306F72F-6429-435A-82A8-AE2957D2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6487"/>
              </p:ext>
            </p:extLst>
          </p:nvPr>
        </p:nvGraphicFramePr>
        <p:xfrm>
          <a:off x="1272747" y="3551128"/>
          <a:ext cx="9244704" cy="3019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791">
                  <a:extLst>
                    <a:ext uri="{9D8B030D-6E8A-4147-A177-3AD203B41FA5}">
                      <a16:colId xmlns:a16="http://schemas.microsoft.com/office/drawing/2014/main" val="1435799260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085589355"/>
                    </a:ext>
                  </a:extLst>
                </a:gridCol>
                <a:gridCol w="2649046">
                  <a:extLst>
                    <a:ext uri="{9D8B030D-6E8A-4147-A177-3AD203B41FA5}">
                      <a16:colId xmlns:a16="http://schemas.microsoft.com/office/drawing/2014/main" val="2739764187"/>
                    </a:ext>
                  </a:extLst>
                </a:gridCol>
                <a:gridCol w="1345438">
                  <a:extLst>
                    <a:ext uri="{9D8B030D-6E8A-4147-A177-3AD203B41FA5}">
                      <a16:colId xmlns:a16="http://schemas.microsoft.com/office/drawing/2014/main" val="2994822187"/>
                    </a:ext>
                  </a:extLst>
                </a:gridCol>
                <a:gridCol w="2420923">
                  <a:extLst>
                    <a:ext uri="{9D8B030D-6E8A-4147-A177-3AD203B41FA5}">
                      <a16:colId xmlns:a16="http://schemas.microsoft.com/office/drawing/2014/main" val="3336883118"/>
                    </a:ext>
                  </a:extLst>
                </a:gridCol>
              </a:tblGrid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40830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운동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….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753180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등 접힘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2022-07-11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369083"/>
                  </a:ext>
                </a:extLst>
              </a:tr>
              <a:tr h="7549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등 아픔현상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….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오오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2022-07-11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505503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551027" y="249146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제목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내용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99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A8B48E-D015-A6B7-7279-A0904523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0" y="2037874"/>
            <a:ext cx="2576413" cy="444241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3D16ED-1706-04DA-F0B7-6BBDA3C18598}"/>
              </a:ext>
            </a:extLst>
          </p:cNvPr>
          <p:cNvSpPr/>
          <p:nvPr/>
        </p:nvSpPr>
        <p:spPr>
          <a:xfrm>
            <a:off x="5416554" y="1964723"/>
            <a:ext cx="2165683" cy="462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D4FC7A-FF5E-53D8-D57F-A6F2F045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926" y="2021729"/>
            <a:ext cx="2384775" cy="43612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67D037-C3F6-1E97-68F4-7D3E31422AF9}"/>
              </a:ext>
            </a:extLst>
          </p:cNvPr>
          <p:cNvSpPr/>
          <p:nvPr/>
        </p:nvSpPr>
        <p:spPr>
          <a:xfrm>
            <a:off x="8004005" y="6101540"/>
            <a:ext cx="1090569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클릭</a:t>
            </a:r>
          </a:p>
        </p:txBody>
      </p:sp>
      <p:sp>
        <p:nvSpPr>
          <p:cNvPr id="26" name="화살표: 왼쪽으로 구부러짐 9">
            <a:extLst>
              <a:ext uri="{FF2B5EF4-FFF2-40B4-BE49-F238E27FC236}">
                <a16:creationId xmlns:a16="http://schemas.microsoft.com/office/drawing/2014/main" id="{27162F53-0071-63FB-CA6C-5F630779DDEF}"/>
              </a:ext>
            </a:extLst>
          </p:cNvPr>
          <p:cNvSpPr/>
          <p:nvPr/>
        </p:nvSpPr>
        <p:spPr>
          <a:xfrm>
            <a:off x="7976418" y="3375981"/>
            <a:ext cx="731520" cy="1216152"/>
          </a:xfrm>
          <a:prstGeom prst="curvedLeftArrow">
            <a:avLst>
              <a:gd name="adj1" fmla="val 25000"/>
              <a:gd name="adj2" fmla="val 50000"/>
              <a:gd name="adj3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9601" y="1138489"/>
            <a:ext cx="5420064" cy="4942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39665" y="1138489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84325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웜업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79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3611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47254" y="2080054"/>
            <a:ext cx="4802659" cy="38635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쿨다운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5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사이트 소개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소개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소개글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사이트 소개  </a:t>
            </a:r>
            <a:r>
              <a:rPr lang="en-US" altLang="ko-KR" dirty="0"/>
              <a:t>+         </a:t>
            </a:r>
            <a:r>
              <a:rPr lang="ko-KR" altLang="en-US" dirty="0"/>
              <a:t>상체</a:t>
            </a:r>
            <a:r>
              <a:rPr lang="en-US" altLang="ko-KR" dirty="0"/>
              <a:t>          +       </a:t>
            </a:r>
            <a:r>
              <a:rPr lang="ko-KR" altLang="en-US" dirty="0"/>
              <a:t>하체</a:t>
            </a:r>
            <a:r>
              <a:rPr lang="en-US" altLang="ko-KR" dirty="0"/>
              <a:t>              +    </a:t>
            </a:r>
            <a:r>
              <a:rPr lang="ko-KR" altLang="en-US" dirty="0"/>
              <a:t>커뮤니티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26258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소개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39697" y="1742302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이용방법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126258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39697" y="2289708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86183" y="2767005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67016" y="3648697"/>
            <a:ext cx="7945395" cy="2829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 </a:t>
            </a:r>
            <a:r>
              <a:rPr lang="ko-KR" altLang="en-US" dirty="0" err="1" smtClean="0"/>
              <a:t>설명글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81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b="1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dirty="0" smtClean="0"/>
              <a:t>커뮤니티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어깨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복부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팔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설명글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2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b="1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dirty="0" smtClean="0"/>
              <a:t>커뮤니티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Anatomy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85327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고관절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52403" y="4274132"/>
            <a:ext cx="11887193" cy="2579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Stretching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Taping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58754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허벅지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32181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무릎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05608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종아리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279035" y="2595331"/>
            <a:ext cx="1223318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발목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34029" y="3361244"/>
            <a:ext cx="4411367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945396" y="336124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57199" y="4771244"/>
            <a:ext cx="4522574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17754" y="4771244"/>
            <a:ext cx="5078616" cy="113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0129" y="4312548"/>
            <a:ext cx="3113899" cy="35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199" y="6164220"/>
            <a:ext cx="10639171" cy="469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설명글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359337" y="3373154"/>
            <a:ext cx="832663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24CCDB8-487C-61E8-765D-09B2206C44B2}"/>
              </a:ext>
            </a:extLst>
          </p:cNvPr>
          <p:cNvSpPr/>
          <p:nvPr/>
        </p:nvSpPr>
        <p:spPr>
          <a:xfrm>
            <a:off x="0" y="0"/>
            <a:ext cx="12192000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" cy="964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14400" y="0"/>
            <a:ext cx="8798011" cy="9647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2411" y="0"/>
            <a:ext cx="2479589" cy="9647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2747" y="261589"/>
            <a:ext cx="782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 소개  </a:t>
            </a:r>
            <a:r>
              <a:rPr lang="en-US" altLang="ko-KR" dirty="0"/>
              <a:t>+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상체</a:t>
            </a:r>
            <a:r>
              <a:rPr lang="en-US" altLang="ko-KR" dirty="0" smtClean="0"/>
              <a:t>          +       </a:t>
            </a:r>
            <a:r>
              <a:rPr lang="ko-KR" altLang="en-US" dirty="0" smtClean="0"/>
              <a:t>하체</a:t>
            </a:r>
            <a:r>
              <a:rPr lang="en-US" altLang="ko-KR" dirty="0" smtClean="0"/>
              <a:t>              +    </a:t>
            </a:r>
            <a:r>
              <a:rPr lang="ko-KR" altLang="en-US" b="1" dirty="0" smtClean="0"/>
              <a:t>커뮤니티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2747" y="1681701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6215452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2747" y="2229107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15452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403" y="3324894"/>
            <a:ext cx="11887193" cy="352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4099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44099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86805" y="167788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686805" y="2225295"/>
            <a:ext cx="17546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6249" y="3546389"/>
            <a:ext cx="9765956" cy="3212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 err="1" smtClean="0"/>
              <a:t>공지글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공지글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공지글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r>
              <a:rPr lang="ko-KR" altLang="en-US" dirty="0" err="1" smtClean="0"/>
              <a:t>공지글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46820" y="2550819"/>
            <a:ext cx="175466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26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348</Words>
  <Application>Microsoft Office PowerPoint</Application>
  <PresentationFormat>와이드스크린</PresentationFormat>
  <Paragraphs>152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장윤기</cp:lastModifiedBy>
  <cp:revision>12</cp:revision>
  <dcterms:created xsi:type="dcterms:W3CDTF">2022-07-12T09:01:09Z</dcterms:created>
  <dcterms:modified xsi:type="dcterms:W3CDTF">2022-08-21T13:15:28Z</dcterms:modified>
</cp:coreProperties>
</file>