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i2-semanticscholar-cord-19.s3-us-west-2.amazonaws.com/historical_releases.html" TargetMode="External"/><Relationship Id="rId2" Type="http://schemas.openxmlformats.org/officeDocument/2006/relationships/hyperlink" Target="https://www.semanticscholar.org/cord1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Εργασία για το μάθημα Διαδίκτυο και Εφαρμογές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Σωτήριος Γκάτσος 03203114 / Δ.Π.Μ.Σ. Τεχνοοικονομικά Συστήματα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98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40244" cy="1320800"/>
          </a:xfrm>
        </p:spPr>
        <p:txBody>
          <a:bodyPr>
            <a:normAutofit/>
          </a:bodyPr>
          <a:lstStyle/>
          <a:p>
            <a:r>
              <a:rPr lang="el-GR" dirty="0" smtClean="0"/>
              <a:t>Παραδείγματα </a:t>
            </a:r>
            <a:r>
              <a:rPr lang="en-US" dirty="0" smtClean="0"/>
              <a:t>Video </a:t>
            </a:r>
            <a:r>
              <a:rPr lang="el-GR" dirty="0" smtClean="0"/>
              <a:t>Εργασίας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9647073" cy="4551322"/>
          </a:xfrm>
        </p:spPr>
        <p:txBody>
          <a:bodyPr>
            <a:normAutofit/>
          </a:bodyPr>
          <a:lstStyle/>
          <a:p>
            <a:endParaRPr lang="el-GR" dirty="0" smtClean="0"/>
          </a:p>
          <a:p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1617287"/>
            <a:ext cx="9888143" cy="45513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Επιλογή παραδειγμάτων </a:t>
            </a:r>
            <a:r>
              <a:rPr lang="en-US" dirty="0" smtClean="0"/>
              <a:t>video </a:t>
            </a:r>
            <a:r>
              <a:rPr lang="el-GR" dirty="0" smtClean="0"/>
              <a:t>για την σύγκριση </a:t>
            </a:r>
            <a:r>
              <a:rPr lang="en-US" dirty="0" smtClean="0"/>
              <a:t>Journals</a:t>
            </a:r>
            <a:r>
              <a:rPr lang="el-GR" dirty="0" smtClean="0"/>
              <a:t>, επιλογή </a:t>
            </a:r>
            <a:r>
              <a:rPr lang="el-GR" dirty="0" err="1" smtClean="0"/>
              <a:t>υπομενού</a:t>
            </a:r>
            <a:r>
              <a:rPr lang="el-GR" dirty="0" smtClean="0"/>
              <a:t> 1</a:t>
            </a:r>
            <a:endParaRPr lang="en-US" dirty="0" smtClean="0"/>
          </a:p>
          <a:p>
            <a:pPr lvl="1"/>
            <a:r>
              <a:rPr lang="en-US" dirty="0" smtClean="0"/>
              <a:t>Cell Discovery</a:t>
            </a:r>
            <a:r>
              <a:rPr lang="el-GR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Biosafety and Health</a:t>
            </a:r>
          </a:p>
          <a:p>
            <a:pPr lvl="1"/>
            <a:r>
              <a:rPr lang="en-US" dirty="0" smtClean="0"/>
              <a:t>National Science Review</a:t>
            </a:r>
            <a:endParaRPr lang="el-GR" dirty="0" smtClean="0"/>
          </a:p>
          <a:p>
            <a:r>
              <a:rPr lang="el-GR" dirty="0"/>
              <a:t>Επιλογή παραδειγμάτων </a:t>
            </a:r>
            <a:r>
              <a:rPr lang="en-US" dirty="0"/>
              <a:t>video </a:t>
            </a:r>
            <a:r>
              <a:rPr lang="el-GR" dirty="0"/>
              <a:t>για </a:t>
            </a:r>
            <a:r>
              <a:rPr lang="el-GR" dirty="0" smtClean="0"/>
              <a:t>την ποσοστιαία σύγκριση</a:t>
            </a:r>
          </a:p>
          <a:p>
            <a:pPr lvl="1"/>
            <a:r>
              <a:rPr lang="en-US" dirty="0" smtClean="0"/>
              <a:t>n</a:t>
            </a:r>
            <a:r>
              <a:rPr lang="el-GR" dirty="0" smtClean="0"/>
              <a:t> = 2</a:t>
            </a:r>
          </a:p>
          <a:p>
            <a:pPr lvl="1"/>
            <a:r>
              <a:rPr lang="en-US" dirty="0"/>
              <a:t>Cell Discovery</a:t>
            </a:r>
            <a:r>
              <a:rPr lang="el-GR" dirty="0"/>
              <a:t> </a:t>
            </a:r>
            <a:r>
              <a:rPr lang="el-GR" i="1" dirty="0" smtClean="0"/>
              <a:t>(40%)</a:t>
            </a:r>
            <a:endParaRPr lang="en-US" i="1" dirty="0"/>
          </a:p>
          <a:p>
            <a:pPr lvl="1"/>
            <a:r>
              <a:rPr lang="en-US" dirty="0"/>
              <a:t>Biosafety and </a:t>
            </a:r>
            <a:r>
              <a:rPr lang="en-US" dirty="0" smtClean="0"/>
              <a:t>Health</a:t>
            </a:r>
            <a:r>
              <a:rPr lang="el-GR" dirty="0" smtClean="0"/>
              <a:t> </a:t>
            </a:r>
            <a:r>
              <a:rPr lang="el-GR" i="1" dirty="0" smtClean="0"/>
              <a:t>(60%)</a:t>
            </a:r>
          </a:p>
          <a:p>
            <a:r>
              <a:rPr lang="el-GR" i="1" dirty="0" smtClean="0"/>
              <a:t>Επιλογή παραδείγματος για την εμφάνιση όλων των δημοσιεύσεων μίας πηγής</a:t>
            </a:r>
          </a:p>
          <a:p>
            <a:pPr lvl="1"/>
            <a:r>
              <a:rPr lang="en-US" dirty="0"/>
              <a:t>Biosafety and </a:t>
            </a:r>
            <a:r>
              <a:rPr lang="en-US" dirty="0" smtClean="0"/>
              <a:t>Health</a:t>
            </a:r>
            <a:r>
              <a:rPr lang="el-GR" dirty="0" smtClean="0"/>
              <a:t> – </a:t>
            </a:r>
            <a:r>
              <a:rPr lang="el-GR" i="1" dirty="0" smtClean="0"/>
              <a:t>3 δημοσιεύσεις </a:t>
            </a:r>
            <a:endParaRPr lang="en-US" i="1" dirty="0"/>
          </a:p>
          <a:p>
            <a:endParaRPr lang="en-US" dirty="0" smtClean="0"/>
          </a:p>
          <a:p>
            <a:r>
              <a:rPr lang="en-US" dirty="0" smtClean="0"/>
              <a:t>Link </a:t>
            </a:r>
            <a:r>
              <a:rPr lang="en-US" dirty="0" err="1" smtClean="0"/>
              <a:t>Youtube</a:t>
            </a:r>
            <a:endParaRPr lang="en-US" dirty="0" smtClean="0"/>
          </a:p>
          <a:p>
            <a:pPr lvl="1"/>
            <a:r>
              <a:rPr lang="en-GB" dirty="0"/>
              <a:t>https://youtu.be/05blbcfsZrc</a:t>
            </a:r>
          </a:p>
        </p:txBody>
      </p:sp>
    </p:spTree>
    <p:extLst>
      <p:ext uri="{BB962C8B-B14F-4D97-AF65-F5344CB8AC3E}">
        <p14:creationId xmlns:p14="http://schemas.microsoft.com/office/powerpoint/2010/main" val="1623694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40244" cy="1320800"/>
          </a:xfrm>
        </p:spPr>
        <p:txBody>
          <a:bodyPr>
            <a:normAutofit/>
          </a:bodyPr>
          <a:lstStyle/>
          <a:p>
            <a:r>
              <a:rPr lang="el-GR" dirty="0" smtClean="0"/>
              <a:t>Απολογισμός άσκησης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9647073" cy="4551322"/>
          </a:xfrm>
        </p:spPr>
        <p:txBody>
          <a:bodyPr>
            <a:normAutofit/>
          </a:bodyPr>
          <a:lstStyle/>
          <a:p>
            <a:endParaRPr lang="el-GR" dirty="0" smtClean="0"/>
          </a:p>
          <a:p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1617287"/>
            <a:ext cx="9888143" cy="4551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Εισαγωγή στις βασικές εντολές της </a:t>
            </a:r>
            <a:r>
              <a:rPr lang="en-US" dirty="0" smtClean="0"/>
              <a:t>JAVA</a:t>
            </a:r>
          </a:p>
          <a:p>
            <a:r>
              <a:rPr lang="el-GR" dirty="0" smtClean="0"/>
              <a:t>Εξοικείωση με τον τρόπο σύνδεσης και χρήσης μίας βάσης δεδομένων </a:t>
            </a:r>
            <a:r>
              <a:rPr lang="en-US" dirty="0" smtClean="0"/>
              <a:t>MySQL / </a:t>
            </a:r>
            <a:r>
              <a:rPr lang="en-US" dirty="0" err="1" smtClean="0"/>
              <a:t>MariaDB</a:t>
            </a:r>
            <a:endParaRPr lang="en-US" dirty="0" smtClean="0"/>
          </a:p>
          <a:p>
            <a:r>
              <a:rPr lang="el-GR" dirty="0" smtClean="0"/>
              <a:t>Δημιουργία μενού, λογικών ερωτήσεων και ενεργειών, στατιστικής επεξεργασίας και σύγκρισης δεδομένων</a:t>
            </a:r>
          </a:p>
          <a:p>
            <a:r>
              <a:rPr lang="el-GR" dirty="0" smtClean="0"/>
              <a:t>Χρήση </a:t>
            </a:r>
            <a:r>
              <a:rPr lang="en-US" dirty="0" smtClean="0"/>
              <a:t>forum </a:t>
            </a:r>
            <a:r>
              <a:rPr lang="el-GR" dirty="0" smtClean="0"/>
              <a:t>και </a:t>
            </a:r>
            <a:r>
              <a:rPr lang="en-US" dirty="0" smtClean="0"/>
              <a:t>FAQ </a:t>
            </a:r>
            <a:r>
              <a:rPr lang="el-GR" dirty="0" smtClean="0"/>
              <a:t>για την εύρεση επιλογών στον κώδικα, για την λύση προβλημάτων που εμφανίζονται και για την καθοδήγηση ως προς την υλοποίηση</a:t>
            </a:r>
          </a:p>
          <a:p>
            <a:r>
              <a:rPr lang="el-GR" dirty="0" smtClean="0"/>
              <a:t>Εξοικείωση με τα προγράμματα </a:t>
            </a:r>
            <a:r>
              <a:rPr lang="en-US" dirty="0" smtClean="0"/>
              <a:t>XAMPP, Eclipse</a:t>
            </a:r>
          </a:p>
          <a:p>
            <a:r>
              <a:rPr lang="el-GR" dirty="0" smtClean="0"/>
              <a:t>Βασικές αρχές στο αντικείμενο του προγραμματισμού για το διαδίκτυο και τις δυνατότητες του από την σκοπιά του μεταπτυχιακού προγράμματος.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825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233053"/>
            <a:ext cx="6006099" cy="1992284"/>
          </a:xfrm>
        </p:spPr>
        <p:txBody>
          <a:bodyPr>
            <a:normAutofit/>
          </a:bodyPr>
          <a:lstStyle/>
          <a:p>
            <a:r>
              <a:rPr lang="el-GR" dirty="0" smtClean="0"/>
              <a:t>Σας ευχαριστώ!</a:t>
            </a:r>
            <a:br>
              <a:rPr lang="el-GR" dirty="0" smtClean="0"/>
            </a:br>
            <a:r>
              <a:rPr lang="el-GR" dirty="0"/>
              <a:t/>
            </a:r>
            <a:br>
              <a:rPr lang="el-GR" dirty="0"/>
            </a:br>
            <a:r>
              <a:rPr lang="el-GR" dirty="0" smtClean="0"/>
              <a:t>Γκάτσος Σωτήρης, 03203114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1617287"/>
            <a:ext cx="9888143" cy="4551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2050" name="Picture 2" descr="A thank-you message | Writing - Intermediate B1 | British Counc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92948"/>
            <a:ext cx="3804255" cy="213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13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Σύνοψη εργασίας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7011"/>
            <a:ext cx="8596668" cy="3880773"/>
          </a:xfrm>
        </p:spPr>
        <p:txBody>
          <a:bodyPr>
            <a:normAutofit/>
          </a:bodyPr>
          <a:lstStyle/>
          <a:p>
            <a:r>
              <a:rPr lang="el-GR" dirty="0"/>
              <a:t>COVID-04: Εισαγωγή Άρθρων σε μία Σχεσιακή Βάση.</a:t>
            </a:r>
          </a:p>
          <a:p>
            <a:r>
              <a:rPr lang="el-GR" dirty="0" smtClean="0"/>
              <a:t>Έφτιαξα </a:t>
            </a:r>
            <a:r>
              <a:rPr lang="el-GR" dirty="0"/>
              <a:t>μια </a:t>
            </a:r>
            <a:r>
              <a:rPr lang="el-GR" dirty="0" err="1"/>
              <a:t>Desktop</a:t>
            </a:r>
            <a:r>
              <a:rPr lang="el-GR" dirty="0"/>
              <a:t> εφαρμογή η οποία </a:t>
            </a:r>
            <a:r>
              <a:rPr lang="el-GR" dirty="0" smtClean="0"/>
              <a:t>εισάγει </a:t>
            </a:r>
            <a:r>
              <a:rPr lang="el-GR" dirty="0"/>
              <a:t>τα δεδομένα που υπάρχουν για κάθε άρθρο σε μία σχεσιακή βάση. Στα πλαίσια της εργασίας αυτής </a:t>
            </a:r>
            <a:r>
              <a:rPr lang="el-GR" dirty="0" err="1" smtClean="0"/>
              <a:t>εφτιάξα</a:t>
            </a:r>
            <a:r>
              <a:rPr lang="el-GR" dirty="0" smtClean="0"/>
              <a:t> </a:t>
            </a:r>
            <a:r>
              <a:rPr lang="el-GR" dirty="0"/>
              <a:t>τόσο το Σχήμα της Βάση καθώς και το πρόγραμμα που διαβάζει τα δεδομένα από τα αρχεία και τα βάζει σε αυτήν. Στην συνέχεια </a:t>
            </a:r>
            <a:r>
              <a:rPr lang="el-GR" dirty="0" smtClean="0"/>
              <a:t>μέσω κάποιον εντολών θα επεξεργαστώ στατιστικά και συγκριτικά τα δεδομένα της βάσης με σκοπό την εξαγωγή κάποιον συμπερασμάτων</a:t>
            </a:r>
            <a:endParaRPr lang="el-GR" dirty="0"/>
          </a:p>
          <a:p>
            <a:r>
              <a:rPr lang="el-GR" dirty="0"/>
              <a:t>Για την εργασία αυτής </a:t>
            </a:r>
            <a:r>
              <a:rPr lang="el-GR" dirty="0" smtClean="0"/>
              <a:t>χρησιμοποίησα μία </a:t>
            </a:r>
            <a:r>
              <a:rPr lang="el-GR" dirty="0"/>
              <a:t>έκδοση του </a:t>
            </a:r>
            <a:r>
              <a:rPr lang="el-GR" dirty="0" err="1"/>
              <a:t>dataset</a:t>
            </a:r>
            <a:r>
              <a:rPr lang="el-GR" dirty="0"/>
              <a:t> π.χ. 22/07 ως βάση </a:t>
            </a:r>
            <a:r>
              <a:rPr lang="el-GR" dirty="0" smtClean="0"/>
              <a:t>αναφοράς </a:t>
            </a:r>
            <a:r>
              <a:rPr lang="el-GR" dirty="0"/>
              <a:t>με όλα τα διαθέσιμα άρθρα και </a:t>
            </a:r>
            <a:r>
              <a:rPr lang="el-GR" dirty="0" err="1" smtClean="0"/>
              <a:t>επεξεργάστικα</a:t>
            </a:r>
            <a:r>
              <a:rPr lang="el-GR" dirty="0" smtClean="0"/>
              <a:t> </a:t>
            </a:r>
            <a:r>
              <a:rPr lang="el-GR" dirty="0"/>
              <a:t>τόσο τα δεδομένα που υπάρχουν στο CSV αρχείο με την συνοπτική τους παρουσίαση όσο και τα αντίστοιχα </a:t>
            </a:r>
            <a:r>
              <a:rPr lang="el-GR" dirty="0" smtClean="0"/>
              <a:t>αρχεία με </a:t>
            </a:r>
            <a:r>
              <a:rPr lang="el-GR" dirty="0"/>
              <a:t>την πλήρη περιγραφή του άρθρου.</a:t>
            </a:r>
          </a:p>
          <a:p>
            <a:r>
              <a:rPr lang="el-GR" dirty="0" smtClean="0"/>
              <a:t>Για την δημιουργία χρησιμοποιήθηκαν: </a:t>
            </a:r>
            <a:r>
              <a:rPr lang="el-GR" dirty="0" err="1"/>
              <a:t>MySQL</a:t>
            </a:r>
            <a:r>
              <a:rPr lang="el-GR" dirty="0"/>
              <a:t>, </a:t>
            </a:r>
            <a:r>
              <a:rPr lang="el-GR" dirty="0" err="1" smtClean="0"/>
              <a:t>Jav</a:t>
            </a:r>
            <a:r>
              <a:rPr lang="en-US" dirty="0" smtClean="0"/>
              <a:t>a</a:t>
            </a:r>
            <a:endParaRPr lang="el-G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03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Επεξεργασία δεδομένων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7011"/>
            <a:ext cx="9647073" cy="3880773"/>
          </a:xfrm>
        </p:spPr>
        <p:txBody>
          <a:bodyPr>
            <a:normAutofit/>
          </a:bodyPr>
          <a:lstStyle/>
          <a:p>
            <a:r>
              <a:rPr lang="el-GR" dirty="0" smtClean="0"/>
              <a:t>Τα δεδομένα που χρησιμοποιήσαμε </a:t>
            </a:r>
            <a:r>
              <a:rPr lang="el-GR" dirty="0"/>
              <a:t>ω</a:t>
            </a:r>
            <a:r>
              <a:rPr lang="el-GR" dirty="0" smtClean="0"/>
              <a:t>ς βάση για την ανάπτυξη του προγράμματος βρίσκονται στην σελίδα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www.semanticscholar.org/cord19</a:t>
            </a:r>
            <a:r>
              <a:rPr lang="en-US" dirty="0" smtClean="0"/>
              <a:t> </a:t>
            </a:r>
            <a:r>
              <a:rPr lang="el-GR" dirty="0" smtClean="0"/>
              <a:t>και συγκεκριμένα στην σελίδα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ai2-semanticscholar-cord-19.s3-us-west-2.amazonaws.com/historical_releases.html</a:t>
            </a:r>
            <a:endParaRPr lang="el-GR" dirty="0" smtClean="0"/>
          </a:p>
          <a:p>
            <a:r>
              <a:rPr lang="el-GR" dirty="0" smtClean="0"/>
              <a:t>Υπάρχουν ελλιπή στοιχεία (κενά πεδία) εντός των δεδομένων που απαιτούν επεξεργασία πριν την χρήση τους.</a:t>
            </a:r>
          </a:p>
          <a:p>
            <a:r>
              <a:rPr lang="el-GR" dirty="0" smtClean="0"/>
              <a:t>Επεξεργασία στο </a:t>
            </a:r>
            <a:r>
              <a:rPr lang="en-US" dirty="0" smtClean="0"/>
              <a:t>Excel </a:t>
            </a:r>
            <a:r>
              <a:rPr lang="el-GR" dirty="0" smtClean="0"/>
              <a:t>με, </a:t>
            </a:r>
            <a:r>
              <a:rPr lang="en-US" dirty="0" smtClean="0"/>
              <a:t>Go to Special, Blanks, F2, -1, Ctrl-Enter </a:t>
            </a:r>
            <a:r>
              <a:rPr lang="el-GR" dirty="0" smtClean="0"/>
              <a:t>ώστε να υπάρχουν επεξεργάσιμες καταχωρήσεις. Στην συνέχεια συν-χώνεψη με την εντολή </a:t>
            </a:r>
            <a:r>
              <a:rPr lang="en-US" dirty="0" smtClean="0"/>
              <a:t>Concatenate </a:t>
            </a:r>
            <a:r>
              <a:rPr lang="el-GR" dirty="0" smtClean="0"/>
              <a:t>και την χρήση κομμάτων και αντιγραφή σε αρχείο </a:t>
            </a:r>
            <a:r>
              <a:rPr lang="en-US" dirty="0" smtClean="0"/>
              <a:t>txt </a:t>
            </a:r>
            <a:r>
              <a:rPr lang="el-GR" dirty="0" smtClean="0"/>
              <a:t>με κατάληξη *.</a:t>
            </a:r>
            <a:r>
              <a:rPr lang="en-US" dirty="0" smtClean="0"/>
              <a:t>csv </a:t>
            </a:r>
            <a:r>
              <a:rPr lang="el-GR" dirty="0" smtClean="0"/>
              <a:t>.</a:t>
            </a:r>
          </a:p>
          <a:p>
            <a:r>
              <a:rPr lang="el-GR" dirty="0" smtClean="0"/>
              <a:t>Αποθήκευση του αρχείο στον φάκελο που διαβάζει το πρόγραμμα.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917017"/>
            <a:ext cx="262890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032" y="5216429"/>
            <a:ext cx="1812347" cy="98963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5872" y="4931820"/>
            <a:ext cx="3678535" cy="18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7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40244" cy="1320800"/>
          </a:xfrm>
        </p:spPr>
        <p:txBody>
          <a:bodyPr/>
          <a:lstStyle/>
          <a:p>
            <a:r>
              <a:rPr lang="el-GR" dirty="0" smtClean="0"/>
              <a:t>Σύνδεση με την </a:t>
            </a:r>
            <a:r>
              <a:rPr lang="en-US" dirty="0" smtClean="0"/>
              <a:t>MySQL </a:t>
            </a:r>
            <a:r>
              <a:rPr lang="el-GR" dirty="0" smtClean="0"/>
              <a:t>&amp; δημιουργία βάσης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7011"/>
            <a:ext cx="9647073" cy="4551322"/>
          </a:xfrm>
        </p:spPr>
        <p:txBody>
          <a:bodyPr>
            <a:normAutofit/>
          </a:bodyPr>
          <a:lstStyle/>
          <a:p>
            <a:r>
              <a:rPr lang="el-GR" dirty="0" smtClean="0"/>
              <a:t>Μέσω του προγράμματος </a:t>
            </a:r>
            <a:r>
              <a:rPr lang="en-US" dirty="0" smtClean="0"/>
              <a:t>XAMMP </a:t>
            </a:r>
            <a:r>
              <a:rPr lang="el-GR" dirty="0" smtClean="0"/>
              <a:t>έχουμε την σύνδεση με έναν </a:t>
            </a:r>
            <a:r>
              <a:rPr lang="el-GR" dirty="0"/>
              <a:t>εξυπηρετητή ιστοσελίδων το οποίο μπορεί να εξυπηρετεί και δυναμικές ιστοσελίδες τεχνολογίας </a:t>
            </a:r>
            <a:r>
              <a:rPr lang="el-GR" dirty="0" smtClean="0"/>
              <a:t>PHP/</a:t>
            </a:r>
            <a:r>
              <a:rPr lang="el-GR" dirty="0" err="1" smtClean="0"/>
              <a:t>MySQ</a:t>
            </a:r>
            <a:r>
              <a:rPr lang="en-US" dirty="0" smtClean="0"/>
              <a:t>L.</a:t>
            </a:r>
          </a:p>
          <a:p>
            <a:r>
              <a:rPr lang="el-GR" dirty="0" smtClean="0"/>
              <a:t>Αφού εγκαταστήσουμε το πρόγραμμα, εγκαταστήσουμε την </a:t>
            </a:r>
            <a:r>
              <a:rPr lang="en-US" dirty="0" smtClean="0"/>
              <a:t>MySQL </a:t>
            </a:r>
            <a:r>
              <a:rPr lang="el-GR" dirty="0" smtClean="0"/>
              <a:t>και ενεργοποιήσουμε το πρόγραμμα έχουμε πρόσβαση σε μία δικιά μας βάση δεδομένων </a:t>
            </a:r>
            <a:r>
              <a:rPr lang="en-US" dirty="0" smtClean="0"/>
              <a:t>MySQL </a:t>
            </a:r>
            <a:r>
              <a:rPr lang="el-GR" dirty="0" smtClean="0"/>
              <a:t>ή αλλιώς ονομαζόμενη </a:t>
            </a:r>
            <a:r>
              <a:rPr lang="en-US" dirty="0" err="1" smtClean="0"/>
              <a:t>MariaDB</a:t>
            </a:r>
            <a:r>
              <a:rPr lang="en-US" dirty="0" smtClean="0"/>
              <a:t> </a:t>
            </a:r>
            <a:r>
              <a:rPr lang="el-GR" dirty="0" smtClean="0"/>
              <a:t>στην οποία μπορούμε να δημιουργούμε βάσεις, να καταχωρούμε δεδομένα και να τα επεξεργαζόμαστε. Ταυτόχρονα για την σύνδεση χρειαζόμαστε και έναν </a:t>
            </a:r>
            <a:r>
              <a:rPr lang="en-US" dirty="0" smtClean="0"/>
              <a:t>SQL connector </a:t>
            </a:r>
            <a:r>
              <a:rPr lang="el-GR" dirty="0" smtClean="0"/>
              <a:t>για την σύνδεση της βάσης με το πρόγραμμα μας.</a:t>
            </a:r>
          </a:p>
          <a:p>
            <a:endParaRPr lang="el-GR" dirty="0"/>
          </a:p>
          <a:p>
            <a:endParaRPr lang="el-GR" dirty="0" smtClean="0"/>
          </a:p>
        </p:txBody>
      </p:sp>
      <p:pic>
        <p:nvPicPr>
          <p:cNvPr id="1026" name="Picture 2" descr="https://upload.wikimedia.org/wikipedia/commons/thumb/0/03/Xampp_logo.svg/250px-Xampp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09" y="3851803"/>
            <a:ext cx="238125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451"/>
          <a:stretch/>
        </p:blipFill>
        <p:spPr>
          <a:xfrm>
            <a:off x="3840480" y="3773372"/>
            <a:ext cx="4224078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6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40244" cy="1320800"/>
          </a:xfrm>
        </p:spPr>
        <p:txBody>
          <a:bodyPr/>
          <a:lstStyle/>
          <a:p>
            <a:r>
              <a:rPr lang="el-GR" dirty="0" smtClean="0"/>
              <a:t>Σύνδεση με την </a:t>
            </a:r>
            <a:r>
              <a:rPr lang="en-US" dirty="0" smtClean="0"/>
              <a:t>MySQL </a:t>
            </a:r>
            <a:r>
              <a:rPr lang="el-GR" dirty="0" smtClean="0"/>
              <a:t>&amp; δημιουργία βάσης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7011"/>
            <a:ext cx="9647073" cy="4551322"/>
          </a:xfrm>
        </p:spPr>
        <p:txBody>
          <a:bodyPr>
            <a:normAutofit/>
          </a:bodyPr>
          <a:lstStyle/>
          <a:p>
            <a:endParaRPr lang="el-GR" dirty="0" smtClean="0"/>
          </a:p>
          <a:p>
            <a:r>
              <a:rPr lang="el-GR" dirty="0" smtClean="0"/>
              <a:t>Μέσω του </a:t>
            </a:r>
            <a:r>
              <a:rPr lang="en-US" dirty="0" smtClean="0"/>
              <a:t>terminal </a:t>
            </a:r>
            <a:r>
              <a:rPr lang="el-GR" dirty="0" smtClean="0"/>
              <a:t>είτε μέσω του </a:t>
            </a:r>
            <a:r>
              <a:rPr lang="en-US" dirty="0" err="1" smtClean="0"/>
              <a:t>MyPHP</a:t>
            </a:r>
            <a:r>
              <a:rPr lang="en-US" dirty="0" smtClean="0"/>
              <a:t> </a:t>
            </a:r>
            <a:r>
              <a:rPr lang="el-GR" dirty="0" smtClean="0"/>
              <a:t>πρέπει να δημιουργήσουμε την βάση που θέλουμε να χρησιμοποιήσουμε για την άσκηση. Στην εργασία μου η βάση ονομάστηκε </a:t>
            </a:r>
            <a:r>
              <a:rPr lang="en-US" dirty="0" err="1" smtClean="0"/>
              <a:t>covid</a:t>
            </a:r>
            <a:endParaRPr lang="en-US" dirty="0" smtClean="0"/>
          </a:p>
          <a:p>
            <a:r>
              <a:rPr lang="en-US" dirty="0" err="1" smtClean="0"/>
              <a:t>Mysql</a:t>
            </a:r>
            <a:r>
              <a:rPr lang="en-US" dirty="0" smtClean="0"/>
              <a:t> –u root –p; show databases; create database </a:t>
            </a:r>
            <a:r>
              <a:rPr lang="en-US" dirty="0" err="1" smtClean="0"/>
              <a:t>covid</a:t>
            </a:r>
            <a:r>
              <a:rPr lang="en-US" dirty="0" smtClean="0"/>
              <a:t>; use </a:t>
            </a:r>
            <a:r>
              <a:rPr lang="en-US" dirty="0" err="1" smtClean="0"/>
              <a:t>covid</a:t>
            </a:r>
            <a:r>
              <a:rPr lang="en-US" dirty="0" smtClean="0"/>
              <a:t>;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020" y="3585556"/>
            <a:ext cx="61722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3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40244" cy="1320800"/>
          </a:xfrm>
        </p:spPr>
        <p:txBody>
          <a:bodyPr/>
          <a:lstStyle/>
          <a:p>
            <a:r>
              <a:rPr lang="el-GR" dirty="0" smtClean="0"/>
              <a:t>Κώδικας σε </a:t>
            </a:r>
            <a:r>
              <a:rPr lang="en-US" dirty="0" smtClean="0"/>
              <a:t>JAVA </a:t>
            </a:r>
            <a:r>
              <a:rPr lang="el-GR" dirty="0" smtClean="0"/>
              <a:t>για την εισαγωγή και εξαγωγή δεδομένων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9647073" cy="4551322"/>
          </a:xfrm>
        </p:spPr>
        <p:txBody>
          <a:bodyPr>
            <a:normAutofit/>
          </a:bodyPr>
          <a:lstStyle/>
          <a:p>
            <a:r>
              <a:rPr lang="el-GR" dirty="0" smtClean="0"/>
              <a:t>Ο </a:t>
            </a:r>
            <a:r>
              <a:rPr lang="el-GR" dirty="0"/>
              <a:t>κώδικας </a:t>
            </a:r>
            <a:r>
              <a:rPr lang="el-GR" dirty="0" smtClean="0"/>
              <a:t>αναπτύχθηκε μέσω της πλατφόρμα ανάπτυξης εφαρμογών </a:t>
            </a:r>
            <a:r>
              <a:rPr lang="en-US" dirty="0" smtClean="0"/>
              <a:t>Eclipse</a:t>
            </a:r>
            <a:endParaRPr lang="el-GR" dirty="0" smtClean="0"/>
          </a:p>
          <a:p>
            <a:r>
              <a:rPr lang="el-GR" dirty="0" smtClean="0"/>
              <a:t>Περιλαμβάνει τρία μέρη:</a:t>
            </a:r>
          </a:p>
          <a:p>
            <a:pPr lvl="1"/>
            <a:r>
              <a:rPr lang="el-GR" dirty="0" smtClean="0"/>
              <a:t>Το πρώτο αφορά την σύνδεση με την βάση δεδομένων και την διαδικασία πιστοποίησης </a:t>
            </a:r>
          </a:p>
          <a:p>
            <a:pPr lvl="1"/>
            <a:r>
              <a:rPr lang="el-GR" dirty="0" smtClean="0"/>
              <a:t>Το δεύτερο με την δημιουργία ενός μενού για την δημιουργία πίνακα στην βάση μας, για την εισαγωγή δεδομένων, για την διαγραφή δεδομένων, για το </a:t>
            </a:r>
            <a:r>
              <a:rPr lang="el-GR" dirty="0" err="1" smtClean="0"/>
              <a:t>υπομενού</a:t>
            </a:r>
            <a:r>
              <a:rPr lang="el-GR" dirty="0" smtClean="0"/>
              <a:t> των στατιστικών και για την έξοδο από το πρόγραμμα.</a:t>
            </a:r>
            <a:r>
              <a:rPr lang="en-US" dirty="0" smtClean="0"/>
              <a:t> </a:t>
            </a:r>
            <a:r>
              <a:rPr lang="el-GR" dirty="0" smtClean="0"/>
              <a:t> </a:t>
            </a:r>
          </a:p>
          <a:p>
            <a:pPr lvl="1"/>
            <a:r>
              <a:rPr lang="el-GR" dirty="0" smtClean="0"/>
              <a:t>Το τρίτο (που είναι εντός του δεύτερου) περιλαμβάνει τις επιλογές για την στατιστική ανάλυση των δεδομένων της βάσης </a:t>
            </a:r>
            <a:r>
              <a:rPr lang="en-US" dirty="0" smtClean="0"/>
              <a:t>(papers &amp; journals).</a:t>
            </a:r>
            <a:endParaRPr lang="en-GB" dirty="0"/>
          </a:p>
        </p:txBody>
      </p:sp>
      <p:pic>
        <p:nvPicPr>
          <p:cNvPr id="1026" name="Picture 2" descr="Java Version Cleanup PowerShell Script - MSEndpointMg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197" y="4982365"/>
            <a:ext cx="2404744" cy="13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nicloud | Unica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386" y="4824666"/>
            <a:ext cx="1448131" cy="156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39" y="5185420"/>
            <a:ext cx="1629588" cy="84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76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40244" cy="1320800"/>
          </a:xfrm>
        </p:spPr>
        <p:txBody>
          <a:bodyPr/>
          <a:lstStyle/>
          <a:p>
            <a:r>
              <a:rPr lang="el-GR" dirty="0"/>
              <a:t>Σ</a:t>
            </a:r>
            <a:r>
              <a:rPr lang="el-GR" dirty="0" smtClean="0"/>
              <a:t>ύνδεση βάσης </a:t>
            </a:r>
            <a:r>
              <a:rPr lang="el-GR" dirty="0"/>
              <a:t>δεδομένων και </a:t>
            </a:r>
            <a:r>
              <a:rPr lang="el-GR" dirty="0" smtClean="0"/>
              <a:t>διαδικασία </a:t>
            </a:r>
            <a:r>
              <a:rPr lang="el-GR" dirty="0"/>
              <a:t>πιστοποίησης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9647073" cy="4551322"/>
          </a:xfrm>
        </p:spPr>
        <p:txBody>
          <a:bodyPr>
            <a:normAutofit/>
          </a:bodyPr>
          <a:lstStyle/>
          <a:p>
            <a:r>
              <a:rPr lang="el-GR" dirty="0" smtClean="0"/>
              <a:t>Ο κώδικας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67" y="2461260"/>
            <a:ext cx="8941412" cy="226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1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40244" cy="1320800"/>
          </a:xfrm>
        </p:spPr>
        <p:txBody>
          <a:bodyPr>
            <a:normAutofit/>
          </a:bodyPr>
          <a:lstStyle/>
          <a:p>
            <a:r>
              <a:rPr lang="el-GR" dirty="0" smtClean="0"/>
              <a:t>Κύριο μενού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9647073" cy="4551322"/>
          </a:xfrm>
        </p:spPr>
        <p:txBody>
          <a:bodyPr>
            <a:normAutofit/>
          </a:bodyPr>
          <a:lstStyle/>
          <a:p>
            <a:endParaRPr lang="el-GR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8079" b="30614"/>
          <a:stretch/>
        </p:blipFill>
        <p:spPr>
          <a:xfrm>
            <a:off x="752149" y="4346259"/>
            <a:ext cx="5740091" cy="171612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1617287"/>
            <a:ext cx="9647073" cy="4551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Επιλογή 1, Δημιουργία πίνακα δεδομένων στην βάση (εδώ την έχουμε ονομάσει </a:t>
            </a:r>
            <a:r>
              <a:rPr lang="en-US" dirty="0" err="1" smtClean="0"/>
              <a:t>covid</a:t>
            </a:r>
            <a:r>
              <a:rPr lang="en-US" dirty="0" smtClean="0"/>
              <a:t>)</a:t>
            </a:r>
          </a:p>
          <a:p>
            <a:r>
              <a:rPr lang="el-GR" dirty="0" smtClean="0"/>
              <a:t>Επιλογή 2, Εισαγωγή δεδομένών από το αρχείο </a:t>
            </a:r>
            <a:r>
              <a:rPr lang="en-US" dirty="0" smtClean="0"/>
              <a:t>*.csv </a:t>
            </a:r>
            <a:r>
              <a:rPr lang="el-GR" dirty="0" smtClean="0"/>
              <a:t>μετά την επεξεργασία του</a:t>
            </a:r>
          </a:p>
          <a:p>
            <a:r>
              <a:rPr lang="el-GR" dirty="0" smtClean="0"/>
              <a:t>Επιλογή 3, Διαγραφή δεδομένων από τον πίνακα της βάσης (για εισαγωγή νέων δεδομένων, π.χ. άλλη ημερομηνία)</a:t>
            </a:r>
          </a:p>
          <a:p>
            <a:r>
              <a:rPr lang="el-GR" dirty="0" smtClean="0"/>
              <a:t>Επιλογή 4, </a:t>
            </a:r>
            <a:r>
              <a:rPr lang="el-GR" dirty="0" err="1" smtClean="0"/>
              <a:t>Υπο</a:t>
            </a:r>
            <a:r>
              <a:rPr lang="el-GR" dirty="0" smtClean="0"/>
              <a:t>-μενού Στατιστικών</a:t>
            </a:r>
          </a:p>
          <a:p>
            <a:r>
              <a:rPr lang="el-GR" dirty="0" smtClean="0"/>
              <a:t>Επιλογή 5, Έξοδος προγράμματος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97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40244" cy="1320800"/>
          </a:xfrm>
        </p:spPr>
        <p:txBody>
          <a:bodyPr>
            <a:normAutofit/>
          </a:bodyPr>
          <a:lstStyle/>
          <a:p>
            <a:r>
              <a:rPr lang="el-GR" dirty="0" smtClean="0"/>
              <a:t>Μενού Στατιστικών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9647073" cy="4551322"/>
          </a:xfrm>
        </p:spPr>
        <p:txBody>
          <a:bodyPr>
            <a:normAutofit/>
          </a:bodyPr>
          <a:lstStyle/>
          <a:p>
            <a:endParaRPr lang="el-GR" dirty="0" smtClean="0"/>
          </a:p>
          <a:p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1617287"/>
            <a:ext cx="9888143" cy="4551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Επιλογή 1, Εμφάνιση πηγών με τις περισσότερες δημοσιεύσεις (ανάμεσα σε τρεις πηγές). </a:t>
            </a:r>
            <a:r>
              <a:rPr lang="el-GR" sz="1600" i="1" dirty="0" smtClean="0"/>
              <a:t>Με την επιλογή 1 το πρόγραμμα ζητάει να δώσουμε τα ονόματα τριών πηγών για να συγκρίνει</a:t>
            </a:r>
          </a:p>
          <a:p>
            <a:pPr lvl="1"/>
            <a:r>
              <a:rPr lang="el-GR" dirty="0" smtClean="0"/>
              <a:t>Για την άσκηση επέλεξα να συγκρίνω 3 πηγές, ανάλογα μπορούμε να έχουμε περισσότερες</a:t>
            </a:r>
            <a:endParaRPr lang="en-US" dirty="0" smtClean="0"/>
          </a:p>
          <a:p>
            <a:r>
              <a:rPr lang="el-GR" dirty="0" smtClean="0"/>
              <a:t>Επιλογή 2, Εμφάνιση ποσοστών δημοσιεύσεων ανάμεσα σε </a:t>
            </a:r>
            <a:r>
              <a:rPr lang="en-US" dirty="0" smtClean="0"/>
              <a:t>n </a:t>
            </a:r>
            <a:r>
              <a:rPr lang="el-GR" dirty="0" smtClean="0"/>
              <a:t>πηγές. </a:t>
            </a:r>
            <a:r>
              <a:rPr lang="el-GR" i="1" dirty="0" smtClean="0"/>
              <a:t>					</a:t>
            </a:r>
            <a:r>
              <a:rPr lang="el-GR" sz="1600" i="1" dirty="0" smtClean="0"/>
              <a:t>Με την επιλογή 2 αρχικά το πρόγραμμα ζητάει πλήθος και στην συνέχεια τα ονόματα των </a:t>
            </a:r>
            <a:r>
              <a:rPr lang="en-US" sz="1600" i="1" dirty="0" smtClean="0"/>
              <a:t>n </a:t>
            </a:r>
            <a:r>
              <a:rPr lang="el-GR" sz="1600" i="1" dirty="0" smtClean="0"/>
              <a:t>πηγών</a:t>
            </a:r>
          </a:p>
          <a:p>
            <a:pPr lvl="1"/>
            <a:r>
              <a:rPr lang="el-GR" dirty="0" smtClean="0"/>
              <a:t>(εδώ έκανα την επιλογή να είναι κατά την βούληση του χρήστη)</a:t>
            </a:r>
          </a:p>
          <a:p>
            <a:r>
              <a:rPr lang="el-GR" dirty="0" smtClean="0"/>
              <a:t>Επιλογή 3, Εμφάνιση όλων των δημοσιεύσεων από μία πηγή. </a:t>
            </a:r>
          </a:p>
          <a:p>
            <a:pPr marL="0" indent="0">
              <a:buNone/>
            </a:pPr>
            <a:r>
              <a:rPr lang="el-GR" sz="1600" i="1" dirty="0"/>
              <a:t>	</a:t>
            </a:r>
            <a:r>
              <a:rPr lang="el-GR" sz="1600" i="1" dirty="0" smtClean="0"/>
              <a:t>Με </a:t>
            </a:r>
            <a:r>
              <a:rPr lang="el-GR" sz="1600" i="1" dirty="0"/>
              <a:t>την επιλογή 3 το πρόγραμμα ζητάει το όνομα της πηγής και μας επιστρέφει τίτλους δημοσιεύσεων</a:t>
            </a:r>
          </a:p>
          <a:p>
            <a:r>
              <a:rPr lang="el-GR" dirty="0" smtClean="0"/>
              <a:t>Επιλογή 4, Εμφάνιση του πλήθους όλων των εγγραφών / δημοσιεύσεων</a:t>
            </a:r>
          </a:p>
          <a:p>
            <a:r>
              <a:rPr lang="el-GR" dirty="0" smtClean="0"/>
              <a:t>Επιλογή 5, Έξοδος </a:t>
            </a:r>
            <a:r>
              <a:rPr lang="el-GR" dirty="0" err="1" smtClean="0"/>
              <a:t>υπο</a:t>
            </a:r>
            <a:r>
              <a:rPr lang="el-GR" dirty="0" smtClean="0"/>
              <a:t> μενού</a:t>
            </a:r>
          </a:p>
          <a:p>
            <a:pPr lvl="1"/>
            <a:r>
              <a:rPr lang="el-GR" dirty="0" smtClean="0"/>
              <a:t>Επιστροφή στο βασικό μενού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660" y="4977438"/>
            <a:ext cx="4437005" cy="150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403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</TotalTime>
  <Words>856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Εργασία για το μάθημα Διαδίκτυο και Εφαρμογές</vt:lpstr>
      <vt:lpstr>Σύνοψη εργασίας</vt:lpstr>
      <vt:lpstr>Επεξεργασία δεδομένων</vt:lpstr>
      <vt:lpstr>Σύνδεση με την MySQL &amp; δημιουργία βάσης</vt:lpstr>
      <vt:lpstr>Σύνδεση με την MySQL &amp; δημιουργία βάσης</vt:lpstr>
      <vt:lpstr>Κώδικας σε JAVA για την εισαγωγή και εξαγωγή δεδομένων</vt:lpstr>
      <vt:lpstr>Σύνδεση βάσης δεδομένων και διαδικασία πιστοποίησης</vt:lpstr>
      <vt:lpstr>Κύριο μενού</vt:lpstr>
      <vt:lpstr>Μενού Στατιστικών</vt:lpstr>
      <vt:lpstr>Παραδείγματα Video Εργασίας</vt:lpstr>
      <vt:lpstr>Απολογισμός άσκησης</vt:lpstr>
      <vt:lpstr>Σας ευχαριστώ!  Γκάτσος Σωτήρης, 03203114</vt:lpstr>
    </vt:vector>
  </TitlesOfParts>
  <Company>Tupperware Brands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Εργασία για το μάθημα Διαδίκτυο και Εφαρμογές</dc:title>
  <dc:creator>Gkatsos, Sotiris</dc:creator>
  <cp:lastModifiedBy>Gkatsos, Sotiris</cp:lastModifiedBy>
  <cp:revision>11</cp:revision>
  <dcterms:created xsi:type="dcterms:W3CDTF">2020-08-10T10:06:45Z</dcterms:created>
  <dcterms:modified xsi:type="dcterms:W3CDTF">2020-08-11T12:50:59Z</dcterms:modified>
</cp:coreProperties>
</file>