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144469-04F7-4AA4-B7DE-7D69526879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02D791-2613-4DBA-A3B0-3ECF44DDBC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0F4415-0048-47B4-B455-66478D6443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22BCB8-40BC-4CDA-84A0-E3EE430FFC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4B481C-8022-4F87-8314-799C510B13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AB543E-0C46-418C-B8CD-1FBDA5F841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6EB03B-1709-4986-9ADF-71B907CB5A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FD2415-3A37-4F4D-BC17-E45C8E1ABD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13D23D-A1E0-4230-82B9-9E71B2B501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925652-1916-4B06-9C63-0478847144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C97920-0418-4A3D-844D-87EE583EA5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17480C-9324-43E6-B13D-7E08CD8327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6F004C-209B-4ECA-8D3B-3C249B07B3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FA53A9-5112-4B99-ABC9-278078F270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39B234-D0C6-46E3-8439-A00418693C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D1F6D6-758A-44DC-9201-B287D4C9C0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E99A33-9020-4449-A4A9-2D7E411C579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257941-F0F6-4AC3-8F07-ECB63467B3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E67B93-E510-4DA9-AC50-40F5008014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321C70-8B34-4059-8550-33C33262F9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A40891-80AB-436E-85E2-31C3688486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262245-7E21-4A8A-85EC-F423350CC9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98490A-A0BA-458B-B2D4-5E44F08581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4463EA-1A2A-48D7-97FD-1F0A36FE20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9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4" name="Freeform 27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dt" idx="1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entury Gothic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2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" name="Freeform 6"/>
          <p:cNvSpPr/>
          <p:nvPr/>
        </p:nvSpPr>
        <p:spPr>
          <a:xfrm>
            <a:off x="0" y="4323960"/>
            <a:ext cx="1744200" cy="778320"/>
          </a:xfrm>
          <a:custGeom>
            <a:avLst/>
            <a:gdLst>
              <a:gd name="textAreaLeft" fmla="*/ 0 w 1744200"/>
              <a:gd name="textAreaRight" fmla="*/ 1744560 w 1744200"/>
              <a:gd name="textAreaTop" fmla="*/ 0 h 778320"/>
              <a:gd name="textAreaBottom" fmla="*/ 778680 h 778320"/>
            </a:gdLst>
            <a:ahLst/>
            <a:rect l="textAreaLeft" t="textAreaTop" r="textAreaRight" b="textAreaBottom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PlaceHolder 4"/>
          <p:cNvSpPr>
            <a:spLocks noGrp="1"/>
          </p:cNvSpPr>
          <p:nvPr>
            <p:ph type="sldNum" idx="3"/>
          </p:nvPr>
        </p:nvSpPr>
        <p:spPr>
          <a:xfrm>
            <a:off x="531720" y="452952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B358D8C-5641-437B-9B96-66086D715228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9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83" name="Freeform 27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Edit Master text styles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4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entury Gothic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ftr" idx="5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>
              <a:gd name="textAreaLeft" fmla="*/ 0 w 1588320"/>
              <a:gd name="textAreaRight" fmla="*/ 1588680 w 1588320"/>
              <a:gd name="textAreaTop" fmla="*/ 360 h 506880"/>
              <a:gd name="textAreaBottom" fmla="*/ 507600 h 506880"/>
            </a:gdLst>
            <a:ah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PlaceHolder 5"/>
          <p:cNvSpPr>
            <a:spLocks noGrp="1"/>
          </p:cNvSpPr>
          <p:nvPr>
            <p:ph type="sldNum" idx="6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608E5D2-AE23-413D-97CB-3446C2380640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Century Gothic"/>
              </a:rPr>
              <a:t>Game of Life</a:t>
            </a:r>
            <a:endParaRPr b="0" lang="en-US" sz="4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9" name="Title 1"/>
          <p:cNvSpPr/>
          <p:nvPr/>
        </p:nvSpPr>
        <p:spPr>
          <a:xfrm>
            <a:off x="268920" y="4197240"/>
            <a:ext cx="1176840" cy="9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09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40" name="Title 1"/>
          <p:cNvSpPr/>
          <p:nvPr/>
        </p:nvSpPr>
        <p:spPr>
          <a:xfrm>
            <a:off x="2589120" y="166320"/>
            <a:ext cx="8915040" cy="33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 fontScale="32000"/>
          </a:bodyPr>
          <a:p>
            <a:pPr>
              <a:lnSpc>
                <a:spcPct val="100000"/>
              </a:lnSpc>
            </a:pPr>
            <a:r>
              <a:rPr b="0" lang="en-US" sz="11100" spc="-1" strike="noStrike">
                <a:solidFill>
                  <a:srgbClr val="a53010"/>
                </a:solidFill>
                <a:latin typeface="Bodoni MT Black"/>
              </a:rPr>
              <a:t>An Introduction</a:t>
            </a:r>
            <a:endParaRPr b="0" lang="en-US" sz="1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0" spc="-1" strike="noStrike">
                <a:solidFill>
                  <a:srgbClr val="a53010"/>
                </a:solidFill>
                <a:latin typeface="Bodoni MT Black"/>
              </a:rPr>
              <a:t>To Programming</a:t>
            </a:r>
            <a:endParaRPr b="0" lang="en-US" sz="1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0" spc="-1" strike="noStrike">
                <a:solidFill>
                  <a:srgbClr val="a53010"/>
                </a:solidFill>
                <a:latin typeface="Bodoni MT Black"/>
              </a:rPr>
              <a:t>Using</a:t>
            </a:r>
            <a:endParaRPr b="0" lang="en-US" sz="1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0" spc="-1" strike="noStrike">
                <a:solidFill>
                  <a:srgbClr val="a53010"/>
                </a:solidFill>
                <a:latin typeface="Bodoni MT Black"/>
              </a:rPr>
              <a:t>Visual Basic</a:t>
            </a:r>
            <a:endParaRPr b="0" lang="en-US" sz="1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7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766f54"/>
                </a:solidFill>
                <a:latin typeface="Bodoni MT Black"/>
              </a:rPr>
              <a:t>Exercises for Beginners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4" descr=""/>
          <p:cNvPicPr/>
          <p:nvPr/>
        </p:nvPicPr>
        <p:blipFill>
          <a:blip r:embed="rId1"/>
          <a:stretch/>
        </p:blipFill>
        <p:spPr>
          <a:xfrm>
            <a:off x="529200" y="0"/>
            <a:ext cx="5471280" cy="685764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6" descr=""/>
          <p:cNvPicPr/>
          <p:nvPr/>
        </p:nvPicPr>
        <p:blipFill>
          <a:blip r:embed="rId2"/>
          <a:stretch/>
        </p:blipFill>
        <p:spPr>
          <a:xfrm>
            <a:off x="6222600" y="3222360"/>
            <a:ext cx="5882400" cy="363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/>
          <p:nvPr/>
        </p:nvSpPr>
        <p:spPr>
          <a:xfrm>
            <a:off x="6804360" y="1297440"/>
            <a:ext cx="4797360" cy="4375080"/>
          </a:xfrm>
          <a:prstGeom prst="rect">
            <a:avLst/>
          </a:prstGeom>
          <a:noFill/>
          <a:ln w="0">
            <a:noFill/>
          </a:ln>
          <a:effectLst>
            <a:outerShdw algn="ctr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rmAutofit fontScale="99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INPUT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Input Box – input variation of the game board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OUTPUT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Generations of population (alive individuals)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EVENTS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btnNew – new game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btnGeneration – advance game by one generation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4" name="Picture 2" descr=""/>
          <p:cNvPicPr/>
          <p:nvPr/>
        </p:nvPicPr>
        <p:blipFill>
          <a:blip r:embed="rId1"/>
          <a:stretch/>
        </p:blipFill>
        <p:spPr>
          <a:xfrm>
            <a:off x="2468880" y="2140560"/>
            <a:ext cx="3409560" cy="23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1797</TotalTime>
  <Application>View_PPTX_PLUS/7.4.0.3$Windows_X86_64 LibreOffice_project/</Application>
  <AppVersion>15.0000</AppVersion>
  <Words>44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2017-05-07T04:07:32Z</dcterms:created>
  <dc:creator>Pavol Almasi</dc:creator>
  <dc:description/>
  <dc:language>en-US</dc:language>
  <cp:lastModifiedBy>Pavol Almasi</cp:lastModifiedBy>
  <dcterms:modified xsi:type="dcterms:W3CDTF">2017-07-05T02:46:28Z</dcterms:modified>
  <cp:revision>58</cp:revision>
  <dc:subject/>
  <dc:title>Calculator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