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3" r:id="rId2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4"/>
    <p:restoredTop sz="94610"/>
  </p:normalViewPr>
  <p:slideViewPr>
    <p:cSldViewPr snapToGrid="0" snapToObjects="1">
      <p:cViewPr>
        <p:scale>
          <a:sx n="125" d="100"/>
          <a:sy n="125" d="100"/>
        </p:scale>
        <p:origin x="-15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17" Type="http://schemas.openxmlformats.org/officeDocument/2006/relationships/image" Target="../media/image17.sv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A014B-2FB1-267D-36B4-9D7466A2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71A9F141-DBF1-F8F2-97E6-A6D934EA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01" y="1198814"/>
            <a:ext cx="2116378" cy="915561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292408F5-CFEB-D413-AA6B-CADF82144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62" y="1165485"/>
            <a:ext cx="1150181" cy="920226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883F4F9D-2031-2F81-AF84-17D1DEAEB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156" y="1245491"/>
            <a:ext cx="2660916" cy="760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E1871-B607-3AF9-310A-40E5D6EAD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0893" y="2511062"/>
            <a:ext cx="2604610" cy="534813"/>
          </a:xfrm>
          <a:prstGeom prst="rect">
            <a:avLst/>
          </a:prstGeom>
        </p:spPr>
      </p:pic>
      <p:pic>
        <p:nvPicPr>
          <p:cNvPr id="1028" name="Picture 4" descr="Cursor owner buys AI coding assistant Supermaven - Indie Hackers">
            <a:extLst>
              <a:ext uri="{FF2B5EF4-FFF2-40B4-BE49-F238E27FC236}">
                <a16:creationId xmlns:a16="http://schemas.microsoft.com/office/drawing/2014/main" id="{580A6C43-D7BC-0C84-AB47-839BAFAE1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1" b="34801"/>
          <a:stretch/>
        </p:blipFill>
        <p:spPr bwMode="auto">
          <a:xfrm>
            <a:off x="11746147" y="1360300"/>
            <a:ext cx="2615850" cy="5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DF33C3-107D-ED97-D2EB-98419ECA9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327" y="3437811"/>
            <a:ext cx="804194" cy="804194"/>
          </a:xfrm>
          <a:prstGeom prst="rect">
            <a:avLst/>
          </a:prstGeom>
        </p:spPr>
      </p:pic>
      <p:pic>
        <p:nvPicPr>
          <p:cNvPr id="1054" name="Picture 30" descr="J&amp;T Studios: Latest News — Jam &amp; Tea Studios">
            <a:extLst>
              <a:ext uri="{FF2B5EF4-FFF2-40B4-BE49-F238E27FC236}">
                <a16:creationId xmlns:a16="http://schemas.microsoft.com/office/drawing/2014/main" id="{907B39C7-6E7A-1BFA-0DC7-8ADFA0A51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515" y="4685491"/>
            <a:ext cx="577390" cy="62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E7AA7A0-D21C-C6C5-F647-903F9677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808" y="5889765"/>
            <a:ext cx="1940747" cy="4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bius Secures $700M to Accelerate AI Infrastructure Expansion - Great  Entrepreneurs">
            <a:extLst>
              <a:ext uri="{FF2B5EF4-FFF2-40B4-BE49-F238E27FC236}">
                <a16:creationId xmlns:a16="http://schemas.microsoft.com/office/drawing/2014/main" id="{606D7C1D-10CA-4FFE-2A14-503BD3C93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0147" r="556" b="28730"/>
          <a:stretch/>
        </p:blipFill>
        <p:spPr bwMode="auto">
          <a:xfrm>
            <a:off x="4856694" y="3551563"/>
            <a:ext cx="1959329" cy="60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Novita AI Logo PNG Vector (SVG) Free Download">
            <a:extLst>
              <a:ext uri="{FF2B5EF4-FFF2-40B4-BE49-F238E27FC236}">
                <a16:creationId xmlns:a16="http://schemas.microsoft.com/office/drawing/2014/main" id="{629B1EAE-B575-2CFF-8FE1-7FF8070AE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39581" b="39566"/>
          <a:stretch/>
        </p:blipFill>
        <p:spPr bwMode="auto">
          <a:xfrm>
            <a:off x="9053344" y="3609514"/>
            <a:ext cx="2176834" cy="4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C Berkeley seal &amp; logo (revised)">
            <a:extLst>
              <a:ext uri="{FF2B5EF4-FFF2-40B4-BE49-F238E27FC236}">
                <a16:creationId xmlns:a16="http://schemas.microsoft.com/office/drawing/2014/main" id="{04A547E5-6103-AC9A-3C92-74E4BD95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894" y="4767026"/>
            <a:ext cx="1788938" cy="46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UCLA Bruins - Wikipedia">
            <a:extLst>
              <a:ext uri="{FF2B5EF4-FFF2-40B4-BE49-F238E27FC236}">
                <a16:creationId xmlns:a16="http://schemas.microsoft.com/office/drawing/2014/main" id="{4C933A80-818D-4E43-D94A-237FEABF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11" y="4790895"/>
            <a:ext cx="932518" cy="4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ombinations - Identity Guide">
            <a:extLst>
              <a:ext uri="{FF2B5EF4-FFF2-40B4-BE49-F238E27FC236}">
                <a16:creationId xmlns:a16="http://schemas.microsoft.com/office/drawing/2014/main" id="{C8A4B143-F789-137B-1B8A-42DF1C653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156" y="4685806"/>
            <a:ext cx="1788938" cy="62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787B22-F549-C2A4-52C2-E469C1011E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82129" y="1395415"/>
            <a:ext cx="1891562" cy="49136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DC7474D-0877-2283-D1CB-C1A78B2FDD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55459" y="2555116"/>
            <a:ext cx="2745066" cy="479720"/>
          </a:xfrm>
          <a:prstGeom prst="rect">
            <a:avLst/>
          </a:prstGeom>
        </p:spPr>
      </p:pic>
      <p:pic>
        <p:nvPicPr>
          <p:cNvPr id="11" name="Picture 10" descr="A red and white logo&#10;&#10;AI-generated content may be incorrect.">
            <a:extLst>
              <a:ext uri="{FF2B5EF4-FFF2-40B4-BE49-F238E27FC236}">
                <a16:creationId xmlns:a16="http://schemas.microsoft.com/office/drawing/2014/main" id="{C0D64398-9EB0-A0ED-5868-6E274CC94F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3658" y="2234228"/>
            <a:ext cx="3181277" cy="1088480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83CDC1A-BEF7-F185-D545-151BC8284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8" y="3603444"/>
            <a:ext cx="3429189" cy="47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nnoMatrix">
            <a:extLst>
              <a:ext uri="{FF2B5EF4-FFF2-40B4-BE49-F238E27FC236}">
                <a16:creationId xmlns:a16="http://schemas.microsoft.com/office/drawing/2014/main" id="{A501938E-D029-F6F0-E018-F5240D9F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8784" y="3421624"/>
            <a:ext cx="2509707" cy="8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8">
            <a:extLst>
              <a:ext uri="{FF2B5EF4-FFF2-40B4-BE49-F238E27FC236}">
                <a16:creationId xmlns:a16="http://schemas.microsoft.com/office/drawing/2014/main" id="{EB5D9F6D-6093-98B3-E2CB-B44755568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96079" y="3427169"/>
            <a:ext cx="283076" cy="2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88D2D79-F047-EEB3-63FC-57881C057B6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79798" y="5910501"/>
            <a:ext cx="3034226" cy="45045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6157DDC-BB01-528E-3282-AC0BBAF258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06013" y="5960575"/>
            <a:ext cx="2880299" cy="350307"/>
          </a:xfrm>
          <a:prstGeom prst="rect">
            <a:avLst/>
          </a:prstGeom>
        </p:spPr>
      </p:pic>
      <p:pic>
        <p:nvPicPr>
          <p:cNvPr id="25" name="Picture 14" descr="Spark (讯飞星火) Logo">
            <a:extLst>
              <a:ext uri="{FF2B5EF4-FFF2-40B4-BE49-F238E27FC236}">
                <a16:creationId xmlns:a16="http://schemas.microsoft.com/office/drawing/2014/main" id="{C6447368-13DC-AE54-FB08-4A884CBB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24" y="5804723"/>
            <a:ext cx="631015" cy="63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D8FAFC1-C1EF-AB30-A772-9EBAEBC85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108" y="5777408"/>
            <a:ext cx="1995689" cy="62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4B032-8FFE-94F0-4E7C-3E3F5F8C4E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079248" y="4777782"/>
            <a:ext cx="2034776" cy="443581"/>
          </a:xfrm>
          <a:prstGeom prst="rect">
            <a:avLst/>
          </a:prstGeom>
        </p:spPr>
      </p:pic>
      <p:pic>
        <p:nvPicPr>
          <p:cNvPr id="17" name="Picture 16" descr="A logo with a smile&#10;&#10;AI-generated content may be incorrect.">
            <a:extLst>
              <a:ext uri="{FF2B5EF4-FFF2-40B4-BE49-F238E27FC236}">
                <a16:creationId xmlns:a16="http://schemas.microsoft.com/office/drawing/2014/main" id="{7DF345C8-0D38-6207-90B3-279314C7453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096464" y="2287643"/>
            <a:ext cx="981650" cy="981650"/>
          </a:xfrm>
          <a:prstGeom prst="rect">
            <a:avLst/>
          </a:prstGeom>
        </p:spPr>
      </p:pic>
      <p:pic>
        <p:nvPicPr>
          <p:cNvPr id="21" name="Picture 20" descr="A blue and white logo&#10;&#10;AI-generated content may be incorrect.">
            <a:extLst>
              <a:ext uri="{FF2B5EF4-FFF2-40B4-BE49-F238E27FC236}">
                <a16:creationId xmlns:a16="http://schemas.microsoft.com/office/drawing/2014/main" id="{1F30E72C-C39F-F7D4-962C-B622EDF863A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268716" y="970701"/>
            <a:ext cx="1402782" cy="1402782"/>
          </a:xfrm>
          <a:prstGeom prst="rect">
            <a:avLst/>
          </a:prstGeom>
        </p:spPr>
      </p:pic>
      <p:pic>
        <p:nvPicPr>
          <p:cNvPr id="23" name="Picture 22" descr="A blue and green pyramids&#10;&#10;AI-generated content may be incorrect.">
            <a:extLst>
              <a:ext uri="{FF2B5EF4-FFF2-40B4-BE49-F238E27FC236}">
                <a16:creationId xmlns:a16="http://schemas.microsoft.com/office/drawing/2014/main" id="{541182B1-53E4-F6E7-AA36-EB51ABD7FD0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5215" y="5753411"/>
            <a:ext cx="671647" cy="671647"/>
          </a:xfrm>
          <a:prstGeom prst="rect">
            <a:avLst/>
          </a:prstGeom>
        </p:spPr>
      </p:pic>
      <p:pic>
        <p:nvPicPr>
          <p:cNvPr id="27" name="Picture 26" descr="A logo for a company&#10;&#10;AI-generated content may be incorrect.">
            <a:extLst>
              <a:ext uri="{FF2B5EF4-FFF2-40B4-BE49-F238E27FC236}">
                <a16:creationId xmlns:a16="http://schemas.microsoft.com/office/drawing/2014/main" id="{87E3A998-ACE5-C992-3A8F-49576F657A9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656686" y="2308568"/>
            <a:ext cx="1625600" cy="939800"/>
          </a:xfrm>
          <a:prstGeom prst="rect">
            <a:avLst/>
          </a:prstGeom>
        </p:spPr>
      </p:pic>
      <p:pic>
        <p:nvPicPr>
          <p:cNvPr id="29" name="Picture 28" descr="A purple letter w on a white background&#10;&#10;AI-generated content may be incorrect.">
            <a:extLst>
              <a:ext uri="{FF2B5EF4-FFF2-40B4-BE49-F238E27FC236}">
                <a16:creationId xmlns:a16="http://schemas.microsoft.com/office/drawing/2014/main" id="{3FA50932-5CDB-7FBE-F03B-9875D6C9DF8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768117" y="4755391"/>
            <a:ext cx="712745" cy="488362"/>
          </a:xfrm>
          <a:prstGeom prst="rect">
            <a:avLst/>
          </a:prstGeom>
        </p:spPr>
      </p:pic>
      <p:pic>
        <p:nvPicPr>
          <p:cNvPr id="34" name="Picture 33" descr="A red and black rectangles with a cross&#10;&#10;AI-generated content may be incorrect.">
            <a:extLst>
              <a:ext uri="{FF2B5EF4-FFF2-40B4-BE49-F238E27FC236}">
                <a16:creationId xmlns:a16="http://schemas.microsoft.com/office/drawing/2014/main" id="{A3D960FD-B04C-28BB-59A4-4103401D956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5425" y="4744672"/>
            <a:ext cx="985819" cy="50980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FCA78D-7158-7E56-1CFF-7C3682DCB0E7}"/>
              </a:ext>
            </a:extLst>
          </p:cNvPr>
          <p:cNvCxnSpPr>
            <a:cxnSpLocks/>
          </p:cNvCxnSpPr>
          <p:nvPr/>
        </p:nvCxnSpPr>
        <p:spPr>
          <a:xfrm>
            <a:off x="565899" y="9444826"/>
            <a:ext cx="14428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purple logo with text and a star&#10;&#10;AI-generated content may be incorrect.">
            <a:extLst>
              <a:ext uri="{FF2B5EF4-FFF2-40B4-BE49-F238E27FC236}">
                <a16:creationId xmlns:a16="http://schemas.microsoft.com/office/drawing/2014/main" id="{AFAF5253-2004-7AC5-7F90-921DB0C2298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557957" y="4636286"/>
            <a:ext cx="726573" cy="7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7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zhyncs zard</cp:lastModifiedBy>
  <cp:revision>14</cp:revision>
  <dcterms:created xsi:type="dcterms:W3CDTF">2025-02-02T13:45:19Z</dcterms:created>
  <dcterms:modified xsi:type="dcterms:W3CDTF">2025-07-07T09:51:23Z</dcterms:modified>
</cp:coreProperties>
</file>