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2" r:id="rId2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8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ten Announces the Launch of Baseten on Google Cloud Marketplace with  Early Access for Hybrid Mode, Delivering Exceptional Flexibility and Scale  for AI Workloads">
            <a:extLst>
              <a:ext uri="{FF2B5EF4-FFF2-40B4-BE49-F238E27FC236}">
                <a16:creationId xmlns:a16="http://schemas.microsoft.com/office/drawing/2014/main" id="{2A212D43-8174-9B84-BF36-A644458FF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409" y="2275103"/>
            <a:ext cx="1932776" cy="101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FDAF6999-6AD7-F6B7-F46A-2D281A39D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813" y="2333158"/>
            <a:ext cx="2071630" cy="896203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F6AD4B4C-17BD-2534-9EFD-7E5A5960C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7" y="2330875"/>
            <a:ext cx="1125862" cy="900769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025DF6F2-5F55-EAD4-274B-EC8223892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56" y="2371982"/>
            <a:ext cx="2865120" cy="818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0B02F-B3EA-65A0-DAB0-F78CF65E9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280" y="2506031"/>
            <a:ext cx="2804493" cy="575856"/>
          </a:xfrm>
          <a:prstGeom prst="rect">
            <a:avLst/>
          </a:prstGeom>
        </p:spPr>
      </p:pic>
      <p:pic>
        <p:nvPicPr>
          <p:cNvPr id="1028" name="Picture 4" descr="Cursor owner buys AI coding assistant Supermaven - Indie Hackers">
            <a:extLst>
              <a:ext uri="{FF2B5EF4-FFF2-40B4-BE49-F238E27FC236}">
                <a16:creationId xmlns:a16="http://schemas.microsoft.com/office/drawing/2014/main" id="{92C8A097-B131-87C3-D1F3-60805FB6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1" b="34801"/>
          <a:stretch/>
        </p:blipFill>
        <p:spPr bwMode="auto">
          <a:xfrm>
            <a:off x="489557" y="3655478"/>
            <a:ext cx="2816596" cy="5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C9DCC-58AF-0097-10DF-6BEAA86D54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6618" y="3464886"/>
            <a:ext cx="952500" cy="952500"/>
          </a:xfrm>
          <a:prstGeom prst="rect">
            <a:avLst/>
          </a:prstGeom>
        </p:spPr>
      </p:pic>
      <p:pic>
        <p:nvPicPr>
          <p:cNvPr id="1054" name="Picture 30" descr="J&amp;T Studios: Latest News — Jam &amp; Tea Studios">
            <a:extLst>
              <a:ext uri="{FF2B5EF4-FFF2-40B4-BE49-F238E27FC236}">
                <a16:creationId xmlns:a16="http://schemas.microsoft.com/office/drawing/2014/main" id="{CEB212E8-2F95-7298-6562-5AFC3EB1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702" y="3491014"/>
            <a:ext cx="827483" cy="9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Etched Raises $120M in Funding">
            <a:extLst>
              <a:ext uri="{FF2B5EF4-FFF2-40B4-BE49-F238E27FC236}">
                <a16:creationId xmlns:a16="http://schemas.microsoft.com/office/drawing/2014/main" id="{571BF1D0-DB1F-367B-8837-7B55D59D2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1" t="36429" r="16153" b="35972"/>
          <a:stretch/>
        </p:blipFill>
        <p:spPr bwMode="auto">
          <a:xfrm>
            <a:off x="5268183" y="3634640"/>
            <a:ext cx="2071630" cy="61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A198EB3-D956-8F8E-7020-57BB0023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326" y="4876655"/>
            <a:ext cx="1899712" cy="48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bius Secures $700M to Accelerate AI Infrastructure Expansion - Great  Entrepreneurs">
            <a:extLst>
              <a:ext uri="{FF2B5EF4-FFF2-40B4-BE49-F238E27FC236}">
                <a16:creationId xmlns:a16="http://schemas.microsoft.com/office/drawing/2014/main" id="{8727A000-CB56-E5F1-3895-B4F5CF42D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0147" r="556" b="28730"/>
          <a:stretch/>
        </p:blipFill>
        <p:spPr bwMode="auto">
          <a:xfrm>
            <a:off x="6567762" y="4802957"/>
            <a:ext cx="2109692" cy="6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Novita AI Logo PNG Vector (SVG) Free Download">
            <a:extLst>
              <a:ext uri="{FF2B5EF4-FFF2-40B4-BE49-F238E27FC236}">
                <a16:creationId xmlns:a16="http://schemas.microsoft.com/office/drawing/2014/main" id="{EDAACE73-F38A-AD94-724C-E2BACC449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39581" b="39566"/>
          <a:stretch/>
        </p:blipFill>
        <p:spPr bwMode="auto">
          <a:xfrm>
            <a:off x="9568477" y="4891895"/>
            <a:ext cx="2130808" cy="45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2" descr="preencoded.png">
            <a:extLst>
              <a:ext uri="{FF2B5EF4-FFF2-40B4-BE49-F238E27FC236}">
                <a16:creationId xmlns:a16="http://schemas.microsoft.com/office/drawing/2014/main" id="{32571373-6899-19B3-63F9-77D86402AD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7957" y="5779347"/>
            <a:ext cx="2144911" cy="818555"/>
          </a:xfrm>
          <a:prstGeom prst="rect">
            <a:avLst/>
          </a:prstGeom>
        </p:spPr>
      </p:pic>
      <p:pic>
        <p:nvPicPr>
          <p:cNvPr id="1044" name="Picture 20" descr="UC Berkeley seal &amp; logo (revised)">
            <a:extLst>
              <a:ext uri="{FF2B5EF4-FFF2-40B4-BE49-F238E27FC236}">
                <a16:creationId xmlns:a16="http://schemas.microsoft.com/office/drawing/2014/main" id="{FE54B84D-D640-39A8-68FA-D5F6A1FC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761" y="5938232"/>
            <a:ext cx="1926225" cy="5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01.AI | LinkedIn">
            <a:extLst>
              <a:ext uri="{FF2B5EF4-FFF2-40B4-BE49-F238E27FC236}">
                <a16:creationId xmlns:a16="http://schemas.microsoft.com/office/drawing/2014/main" id="{56AB1329-68BC-F45E-9374-FBF87BFB8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0" b="27549"/>
          <a:stretch/>
        </p:blipFill>
        <p:spPr bwMode="auto">
          <a:xfrm>
            <a:off x="10420335" y="5881033"/>
            <a:ext cx="1278950" cy="61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UCLA Bruins - Wikipedia">
            <a:extLst>
              <a:ext uri="{FF2B5EF4-FFF2-40B4-BE49-F238E27FC236}">
                <a16:creationId xmlns:a16="http://schemas.microsoft.com/office/drawing/2014/main" id="{D0E0DE42-9B8D-0A2A-D8C9-4B9B74E8E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420" y="5947246"/>
            <a:ext cx="1004081" cy="48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ombinations - Identity Guide">
            <a:extLst>
              <a:ext uri="{FF2B5EF4-FFF2-40B4-BE49-F238E27FC236}">
                <a16:creationId xmlns:a16="http://schemas.microsoft.com/office/drawing/2014/main" id="{262D772C-F861-A262-C0A6-3B46A0C84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502" y="5850779"/>
            <a:ext cx="1926225" cy="67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0">
            <a:extLst>
              <a:ext uri="{FF2B5EF4-FFF2-40B4-BE49-F238E27FC236}">
                <a16:creationId xmlns:a16="http://schemas.microsoft.com/office/drawing/2014/main" id="{56B7412F-086D-0D45-DD15-233A8C3DFFEA}"/>
              </a:ext>
            </a:extLst>
          </p:cNvPr>
          <p:cNvSpPr/>
          <p:nvPr/>
        </p:nvSpPr>
        <p:spPr>
          <a:xfrm>
            <a:off x="716280" y="1052989"/>
            <a:ext cx="10322123" cy="639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kern="0" spc="-12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SGLang adoption</a:t>
            </a:r>
            <a:endParaRPr lang="en-US" sz="4000" dirty="0"/>
          </a:p>
        </p:txBody>
      </p:sp>
      <p:pic>
        <p:nvPicPr>
          <p:cNvPr id="3" name="Picture 2" descr="Hyperbolic">
            <a:extLst>
              <a:ext uri="{FF2B5EF4-FFF2-40B4-BE49-F238E27FC236}">
                <a16:creationId xmlns:a16="http://schemas.microsoft.com/office/drawing/2014/main" id="{10034277-9C75-5580-C126-28F9AD82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59" y="3654568"/>
            <a:ext cx="2695295" cy="6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E66882-B9B6-5549-173C-906FFB6F823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0378" y="4852882"/>
            <a:ext cx="2036724" cy="5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2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Inter Bold</vt:lpstr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Lianmin Zheng</cp:lastModifiedBy>
  <cp:revision>12</cp:revision>
  <dcterms:created xsi:type="dcterms:W3CDTF">2025-02-02T13:45:19Z</dcterms:created>
  <dcterms:modified xsi:type="dcterms:W3CDTF">2025-05-15T06:28:17Z</dcterms:modified>
</cp:coreProperties>
</file>