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3" r:id="rId3"/>
    <p:sldId id="257" r:id="rId4"/>
    <p:sldId id="290" r:id="rId5"/>
    <p:sldId id="261" r:id="rId6"/>
    <p:sldId id="262" r:id="rId7"/>
    <p:sldId id="268" r:id="rId8"/>
    <p:sldId id="266" r:id="rId9"/>
    <p:sldId id="263" r:id="rId10"/>
    <p:sldId id="291" r:id="rId11"/>
    <p:sldId id="296" r:id="rId12"/>
    <p:sldId id="289" r:id="rId13"/>
    <p:sldId id="292" r:id="rId14"/>
    <p:sldId id="270" r:id="rId15"/>
    <p:sldId id="271" r:id="rId16"/>
    <p:sldId id="273" r:id="rId17"/>
    <p:sldId id="275" r:id="rId18"/>
    <p:sldId id="277" r:id="rId19"/>
    <p:sldId id="264" r:id="rId20"/>
    <p:sldId id="265" r:id="rId21"/>
    <p:sldId id="269" r:id="rId22"/>
    <p:sldId id="272" r:id="rId23"/>
    <p:sldId id="274" r:id="rId24"/>
    <p:sldId id="295" r:id="rId25"/>
    <p:sldId id="259" r:id="rId26"/>
    <p:sldId id="282" r:id="rId27"/>
    <p:sldId id="283" r:id="rId28"/>
    <p:sldId id="286" r:id="rId29"/>
    <p:sldId id="280" r:id="rId30"/>
    <p:sldId id="279" r:id="rId31"/>
    <p:sldId id="287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854E1-2873-419C-9327-073342E4E25B}" v="61" dt="2024-04-03T19:51:56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2" y="1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ED1854E1-2873-419C-9327-073342E4E25B}"/>
    <pc:docChg chg="undo custSel addSld delSld modSld modMainMaster modNotesMaster">
      <pc:chgData name="Bjarne Stroustrup" userId="feda092f62fc381e" providerId="LiveId" clId="{ED1854E1-2873-419C-9327-073342E4E25B}" dt="2024-04-03T19:52:15.139" v="1582"/>
      <pc:docMkLst>
        <pc:docMk/>
      </pc:docMkLst>
      <pc:sldChg chg="addSp delSp modSp mod">
        <pc:chgData name="Bjarne Stroustrup" userId="feda092f62fc381e" providerId="LiveId" clId="{ED1854E1-2873-419C-9327-073342E4E25B}" dt="2024-04-03T19:52:15.139" v="1582"/>
        <pc:sldMkLst>
          <pc:docMk/>
          <pc:sldMk cId="0" sldId="256"/>
        </pc:sldMkLst>
        <pc:spChg chg="add del mod">
          <ac:chgData name="Bjarne Stroustrup" userId="feda092f62fc381e" providerId="LiveId" clId="{ED1854E1-2873-419C-9327-073342E4E25B}" dt="2024-03-25T16:27:25.369" v="15" actId="21"/>
          <ac:spMkLst>
            <pc:docMk/>
            <pc:sldMk cId="0" sldId="256"/>
            <ac:spMk id="3" creationId="{D56F79D6-D010-606D-6504-DD0F460995E5}"/>
          </ac:spMkLst>
        </pc:spChg>
        <pc:spChg chg="add mod">
          <ac:chgData name="Bjarne Stroustrup" userId="feda092f62fc381e" providerId="LiveId" clId="{ED1854E1-2873-419C-9327-073342E4E25B}" dt="2024-04-03T19:52:15.139" v="1582"/>
          <ac:spMkLst>
            <pc:docMk/>
            <pc:sldMk cId="0" sldId="256"/>
            <ac:spMk id="3" creationId="{F08FB6A4-B5E3-043A-3032-DC86C11C1FB3}"/>
          </ac:spMkLst>
        </pc:spChg>
        <pc:spChg chg="mod">
          <ac:chgData name="Bjarne Stroustrup" userId="feda092f62fc381e" providerId="LiveId" clId="{ED1854E1-2873-419C-9327-073342E4E25B}" dt="2024-03-25T16:27:38.333" v="17" actId="1076"/>
          <ac:spMkLst>
            <pc:docMk/>
            <pc:sldMk cId="0" sldId="256"/>
            <ac:spMk id="4098" creationId="{893E0209-571C-E66B-F070-FCFB99A3C272}"/>
          </ac:spMkLst>
        </pc:spChg>
        <pc:spChg chg="del mod">
          <ac:chgData name="Bjarne Stroustrup" userId="feda092f62fc381e" providerId="LiveId" clId="{ED1854E1-2873-419C-9327-073342E4E25B}" dt="2024-03-25T16:27:18.153" v="14" actId="21"/>
          <ac:spMkLst>
            <pc:docMk/>
            <pc:sldMk cId="0" sldId="256"/>
            <ac:spMk id="4099" creationId="{F78A239B-A6E2-13AF-764F-017E5F4090AE}"/>
          </ac:spMkLst>
        </pc:spChg>
        <pc:picChg chg="add mod">
          <ac:chgData name="Bjarne Stroustrup" userId="feda092f62fc381e" providerId="LiveId" clId="{ED1854E1-2873-419C-9327-073342E4E25B}" dt="2024-03-25T16:27:12.399" v="13"/>
          <ac:picMkLst>
            <pc:docMk/>
            <pc:sldMk cId="0" sldId="256"/>
            <ac:picMk id="2" creationId="{15B5AFAD-6C9E-E878-182E-4439A13870D0}"/>
          </ac:picMkLst>
        </pc:picChg>
      </pc:sldChg>
      <pc:sldChg chg="modSp">
        <pc:chgData name="Bjarne Stroustrup" userId="feda092f62fc381e" providerId="LiveId" clId="{ED1854E1-2873-419C-9327-073342E4E25B}" dt="2024-03-25T16:26:29.695" v="0"/>
        <pc:sldMkLst>
          <pc:docMk/>
          <pc:sldMk cId="0" sldId="257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57"/>
            <ac:spMk id="5" creationId="{44FDD6AB-FBC7-DCDD-B35B-172A2CB51B0A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57"/>
            <ac:spMk id="6" creationId="{0CE9CDE6-6196-6741-B364-0D8BA99FE4E4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57"/>
            <ac:spMk id="6146" creationId="{8BFEEF8A-30CD-BBC4-FFD9-20800BBFAAE5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57"/>
            <ac:spMk id="6147" creationId="{9F1D2E19-E8E5-02F1-4FBC-1476B809151C}"/>
          </ac:spMkLst>
        </pc:spChg>
      </pc:sldChg>
      <pc:sldChg chg="modSp">
        <pc:chgData name="Bjarne Stroustrup" userId="feda092f62fc381e" providerId="LiveId" clId="{ED1854E1-2873-419C-9327-073342E4E25B}" dt="2024-03-25T17:14:27.109" v="56" actId="14100"/>
        <pc:sldMkLst>
          <pc:docMk/>
          <pc:sldMk cId="0" sldId="259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59"/>
            <ac:spMk id="5" creationId="{C39C5745-2AFC-F664-B2F2-E6FAE263C52A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59"/>
            <ac:spMk id="6" creationId="{C05346A3-F70C-A90E-ED52-10E4A747DCAE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59"/>
            <ac:spMk id="8194" creationId="{43ABFE80-CAD1-1F81-2BB4-D986929FEAB3}"/>
          </ac:spMkLst>
        </pc:spChg>
        <pc:spChg chg="mod">
          <ac:chgData name="Bjarne Stroustrup" userId="feda092f62fc381e" providerId="LiveId" clId="{ED1854E1-2873-419C-9327-073342E4E25B}" dt="2024-03-25T17:14:27.109" v="56" actId="14100"/>
          <ac:spMkLst>
            <pc:docMk/>
            <pc:sldMk cId="0" sldId="259"/>
            <ac:spMk id="8195" creationId="{80743ACF-0F04-FBAD-83CC-0E70D1AE9C72}"/>
          </ac:spMkLst>
        </pc:spChg>
      </pc:sldChg>
      <pc:sldChg chg="modSp mod">
        <pc:chgData name="Bjarne Stroustrup" userId="feda092f62fc381e" providerId="LiveId" clId="{ED1854E1-2873-419C-9327-073342E4E25B}" dt="2024-03-26T16:41:20.797" v="248" actId="14100"/>
        <pc:sldMkLst>
          <pc:docMk/>
          <pc:sldMk cId="0" sldId="261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1"/>
            <ac:spMk id="12" creationId="{16CE5D92-2AFC-5979-F8AB-9D359188308E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1"/>
            <ac:spMk id="13" creationId="{160FA1D2-7870-E945-4F03-4A5864553E37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1"/>
            <ac:spMk id="10242" creationId="{DC47260F-70CE-2C78-F388-DF9979DEB347}"/>
          </ac:spMkLst>
        </pc:spChg>
        <pc:spChg chg="mod">
          <ac:chgData name="Bjarne Stroustrup" userId="feda092f62fc381e" providerId="LiveId" clId="{ED1854E1-2873-419C-9327-073342E4E25B}" dt="2024-03-26T16:41:20.797" v="248" actId="14100"/>
          <ac:spMkLst>
            <pc:docMk/>
            <pc:sldMk cId="0" sldId="261"/>
            <ac:spMk id="10243" creationId="{39E421A7-D0CF-0408-A1C8-A7A4A5C4E311}"/>
          </ac:spMkLst>
        </pc:spChg>
        <pc:spChg chg="mod">
          <ac:chgData name="Bjarne Stroustrup" userId="feda092f62fc381e" providerId="LiveId" clId="{ED1854E1-2873-419C-9327-073342E4E25B}" dt="2024-03-25T17:08:30.652" v="21" actId="207"/>
          <ac:spMkLst>
            <pc:docMk/>
            <pc:sldMk cId="0" sldId="261"/>
            <ac:spMk id="12293" creationId="{5A22DCC6-DCF6-2A11-886E-F4B6EAC531C9}"/>
          </ac:spMkLst>
        </pc:spChg>
        <pc:spChg chg="mod">
          <ac:chgData name="Bjarne Stroustrup" userId="feda092f62fc381e" providerId="LiveId" clId="{ED1854E1-2873-419C-9327-073342E4E25B}" dt="2024-03-26T15:34:05.537" v="123" actId="2711"/>
          <ac:spMkLst>
            <pc:docMk/>
            <pc:sldMk cId="0" sldId="261"/>
            <ac:spMk id="12294" creationId="{D426CC9E-5418-40BF-6D90-27FCF6399E3C}"/>
          </ac:spMkLst>
        </pc:spChg>
        <pc:spChg chg="mod">
          <ac:chgData name="Bjarne Stroustrup" userId="feda092f62fc381e" providerId="LiveId" clId="{ED1854E1-2873-419C-9327-073342E4E25B}" dt="2024-03-26T16:40:58.541" v="247" actId="14100"/>
          <ac:spMkLst>
            <pc:docMk/>
            <pc:sldMk cId="0" sldId="261"/>
            <ac:spMk id="12295" creationId="{511E6D12-C5F2-002F-0255-2D4E34104330}"/>
          </ac:spMkLst>
        </pc:spChg>
        <pc:spChg chg="mod">
          <ac:chgData name="Bjarne Stroustrup" userId="feda092f62fc381e" providerId="LiveId" clId="{ED1854E1-2873-419C-9327-073342E4E25B}" dt="2024-03-26T15:34:43.087" v="127" actId="2711"/>
          <ac:spMkLst>
            <pc:docMk/>
            <pc:sldMk cId="0" sldId="261"/>
            <ac:spMk id="12298" creationId="{E0CD5F29-83B5-38CB-8F39-AA088EFF8C84}"/>
          </ac:spMkLst>
        </pc:spChg>
        <pc:spChg chg="mod">
          <ac:chgData name="Bjarne Stroustrup" userId="feda092f62fc381e" providerId="LiveId" clId="{ED1854E1-2873-419C-9327-073342E4E25B}" dt="2024-03-26T15:33:42.465" v="122" actId="2711"/>
          <ac:spMkLst>
            <pc:docMk/>
            <pc:sldMk cId="0" sldId="261"/>
            <ac:spMk id="12299" creationId="{0E81BABE-DA01-AF80-9D7A-AE1596DDD7DE}"/>
          </ac:spMkLst>
        </pc:spChg>
        <pc:cxnChg chg="mod">
          <ac:chgData name="Bjarne Stroustrup" userId="feda092f62fc381e" providerId="LiveId" clId="{ED1854E1-2873-419C-9327-073342E4E25B}" dt="2024-03-25T16:26:34.905" v="1"/>
          <ac:cxnSpMkLst>
            <pc:docMk/>
            <pc:sldMk cId="0" sldId="261"/>
            <ac:cxnSpMk id="12296" creationId="{8541314F-E4A1-C431-4456-6E2952535153}"/>
          </ac:cxnSpMkLst>
        </pc:cxnChg>
        <pc:cxnChg chg="mod">
          <ac:chgData name="Bjarne Stroustrup" userId="feda092f62fc381e" providerId="LiveId" clId="{ED1854E1-2873-419C-9327-073342E4E25B}" dt="2024-03-25T16:26:34.905" v="1"/>
          <ac:cxnSpMkLst>
            <pc:docMk/>
            <pc:sldMk cId="0" sldId="261"/>
            <ac:cxnSpMk id="12297" creationId="{51B6AF09-FA74-DEC6-B358-B1CA4F1CD432}"/>
          </ac:cxnSpMkLst>
        </pc:cxnChg>
      </pc:sldChg>
      <pc:sldChg chg="modSp mod">
        <pc:chgData name="Bjarne Stroustrup" userId="feda092f62fc381e" providerId="LiveId" clId="{ED1854E1-2873-419C-9327-073342E4E25B}" dt="2024-03-26T16:45:46.069" v="356" actId="20577"/>
        <pc:sldMkLst>
          <pc:docMk/>
          <pc:sldMk cId="0" sldId="262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2"/>
            <ac:spMk id="5" creationId="{831EC14F-DB6A-B966-2736-C29A1BBBC894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2"/>
            <ac:spMk id="6" creationId="{193B9CAA-9BE4-48A4-B6D0-D850FCE19AD7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62"/>
            <ac:spMk id="11266" creationId="{AFA6223C-3D1B-31DB-A468-EB97E9C31D6C}"/>
          </ac:spMkLst>
        </pc:spChg>
        <pc:spChg chg="mod">
          <ac:chgData name="Bjarne Stroustrup" userId="feda092f62fc381e" providerId="LiveId" clId="{ED1854E1-2873-419C-9327-073342E4E25B}" dt="2024-03-26T16:45:46.069" v="356" actId="20577"/>
          <ac:spMkLst>
            <pc:docMk/>
            <pc:sldMk cId="0" sldId="262"/>
            <ac:spMk id="11267" creationId="{3D8DD4F5-393E-6B5F-0DB2-27469BB15A11}"/>
          </ac:spMkLst>
        </pc:spChg>
      </pc:sldChg>
      <pc:sldChg chg="modSp mod">
        <pc:chgData name="Bjarne Stroustrup" userId="feda092f62fc381e" providerId="LiveId" clId="{ED1854E1-2873-419C-9327-073342E4E25B}" dt="2024-03-26T17:17:28.176" v="1008" actId="20577"/>
        <pc:sldMkLst>
          <pc:docMk/>
          <pc:sldMk cId="0" sldId="263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3"/>
            <ac:spMk id="5" creationId="{1335A258-057E-7FC0-E753-104710F6F442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3"/>
            <ac:spMk id="6" creationId="{90336196-0118-4CCC-9A9A-C5623A382B0C}"/>
          </ac:spMkLst>
        </pc:spChg>
        <pc:spChg chg="mod">
          <ac:chgData name="Bjarne Stroustrup" userId="feda092f62fc381e" providerId="LiveId" clId="{ED1854E1-2873-419C-9327-073342E4E25B}" dt="2024-03-26T17:17:28.176" v="1008" actId="20577"/>
          <ac:spMkLst>
            <pc:docMk/>
            <pc:sldMk cId="0" sldId="263"/>
            <ac:spMk id="12290" creationId="{181AD3EF-D813-F6EE-F3D6-AE034AA28EFC}"/>
          </ac:spMkLst>
        </pc:spChg>
        <pc:spChg chg="mod">
          <ac:chgData name="Bjarne Stroustrup" userId="feda092f62fc381e" providerId="LiveId" clId="{ED1854E1-2873-419C-9327-073342E4E25B}" dt="2024-03-26T16:52:09.914" v="440" actId="20577"/>
          <ac:spMkLst>
            <pc:docMk/>
            <pc:sldMk cId="0" sldId="263"/>
            <ac:spMk id="12291" creationId="{5DCA87E6-D3F3-4AAD-A7AF-8FF759769B95}"/>
          </ac:spMkLst>
        </pc:spChg>
      </pc:sldChg>
      <pc:sldChg chg="modSp mod">
        <pc:chgData name="Bjarne Stroustrup" userId="feda092f62fc381e" providerId="LiveId" clId="{ED1854E1-2873-419C-9327-073342E4E25B}" dt="2024-03-26T17:26:39.156" v="1206" actId="20577"/>
        <pc:sldMkLst>
          <pc:docMk/>
          <pc:sldMk cId="0" sldId="264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4"/>
            <ac:spMk id="5" creationId="{4B3996C1-B143-6819-080B-B3FF0DB769AA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4"/>
            <ac:spMk id="6" creationId="{D9B2AE8D-2C34-0118-4010-65E388DA9EBD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64"/>
            <ac:spMk id="13314" creationId="{B5CD5DA5-F423-F241-18D4-2E9A429B2946}"/>
          </ac:spMkLst>
        </pc:spChg>
        <pc:spChg chg="mod">
          <ac:chgData name="Bjarne Stroustrup" userId="feda092f62fc381e" providerId="LiveId" clId="{ED1854E1-2873-419C-9327-073342E4E25B}" dt="2024-03-26T17:26:39.156" v="1206" actId="20577"/>
          <ac:spMkLst>
            <pc:docMk/>
            <pc:sldMk cId="0" sldId="264"/>
            <ac:spMk id="13315" creationId="{65BCFAB8-566E-5AC9-D1B6-A61EC904D485}"/>
          </ac:spMkLst>
        </pc:spChg>
      </pc:sldChg>
      <pc:sldChg chg="modSp mod">
        <pc:chgData name="Bjarne Stroustrup" userId="feda092f62fc381e" providerId="LiveId" clId="{ED1854E1-2873-419C-9327-073342E4E25B}" dt="2024-03-26T17:28:53.599" v="1221" actId="20577"/>
        <pc:sldMkLst>
          <pc:docMk/>
          <pc:sldMk cId="0" sldId="265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5"/>
            <ac:spMk id="5" creationId="{5C347E8F-4540-6655-5AE1-2A692115A7FA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5"/>
            <ac:spMk id="6" creationId="{6E088262-7FFB-866A-AC8C-5DC0B59F5EE3}"/>
          </ac:spMkLst>
        </pc:spChg>
        <pc:spChg chg="mod">
          <ac:chgData name="Bjarne Stroustrup" userId="feda092f62fc381e" providerId="LiveId" clId="{ED1854E1-2873-419C-9327-073342E4E25B}" dt="2024-03-26T17:28:28.988" v="1213" actId="20577"/>
          <ac:spMkLst>
            <pc:docMk/>
            <pc:sldMk cId="0" sldId="265"/>
            <ac:spMk id="14338" creationId="{BAC675D9-E6E7-139F-2174-576784EC4460}"/>
          </ac:spMkLst>
        </pc:spChg>
        <pc:spChg chg="mod">
          <ac:chgData name="Bjarne Stroustrup" userId="feda092f62fc381e" providerId="LiveId" clId="{ED1854E1-2873-419C-9327-073342E4E25B}" dt="2024-03-26T17:28:53.599" v="1221" actId="20577"/>
          <ac:spMkLst>
            <pc:docMk/>
            <pc:sldMk cId="0" sldId="265"/>
            <ac:spMk id="14339" creationId="{CE55589A-1E8D-5E9B-A608-3E907E3AEBE5}"/>
          </ac:spMkLst>
        </pc:spChg>
      </pc:sldChg>
      <pc:sldChg chg="modSp mod">
        <pc:chgData name="Bjarne Stroustrup" userId="feda092f62fc381e" providerId="LiveId" clId="{ED1854E1-2873-419C-9327-073342E4E25B}" dt="2024-03-26T16:59:16.750" v="444" actId="403"/>
        <pc:sldMkLst>
          <pc:docMk/>
          <pc:sldMk cId="0" sldId="266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6"/>
            <ac:spMk id="5" creationId="{3ABF023F-D038-6B4E-EE04-D243A5CB77B1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6"/>
            <ac:spMk id="6" creationId="{E1D0CE14-6FE2-3DB3-D9D0-46F4FCA02FAE}"/>
          </ac:spMkLst>
        </pc:spChg>
        <pc:spChg chg="mod">
          <ac:chgData name="Bjarne Stroustrup" userId="feda092f62fc381e" providerId="LiveId" clId="{ED1854E1-2873-419C-9327-073342E4E25B}" dt="2024-03-26T16:59:16.750" v="444" actId="403"/>
          <ac:spMkLst>
            <pc:docMk/>
            <pc:sldMk cId="0" sldId="266"/>
            <ac:spMk id="17410" creationId="{06586BCD-205F-FA6D-9018-420BBA026186}"/>
          </ac:spMkLst>
        </pc:spChg>
        <pc:spChg chg="mod">
          <ac:chgData name="Bjarne Stroustrup" userId="feda092f62fc381e" providerId="LiveId" clId="{ED1854E1-2873-419C-9327-073342E4E25B}" dt="2024-03-25T17:09:00.573" v="24" actId="1076"/>
          <ac:spMkLst>
            <pc:docMk/>
            <pc:sldMk cId="0" sldId="266"/>
            <ac:spMk id="17411" creationId="{B4464F9F-5CD1-77AC-1374-DBDB6F06CB88}"/>
          </ac:spMkLst>
        </pc:spChg>
      </pc:sldChg>
      <pc:sldChg chg="modSp mod">
        <pc:chgData name="Bjarne Stroustrup" userId="feda092f62fc381e" providerId="LiveId" clId="{ED1854E1-2873-419C-9327-073342E4E25B}" dt="2024-03-26T16:59:46.449" v="448" actId="403"/>
        <pc:sldMkLst>
          <pc:docMk/>
          <pc:sldMk cId="0" sldId="268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8"/>
            <ac:spMk id="5" creationId="{91E88EF6-72DA-2197-1839-9C19E376D051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8"/>
            <ac:spMk id="6" creationId="{BD8C0909-65A5-32E0-8CAD-33168152CEC3}"/>
          </ac:spMkLst>
        </pc:spChg>
        <pc:spChg chg="mod">
          <ac:chgData name="Bjarne Stroustrup" userId="feda092f62fc381e" providerId="LiveId" clId="{ED1854E1-2873-419C-9327-073342E4E25B}" dt="2024-03-26T16:59:46.449" v="448" actId="403"/>
          <ac:spMkLst>
            <pc:docMk/>
            <pc:sldMk cId="0" sldId="268"/>
            <ac:spMk id="19458" creationId="{17DC6F7D-79E9-416E-0C70-7EEF84562A64}"/>
          </ac:spMkLst>
        </pc:spChg>
        <pc:spChg chg="mod">
          <ac:chgData name="Bjarne Stroustrup" userId="feda092f62fc381e" providerId="LiveId" clId="{ED1854E1-2873-419C-9327-073342E4E25B}" dt="2024-03-26T16:49:59.367" v="411" actId="113"/>
          <ac:spMkLst>
            <pc:docMk/>
            <pc:sldMk cId="0" sldId="268"/>
            <ac:spMk id="19459" creationId="{11820601-9A07-FF5C-6DC0-1F4C43A24611}"/>
          </ac:spMkLst>
        </pc:spChg>
      </pc:sldChg>
      <pc:sldChg chg="modSp mod">
        <pc:chgData name="Bjarne Stroustrup" userId="feda092f62fc381e" providerId="LiveId" clId="{ED1854E1-2873-419C-9327-073342E4E25B}" dt="2024-03-26T17:29:47.871" v="1227" actId="113"/>
        <pc:sldMkLst>
          <pc:docMk/>
          <pc:sldMk cId="0" sldId="269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9"/>
            <ac:spMk id="21" creationId="{68AE1F67-0438-5502-C6EB-9578966EEA87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69"/>
            <ac:spMk id="22" creationId="{645133C3-9032-FE5C-1238-851899E29E87}"/>
          </ac:spMkLst>
        </pc:spChg>
        <pc:spChg chg="mod">
          <ac:chgData name="Bjarne Stroustrup" userId="feda092f62fc381e" providerId="LiveId" clId="{ED1854E1-2873-419C-9327-073342E4E25B}" dt="2024-03-26T17:29:47.871" v="1227" actId="113"/>
          <ac:spMkLst>
            <pc:docMk/>
            <pc:sldMk cId="0" sldId="269"/>
            <ac:spMk id="20482" creationId="{FE4BBCDD-B9B0-04C8-46E8-12A3B77BD54B}"/>
          </ac:spMkLst>
        </pc:spChg>
        <pc:spChg chg="mod">
          <ac:chgData name="Bjarne Stroustrup" userId="feda092f62fc381e" providerId="LiveId" clId="{ED1854E1-2873-419C-9327-073342E4E25B}" dt="2024-03-26T17:29:39.405" v="1224" actId="113"/>
          <ac:spMkLst>
            <pc:docMk/>
            <pc:sldMk cId="0" sldId="269"/>
            <ac:spMk id="20483" creationId="{298E926C-E85C-FB81-A688-C69BE8D49179}"/>
          </ac:spMkLst>
        </pc:spChg>
        <pc:spChg chg="mod">
          <ac:chgData name="Bjarne Stroustrup" userId="feda092f62fc381e" providerId="LiveId" clId="{ED1854E1-2873-419C-9327-073342E4E25B}" dt="2024-03-25T17:20:40.230" v="98" actId="207"/>
          <ac:spMkLst>
            <pc:docMk/>
            <pc:sldMk cId="0" sldId="269"/>
            <ac:spMk id="45061" creationId="{EDB55EE2-E918-5D1F-FBDC-159A1658FC08}"/>
          </ac:spMkLst>
        </pc:spChg>
        <pc:spChg chg="mod">
          <ac:chgData name="Bjarne Stroustrup" userId="feda092f62fc381e" providerId="LiveId" clId="{ED1854E1-2873-419C-9327-073342E4E25B}" dt="2024-03-25T17:20:40.230" v="98" actId="207"/>
          <ac:spMkLst>
            <pc:docMk/>
            <pc:sldMk cId="0" sldId="269"/>
            <ac:spMk id="45062" creationId="{C6B0C94E-656D-44FD-63C8-93C226562010}"/>
          </ac:spMkLst>
        </pc:spChg>
        <pc:spChg chg="mod">
          <ac:chgData name="Bjarne Stroustrup" userId="feda092f62fc381e" providerId="LiveId" clId="{ED1854E1-2873-419C-9327-073342E4E25B}" dt="2024-03-25T17:20:40.230" v="98" actId="207"/>
          <ac:spMkLst>
            <pc:docMk/>
            <pc:sldMk cId="0" sldId="269"/>
            <ac:spMk id="45063" creationId="{9D8D7F7A-BC4E-561E-01A7-6A88838F025E}"/>
          </ac:spMkLst>
        </pc:spChg>
        <pc:spChg chg="mod">
          <ac:chgData name="Bjarne Stroustrup" userId="feda092f62fc381e" providerId="LiveId" clId="{ED1854E1-2873-419C-9327-073342E4E25B}" dt="2024-03-25T17:20:40.230" v="98" actId="207"/>
          <ac:spMkLst>
            <pc:docMk/>
            <pc:sldMk cId="0" sldId="269"/>
            <ac:spMk id="45064" creationId="{749ED365-A101-C88A-459D-13D99F563E7D}"/>
          </ac:spMkLst>
        </pc:spChg>
        <pc:spChg chg="mod">
          <ac:chgData name="Bjarne Stroustrup" userId="feda092f62fc381e" providerId="LiveId" clId="{ED1854E1-2873-419C-9327-073342E4E25B}" dt="2024-03-25T17:20:40.230" v="98" actId="207"/>
          <ac:spMkLst>
            <pc:docMk/>
            <pc:sldMk cId="0" sldId="269"/>
            <ac:spMk id="45065" creationId="{4B423935-FADD-D22C-FAD6-BD00658F8BFF}"/>
          </ac:spMkLst>
        </pc:spChg>
        <pc:spChg chg="mod">
          <ac:chgData name="Bjarne Stroustrup" userId="feda092f62fc381e" providerId="LiveId" clId="{ED1854E1-2873-419C-9327-073342E4E25B}" dt="2024-03-25T17:21:13.948" v="99" actId="207"/>
          <ac:spMkLst>
            <pc:docMk/>
            <pc:sldMk cId="0" sldId="269"/>
            <ac:spMk id="45066" creationId="{148B435D-CB53-5A7A-5C1E-2B05F45CFD4F}"/>
          </ac:spMkLst>
        </pc:spChg>
        <pc:spChg chg="mod">
          <ac:chgData name="Bjarne Stroustrup" userId="feda092f62fc381e" providerId="LiveId" clId="{ED1854E1-2873-419C-9327-073342E4E25B}" dt="2024-03-25T17:21:13.948" v="99" actId="207"/>
          <ac:spMkLst>
            <pc:docMk/>
            <pc:sldMk cId="0" sldId="269"/>
            <ac:spMk id="45067" creationId="{89389A78-9615-5F2F-9E2E-26C0DE1761F4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69"/>
            <ac:spMk id="45068" creationId="{1FF4F6A1-7E2F-A252-9A2D-D953CD3EE491}"/>
          </ac:spMkLst>
        </pc:spChg>
        <pc:spChg chg="mod">
          <ac:chgData name="Bjarne Stroustrup" userId="feda092f62fc381e" providerId="LiveId" clId="{ED1854E1-2873-419C-9327-073342E4E25B}" dt="2024-03-25T17:20:26.149" v="97" actId="1076"/>
          <ac:spMkLst>
            <pc:docMk/>
            <pc:sldMk cId="0" sldId="269"/>
            <ac:spMk id="45069" creationId="{59CF63CB-FA5D-8919-2644-09965DEB5F86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69"/>
            <ac:spMk id="45070" creationId="{2D1C78D2-4A38-B61A-BF65-D93CB7A5BBA3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69"/>
            <ac:spMk id="45071" creationId="{A6309BEA-E7F9-FC16-15E1-F86DDD019074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69"/>
            <ac:spMk id="45072" creationId="{1951E771-648E-D66A-12C1-58C95D497040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69"/>
            <ac:spMk id="45073" creationId="{DC3E000C-9D70-94EA-ED16-78F28DAC9010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69"/>
            <ac:spMk id="45074" creationId="{9FBA0DBD-C268-1352-2D0C-7986FA02D675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69"/>
            <ac:spMk id="45075" creationId="{7A3BACB1-98C5-33E7-1E58-903DAD11A5A1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69"/>
            <ac:spMk id="45076" creationId="{ECD4FFBC-F40A-70F3-444A-A5F762B8F339}"/>
          </ac:spMkLst>
        </pc:spChg>
      </pc:sldChg>
      <pc:sldChg chg="modSp mod">
        <pc:chgData name="Bjarne Stroustrup" userId="feda092f62fc381e" providerId="LiveId" clId="{ED1854E1-2873-419C-9327-073342E4E25B}" dt="2024-03-26T17:20:28.703" v="1058" actId="20577"/>
        <pc:sldMkLst>
          <pc:docMk/>
          <pc:sldMk cId="0" sldId="270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0"/>
            <ac:spMk id="5" creationId="{0C16BF75-F3A1-C05A-AA4E-C84F977A3606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0"/>
            <ac:spMk id="6" creationId="{AF1DB958-C62D-01CE-1229-90822CC3D128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70"/>
            <ac:spMk id="21506" creationId="{F059D3A2-107D-2ACA-6399-B24FECE8744C}"/>
          </ac:spMkLst>
        </pc:spChg>
        <pc:spChg chg="mod">
          <ac:chgData name="Bjarne Stroustrup" userId="feda092f62fc381e" providerId="LiveId" clId="{ED1854E1-2873-419C-9327-073342E4E25B}" dt="2024-03-26T17:20:28.703" v="1058" actId="20577"/>
          <ac:spMkLst>
            <pc:docMk/>
            <pc:sldMk cId="0" sldId="270"/>
            <ac:spMk id="21507" creationId="{E90D015F-6306-B1B1-E9D4-FFA27E6C0B38}"/>
          </ac:spMkLst>
        </pc:spChg>
      </pc:sldChg>
      <pc:sldChg chg="modSp mod">
        <pc:chgData name="Bjarne Stroustrup" userId="feda092f62fc381e" providerId="LiveId" clId="{ED1854E1-2873-419C-9327-073342E4E25B}" dt="2024-03-26T17:23:54.255" v="1185" actId="113"/>
        <pc:sldMkLst>
          <pc:docMk/>
          <pc:sldMk cId="0" sldId="271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1"/>
            <ac:spMk id="5" creationId="{F9EDC02E-360D-1303-36D8-B866EB4AF483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1"/>
            <ac:spMk id="6" creationId="{9F06568A-3418-7939-D4D6-CD851A138760}"/>
          </ac:spMkLst>
        </pc:spChg>
        <pc:spChg chg="mod">
          <ac:chgData name="Bjarne Stroustrup" userId="feda092f62fc381e" providerId="LiveId" clId="{ED1854E1-2873-419C-9327-073342E4E25B}" dt="2024-03-26T17:23:54.255" v="1185" actId="113"/>
          <ac:spMkLst>
            <pc:docMk/>
            <pc:sldMk cId="0" sldId="271"/>
            <ac:spMk id="22530" creationId="{D38C18D6-B516-A532-5107-98EDF3BB77DC}"/>
          </ac:spMkLst>
        </pc:spChg>
        <pc:spChg chg="mod">
          <ac:chgData name="Bjarne Stroustrup" userId="feda092f62fc381e" providerId="LiveId" clId="{ED1854E1-2873-419C-9327-073342E4E25B}" dt="2024-03-26T17:22:05.104" v="1139" actId="20577"/>
          <ac:spMkLst>
            <pc:docMk/>
            <pc:sldMk cId="0" sldId="271"/>
            <ac:spMk id="22531" creationId="{22A917C1-673E-AD66-DDBE-ECCFF2ACABA4}"/>
          </ac:spMkLst>
        </pc:spChg>
      </pc:sldChg>
      <pc:sldChg chg="modSp mod">
        <pc:chgData name="Bjarne Stroustrup" userId="feda092f62fc381e" providerId="LiveId" clId="{ED1854E1-2873-419C-9327-073342E4E25B}" dt="2024-03-26T17:30:53.084" v="1234" actId="1076"/>
        <pc:sldMkLst>
          <pc:docMk/>
          <pc:sldMk cId="0" sldId="272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2"/>
            <ac:spMk id="27" creationId="{FCB45511-12A1-F6CF-86AE-A7BD5092B897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2"/>
            <ac:spMk id="28" creationId="{736A78A1-9537-1BD2-F0FC-DCF7AC42B44B}"/>
          </ac:spMkLst>
        </pc:spChg>
        <pc:spChg chg="mod">
          <ac:chgData name="Bjarne Stroustrup" userId="feda092f62fc381e" providerId="LiveId" clId="{ED1854E1-2873-419C-9327-073342E4E25B}" dt="2024-03-26T17:30:01.185" v="1230" actId="20577"/>
          <ac:spMkLst>
            <pc:docMk/>
            <pc:sldMk cId="0" sldId="272"/>
            <ac:spMk id="24578" creationId="{4454DF93-0547-0A99-3943-614F8EBCACC8}"/>
          </ac:spMkLst>
        </pc:spChg>
        <pc:spChg chg="mod">
          <ac:chgData name="Bjarne Stroustrup" userId="feda092f62fc381e" providerId="LiveId" clId="{ED1854E1-2873-419C-9327-073342E4E25B}" dt="2024-03-26T17:30:36.848" v="1233" actId="20577"/>
          <ac:spMkLst>
            <pc:docMk/>
            <pc:sldMk cId="0" sldId="272"/>
            <ac:spMk id="24579" creationId="{7D6D9FFF-9295-27E6-0221-03E72AC66E6E}"/>
          </ac:spMkLst>
        </pc:spChg>
        <pc:spChg chg="mod">
          <ac:chgData name="Bjarne Stroustrup" userId="feda092f62fc381e" providerId="LiveId" clId="{ED1854E1-2873-419C-9327-073342E4E25B}" dt="2024-03-25T17:12:28.596" v="42" actId="207"/>
          <ac:spMkLst>
            <pc:docMk/>
            <pc:sldMk cId="0" sldId="272"/>
            <ac:spMk id="47109" creationId="{662C0945-79C4-7E96-0CEB-BCAD0C900CF1}"/>
          </ac:spMkLst>
        </pc:spChg>
        <pc:spChg chg="mod">
          <ac:chgData name="Bjarne Stroustrup" userId="feda092f62fc381e" providerId="LiveId" clId="{ED1854E1-2873-419C-9327-073342E4E25B}" dt="2024-03-25T17:12:28.596" v="42" actId="207"/>
          <ac:spMkLst>
            <pc:docMk/>
            <pc:sldMk cId="0" sldId="272"/>
            <ac:spMk id="47110" creationId="{3DB2ECF0-A3DD-86D3-646A-1818B4E101B1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72"/>
            <ac:spMk id="47111" creationId="{D68C2228-E721-3F00-FD7A-5E3533789792}"/>
          </ac:spMkLst>
        </pc:spChg>
        <pc:spChg chg="mod">
          <ac:chgData name="Bjarne Stroustrup" userId="feda092f62fc381e" providerId="LiveId" clId="{ED1854E1-2873-419C-9327-073342E4E25B}" dt="2024-03-26T17:30:53.084" v="1234" actId="1076"/>
          <ac:spMkLst>
            <pc:docMk/>
            <pc:sldMk cId="0" sldId="272"/>
            <ac:spMk id="47112" creationId="{71F372A8-5EDB-34CF-A54B-97AFEAD02C0F}"/>
          </ac:spMkLst>
        </pc:spChg>
        <pc:spChg chg="mod">
          <ac:chgData name="Bjarne Stroustrup" userId="feda092f62fc381e" providerId="LiveId" clId="{ED1854E1-2873-419C-9327-073342E4E25B}" dt="2024-03-25T17:12:28.596" v="42" actId="207"/>
          <ac:spMkLst>
            <pc:docMk/>
            <pc:sldMk cId="0" sldId="272"/>
            <ac:spMk id="47113" creationId="{283BDE95-C354-F263-88CA-D7EF8926EDB0}"/>
          </ac:spMkLst>
        </pc:spChg>
        <pc:spChg chg="mod">
          <ac:chgData name="Bjarne Stroustrup" userId="feda092f62fc381e" providerId="LiveId" clId="{ED1854E1-2873-419C-9327-073342E4E25B}" dt="2024-03-25T17:12:28.596" v="42" actId="207"/>
          <ac:spMkLst>
            <pc:docMk/>
            <pc:sldMk cId="0" sldId="272"/>
            <ac:spMk id="47114" creationId="{2CA32863-7112-CEBA-A598-DCBCD784284F}"/>
          </ac:spMkLst>
        </pc:spChg>
        <pc:spChg chg="mod">
          <ac:chgData name="Bjarne Stroustrup" userId="feda092f62fc381e" providerId="LiveId" clId="{ED1854E1-2873-419C-9327-073342E4E25B}" dt="2024-03-26T17:30:53.084" v="1234" actId="1076"/>
          <ac:spMkLst>
            <pc:docMk/>
            <pc:sldMk cId="0" sldId="272"/>
            <ac:spMk id="47115" creationId="{87D8169A-B3E4-6CDC-958F-FFEB508C115F}"/>
          </ac:spMkLst>
        </pc:spChg>
        <pc:spChg chg="mod">
          <ac:chgData name="Bjarne Stroustrup" userId="feda092f62fc381e" providerId="LiveId" clId="{ED1854E1-2873-419C-9327-073342E4E25B}" dt="2024-03-25T17:12:28.596" v="42" actId="207"/>
          <ac:spMkLst>
            <pc:docMk/>
            <pc:sldMk cId="0" sldId="272"/>
            <ac:spMk id="47116" creationId="{FC1EF52A-35B0-397E-64D4-2C6EA2529475}"/>
          </ac:spMkLst>
        </pc:spChg>
        <pc:spChg chg="mod">
          <ac:chgData name="Bjarne Stroustrup" userId="feda092f62fc381e" providerId="LiveId" clId="{ED1854E1-2873-419C-9327-073342E4E25B}" dt="2024-03-25T17:12:28.596" v="42" actId="207"/>
          <ac:spMkLst>
            <pc:docMk/>
            <pc:sldMk cId="0" sldId="272"/>
            <ac:spMk id="47117" creationId="{7AA23CDE-ED6C-BE40-13F0-9CA863C714FF}"/>
          </ac:spMkLst>
        </pc:spChg>
        <pc:spChg chg="mod">
          <ac:chgData name="Bjarne Stroustrup" userId="feda092f62fc381e" providerId="LiveId" clId="{ED1854E1-2873-419C-9327-073342E4E25B}" dt="2024-03-25T17:12:28.596" v="42" actId="207"/>
          <ac:spMkLst>
            <pc:docMk/>
            <pc:sldMk cId="0" sldId="272"/>
            <ac:spMk id="47118" creationId="{6B4D5319-A651-0E1C-B4F0-1C0C3E74D37A}"/>
          </ac:spMkLst>
        </pc:spChg>
        <pc:spChg chg="mod">
          <ac:chgData name="Bjarne Stroustrup" userId="feda092f62fc381e" providerId="LiveId" clId="{ED1854E1-2873-419C-9327-073342E4E25B}" dt="2024-03-25T17:12:28.596" v="42" actId="207"/>
          <ac:spMkLst>
            <pc:docMk/>
            <pc:sldMk cId="0" sldId="272"/>
            <ac:spMk id="47119" creationId="{19E63C18-1B57-760E-27F2-5A003B8339EB}"/>
          </ac:spMkLst>
        </pc:spChg>
        <pc:spChg chg="mod">
          <ac:chgData name="Bjarne Stroustrup" userId="feda092f62fc381e" providerId="LiveId" clId="{ED1854E1-2873-419C-9327-073342E4E25B}" dt="2024-03-25T17:12:28.596" v="42" actId="207"/>
          <ac:spMkLst>
            <pc:docMk/>
            <pc:sldMk cId="0" sldId="272"/>
            <ac:spMk id="47120" creationId="{8D39CBA3-DDD2-EBFD-C505-505080E2FB37}"/>
          </ac:spMkLst>
        </pc:spChg>
        <pc:spChg chg="mod">
          <ac:chgData name="Bjarne Stroustrup" userId="feda092f62fc381e" providerId="LiveId" clId="{ED1854E1-2873-419C-9327-073342E4E25B}" dt="2024-03-26T17:30:53.084" v="1234" actId="1076"/>
          <ac:spMkLst>
            <pc:docMk/>
            <pc:sldMk cId="0" sldId="272"/>
            <ac:spMk id="47121" creationId="{857CE686-63CF-FA45-81CF-6D3A94EE72A7}"/>
          </ac:spMkLst>
        </pc:spChg>
        <pc:spChg chg="mod">
          <ac:chgData name="Bjarne Stroustrup" userId="feda092f62fc381e" providerId="LiveId" clId="{ED1854E1-2873-419C-9327-073342E4E25B}" dt="2024-03-26T17:30:53.084" v="1234" actId="1076"/>
          <ac:spMkLst>
            <pc:docMk/>
            <pc:sldMk cId="0" sldId="272"/>
            <ac:spMk id="47122" creationId="{6E0274BB-F1F2-07C1-2D8E-6EC04E664DF9}"/>
          </ac:spMkLst>
        </pc:spChg>
        <pc:spChg chg="mod">
          <ac:chgData name="Bjarne Stroustrup" userId="feda092f62fc381e" providerId="LiveId" clId="{ED1854E1-2873-419C-9327-073342E4E25B}" dt="2024-03-26T17:30:53.084" v="1234" actId="1076"/>
          <ac:spMkLst>
            <pc:docMk/>
            <pc:sldMk cId="0" sldId="272"/>
            <ac:spMk id="47123" creationId="{D6A1B13C-6BE5-F9C1-501D-D4B9218DDAFB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72"/>
            <ac:spMk id="47124" creationId="{C493A60A-7F15-1C1C-AEC5-97942CB9FAE8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72"/>
            <ac:spMk id="47125" creationId="{6DB28B04-C27F-7DB9-D42F-38B4BE5AAB47}"/>
          </ac:spMkLst>
        </pc:spChg>
        <pc:spChg chg="mod">
          <ac:chgData name="Bjarne Stroustrup" userId="feda092f62fc381e" providerId="LiveId" clId="{ED1854E1-2873-419C-9327-073342E4E25B}" dt="2024-03-26T17:30:53.084" v="1234" actId="1076"/>
          <ac:spMkLst>
            <pc:docMk/>
            <pc:sldMk cId="0" sldId="272"/>
            <ac:spMk id="47126" creationId="{166BC783-D880-571B-143C-B733FDD23346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72"/>
            <ac:spMk id="47127" creationId="{47B8AB01-5B61-5C8B-1718-8444D3B354C8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72"/>
            <ac:spMk id="47128" creationId="{77C0A4A0-CCD8-D721-8E1D-741635E27F16}"/>
          </ac:spMkLst>
        </pc:spChg>
        <pc:spChg chg="mod">
          <ac:chgData name="Bjarne Stroustrup" userId="feda092f62fc381e" providerId="LiveId" clId="{ED1854E1-2873-419C-9327-073342E4E25B}" dt="2024-03-26T17:30:53.084" v="1234" actId="1076"/>
          <ac:spMkLst>
            <pc:docMk/>
            <pc:sldMk cId="0" sldId="272"/>
            <ac:spMk id="47129" creationId="{9A22BD3F-E9C8-4EA6-ECDC-D85813D735FD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72"/>
            <ac:spMk id="47130" creationId="{3639C40B-28B4-8F39-BBD3-A847A41A82FA}"/>
          </ac:spMkLst>
        </pc:spChg>
      </pc:sldChg>
      <pc:sldChg chg="modSp mod">
        <pc:chgData name="Bjarne Stroustrup" userId="feda092f62fc381e" providerId="LiveId" clId="{ED1854E1-2873-419C-9327-073342E4E25B}" dt="2024-03-26T17:24:04.742" v="1187" actId="113"/>
        <pc:sldMkLst>
          <pc:docMk/>
          <pc:sldMk cId="0" sldId="273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3"/>
            <ac:spMk id="5" creationId="{8CBF46A8-23A5-1960-1215-958879B809A5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3"/>
            <ac:spMk id="6" creationId="{A7B433EE-3192-2C26-2327-79249A550627}"/>
          </ac:spMkLst>
        </pc:spChg>
        <pc:spChg chg="mod">
          <ac:chgData name="Bjarne Stroustrup" userId="feda092f62fc381e" providerId="LiveId" clId="{ED1854E1-2873-419C-9327-073342E4E25B}" dt="2024-03-26T17:24:04.742" v="1187" actId="113"/>
          <ac:spMkLst>
            <pc:docMk/>
            <pc:sldMk cId="0" sldId="273"/>
            <ac:spMk id="27650" creationId="{336C46FD-068F-F2F7-30D0-E3998566EDC2}"/>
          </ac:spMkLst>
        </pc:spChg>
        <pc:spChg chg="mod">
          <ac:chgData name="Bjarne Stroustrup" userId="feda092f62fc381e" providerId="LiveId" clId="{ED1854E1-2873-419C-9327-073342E4E25B}" dt="2024-03-26T17:23:40.729" v="1183" actId="207"/>
          <ac:spMkLst>
            <pc:docMk/>
            <pc:sldMk cId="0" sldId="273"/>
            <ac:spMk id="27651" creationId="{E1069962-B107-098A-61BA-F30619FF9277}"/>
          </ac:spMkLst>
        </pc:spChg>
      </pc:sldChg>
      <pc:sldChg chg="modSp mod">
        <pc:chgData name="Bjarne Stroustrup" userId="feda092f62fc381e" providerId="LiveId" clId="{ED1854E1-2873-419C-9327-073342E4E25B}" dt="2024-03-26T17:50:25.507" v="1298" actId="20577"/>
        <pc:sldMkLst>
          <pc:docMk/>
          <pc:sldMk cId="0" sldId="274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4"/>
            <ac:spMk id="5" creationId="{9A172D04-3C35-1002-A750-95A208D1D490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4"/>
            <ac:spMk id="6" creationId="{CB29FDAD-4DA1-C584-BD92-C0E60E7628C9}"/>
          </ac:spMkLst>
        </pc:spChg>
        <pc:spChg chg="mod">
          <ac:chgData name="Bjarne Stroustrup" userId="feda092f62fc381e" providerId="LiveId" clId="{ED1854E1-2873-419C-9327-073342E4E25B}" dt="2024-03-26T17:50:17.619" v="1288" actId="20577"/>
          <ac:spMkLst>
            <pc:docMk/>
            <pc:sldMk cId="0" sldId="274"/>
            <ac:spMk id="28674" creationId="{922087E4-DF74-335C-7C69-3E793B6CF103}"/>
          </ac:spMkLst>
        </pc:spChg>
        <pc:spChg chg="mod">
          <ac:chgData name="Bjarne Stroustrup" userId="feda092f62fc381e" providerId="LiveId" clId="{ED1854E1-2873-419C-9327-073342E4E25B}" dt="2024-03-26T17:50:25.507" v="1298" actId="20577"/>
          <ac:spMkLst>
            <pc:docMk/>
            <pc:sldMk cId="0" sldId="274"/>
            <ac:spMk id="28675" creationId="{4565B421-17D9-DB1A-B7B5-AD4E43100DC2}"/>
          </ac:spMkLst>
        </pc:spChg>
      </pc:sldChg>
      <pc:sldChg chg="modSp">
        <pc:chgData name="Bjarne Stroustrup" userId="feda092f62fc381e" providerId="LiveId" clId="{ED1854E1-2873-419C-9327-073342E4E25B}" dt="2024-03-25T17:10:07.287" v="33" actId="14100"/>
        <pc:sldMkLst>
          <pc:docMk/>
          <pc:sldMk cId="0" sldId="275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5"/>
            <ac:spMk id="5" creationId="{0E0B53B6-3BA0-A060-F4B2-57C1C6902383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5"/>
            <ac:spMk id="6" creationId="{1E7108D1-34C9-C586-ECEB-C7889585D2F0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75"/>
            <ac:spMk id="29698" creationId="{69228155-6C67-AE6A-B845-ED702A7FF256}"/>
          </ac:spMkLst>
        </pc:spChg>
        <pc:spChg chg="mod">
          <ac:chgData name="Bjarne Stroustrup" userId="feda092f62fc381e" providerId="LiveId" clId="{ED1854E1-2873-419C-9327-073342E4E25B}" dt="2024-03-25T17:10:07.287" v="33" actId="14100"/>
          <ac:spMkLst>
            <pc:docMk/>
            <pc:sldMk cId="0" sldId="275"/>
            <ac:spMk id="29699" creationId="{83549F08-BE19-8079-8452-35B188867D40}"/>
          </ac:spMkLst>
        </pc:spChg>
      </pc:sldChg>
      <pc:sldChg chg="modSp mod">
        <pc:chgData name="Bjarne Stroustrup" userId="feda092f62fc381e" providerId="LiveId" clId="{ED1854E1-2873-419C-9327-073342E4E25B}" dt="2024-03-26T17:26:09.708" v="1204" actId="20577"/>
        <pc:sldMkLst>
          <pc:docMk/>
          <pc:sldMk cId="0" sldId="277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7"/>
            <ac:spMk id="5" creationId="{996F04E7-84FE-6473-7EC9-C665F5078280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7"/>
            <ac:spMk id="6" creationId="{A44400BE-1A8E-5B9A-8E73-BA26EBFC189A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77"/>
            <ac:spMk id="31746" creationId="{86395694-C5C5-9986-4E60-948599B1B1DE}"/>
          </ac:spMkLst>
        </pc:spChg>
        <pc:spChg chg="mod">
          <ac:chgData name="Bjarne Stroustrup" userId="feda092f62fc381e" providerId="LiveId" clId="{ED1854E1-2873-419C-9327-073342E4E25B}" dt="2024-03-26T17:26:09.708" v="1204" actId="20577"/>
          <ac:spMkLst>
            <pc:docMk/>
            <pc:sldMk cId="0" sldId="277"/>
            <ac:spMk id="31747" creationId="{D43A69AD-AF1F-5721-2B8F-956EAF72DE86}"/>
          </ac:spMkLst>
        </pc:spChg>
      </pc:sldChg>
      <pc:sldChg chg="modSp mod">
        <pc:chgData name="Bjarne Stroustrup" userId="feda092f62fc381e" providerId="LiveId" clId="{ED1854E1-2873-419C-9327-073342E4E25B}" dt="2024-03-25T17:19:44.252" v="94" actId="403"/>
        <pc:sldMkLst>
          <pc:docMk/>
          <pc:sldMk cId="0" sldId="279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9"/>
            <ac:spMk id="5" creationId="{1BD5CFF7-C8AB-7C34-2BF1-8DA3B8638B49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9"/>
            <ac:spMk id="6" creationId="{48A9169A-564C-D513-C08A-A630AF02E098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79"/>
            <ac:spMk id="37890" creationId="{F6F8E156-8D5F-467C-BFDA-2A5608AA2CEB}"/>
          </ac:spMkLst>
        </pc:spChg>
        <pc:spChg chg="mod">
          <ac:chgData name="Bjarne Stroustrup" userId="feda092f62fc381e" providerId="LiveId" clId="{ED1854E1-2873-419C-9327-073342E4E25B}" dt="2024-03-25T17:19:44.252" v="94" actId="403"/>
          <ac:spMkLst>
            <pc:docMk/>
            <pc:sldMk cId="0" sldId="279"/>
            <ac:spMk id="37891" creationId="{830B0BB4-8137-ECD0-1E84-1B77AFD4ACBD}"/>
          </ac:spMkLst>
        </pc:spChg>
      </pc:sldChg>
      <pc:sldChg chg="modSp mod">
        <pc:chgData name="Bjarne Stroustrup" userId="feda092f62fc381e" providerId="LiveId" clId="{ED1854E1-2873-419C-9327-073342E4E25B}" dt="2024-03-26T18:08:20.989" v="1579" actId="20577"/>
        <pc:sldMkLst>
          <pc:docMk/>
          <pc:sldMk cId="0" sldId="280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0"/>
            <ac:spMk id="5" creationId="{7441F72C-498E-F879-3233-935DD96C4D01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0"/>
            <ac:spMk id="6" creationId="{D79C3B2B-0387-C10A-83F8-6992F576075B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80"/>
            <ac:spMk id="38914" creationId="{F22BCF74-FAB7-49B1-8121-54CDEF61D262}"/>
          </ac:spMkLst>
        </pc:spChg>
        <pc:spChg chg="mod">
          <ac:chgData name="Bjarne Stroustrup" userId="feda092f62fc381e" providerId="LiveId" clId="{ED1854E1-2873-419C-9327-073342E4E25B}" dt="2024-03-26T18:08:20.989" v="1579" actId="20577"/>
          <ac:spMkLst>
            <pc:docMk/>
            <pc:sldMk cId="0" sldId="280"/>
            <ac:spMk id="38915" creationId="{C215A1DC-4A35-DB06-09E8-8ED5C693BF6A}"/>
          </ac:spMkLst>
        </pc:spChg>
      </pc:sldChg>
      <pc:sldChg chg="modSp mod">
        <pc:chgData name="Bjarne Stroustrup" userId="feda092f62fc381e" providerId="LiveId" clId="{ED1854E1-2873-419C-9327-073342E4E25B}" dt="2024-03-26T18:04:12.642" v="1505" actId="20577"/>
        <pc:sldMkLst>
          <pc:docMk/>
          <pc:sldMk cId="0" sldId="282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2"/>
            <ac:spMk id="5" creationId="{CF3BEE22-C26E-52DF-E9A6-0A97233D9D56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2"/>
            <ac:spMk id="6" creationId="{7622C8D3-2981-9ADD-321E-4CD9732B54C9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82"/>
            <ac:spMk id="40962" creationId="{B8E6CA5D-3689-C2B0-CA87-FA68A373E168}"/>
          </ac:spMkLst>
        </pc:spChg>
        <pc:spChg chg="mod">
          <ac:chgData name="Bjarne Stroustrup" userId="feda092f62fc381e" providerId="LiveId" clId="{ED1854E1-2873-419C-9327-073342E4E25B}" dt="2024-03-26T18:04:12.642" v="1505" actId="20577"/>
          <ac:spMkLst>
            <pc:docMk/>
            <pc:sldMk cId="0" sldId="282"/>
            <ac:spMk id="40963" creationId="{F489FD07-B6AA-F732-2A38-E89E18CC2E6A}"/>
          </ac:spMkLst>
        </pc:spChg>
      </pc:sldChg>
      <pc:sldChg chg="modSp mod">
        <pc:chgData name="Bjarne Stroustrup" userId="feda092f62fc381e" providerId="LiveId" clId="{ED1854E1-2873-419C-9327-073342E4E25B}" dt="2024-03-26T18:04:05.585" v="1504" actId="20577"/>
        <pc:sldMkLst>
          <pc:docMk/>
          <pc:sldMk cId="0" sldId="283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3"/>
            <ac:spMk id="5" creationId="{18BC92E7-53A2-4801-22E4-9171275EB64E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3"/>
            <ac:spMk id="6" creationId="{2ACED41C-C917-CF1A-FEE9-7F6C5DA33DCD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83"/>
            <ac:spMk id="41986" creationId="{CA185E7F-EA1B-3F0A-1474-92E795950742}"/>
          </ac:spMkLst>
        </pc:spChg>
        <pc:spChg chg="mod">
          <ac:chgData name="Bjarne Stroustrup" userId="feda092f62fc381e" providerId="LiveId" clId="{ED1854E1-2873-419C-9327-073342E4E25B}" dt="2024-03-26T18:04:05.585" v="1504" actId="20577"/>
          <ac:spMkLst>
            <pc:docMk/>
            <pc:sldMk cId="0" sldId="283"/>
            <ac:spMk id="41987" creationId="{35361044-E66A-D1F2-4A70-317F26E99D82}"/>
          </ac:spMkLst>
        </pc:spChg>
      </pc:sldChg>
      <pc:sldChg chg="modSp mod">
        <pc:chgData name="Bjarne Stroustrup" userId="feda092f62fc381e" providerId="LiveId" clId="{ED1854E1-2873-419C-9327-073342E4E25B}" dt="2024-03-26T18:06:37.595" v="1518" actId="20577"/>
        <pc:sldMkLst>
          <pc:docMk/>
          <pc:sldMk cId="0" sldId="286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6"/>
            <ac:spMk id="5" creationId="{5923E95C-F058-DBE6-C392-B4DF95D32B4D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6"/>
            <ac:spMk id="6" creationId="{D34A73C0-FB90-8570-B0BE-5FF9FD853DE9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86"/>
            <ac:spMk id="45058" creationId="{DE85E510-5BE3-A5D1-8F95-1E4E970C8DC0}"/>
          </ac:spMkLst>
        </pc:spChg>
        <pc:spChg chg="mod">
          <ac:chgData name="Bjarne Stroustrup" userId="feda092f62fc381e" providerId="LiveId" clId="{ED1854E1-2873-419C-9327-073342E4E25B}" dt="2024-03-26T18:06:37.595" v="1518" actId="20577"/>
          <ac:spMkLst>
            <pc:docMk/>
            <pc:sldMk cId="0" sldId="286"/>
            <ac:spMk id="45059" creationId="{174D1FF2-71C4-BD04-1121-6EBEBE70D1DC}"/>
          </ac:spMkLst>
        </pc:spChg>
      </pc:sldChg>
      <pc:sldChg chg="modSp mod">
        <pc:chgData name="Bjarne Stroustrup" userId="feda092f62fc381e" providerId="LiveId" clId="{ED1854E1-2873-419C-9327-073342E4E25B}" dt="2024-03-25T17:19:51.287" v="95" actId="403"/>
        <pc:sldMkLst>
          <pc:docMk/>
          <pc:sldMk cId="0" sldId="287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7"/>
            <ac:spMk id="5" creationId="{6E9ADCD9-7AF8-B0F7-DA76-73E39B7A72CC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7"/>
            <ac:spMk id="6" creationId="{8B97B2BE-D7AE-D281-E84B-983C5C9F2E85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7"/>
            <ac:spMk id="46082" creationId="{92346916-C4CD-1BE8-1598-CB37DD9885CC}"/>
          </ac:spMkLst>
        </pc:spChg>
        <pc:spChg chg="mod">
          <ac:chgData name="Bjarne Stroustrup" userId="feda092f62fc381e" providerId="LiveId" clId="{ED1854E1-2873-419C-9327-073342E4E25B}" dt="2024-03-25T17:19:51.287" v="95" actId="403"/>
          <ac:spMkLst>
            <pc:docMk/>
            <pc:sldMk cId="0" sldId="287"/>
            <ac:spMk id="46083" creationId="{B826ABF4-C998-78DF-3090-B9797FCDD767}"/>
          </ac:spMkLst>
        </pc:spChg>
      </pc:sldChg>
      <pc:sldChg chg="modSp mod">
        <pc:chgData name="Bjarne Stroustrup" userId="feda092f62fc381e" providerId="LiveId" clId="{ED1854E1-2873-419C-9327-073342E4E25B}" dt="2024-03-26T17:19:43.441" v="1041" actId="20577"/>
        <pc:sldMkLst>
          <pc:docMk/>
          <pc:sldMk cId="0" sldId="289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9"/>
            <ac:spMk id="5" creationId="{8AF03CF9-1B24-1BD2-29E7-DB192CE9459D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89"/>
            <ac:spMk id="6" creationId="{D8354671-4708-6CF3-8EEC-8A5E36F19AAC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89"/>
            <ac:spMk id="49154" creationId="{559353F2-DB52-689A-2269-3370ED43D4F3}"/>
          </ac:spMkLst>
        </pc:spChg>
        <pc:spChg chg="mod">
          <ac:chgData name="Bjarne Stroustrup" userId="feda092f62fc381e" providerId="LiveId" clId="{ED1854E1-2873-419C-9327-073342E4E25B}" dt="2024-03-26T17:19:43.441" v="1041" actId="20577"/>
          <ac:spMkLst>
            <pc:docMk/>
            <pc:sldMk cId="0" sldId="289"/>
            <ac:spMk id="49155" creationId="{2662B584-65E8-2A3D-7D21-0C016C251DA2}"/>
          </ac:spMkLst>
        </pc:spChg>
      </pc:sldChg>
      <pc:sldChg chg="modSp">
        <pc:chgData name="Bjarne Stroustrup" userId="feda092f62fc381e" providerId="LiveId" clId="{ED1854E1-2873-419C-9327-073342E4E25B}" dt="2024-03-25T17:08:11.901" v="19" actId="14100"/>
        <pc:sldMkLst>
          <pc:docMk/>
          <pc:sldMk cId="0" sldId="290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0"/>
            <ac:spMk id="5" creationId="{39419F1C-F25E-F769-AF39-F3112F284BBC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0"/>
            <ac:spMk id="6" creationId="{054D01EC-30C3-20D0-608A-FC24F573E572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90"/>
            <ac:spMk id="50178" creationId="{4340A8BB-F001-1BA0-4752-1AAD36861CF7}"/>
          </ac:spMkLst>
        </pc:spChg>
        <pc:spChg chg="mod">
          <ac:chgData name="Bjarne Stroustrup" userId="feda092f62fc381e" providerId="LiveId" clId="{ED1854E1-2873-419C-9327-073342E4E25B}" dt="2024-03-25T17:08:11.901" v="19" actId="14100"/>
          <ac:spMkLst>
            <pc:docMk/>
            <pc:sldMk cId="0" sldId="290"/>
            <ac:spMk id="50179" creationId="{29553FBD-2147-41DE-4C8A-01BD00B8DBF2}"/>
          </ac:spMkLst>
        </pc:spChg>
      </pc:sldChg>
      <pc:sldChg chg="modSp mod">
        <pc:chgData name="Bjarne Stroustrup" userId="feda092f62fc381e" providerId="LiveId" clId="{ED1854E1-2873-419C-9327-073342E4E25B}" dt="2024-03-26T17:18:35.220" v="1032" actId="15"/>
        <pc:sldMkLst>
          <pc:docMk/>
          <pc:sldMk cId="0" sldId="291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1"/>
            <ac:spMk id="5" creationId="{2E421B3C-527B-E4AF-AB1F-6C152B11A68D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1"/>
            <ac:spMk id="6" creationId="{4B2B230D-C987-92BE-C731-F86E3B69343F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91"/>
            <ac:spMk id="51202" creationId="{2EA683B6-9874-9733-95B1-24E92E99EDBB}"/>
          </ac:spMkLst>
        </pc:spChg>
        <pc:spChg chg="mod">
          <ac:chgData name="Bjarne Stroustrup" userId="feda092f62fc381e" providerId="LiveId" clId="{ED1854E1-2873-419C-9327-073342E4E25B}" dt="2024-03-26T17:18:35.220" v="1032" actId="15"/>
          <ac:spMkLst>
            <pc:docMk/>
            <pc:sldMk cId="0" sldId="291"/>
            <ac:spMk id="51203" creationId="{C935DF12-05C2-6E1D-8C24-6EDFB980B12C}"/>
          </ac:spMkLst>
        </pc:spChg>
      </pc:sldChg>
      <pc:sldChg chg="modSp mod">
        <pc:chgData name="Bjarne Stroustrup" userId="feda092f62fc381e" providerId="LiveId" clId="{ED1854E1-2873-419C-9327-073342E4E25B}" dt="2024-03-25T17:27:59.531" v="107" actId="113"/>
        <pc:sldMkLst>
          <pc:docMk/>
          <pc:sldMk cId="0" sldId="292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2"/>
            <ac:spMk id="5" creationId="{7955C685-97F7-41B2-5649-8264C0BE6BF7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2"/>
            <ac:spMk id="6" creationId="{D6697E99-A504-0826-8BC6-5198EE8EC1BE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92"/>
            <ac:spMk id="52226" creationId="{0931CEDE-9A2A-21AC-D5EA-1753BF40860F}"/>
          </ac:spMkLst>
        </pc:spChg>
        <pc:spChg chg="mod">
          <ac:chgData name="Bjarne Stroustrup" userId="feda092f62fc381e" providerId="LiveId" clId="{ED1854E1-2873-419C-9327-073342E4E25B}" dt="2024-03-25T17:27:59.531" v="107" actId="113"/>
          <ac:spMkLst>
            <pc:docMk/>
            <pc:sldMk cId="0" sldId="292"/>
            <ac:spMk id="52227" creationId="{D45C37A8-1014-21D0-337C-5BE52F044C11}"/>
          </ac:spMkLst>
        </pc:spChg>
      </pc:sldChg>
      <pc:sldChg chg="modSp mod">
        <pc:chgData name="Bjarne Stroustrup" userId="feda092f62fc381e" providerId="LiveId" clId="{ED1854E1-2873-419C-9327-073342E4E25B}" dt="2024-03-26T16:39:35.396" v="246" actId="20577"/>
        <pc:sldMkLst>
          <pc:docMk/>
          <pc:sldMk cId="0" sldId="293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3"/>
            <ac:spMk id="5" creationId="{360AEAF8-8715-6AEE-1C35-1CC098268727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3"/>
            <ac:spMk id="6" creationId="{F8964728-C5D3-A1E7-5196-9B5008BC5562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93"/>
            <ac:spMk id="58370" creationId="{A2DAA9EF-A01D-39DC-4C0D-5CBDE936657E}"/>
          </ac:spMkLst>
        </pc:spChg>
        <pc:spChg chg="mod">
          <ac:chgData name="Bjarne Stroustrup" userId="feda092f62fc381e" providerId="LiveId" clId="{ED1854E1-2873-419C-9327-073342E4E25B}" dt="2024-03-26T16:39:35.396" v="246" actId="20577"/>
          <ac:spMkLst>
            <pc:docMk/>
            <pc:sldMk cId="0" sldId="293"/>
            <ac:spMk id="58371" creationId="{A057387A-A1E0-FDE3-B15C-AE96EE2E1C50}"/>
          </ac:spMkLst>
        </pc:spChg>
      </pc:sldChg>
      <pc:sldChg chg="modSp del">
        <pc:chgData name="Bjarne Stroustrup" userId="feda092f62fc381e" providerId="LiveId" clId="{ED1854E1-2873-419C-9327-073342E4E25B}" dt="2024-03-25T17:23:57.741" v="100" actId="2696"/>
        <pc:sldMkLst>
          <pc:docMk/>
          <pc:sldMk cId="0" sldId="294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4"/>
            <ac:spMk id="15" creationId="{CC7E41CA-A2A7-6302-AFC6-556F7D205443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4"/>
            <ac:spMk id="16" creationId="{5DE5BCD9-7732-0CF6-3479-347B4371CE86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94"/>
            <ac:spMk id="36870" creationId="{0805D23A-2E9A-176C-80D2-87431B28BE16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94"/>
            <ac:spMk id="36871" creationId="{1CB71AFF-269C-5604-4054-F52CCC79CF50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94"/>
            <ac:spMk id="36880" creationId="{7BB143DB-93F8-2450-965F-595FEE3DA686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4"/>
            <ac:spMk id="91138" creationId="{A9F9D56E-5285-61B4-2FB0-311F6334B35F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94"/>
            <ac:spMk id="91139" creationId="{8930E027-3E10-EA10-F4E6-C9BD515E04B6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k cId="0" sldId="294"/>
            <ac:spMk id="91140" creationId="{D380AA80-12F2-0708-EF46-B19DC9771331}"/>
          </ac:spMkLst>
        </pc:spChg>
        <pc:cxnChg chg="mod">
          <ac:chgData name="Bjarne Stroustrup" userId="feda092f62fc381e" providerId="LiveId" clId="{ED1854E1-2873-419C-9327-073342E4E25B}" dt="2024-03-25T16:26:34.905" v="1"/>
          <ac:cxnSpMkLst>
            <pc:docMk/>
            <pc:sldMk cId="0" sldId="294"/>
            <ac:cxnSpMk id="36873" creationId="{BC7932A1-3BEE-BB0A-72A0-EFB7D9CDB735}"/>
          </ac:cxnSpMkLst>
        </pc:cxnChg>
        <pc:cxnChg chg="mod">
          <ac:chgData name="Bjarne Stroustrup" userId="feda092f62fc381e" providerId="LiveId" clId="{ED1854E1-2873-419C-9327-073342E4E25B}" dt="2024-03-25T16:26:34.905" v="1"/>
          <ac:cxnSpMkLst>
            <pc:docMk/>
            <pc:sldMk cId="0" sldId="294"/>
            <ac:cxnSpMk id="36874" creationId="{6AC9FF16-FECB-C86D-A714-6CA236B5CAD4}"/>
          </ac:cxnSpMkLst>
        </pc:cxnChg>
        <pc:cxnChg chg="mod">
          <ac:chgData name="Bjarne Stroustrup" userId="feda092f62fc381e" providerId="LiveId" clId="{ED1854E1-2873-419C-9327-073342E4E25B}" dt="2024-03-25T16:26:34.905" v="1"/>
          <ac:cxnSpMkLst>
            <pc:docMk/>
            <pc:sldMk cId="0" sldId="294"/>
            <ac:cxnSpMk id="36875" creationId="{76E5FEAB-E2CD-33D7-20A0-A31FEB238F02}"/>
          </ac:cxnSpMkLst>
        </pc:cxnChg>
        <pc:cxnChg chg="mod">
          <ac:chgData name="Bjarne Stroustrup" userId="feda092f62fc381e" providerId="LiveId" clId="{ED1854E1-2873-419C-9327-073342E4E25B}" dt="2024-03-25T16:26:34.905" v="1"/>
          <ac:cxnSpMkLst>
            <pc:docMk/>
            <pc:sldMk cId="0" sldId="294"/>
            <ac:cxnSpMk id="36876" creationId="{2EC2875A-5D99-73C6-300C-00D9CEF67121}"/>
          </ac:cxnSpMkLst>
        </pc:cxnChg>
        <pc:cxnChg chg="mod">
          <ac:chgData name="Bjarne Stroustrup" userId="feda092f62fc381e" providerId="LiveId" clId="{ED1854E1-2873-419C-9327-073342E4E25B}" dt="2024-03-25T16:26:34.905" v="1"/>
          <ac:cxnSpMkLst>
            <pc:docMk/>
            <pc:sldMk cId="0" sldId="294"/>
            <ac:cxnSpMk id="36877" creationId="{4A56BAF9-182D-1F50-5BEE-1AA6B257047B}"/>
          </ac:cxnSpMkLst>
        </pc:cxnChg>
        <pc:cxnChg chg="mod">
          <ac:chgData name="Bjarne Stroustrup" userId="feda092f62fc381e" providerId="LiveId" clId="{ED1854E1-2873-419C-9327-073342E4E25B}" dt="2024-03-25T16:26:34.905" v="1"/>
          <ac:cxnSpMkLst>
            <pc:docMk/>
            <pc:sldMk cId="0" sldId="294"/>
            <ac:cxnSpMk id="36878" creationId="{A851290A-7DE0-0B26-796E-6FF624C76B26}"/>
          </ac:cxnSpMkLst>
        </pc:cxnChg>
        <pc:cxnChg chg="mod">
          <ac:chgData name="Bjarne Stroustrup" userId="feda092f62fc381e" providerId="LiveId" clId="{ED1854E1-2873-419C-9327-073342E4E25B}" dt="2024-03-25T16:26:34.905" v="1"/>
          <ac:cxnSpMkLst>
            <pc:docMk/>
            <pc:sldMk cId="0" sldId="294"/>
            <ac:cxnSpMk id="36879" creationId="{2A9B8C87-D3F3-4EB4-F470-DA835AA61F31}"/>
          </ac:cxnSpMkLst>
        </pc:cxnChg>
      </pc:sldChg>
      <pc:sldChg chg="modSp mod">
        <pc:chgData name="Bjarne Stroustrup" userId="feda092f62fc381e" providerId="LiveId" clId="{ED1854E1-2873-419C-9327-073342E4E25B}" dt="2024-03-26T17:53:05.087" v="1327" actId="5793"/>
        <pc:sldMkLst>
          <pc:docMk/>
          <pc:sldMk cId="0" sldId="295"/>
        </pc:sldMkLst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5"/>
            <ac:spMk id="5" creationId="{94C20ABC-23E1-3C2D-79E8-EC75BFF131FB}"/>
          </ac:spMkLst>
        </pc:spChg>
        <pc:spChg chg="mod">
          <ac:chgData name="Bjarne Stroustrup" userId="feda092f62fc381e" providerId="LiveId" clId="{ED1854E1-2873-419C-9327-073342E4E25B}" dt="2024-03-25T16:26:29.695" v="0"/>
          <ac:spMkLst>
            <pc:docMk/>
            <pc:sldMk cId="0" sldId="295"/>
            <ac:spMk id="6" creationId="{61D59323-1CBB-06CB-86D2-EFC053BFE84F}"/>
          </ac:spMkLst>
        </pc:spChg>
        <pc:spChg chg="mod">
          <ac:chgData name="Bjarne Stroustrup" userId="feda092f62fc381e" providerId="LiveId" clId="{ED1854E1-2873-419C-9327-073342E4E25B}" dt="2024-03-26T17:52:57.414" v="1325" actId="113"/>
          <ac:spMkLst>
            <pc:docMk/>
            <pc:sldMk cId="0" sldId="295"/>
            <ac:spMk id="28674" creationId="{AB433577-DD8F-84CF-29F7-886896C85A28}"/>
          </ac:spMkLst>
        </pc:spChg>
        <pc:spChg chg="mod">
          <ac:chgData name="Bjarne Stroustrup" userId="feda092f62fc381e" providerId="LiveId" clId="{ED1854E1-2873-419C-9327-073342E4E25B}" dt="2024-03-26T17:53:05.087" v="1327" actId="5793"/>
          <ac:spMkLst>
            <pc:docMk/>
            <pc:sldMk cId="0" sldId="295"/>
            <ac:spMk id="28675" creationId="{3BDD2C09-AB2B-0400-A768-E2357B0A0A97}"/>
          </ac:spMkLst>
        </pc:spChg>
      </pc:sldChg>
      <pc:sldChg chg="modSp new mod">
        <pc:chgData name="Bjarne Stroustrup" userId="feda092f62fc381e" providerId="LiveId" clId="{ED1854E1-2873-419C-9327-073342E4E25B}" dt="2024-03-26T17:16:27.559" v="999" actId="20577"/>
        <pc:sldMkLst>
          <pc:docMk/>
          <pc:sldMk cId="2247226244" sldId="296"/>
        </pc:sldMkLst>
        <pc:spChg chg="mod">
          <ac:chgData name="Bjarne Stroustrup" userId="feda092f62fc381e" providerId="LiveId" clId="{ED1854E1-2873-419C-9327-073342E4E25B}" dt="2024-03-26T17:08:48.578" v="491" actId="20577"/>
          <ac:spMkLst>
            <pc:docMk/>
            <pc:sldMk cId="2247226244" sldId="296"/>
            <ac:spMk id="2" creationId="{B863C32F-BFEF-7845-673D-E2E0DDB9BD69}"/>
          </ac:spMkLst>
        </pc:spChg>
        <pc:spChg chg="mod">
          <ac:chgData name="Bjarne Stroustrup" userId="feda092f62fc381e" providerId="LiveId" clId="{ED1854E1-2873-419C-9327-073342E4E25B}" dt="2024-03-26T17:16:27.559" v="999" actId="20577"/>
          <ac:spMkLst>
            <pc:docMk/>
            <pc:sldMk cId="2247226244" sldId="296"/>
            <ac:spMk id="3" creationId="{712C1561-891D-FC1C-56F6-8DE8AF255A0A}"/>
          </ac:spMkLst>
        </pc:spChg>
      </pc:sldChg>
      <pc:sldMasterChg chg="addSp delSp modSp modSldLayout">
        <pc:chgData name="Bjarne Stroustrup" userId="feda092f62fc381e" providerId="LiveId" clId="{ED1854E1-2873-419C-9327-073342E4E25B}" dt="2024-03-25T16:27:58.607" v="18" actId="21"/>
        <pc:sldMasterMkLst>
          <pc:docMk/>
          <pc:sldMasterMk cId="831081729" sldId="2147483661"/>
        </pc:sldMasterMkLst>
        <pc:spChg chg="mod">
          <ac:chgData name="Bjarne Stroustrup" userId="feda092f62fc381e" providerId="LiveId" clId="{ED1854E1-2873-419C-9327-073342E4E25B}" dt="2024-03-25T16:26:34.905" v="1"/>
          <ac:spMkLst>
            <pc:docMk/>
            <pc:sldMasterMk cId="831081729" sldId="2147483661"/>
            <ac:spMk id="4" creationId="{25CBD931-67E7-3D29-D322-90DBED04C77C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asterMk cId="831081729" sldId="2147483661"/>
            <ac:spMk id="5" creationId="{5B9F818A-2CF0-5416-4494-94DB3672C007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asterMk cId="831081729" sldId="2147483661"/>
            <ac:spMk id="6" creationId="{8F3FCF26-56BA-FE44-CAD5-327130B09AB0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asterMk cId="831081729" sldId="2147483661"/>
            <ac:spMk id="1026" creationId="{2A175CD8-6387-630B-D056-8613BCBE0FC5}"/>
          </ac:spMkLst>
        </pc:spChg>
        <pc:spChg chg="mod">
          <ac:chgData name="Bjarne Stroustrup" userId="feda092f62fc381e" providerId="LiveId" clId="{ED1854E1-2873-419C-9327-073342E4E25B}" dt="2024-03-25T16:26:34.905" v="1"/>
          <ac:spMkLst>
            <pc:docMk/>
            <pc:sldMasterMk cId="831081729" sldId="2147483661"/>
            <ac:spMk id="1027" creationId="{000A8991-68B4-3200-D138-6F312514D2A4}"/>
          </ac:spMkLst>
        </pc:spChg>
        <pc:picChg chg="add del mod">
          <ac:chgData name="Bjarne Stroustrup" userId="feda092f62fc381e" providerId="LiveId" clId="{ED1854E1-2873-419C-9327-073342E4E25B}" dt="2024-03-25T16:27:58.607" v="18" actId="21"/>
          <ac:picMkLst>
            <pc:docMk/>
            <pc:sldMasterMk cId="831081729" sldId="2147483661"/>
            <ac:picMk id="2" creationId="{43084CF1-CD14-ACCE-CAFE-BA709A823367}"/>
          </ac:picMkLst>
        </pc:picChg>
        <pc:sldLayoutChg chg="modSp">
          <pc:chgData name="Bjarne Stroustrup" userId="feda092f62fc381e" providerId="LiveId" clId="{ED1854E1-2873-419C-9327-073342E4E25B}" dt="2024-03-25T16:26:34.905" v="1"/>
          <pc:sldLayoutMkLst>
            <pc:docMk/>
            <pc:sldMasterMk cId="831081729" sldId="2147483661"/>
            <pc:sldLayoutMk cId="914112562" sldId="2147483662"/>
          </pc:sldLayoutMkLst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914112562" sldId="2147483662"/>
              <ac:spMk id="2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914112562" sldId="2147483662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ED1854E1-2873-419C-9327-073342E4E25B}" dt="2024-03-25T16:26:34.905" v="1"/>
          <pc:sldLayoutMkLst>
            <pc:docMk/>
            <pc:sldMasterMk cId="831081729" sldId="2147483661"/>
            <pc:sldLayoutMk cId="1183395345" sldId="2147483664"/>
          </pc:sldLayoutMkLst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183395345" sldId="2147483664"/>
              <ac:spMk id="2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183395345" sldId="2147483664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ED1854E1-2873-419C-9327-073342E4E25B}" dt="2024-03-25T16:26:34.905" v="1"/>
          <pc:sldLayoutMkLst>
            <pc:docMk/>
            <pc:sldMasterMk cId="831081729" sldId="2147483661"/>
            <pc:sldLayoutMk cId="130821477" sldId="2147483665"/>
          </pc:sldLayoutMkLst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30821477" sldId="2147483665"/>
              <ac:spMk id="3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30821477" sldId="2147483665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ED1854E1-2873-419C-9327-073342E4E25B}" dt="2024-03-25T16:26:34.905" v="1"/>
          <pc:sldLayoutMkLst>
            <pc:docMk/>
            <pc:sldMasterMk cId="831081729" sldId="2147483661"/>
            <pc:sldLayoutMk cId="3589908851" sldId="2147483666"/>
          </pc:sldLayoutMkLst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3589908851" sldId="2147483666"/>
              <ac:spMk id="2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3589908851" sldId="2147483666"/>
              <ac:spMk id="3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3589908851" sldId="2147483666"/>
              <ac:spMk id="4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3589908851" sldId="2147483666"/>
              <ac:spMk id="5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3589908851" sldId="2147483666"/>
              <ac:spMk id="6" creationId="{00000000-0000-0000-0000-000000000000}"/>
            </ac:spMkLst>
          </pc:spChg>
        </pc:sldLayoutChg>
        <pc:sldLayoutChg chg="modSp">
          <pc:chgData name="Bjarne Stroustrup" userId="feda092f62fc381e" providerId="LiveId" clId="{ED1854E1-2873-419C-9327-073342E4E25B}" dt="2024-03-25T16:26:34.905" v="1"/>
          <pc:sldLayoutMkLst>
            <pc:docMk/>
            <pc:sldMasterMk cId="831081729" sldId="2147483661"/>
            <pc:sldLayoutMk cId="3709753240" sldId="2147483669"/>
          </pc:sldLayoutMkLst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3709753240" sldId="2147483669"/>
              <ac:spMk id="2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3709753240" sldId="2147483669"/>
              <ac:spMk id="3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3709753240" sldId="2147483669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ED1854E1-2873-419C-9327-073342E4E25B}" dt="2024-03-25T16:26:34.905" v="1"/>
          <pc:sldLayoutMkLst>
            <pc:docMk/>
            <pc:sldMasterMk cId="831081729" sldId="2147483661"/>
            <pc:sldLayoutMk cId="1169178992" sldId="2147483670"/>
          </pc:sldLayoutMkLst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169178992" sldId="2147483670"/>
              <ac:spMk id="2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169178992" sldId="2147483670"/>
              <ac:spMk id="3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169178992" sldId="2147483670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ED1854E1-2873-419C-9327-073342E4E25B}" dt="2024-03-25T16:26:34.905" v="1"/>
          <pc:sldLayoutMkLst>
            <pc:docMk/>
            <pc:sldMasterMk cId="831081729" sldId="2147483661"/>
            <pc:sldLayoutMk cId="1457928022" sldId="2147483672"/>
          </pc:sldLayoutMkLst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457928022" sldId="2147483672"/>
              <ac:spMk id="2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457928022" sldId="2147483672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ED1854E1-2873-419C-9327-073342E4E25B}" dt="2024-03-25T16:26:34.905" v="1"/>
          <pc:sldLayoutMkLst>
            <pc:docMk/>
            <pc:sldMasterMk cId="831081729" sldId="2147483661"/>
            <pc:sldLayoutMk cId="1094067035" sldId="2147483673"/>
          </pc:sldLayoutMkLst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094067035" sldId="2147483673"/>
              <ac:spMk id="2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094067035" sldId="2147483673"/>
              <ac:spMk id="3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094067035" sldId="2147483673"/>
              <ac:spMk id="4" creationId="{00000000-0000-0000-0000-000000000000}"/>
            </ac:spMkLst>
          </pc:spChg>
          <pc:spChg chg="mod">
            <ac:chgData name="Bjarne Stroustrup" userId="feda092f62fc381e" providerId="LiveId" clId="{ED1854E1-2873-419C-9327-073342E4E25B}" dt="2024-03-25T16:26:34.905" v="1"/>
            <ac:spMkLst>
              <pc:docMk/>
              <pc:sldMasterMk cId="831081729" sldId="2147483661"/>
              <pc:sldLayoutMk cId="1094067035" sldId="2147483673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C7DC0B5-656A-4F98-1371-BD8B1941C5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B902479-4F5B-87FF-BFF3-83D06F29EE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9A09A70-141A-13AC-AAA6-A255EC71A4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64CE7CE2-0557-1506-436A-5B13E00737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3188D964-ACB0-463E-A4F3-2FDACDB63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B178290-807E-3AC9-3174-34A167A1AB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6FBA5C7-78BE-6C37-E021-262EA1F87B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433CE3-E232-93A1-27B7-1AF8A81099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EE8ADCE-0153-8F0D-0766-5476B8436F1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1592220D-76BF-8D94-ADC1-C711ADB251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350F9F62-3EEB-7D36-EDC2-F2A818E5BA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92137245-B855-47FC-A1B4-07E261B0A5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BA96E86A-A21E-DB1D-100F-096880029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024EBBD0-1269-4F38-8E06-5D5E5C7112C9}" type="slidenum">
              <a:rPr lang="en-US" altLang="en-US">
                <a:latin typeface="Times New Roman" panose="02020603050405020304" pitchFamily="18" charset="0"/>
              </a:rPr>
              <a:pPr algn="r"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BB96E89-FA79-C5F7-F0B0-D7A8CAB9AF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FB6FCA8-8E4C-4926-8892-75E9691C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B7EF181-BD2F-A459-C904-CD4F020A4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50A00C62-FE79-42FB-BB96-FA854EB9FA91}" type="slidenum">
              <a:rPr lang="en-US" altLang="en-US">
                <a:latin typeface="Times New Roman" panose="02020603050405020304" pitchFamily="18" charset="0"/>
              </a:rPr>
              <a:pPr algn="r"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F595734-1C97-F5A9-68CF-9FA2A1395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1995D59-5DC9-9B93-B03F-A259938E1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5604812-10CD-F1AA-FB4B-704266AFC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954076E-DD72-47B8-B891-03D53DACA67F}" type="slidenum">
              <a:rPr lang="en-US" altLang="en-US">
                <a:latin typeface="Times New Roman" panose="02020603050405020304" pitchFamily="18" charset="0"/>
              </a:rPr>
              <a:pPr algn="r"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12DBA15-ABFA-40CB-08E2-8094E3828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638AEF3-A1AD-2199-9891-23D3A99A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9C6AA40-9A86-1AC9-BEAC-EAF6969B1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5DC9BA64-98F9-4098-A3EC-5D6DFD7C34DB}" type="slidenum">
              <a:rPr lang="en-US" altLang="en-US">
                <a:latin typeface="Times New Roman" panose="02020603050405020304" pitchFamily="18" charset="0"/>
              </a:rPr>
              <a:pPr algn="r"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3B5A06F-CDF5-E009-B69C-D1E67F934E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F6D9D2D-1206-8419-3321-B8E1F0BF8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D17AE4F-57E7-B123-012B-C58EC5F2F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5758B48-AD35-4D2E-AB0A-A81E4BF94AFE}" type="slidenum">
              <a:rPr lang="en-US" altLang="en-US">
                <a:latin typeface="Times New Roman" panose="02020603050405020304" pitchFamily="18" charset="0"/>
              </a:rPr>
              <a:pPr algn="r"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4F443EA-4125-D6F7-23C4-A3B1AEA06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346E913-EF0B-43AD-4B7E-59D5E5345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C103622-2DBD-FB55-184E-2F0B58F99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7395C299-DB34-4EB0-963C-CC5C9C4D8552}" type="slidenum">
              <a:rPr lang="en-US" altLang="en-US">
                <a:latin typeface="Times New Roman" panose="02020603050405020304" pitchFamily="18" charset="0"/>
              </a:rPr>
              <a:pPr algn="r"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B342B9E-EACC-3DBB-AF39-0BA1EDD54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229013E-006B-B0F2-5E81-81EA60140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D299DE9-84F8-AA75-8936-A0D7E6D9B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042E3AAF-BDBB-4CDC-8A8B-E4E6B8FD1FE9}" type="slidenum">
              <a:rPr lang="en-US" altLang="en-US">
                <a:latin typeface="Times New Roman" panose="02020603050405020304" pitchFamily="18" charset="0"/>
              </a:rPr>
              <a:pPr algn="r"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E110E76-31D8-D37F-D6FE-B557449EA6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9179A22-3248-A8A4-3560-249EB9EAD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9874990-9055-D26E-97BE-720DC98F7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3657D96A-B43E-4FD7-8F9B-9E9763731467}" type="slidenum">
              <a:rPr lang="en-US" altLang="en-US">
                <a:latin typeface="Times New Roman" panose="02020603050405020304" pitchFamily="18" charset="0"/>
              </a:rPr>
              <a:pPr algn="r"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FBAD6F2-49E2-CD93-D80D-1955E9579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FE09C42-4AB7-7FA8-B806-2B74E69AC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399CBE2-B71D-A5CF-6A21-158AE54D7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8AC5FCA5-78F5-44B8-A91F-CCEAD39D18A7}" type="slidenum">
              <a:rPr lang="en-US" altLang="en-US">
                <a:latin typeface="Times New Roman" panose="02020603050405020304" pitchFamily="18" charset="0"/>
              </a:rPr>
              <a:pPr algn="r"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E818F69-3619-B49E-FD7C-6BE0408E5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7EF121E-A886-82C9-49CF-874CED26A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E607E6D-15C2-3CCF-BB31-8ABCCB74F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C562ED20-B54C-4940-AC39-B279D6E0EDD5}" type="slidenum">
              <a:rPr lang="en-US" altLang="en-US">
                <a:latin typeface="Times New Roman" panose="02020603050405020304" pitchFamily="18" charset="0"/>
              </a:rPr>
              <a:pPr algn="r"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B479C4B-DCC4-317B-888A-6E29ECDE8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4563DEA-0F07-B8A5-AC05-62652CEC2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F95E63B-6C63-5D84-2081-E56735F27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D96D2E9-9EF8-49D2-A9FA-50957CC121B2}" type="slidenum">
              <a:rPr lang="en-US" altLang="en-US">
                <a:latin typeface="Times New Roman" panose="02020603050405020304" pitchFamily="18" charset="0"/>
              </a:rPr>
              <a:pPr algn="r"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A15A785-EC6E-D5B5-814E-C688CCA04A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04936A2-68DB-394E-0D2B-8546F0533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8308A46-8869-0DFE-C96F-BA0D39AE9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B7578723-1D30-4973-B9A5-53C33CE96B38}" type="slidenum">
              <a:rPr lang="en-US" altLang="en-US">
                <a:latin typeface="Times New Roman" panose="02020603050405020304" pitchFamily="18" charset="0"/>
              </a:rPr>
              <a:pPr algn="r"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074E233-3CD3-8580-E299-B1BC5AE3E7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FEA7563-DE11-D555-3800-98E223643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8EABBE1-8AF8-F1AA-0357-0D19192E28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F42B465-FB7B-488B-A000-DB103B91A3B8}" type="slidenum">
              <a:rPr lang="en-US" altLang="en-US">
                <a:latin typeface="Times New Roman" panose="02020603050405020304" pitchFamily="18" charset="0"/>
              </a:rPr>
              <a:pPr algn="r"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3F568AA-6598-2A81-CDC2-E00EDE9B7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56C2C65-9E72-30A8-7790-B908DE7F5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785EDA6-5C25-364E-E85F-DC168C941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4FBBA07-CEAC-47BB-AF6D-5D94F243A7FF}" type="slidenum">
              <a:rPr lang="en-US" altLang="en-US">
                <a:latin typeface="Times New Roman" panose="02020603050405020304" pitchFamily="18" charset="0"/>
              </a:rPr>
              <a:pPr algn="r"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C942CCB-8150-E035-9868-2C681529C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075736A-035C-57A4-90F7-84EEDFB28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508BC27-DB35-9AF7-B30D-9D7FE682B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49A1198-53E8-4FB6-B666-B46CEAB3B905}" type="slidenum">
              <a:rPr lang="en-US" altLang="en-US">
                <a:latin typeface="Times New Roman" panose="02020603050405020304" pitchFamily="18" charset="0"/>
              </a:rPr>
              <a:pPr algn="r"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EA540C3-3950-4582-2665-DBD7DCBEC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115F35B-32EF-BF28-2A94-77A0BE414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A57A858-E21A-A39D-2E3D-650A4F9C93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FB641780-CCFD-4BF6-8733-F28CF734D97F}" type="slidenum">
              <a:rPr lang="en-US" altLang="en-US">
                <a:latin typeface="Times New Roman" panose="02020603050405020304" pitchFamily="18" charset="0"/>
              </a:rPr>
              <a:pPr algn="r"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258B56C-C0E9-D68D-B2D9-93A82AE3F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747077D-CE4D-C51F-C1F3-1E838E48D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3BB907B-63D6-6997-DC1B-EB28A7ED5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8F983E4-66C2-4C6C-89FC-B6BF1AC956EF}" type="slidenum">
              <a:rPr lang="en-US" altLang="en-US">
                <a:latin typeface="Times New Roman" panose="02020603050405020304" pitchFamily="18" charset="0"/>
              </a:rPr>
              <a:pPr algn="r"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54C0854-F4A1-3E73-5C06-E15D3B44EE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73E0B02-BAB9-C00C-78C4-AEAC4D2E6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BDB0E6F-5611-5FA4-1E15-945A93EBBE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B28DFC5-A551-4D27-9EBC-174446F1B7A4}" type="slidenum">
              <a:rPr lang="en-US" altLang="en-US">
                <a:latin typeface="Times New Roman" panose="02020603050405020304" pitchFamily="18" charset="0"/>
              </a:rPr>
              <a:pPr algn="r"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EB22FFA-8C77-9CA3-C777-5092414D8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487C67B-8C3D-2F4F-2218-4481F21FA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72EB52C-312C-BE47-6FE7-EE742731D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94DE5388-15DB-46E6-866E-0B3659F19C92}" type="slidenum">
              <a:rPr lang="en-US" altLang="en-US">
                <a:latin typeface="Times New Roman" panose="02020603050405020304" pitchFamily="18" charset="0"/>
              </a:rPr>
              <a:pPr algn="r"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237D4EE-00E8-E896-BE7B-AA18581F3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D99F978-E8E4-07F2-90FB-90BAD0A1E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00627B1-6D01-47C8-9219-6780DB985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D000C9BE-321F-4A0D-B037-D785D284D582}" type="slidenum">
              <a:rPr lang="en-US" altLang="en-US">
                <a:latin typeface="Times New Roman" panose="02020603050405020304" pitchFamily="18" charset="0"/>
              </a:rPr>
              <a:pPr algn="r"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70D96CB-8F07-5E50-1C1B-2324D681C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E51701F-F710-B650-ED80-2E8FBCB9C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38699F2-1919-67C8-2858-1040F3A92F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8CB9C16-7E72-4DE2-B987-328E9ACF0C10}" type="slidenum">
              <a:rPr lang="en-US" altLang="en-US">
                <a:latin typeface="Times New Roman" panose="02020603050405020304" pitchFamily="18" charset="0"/>
              </a:rPr>
              <a:pPr algn="r"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217BBD1-ED56-9B9D-7215-19580F85BE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EFB3C04-2CF8-2161-99A6-3B98FCB25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C13918E-B347-1B1E-019D-FD2E88BB4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98DFC04A-7271-4224-B010-998F41D8F2B8}" type="slidenum">
              <a:rPr lang="en-US" altLang="en-US">
                <a:latin typeface="Times New Roman" panose="02020603050405020304" pitchFamily="18" charset="0"/>
              </a:rPr>
              <a:pPr algn="r"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172B794-2A2B-C0B1-DA8F-CBDDFD1D0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6D3608B-B9DC-C109-4A9A-D21EB783F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67ABBB8-67C3-5AC7-F2DB-77315AB88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41A24FA-8077-4FA8-9F21-359E851BF267}" type="slidenum">
              <a:rPr lang="en-US" altLang="en-US">
                <a:latin typeface="Times New Roman" panose="02020603050405020304" pitchFamily="18" charset="0"/>
              </a:rPr>
              <a:pPr algn="r"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1127D0C-66C6-1F76-C5DF-3EA3B2C4D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7C68C9C-96C8-ACCA-7CBB-1E36F4B69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51002E5-781C-F9A4-DBA5-66618DBDC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B6C2EDB-EC7A-4BBB-AA8B-7880CA2F7247}" type="slidenum">
              <a:rPr lang="en-US" altLang="en-US">
                <a:latin typeface="Times New Roman" panose="02020603050405020304" pitchFamily="18" charset="0"/>
              </a:rPr>
              <a:pPr algn="r"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17CD95B-A37C-5A1A-35CB-5839DF406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7493496-D293-ABFD-DAA1-4139403D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3C5EBAC-8852-D970-7EE7-60314BD2DB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72B25465-2E54-4DEA-8B02-D74789F08676}" type="slidenum">
              <a:rPr lang="en-US" altLang="en-US">
                <a:latin typeface="Times New Roman" panose="02020603050405020304" pitchFamily="18" charset="0"/>
              </a:rPr>
              <a:pPr algn="r"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BBF2CB9-5625-1482-B03C-BD73EAE93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DA30E39-9809-3AE8-8563-3E8882EDE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F3D7D90-8196-7EB3-D359-89D2864A6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1A49B68-1B86-4756-BF55-AB33B13892EE}" type="slidenum">
              <a:rPr lang="en-US" altLang="en-US">
                <a:latin typeface="Times New Roman" panose="02020603050405020304" pitchFamily="18" charset="0"/>
              </a:rPr>
              <a:pPr algn="r"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B31C8B3-573E-29D1-7055-BCC8799E1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BDA5F9F-EA93-2881-BA60-F17FE3EB8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1F27E43-5CA8-63CF-73BD-B6A5C7B86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7C30AE17-893C-4C6D-BEE0-36060DFAC2E0}" type="slidenum">
              <a:rPr lang="en-US" altLang="en-US">
                <a:latin typeface="Times New Roman" panose="02020603050405020304" pitchFamily="18" charset="0"/>
              </a:rPr>
              <a:pPr algn="r"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5B0C1F2-DC03-15C1-3A31-5778DE038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1737CAD-A247-C78B-602B-5EDAEB900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51E344D-F9AD-09DD-47A0-F1DDE9BE0F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33C22D98-8038-4EB9-A995-7119F977E20D}" type="slidenum">
              <a:rPr lang="en-US" altLang="en-US">
                <a:latin typeface="Times New Roman" panose="02020603050405020304" pitchFamily="18" charset="0"/>
              </a:rPr>
              <a:pPr algn="r"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0463AAB-97DD-0ED6-AEC8-1616EFB57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2A471C9-3BCE-E0CE-DE0E-093D1E42D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B5DE888-B560-9235-BAA9-21E921D6A6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3D82AFF4-48EA-4F6C-96CA-F7213578400A}" type="slidenum">
              <a:rPr lang="en-US" altLang="en-US">
                <a:latin typeface="Times New Roman" panose="02020603050405020304" pitchFamily="18" charset="0"/>
              </a:rPr>
              <a:pPr algn="r"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3643D3F-2D38-3E62-7D9F-F95715E6F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2D86F3C-31A6-94B6-4653-0540B4F5F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A63A0FC-BA97-D54E-9F7D-7A791A677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A0E83DA-F19C-4893-97D1-D16AAC0448B1}" type="slidenum">
              <a:rPr lang="en-US" altLang="en-US">
                <a:latin typeface="Times New Roman" panose="02020603050405020304" pitchFamily="18" charset="0"/>
              </a:rPr>
              <a:pPr algn="r"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FBF5D43-A102-ABA4-5D29-78B14B605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73B74EC-B961-7FDF-7EA5-E5CE71117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42B63-D6F5-45F5-9562-50A74084D9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11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1F26A-6581-4558-B989-1531BD022C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2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DBBCD-BEAE-4A3F-854A-D08744372B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92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4D4178-903F-4B6E-B5C4-08D01AFC36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6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48A64-4EAB-403E-83A7-01FF846892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6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7BA29-BE04-4E55-9F4D-0C08F4632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39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6874A-8E2A-4237-BCF3-F049A160FE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8DEDF-D49C-4E01-9C00-CEA4022EB1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9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D9835-E08D-4D11-87D8-20A53112EA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34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32AA1-1A37-4366-9B06-9C63C34E0A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5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CE87F-B982-4CB7-92A7-12D8BBD8B4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75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C2B3E-67E7-40C3-8D67-7F5FC7FB57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17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8A4D4178-903F-4B6E-B5C4-08D01AFC36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0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5pPr>
      <a:lvl6pPr marL="3429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6pPr>
      <a:lvl7pPr marL="685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7pPr>
      <a:lvl8pPr marL="10287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8pPr>
      <a:lvl9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3E0209-571C-E66B-F070-FCFB99A3C2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7400" y="609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Chapter 3 – </a:t>
            </a:r>
            <a:r>
              <a:rPr lang="en-US" sz="4800" dirty="0"/>
              <a:t>Computation</a:t>
            </a:r>
          </a:p>
        </p:txBody>
      </p:sp>
      <p:pic>
        <p:nvPicPr>
          <p:cNvPr id="2" name="Picture 1" descr="A book cover of a book&#10;&#10;Description automatically generated">
            <a:extLst>
              <a:ext uri="{FF2B5EF4-FFF2-40B4-BE49-F238E27FC236}">
                <a16:creationId xmlns:a16="http://schemas.microsoft.com/office/drawing/2014/main" id="{15B5AFAD-6C9E-E878-182E-4439A138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00959"/>
            <a:ext cx="3817614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FB6A4-B5E3-043A-3032-DC86C11C1FB3}"/>
              </a:ext>
            </a:extLst>
          </p:cNvPr>
          <p:cNvSpPr txBox="1"/>
          <p:nvPr/>
        </p:nvSpPr>
        <p:spPr>
          <a:xfrm>
            <a:off x="8991600" y="3200400"/>
            <a:ext cx="286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If it doesn´t have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to produce correct results,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I can make it arbitrarily fast.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– Gerald M. </a:t>
            </a:r>
            <a:r>
              <a:rPr lang="en-US" sz="1800" b="0" i="1" u="none" strike="noStrike" baseline="0">
                <a:latin typeface="Times-Italic"/>
              </a:rPr>
              <a:t>Weinberg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EA683B6-9874-9733-95B1-24E92E99E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Concise Operators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935DF12-05C2-6E1D-8C24-6EDFB980B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15062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many binary operators, there are (roughly) equivalent more concise operators</a:t>
            </a:r>
          </a:p>
          <a:p>
            <a:pPr lvl="1" eaLnBrk="1" hangingPunct="1">
              <a:defRPr/>
            </a:pPr>
            <a:r>
              <a:rPr lang="en-US" sz="2400" dirty="0"/>
              <a:t>For example</a:t>
            </a:r>
          </a:p>
          <a:p>
            <a:pPr lvl="2" eaLnBrk="1" hangingPunct="1">
              <a:defRPr/>
            </a:pPr>
            <a:r>
              <a:rPr lang="en-US" sz="2000" b="1" dirty="0"/>
              <a:t>a += c 		</a:t>
            </a:r>
            <a:r>
              <a:rPr lang="en-US" sz="2000" dirty="0"/>
              <a:t>means</a:t>
            </a:r>
            <a:r>
              <a:rPr lang="en-US" sz="2000" b="1" dirty="0"/>
              <a:t>		a = </a:t>
            </a:r>
            <a:r>
              <a:rPr lang="en-US" sz="2000" b="1" dirty="0" err="1"/>
              <a:t>a+c</a:t>
            </a:r>
            <a:r>
              <a:rPr lang="en-US" sz="2000" dirty="0"/>
              <a:t> </a:t>
            </a:r>
            <a:endParaRPr lang="en-US" sz="2000" b="1" dirty="0"/>
          </a:p>
          <a:p>
            <a:pPr lvl="2" eaLnBrk="1" hangingPunct="1">
              <a:defRPr/>
            </a:pPr>
            <a:r>
              <a:rPr lang="en-US" sz="2000" b="1" dirty="0"/>
              <a:t>a *= scale 	</a:t>
            </a:r>
            <a:r>
              <a:rPr lang="en-US" sz="2000" dirty="0"/>
              <a:t>means</a:t>
            </a:r>
            <a:r>
              <a:rPr lang="en-US" sz="2000" b="1" dirty="0"/>
              <a:t>		a = a*scale</a:t>
            </a:r>
          </a:p>
          <a:p>
            <a:pPr lvl="2" eaLnBrk="1" hangingPunct="1">
              <a:defRPr/>
            </a:pPr>
            <a:r>
              <a:rPr lang="en-US" sz="2000" b="1" dirty="0"/>
              <a:t>++a 		</a:t>
            </a:r>
            <a:r>
              <a:rPr lang="en-US" sz="2000" dirty="0"/>
              <a:t>means</a:t>
            </a:r>
            <a:r>
              <a:rPr lang="en-US" sz="2000" b="1" dirty="0"/>
              <a:t>		a += 1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/>
              <a:t>				and 		</a:t>
            </a:r>
            <a:r>
              <a:rPr lang="en-US" sz="2000" b="1" dirty="0"/>
              <a:t>a = a+1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sz="2400" dirty="0"/>
              <a:t>“Concise operators” are generally better to use</a:t>
            </a:r>
          </a:p>
          <a:p>
            <a:pPr lvl="2">
              <a:defRPr/>
            </a:pPr>
            <a:r>
              <a:rPr lang="en-US" sz="2100" dirty="0"/>
              <a:t>they express ideas more directly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b="1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1B3C-527B-E4AF-AB1F-6C152B11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230D-C987-92BE-C731-F86E3B69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1CFDED-D4A5-466A-9DC0-741DDC82BA3F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C32F-BFEF-7845-673D-E2E0DDB9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1561-891D-FC1C-56F6-8DE8AF255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(constant values) are important in most computations</a:t>
            </a:r>
          </a:p>
          <a:p>
            <a:r>
              <a:rPr lang="en-US" dirty="0"/>
              <a:t>Name your important constants</a:t>
            </a:r>
          </a:p>
          <a:p>
            <a:pPr lvl="1"/>
            <a:r>
              <a:rPr lang="en-US" b="1" dirty="0"/>
              <a:t>constexpr double pi = 3.14159;</a:t>
            </a:r>
          </a:p>
          <a:p>
            <a:pPr lvl="1"/>
            <a:r>
              <a:rPr lang="en-US" b="1" dirty="0"/>
              <a:t>pi = 7;			// </a:t>
            </a:r>
            <a:r>
              <a:rPr lang="en-US" i="1" dirty="0"/>
              <a:t>error: assignment to constant</a:t>
            </a:r>
          </a:p>
          <a:p>
            <a:pPr lvl="1"/>
            <a:r>
              <a:rPr lang="en-US" b="1" dirty="0"/>
              <a:t>double c = 2*pi*r;		// </a:t>
            </a:r>
            <a:r>
              <a:rPr lang="en-US" i="1" dirty="0"/>
              <a:t>OK: we just read pi; we don't try to change it</a:t>
            </a:r>
          </a:p>
          <a:p>
            <a:r>
              <a:rPr lang="en-US" dirty="0"/>
              <a:t>Naming constants</a:t>
            </a:r>
          </a:p>
          <a:p>
            <a:pPr lvl="1"/>
            <a:r>
              <a:rPr lang="en-US" dirty="0"/>
              <a:t>Makes code more understandable</a:t>
            </a:r>
          </a:p>
          <a:p>
            <a:pPr lvl="1"/>
            <a:r>
              <a:rPr lang="en-US" dirty="0"/>
              <a:t>Prevents accidental change of value</a:t>
            </a:r>
          </a:p>
          <a:p>
            <a:pPr lvl="1"/>
            <a:r>
              <a:rPr lang="en-US" dirty="0"/>
              <a:t>Use constexpr for values that must be known at compile time</a:t>
            </a:r>
          </a:p>
          <a:p>
            <a:pPr lvl="2"/>
            <a:r>
              <a:rPr lang="en-US" b="1" dirty="0"/>
              <a:t>constexpr int </a:t>
            </a:r>
            <a:r>
              <a:rPr lang="en-US" b="1" dirty="0" err="1"/>
              <a:t>the_answer</a:t>
            </a:r>
            <a:r>
              <a:rPr lang="en-US" b="1" dirty="0"/>
              <a:t> = 42;</a:t>
            </a:r>
          </a:p>
          <a:p>
            <a:pPr lvl="1"/>
            <a:r>
              <a:rPr lang="en-US" dirty="0"/>
              <a:t>Use const for values that must be initialized with a value that depends on input</a:t>
            </a:r>
          </a:p>
          <a:p>
            <a:pPr lvl="2"/>
            <a:r>
              <a:rPr lang="en-US" b="1" dirty="0"/>
              <a:t>int </a:t>
            </a:r>
            <a:r>
              <a:rPr lang="en-US" b="1" dirty="0" err="1"/>
              <a:t>val</a:t>
            </a:r>
            <a:r>
              <a:rPr lang="en-US" b="1" dirty="0"/>
              <a:t> = 0;			// </a:t>
            </a:r>
            <a:r>
              <a:rPr lang="en-US" i="1" dirty="0"/>
              <a:t>an input variable</a:t>
            </a:r>
          </a:p>
          <a:p>
            <a:pPr lvl="2"/>
            <a:r>
              <a:rPr lang="en-US" b="1" dirty="0" err="1"/>
              <a:t>cin</a:t>
            </a:r>
            <a:r>
              <a:rPr lang="en-US" b="1" dirty="0"/>
              <a:t> &gt;&gt; </a:t>
            </a:r>
            <a:r>
              <a:rPr lang="en-US" b="1" dirty="0" err="1"/>
              <a:t>val</a:t>
            </a:r>
            <a:r>
              <a:rPr lang="en-US" b="1" dirty="0"/>
              <a:t>;</a:t>
            </a:r>
          </a:p>
          <a:p>
            <a:pPr lvl="2"/>
            <a:r>
              <a:rPr lang="en-US" b="1" dirty="0"/>
              <a:t>const int length = </a:t>
            </a:r>
            <a:r>
              <a:rPr lang="en-US" b="1" dirty="0" err="1"/>
              <a:t>val</a:t>
            </a:r>
            <a:r>
              <a:rPr lang="en-US" b="1" dirty="0"/>
              <a:t>;		// </a:t>
            </a:r>
            <a:r>
              <a:rPr lang="en-US" i="1" dirty="0"/>
              <a:t>a value that mustn’t change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6D71E-70BC-A6E1-861A-E039EC7D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1319F-0B1E-38D6-CE43-C6089ED8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A64-4EAB-403E-83A7-01FF846892A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22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59353F2-DB52-689A-2269-3370ED43D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Statements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662B584-65E8-2A3D-7D21-0C016C251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9906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 statement 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an expression followed by a semicolon, 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a declaration, 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a “control statement” that determines the flow of control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For example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a = b;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double d2 = 2.5;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if (x == 2)</a:t>
            </a:r>
            <a:br>
              <a:rPr lang="en-US" sz="2000" b="1" dirty="0"/>
            </a:br>
            <a:r>
              <a:rPr lang="en-US" sz="2000" b="1" dirty="0"/>
              <a:t>	y = 4;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while (</a:t>
            </a:r>
            <a:r>
              <a:rPr lang="en-US" sz="2000" b="1" dirty="0" err="1"/>
              <a:t>cin</a:t>
            </a:r>
            <a:r>
              <a:rPr lang="en-US" sz="2000" b="1" dirty="0"/>
              <a:t> &gt;&gt; number)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b="1" dirty="0" err="1"/>
              <a:t>numbers.push_back</a:t>
            </a:r>
            <a:r>
              <a:rPr lang="en-US" sz="2000" b="1" dirty="0"/>
              <a:t>(number);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average = (</a:t>
            </a:r>
            <a:r>
              <a:rPr lang="en-US" sz="2000" b="1" dirty="0" err="1"/>
              <a:t>length+width</a:t>
            </a:r>
            <a:r>
              <a:rPr lang="en-US" sz="2000" b="1" dirty="0"/>
              <a:t>)/2;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return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You may not understand all of these just now, but you soon will 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3CF9-1B24-1BD2-29E7-DB192CE9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4671-4708-6CF3-8EEC-8A5E36F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8B5E75-38E1-41C8-8B3A-B320001667C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931CEDE-9A2A-21AC-D5EA-1753BF408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Selection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45C37A8-1014-21D0-337C-5BE52F044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9829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Sometimes we must select between alternatives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For example, suppose we want to identify the larger of two values. We can do this with an </a:t>
            </a:r>
            <a:r>
              <a:rPr lang="en-US" sz="2400" b="1" dirty="0"/>
              <a:t>if</a:t>
            </a:r>
            <a:r>
              <a:rPr lang="en-US" sz="2400" dirty="0"/>
              <a:t> statement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/>
              <a:t>			</a:t>
            </a:r>
            <a:r>
              <a:rPr lang="en-US" sz="2000" b="1" dirty="0"/>
              <a:t>if (a&lt;b)</a:t>
            </a:r>
            <a:r>
              <a:rPr lang="en-US" sz="2000" dirty="0"/>
              <a:t>		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Note:  No semicolon here</a:t>
            </a:r>
            <a:endParaRPr lang="en-US" sz="2000" b="1" i="1" dirty="0"/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/>
              <a:t>		   max = b;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/>
              <a:t>		else		//</a:t>
            </a:r>
            <a:r>
              <a:rPr lang="en-US" dirty="0"/>
              <a:t> </a:t>
            </a:r>
            <a:r>
              <a:rPr lang="en-US" i="1" dirty="0"/>
              <a:t>Note:  No semicolon here</a:t>
            </a:r>
            <a:endParaRPr lang="en-US" b="1" i="1" dirty="0"/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/>
              <a:t>		   max = a;</a:t>
            </a: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The syntax is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	</a:t>
            </a:r>
            <a:r>
              <a:rPr lang="en-US" sz="2000" b="1" dirty="0"/>
              <a:t>if (</a:t>
            </a:r>
            <a:r>
              <a:rPr lang="en-US" sz="2000" dirty="0"/>
              <a:t>condition</a:t>
            </a:r>
            <a:r>
              <a:rPr lang="en-US" sz="2000" b="1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	    statement-1	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if the condition is true, do statement-1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	</a:t>
            </a:r>
            <a:r>
              <a:rPr lang="en-US" sz="2000" b="1" dirty="0"/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	    statement-2	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if not, do statement-2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	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b="1" dirty="0"/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dirty="0"/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C685-97F7-41B2-5649-8264C0BE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97E99-A504-0826-8BC6-5198EE8E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07C4D8-B224-4CB0-84E5-B6D9CC93890A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059D3A2-107D-2ACA-6399-B24FECE87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Iteration (while loop)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90D015F-6306-B1B1-E9D4-FFA27E6C0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9677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The world’s first “real program” running on a stored-program computer</a:t>
            </a:r>
          </a:p>
          <a:p>
            <a:pPr lvl="1">
              <a:defRPr/>
            </a:pPr>
            <a:r>
              <a:rPr lang="en-US" sz="2100" dirty="0"/>
              <a:t>David Wheeler, Cambridge, England, May 6, 1949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calculate and print a table of squares 0-99: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main()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while (</a:t>
            </a:r>
            <a:r>
              <a:rPr lang="en-US" sz="2000" b="1" dirty="0" err="1"/>
              <a:t>i</a:t>
            </a:r>
            <a:r>
              <a:rPr lang="en-US" sz="2000" b="1" dirty="0"/>
              <a:t>&lt;100) {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cout</a:t>
            </a:r>
            <a:r>
              <a:rPr lang="en-US" sz="2000" b="1" dirty="0"/>
              <a:t> &lt;&lt; </a:t>
            </a:r>
            <a:r>
              <a:rPr lang="en-US" sz="2000" b="1" dirty="0" err="1"/>
              <a:t>i</a:t>
            </a:r>
            <a:r>
              <a:rPr lang="en-US" sz="2000" b="1" dirty="0"/>
              <a:t> &lt;&lt; </a:t>
            </a:r>
            <a:r>
              <a:rPr lang="en-US" sz="2000" dirty="0">
                <a:cs typeface="Times New Roman" charset="0"/>
              </a:rPr>
              <a:t>'</a:t>
            </a:r>
            <a:r>
              <a:rPr lang="en-US" sz="2000" b="1" dirty="0"/>
              <a:t>\t</a:t>
            </a:r>
            <a:r>
              <a:rPr lang="en-US" sz="2000" dirty="0">
                <a:cs typeface="Times New Roman" charset="0"/>
              </a:rPr>
              <a:t>'</a:t>
            </a:r>
            <a:r>
              <a:rPr lang="en-US" sz="2000" b="1" dirty="0"/>
              <a:t> &lt;&lt; square(</a:t>
            </a:r>
            <a:r>
              <a:rPr lang="en-US" sz="2000" b="1" dirty="0" err="1"/>
              <a:t>i</a:t>
            </a:r>
            <a:r>
              <a:rPr lang="en-US" sz="2000" b="1" dirty="0"/>
              <a:t>) &lt;&lt; </a:t>
            </a:r>
            <a:r>
              <a:rPr lang="en-US" sz="2000" dirty="0">
                <a:cs typeface="Times New Roman" charset="0"/>
              </a:rPr>
              <a:t>'</a:t>
            </a:r>
            <a:r>
              <a:rPr lang="en-US" sz="2000" b="1" dirty="0"/>
              <a:t>\n</a:t>
            </a:r>
            <a:r>
              <a:rPr lang="en-US" sz="2000" dirty="0">
                <a:cs typeface="Times New Roman" charset="0"/>
              </a:rPr>
              <a:t>'</a:t>
            </a:r>
            <a:r>
              <a:rPr lang="en-US" sz="2000" b="1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++</a:t>
            </a:r>
            <a:r>
              <a:rPr lang="en-US" sz="2000" b="1" dirty="0" err="1"/>
              <a:t>i</a:t>
            </a:r>
            <a:r>
              <a:rPr lang="en-US" sz="2000" b="1" dirty="0"/>
              <a:t> ;	// </a:t>
            </a:r>
            <a:r>
              <a:rPr lang="en-US" sz="2000" i="1" dirty="0"/>
              <a:t>increment</a:t>
            </a:r>
            <a:r>
              <a:rPr lang="en-US" sz="2000" b="1" i="1" dirty="0"/>
              <a:t> </a:t>
            </a:r>
            <a:r>
              <a:rPr lang="en-US" sz="2000" b="1" i="1" dirty="0" err="1"/>
              <a:t>i</a:t>
            </a:r>
            <a:endParaRPr lang="en-US" sz="2000" b="1" i="1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No, it wasn’t actually written in C++ </a:t>
            </a:r>
            <a:r>
              <a:rPr lang="en-US" sz="2000" i="1" dirty="0">
                <a:solidFill>
                  <a:schemeClr val="folHlink"/>
                </a:solidFill>
                <a:sym typeface="Wingdings" pitchFamily="2" charset="2"/>
              </a:rPr>
              <a:t></a:t>
            </a:r>
            <a:r>
              <a:rPr lang="en-US" sz="2000" i="1" dirty="0">
                <a:sym typeface="Wingdings" pitchFamily="2" charset="2"/>
              </a:rPr>
              <a:t>.</a:t>
            </a:r>
            <a:endParaRPr lang="en-US" sz="2000" i="1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6BF75-F3A1-C05A-AA4E-C84F977A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B958-C62D-01CE-1229-90822CC3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93ED79-B0E6-43C8-B127-CD350CFFE1F8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38C18D6-B516-A532-5107-98EDF3BB7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Iteration (</a:t>
            </a:r>
            <a:r>
              <a:rPr lang="en-US" b="1" dirty="0"/>
              <a:t>while</a:t>
            </a:r>
            <a:r>
              <a:rPr lang="en-US" dirty="0"/>
              <a:t>-loop)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2A917C1-673E-AD66-DDBE-ECCFF2ACA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10591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What it takes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 loop variable (control variable); 	here: </a:t>
            </a:r>
            <a:r>
              <a:rPr lang="en-US" b="1" dirty="0" err="1"/>
              <a:t>i</a:t>
            </a:r>
            <a:endParaRPr lang="en-US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Initialize the control variable;     	here: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</a:t>
            </a:r>
            <a:r>
              <a:rPr lang="en-US" sz="2000" b="1" dirty="0"/>
              <a:t> </a:t>
            </a:r>
            <a:r>
              <a:rPr lang="en-US" sz="2000" dirty="0"/>
              <a:t>termination criterion; 		here: if  </a:t>
            </a:r>
            <a:r>
              <a:rPr lang="en-US" sz="2000" b="1" dirty="0" err="1"/>
              <a:t>i</a:t>
            </a:r>
            <a:r>
              <a:rPr lang="en-US" sz="2000" b="1" dirty="0"/>
              <a:t>&lt;100 </a:t>
            </a:r>
            <a:r>
              <a:rPr lang="en-US" sz="2000" dirty="0"/>
              <a:t>is false, terminate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Increment the control variable;	here: </a:t>
            </a:r>
            <a:r>
              <a:rPr lang="en-US" sz="2000" b="1" dirty="0"/>
              <a:t>++</a:t>
            </a:r>
            <a:r>
              <a:rPr lang="en-US" sz="2000" b="1" dirty="0" err="1"/>
              <a:t>i</a:t>
            </a:r>
            <a:endParaRPr lang="en-US" sz="20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Something to do for each iteration; 	here: </a:t>
            </a:r>
            <a:r>
              <a:rPr lang="en-US" b="1" dirty="0" err="1"/>
              <a:t>cout</a:t>
            </a:r>
            <a:r>
              <a:rPr lang="en-US" b="1" dirty="0"/>
              <a:t> &lt;&lt; 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b="1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while (</a:t>
            </a:r>
            <a:r>
              <a:rPr lang="en-US" sz="2000" b="1" dirty="0" err="1"/>
              <a:t>i</a:t>
            </a:r>
            <a:r>
              <a:rPr lang="en-US" sz="2000" b="1" dirty="0"/>
              <a:t>&lt;100)  {					// </a:t>
            </a:r>
            <a:r>
              <a:rPr lang="en-US" sz="2000" i="1" dirty="0"/>
              <a:t>keep doing until </a:t>
            </a:r>
            <a:r>
              <a:rPr lang="en-US" sz="2000" i="1" dirty="0" err="1"/>
              <a:t>i</a:t>
            </a:r>
            <a:r>
              <a:rPr lang="en-US" sz="2000" i="1" dirty="0"/>
              <a:t> reaches 100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	</a:t>
            </a:r>
            <a:r>
              <a:rPr lang="en-US" sz="2000" b="1" dirty="0" err="1"/>
              <a:t>cout</a:t>
            </a:r>
            <a:r>
              <a:rPr lang="en-US" sz="2000" b="1" dirty="0"/>
              <a:t> &lt;&lt; </a:t>
            </a:r>
            <a:r>
              <a:rPr lang="en-US" sz="2000" b="1" dirty="0" err="1"/>
              <a:t>i</a:t>
            </a:r>
            <a:r>
              <a:rPr lang="en-US" sz="2000" b="1" dirty="0"/>
              <a:t> &lt;&lt; </a:t>
            </a:r>
            <a:r>
              <a:rPr lang="en-US" sz="2000" dirty="0">
                <a:cs typeface="Times New Roman" charset="0"/>
              </a:rPr>
              <a:t>'</a:t>
            </a:r>
            <a:r>
              <a:rPr lang="en-US" sz="2000" b="1" dirty="0"/>
              <a:t>\t</a:t>
            </a:r>
            <a:r>
              <a:rPr lang="en-US" sz="2000" dirty="0">
                <a:cs typeface="Times New Roman" charset="0"/>
              </a:rPr>
              <a:t>'</a:t>
            </a:r>
            <a:r>
              <a:rPr lang="en-US" sz="2000" b="1" dirty="0"/>
              <a:t> &lt;&lt; square(</a:t>
            </a:r>
            <a:r>
              <a:rPr lang="en-US" sz="2000" b="1" dirty="0" err="1"/>
              <a:t>i</a:t>
            </a:r>
            <a:r>
              <a:rPr lang="en-US" sz="2000" b="1" dirty="0"/>
              <a:t>) &lt;&lt; </a:t>
            </a:r>
            <a:r>
              <a:rPr lang="en-US" sz="2000" dirty="0">
                <a:cs typeface="Times New Roman" charset="0"/>
              </a:rPr>
              <a:t>'</a:t>
            </a:r>
            <a:r>
              <a:rPr lang="en-US" sz="2000" b="1" dirty="0"/>
              <a:t>\n</a:t>
            </a:r>
            <a:r>
              <a:rPr lang="en-US" sz="2000" dirty="0">
                <a:cs typeface="Times New Roman" charset="0"/>
              </a:rPr>
              <a:t>’</a:t>
            </a:r>
            <a:r>
              <a:rPr lang="en-US" sz="2000" b="1" dirty="0"/>
              <a:t>;	// </a:t>
            </a:r>
            <a:r>
              <a:rPr lang="en-US" sz="2000" i="1" dirty="0"/>
              <a:t>write out a square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	++</a:t>
            </a:r>
            <a:r>
              <a:rPr lang="en-US" sz="2000" b="1" dirty="0" err="1"/>
              <a:t>i</a:t>
            </a:r>
            <a:r>
              <a:rPr lang="en-US" sz="2000" b="1" dirty="0"/>
              <a:t> ;					// </a:t>
            </a:r>
            <a:r>
              <a:rPr lang="en-US" sz="2000" i="1" dirty="0"/>
              <a:t>increment</a:t>
            </a:r>
            <a:r>
              <a:rPr lang="en-US" sz="2000" b="1" i="1" dirty="0"/>
              <a:t> </a:t>
            </a:r>
            <a:r>
              <a:rPr lang="en-US" sz="2000" b="1" i="1" dirty="0" err="1"/>
              <a:t>i</a:t>
            </a:r>
            <a:endParaRPr lang="en-US" sz="2000" b="1" i="1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C02E-360D-1303-36D8-B866EB4A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568A-3418-7939-D4D6-CD851A1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237844-E757-402B-BBD7-BE139D793957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6C46FD-068F-F2F7-30D0-E3998566E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Iteration (</a:t>
            </a:r>
            <a:r>
              <a:rPr lang="en-US" b="1" dirty="0"/>
              <a:t>for</a:t>
            </a:r>
            <a:r>
              <a:rPr lang="en-US" dirty="0"/>
              <a:t>-loop)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1069962-B107-098A-61BA-F30619FF9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1353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Another iteration form: the </a:t>
            </a:r>
            <a:r>
              <a:rPr lang="en-US" sz="2800" b="1" dirty="0"/>
              <a:t>for</a:t>
            </a:r>
            <a:r>
              <a:rPr lang="en-US" sz="2800" dirty="0"/>
              <a:t>-loop</a:t>
            </a:r>
          </a:p>
          <a:p>
            <a:pPr lvl="1">
              <a:defRPr/>
            </a:pPr>
            <a:r>
              <a:rPr lang="en-US" sz="2500" dirty="0"/>
              <a:t>Place all the control information in one place, at the top where it’s easy to see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for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&lt;100; ++</a:t>
            </a:r>
            <a:r>
              <a:rPr lang="en-US" sz="2000" b="1" dirty="0" err="1"/>
              <a:t>i</a:t>
            </a:r>
            <a:r>
              <a:rPr lang="en-US" sz="2000" b="1" dirty="0"/>
              <a:t>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</a:t>
            </a:r>
            <a:r>
              <a:rPr lang="en-US" sz="2000" b="1" dirty="0" err="1"/>
              <a:t>i</a:t>
            </a:r>
            <a:r>
              <a:rPr lang="en-US" sz="2000" b="1" dirty="0"/>
              <a:t> &lt;&lt; </a:t>
            </a:r>
            <a:r>
              <a:rPr lang="en-US" sz="2000" dirty="0">
                <a:cs typeface="Times New Roman" charset="0"/>
              </a:rPr>
              <a:t>'</a:t>
            </a:r>
            <a:r>
              <a:rPr lang="en-US" sz="2000" b="1" dirty="0"/>
              <a:t>\t</a:t>
            </a:r>
            <a:r>
              <a:rPr lang="en-US" sz="2000" dirty="0">
                <a:cs typeface="Times New Roman" charset="0"/>
              </a:rPr>
              <a:t>'</a:t>
            </a:r>
            <a:r>
              <a:rPr lang="en-US" sz="2000" b="1" dirty="0"/>
              <a:t> &lt;&lt; square(</a:t>
            </a:r>
            <a:r>
              <a:rPr lang="en-US" sz="2000" b="1" dirty="0" err="1"/>
              <a:t>i</a:t>
            </a:r>
            <a:r>
              <a:rPr lang="en-US" sz="2000" b="1" dirty="0"/>
              <a:t>) &lt;&lt; </a:t>
            </a:r>
            <a:r>
              <a:rPr lang="en-US" sz="2000" dirty="0">
                <a:cs typeface="Times New Roman" charset="0"/>
              </a:rPr>
              <a:t>'</a:t>
            </a:r>
            <a:r>
              <a:rPr lang="en-US" sz="2000" b="1" dirty="0"/>
              <a:t>\n</a:t>
            </a:r>
            <a:r>
              <a:rPr lang="en-US" sz="2000" dirty="0">
                <a:cs typeface="Times New Roman" charset="0"/>
              </a:rPr>
              <a:t>'</a:t>
            </a:r>
            <a:r>
              <a:rPr lang="en-US" sz="2000" b="1" dirty="0"/>
              <a:t>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					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That is,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for (</a:t>
            </a:r>
            <a:r>
              <a:rPr lang="en-US" sz="2000" dirty="0"/>
              <a:t>initialize</a:t>
            </a:r>
            <a:r>
              <a:rPr lang="en-US" sz="2000" b="1" dirty="0"/>
              <a:t>; </a:t>
            </a:r>
            <a:r>
              <a:rPr lang="en-US" sz="2000" dirty="0"/>
              <a:t>condition</a:t>
            </a:r>
            <a:r>
              <a:rPr lang="en-US" sz="2000" b="1" dirty="0"/>
              <a:t> ; </a:t>
            </a:r>
            <a:r>
              <a:rPr lang="en-US" sz="2000" dirty="0"/>
              <a:t>increment </a:t>
            </a:r>
            <a:r>
              <a:rPr lang="en-US" sz="2000" b="1" dirty="0"/>
              <a:t>)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        </a:t>
            </a:r>
            <a:r>
              <a:rPr lang="en-US" sz="2000" dirty="0"/>
              <a:t>controlled statement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Note: what is</a:t>
            </a:r>
            <a:r>
              <a:rPr lang="en-US" sz="2000" b="1" dirty="0"/>
              <a:t> square(</a:t>
            </a:r>
            <a:r>
              <a:rPr lang="en-US" sz="2000" b="1" dirty="0" err="1"/>
              <a:t>i</a:t>
            </a:r>
            <a:r>
              <a:rPr lang="en-US" sz="2000" b="1" dirty="0"/>
              <a:t>)</a:t>
            </a:r>
            <a:r>
              <a:rPr lang="en-US" sz="2000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46A8-23A5-1960-1215-958879B8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33EE-3192-2C26-2327-79249A55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AD6EA7-E9FC-4BB3-AE1C-6DC9F12DB957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9228155-6C67-AE6A-B845-ED702A7FF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Functions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3549F08-BE19-8079-8452-35B188867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05918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But what was </a:t>
            </a:r>
            <a:r>
              <a:rPr lang="en-US" sz="2800" b="1" dirty="0"/>
              <a:t>square(</a:t>
            </a:r>
            <a:r>
              <a:rPr lang="en-US" sz="2800" b="1" dirty="0" err="1"/>
              <a:t>i</a:t>
            </a:r>
            <a:r>
              <a:rPr lang="en-US" sz="2800" b="1" dirty="0"/>
              <a:t>)?</a:t>
            </a:r>
          </a:p>
          <a:p>
            <a:pPr lvl="1" eaLnBrk="1" hangingPunct="1">
              <a:defRPr/>
            </a:pPr>
            <a:r>
              <a:rPr lang="en-US" sz="2400" dirty="0"/>
              <a:t>A call of the function </a:t>
            </a:r>
            <a:r>
              <a:rPr lang="en-US" sz="2000" b="1" dirty="0"/>
              <a:t>square()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square(</a:t>
            </a:r>
            <a:r>
              <a:rPr lang="en-US" sz="2000" b="1" dirty="0" err="1"/>
              <a:t>int</a:t>
            </a:r>
            <a:r>
              <a:rPr lang="en-US" sz="2000" b="1" dirty="0"/>
              <a:t> x)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 return x*x;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 }</a:t>
            </a:r>
          </a:p>
          <a:p>
            <a:pPr lvl="1" eaLnBrk="1" hangingPunct="1">
              <a:defRPr/>
            </a:pPr>
            <a:r>
              <a:rPr lang="en-US" sz="2400" dirty="0"/>
              <a:t>We define a function when we want to separate a computation because it</a:t>
            </a:r>
          </a:p>
          <a:p>
            <a:pPr lvl="2" eaLnBrk="1" hangingPunct="1">
              <a:defRPr/>
            </a:pPr>
            <a:r>
              <a:rPr lang="en-US" sz="2000" dirty="0"/>
              <a:t>is logically separate</a:t>
            </a:r>
          </a:p>
          <a:p>
            <a:pPr lvl="2" eaLnBrk="1" hangingPunct="1">
              <a:defRPr/>
            </a:pPr>
            <a:r>
              <a:rPr lang="en-US" sz="2000" dirty="0"/>
              <a:t>makes the program text clearer (by naming the computation)</a:t>
            </a:r>
          </a:p>
          <a:p>
            <a:pPr lvl="2" eaLnBrk="1" hangingPunct="1">
              <a:defRPr/>
            </a:pPr>
            <a:r>
              <a:rPr lang="en-US" sz="2000" dirty="0"/>
              <a:t>is useful in more than one place in our program</a:t>
            </a:r>
          </a:p>
          <a:p>
            <a:pPr lvl="2" eaLnBrk="1" hangingPunct="1">
              <a:defRPr/>
            </a:pPr>
            <a:r>
              <a:rPr lang="en-US" sz="2000" dirty="0"/>
              <a:t>eases testing, distribution of labor, and maintenance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53B6-3BA0-A060-F4B2-57C1C690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08D1-34C9-C586-ECEB-C7889585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09C55B-FE54-4DB7-BD72-3373FFFB13C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6395694-C5C5-9986-4E60-948599B1B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Functions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43A69AD-AF1F-5721-2B8F-956EAF72D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99060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Our function</a:t>
            </a:r>
            <a:endParaRPr lang="en-US" sz="2400" b="1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square(</a:t>
            </a:r>
            <a:r>
              <a:rPr lang="en-US" sz="2000" b="1" dirty="0" err="1"/>
              <a:t>int</a:t>
            </a:r>
            <a:r>
              <a:rPr lang="en-US" sz="2000" b="1" dirty="0"/>
              <a:t> x)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return x*x;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is an example of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i="1" dirty="0" err="1"/>
              <a:t>return_type</a:t>
            </a:r>
            <a:r>
              <a:rPr lang="en-US" sz="2000" i="1" dirty="0"/>
              <a:t>  </a:t>
            </a:r>
            <a:r>
              <a:rPr lang="en-US" sz="2000" i="1" dirty="0" err="1"/>
              <a:t>function_name</a:t>
            </a:r>
            <a:r>
              <a:rPr lang="en-US" sz="2000" i="1" dirty="0"/>
              <a:t> </a:t>
            </a:r>
            <a:r>
              <a:rPr lang="en-US" sz="2000" b="1" dirty="0"/>
              <a:t>( </a:t>
            </a:r>
            <a:r>
              <a:rPr lang="en-US" sz="2000" i="1" dirty="0"/>
              <a:t>parameter-list</a:t>
            </a:r>
            <a:r>
              <a:rPr lang="en-US" sz="2000" b="1" i="1" dirty="0"/>
              <a:t> </a:t>
            </a:r>
            <a:r>
              <a:rPr lang="en-US" sz="2000" b="1" dirty="0"/>
              <a:t>) 	// </a:t>
            </a:r>
            <a:r>
              <a:rPr lang="en-US" sz="2000" i="1" dirty="0"/>
              <a:t>(type name, etc.)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// </a:t>
            </a:r>
            <a:r>
              <a:rPr lang="en-US" sz="2000" i="1" dirty="0"/>
              <a:t>use each parameter in code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return </a:t>
            </a:r>
            <a:r>
              <a:rPr lang="en-US" sz="2000" b="1" i="1" dirty="0" err="1"/>
              <a:t>some_value</a:t>
            </a:r>
            <a:r>
              <a:rPr lang="en-US" sz="2000" b="1" dirty="0"/>
              <a:t>;			</a:t>
            </a:r>
            <a:r>
              <a:rPr lang="en-US" sz="2000" dirty="0"/>
              <a:t>// </a:t>
            </a:r>
            <a:r>
              <a:rPr lang="en-US" sz="2000" i="1" dirty="0"/>
              <a:t>of</a:t>
            </a:r>
            <a:r>
              <a:rPr lang="en-US" sz="2000" b="1" i="1" dirty="0"/>
              <a:t> </a:t>
            </a:r>
            <a:r>
              <a:rPr lang="en-US" sz="2000" b="1" i="1" dirty="0" err="1"/>
              <a:t>return_type</a:t>
            </a:r>
            <a:endParaRPr lang="en-US" sz="2000" b="1" i="1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F04E7-84FE-6473-7EC9-C665F507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400BE-1A8E-5B9A-8E73-BA26EBFC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A45ABB-CBDD-498E-8FD0-36F4DE270509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5CD5DA5-F423-F241-18D4-2E9A429B2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Another Example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5BCFAB8-566E-5AC9-D1B6-A61EC904D4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98298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Earlier, we looked at code to find the larger of two values. Here is a function that compares the two values and returns the larger value.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max(</a:t>
            </a:r>
            <a:r>
              <a:rPr lang="en-US" sz="2000" b="1" dirty="0" err="1"/>
              <a:t>int</a:t>
            </a:r>
            <a:r>
              <a:rPr lang="en-US" sz="2000" b="1" dirty="0"/>
              <a:t> a, </a:t>
            </a:r>
            <a:r>
              <a:rPr lang="en-US" sz="2000" b="1" dirty="0" err="1"/>
              <a:t>int</a:t>
            </a:r>
            <a:r>
              <a:rPr lang="en-US" sz="2000" b="1" dirty="0"/>
              <a:t> b)  </a:t>
            </a:r>
            <a:r>
              <a:rPr lang="en-US" sz="2000" dirty="0"/>
              <a:t>// </a:t>
            </a:r>
            <a:r>
              <a:rPr lang="en-US" sz="2000" i="1" dirty="0"/>
              <a:t>this function takes 2 parameters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{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US" b="1" dirty="0"/>
              <a:t>if (a&lt;b)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US" b="1" dirty="0"/>
              <a:t>		   return b;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US" b="1" dirty="0"/>
              <a:t>else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US" b="1" dirty="0"/>
              <a:t>		   return a;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/>
              <a:t>}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sz="1000" b="1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int x = max(7, 9);		// </a:t>
            </a:r>
            <a:r>
              <a:rPr lang="en-US" sz="2000" i="1" dirty="0"/>
              <a:t>x becomes 9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y = max(19, -27);	// </a:t>
            </a:r>
            <a:r>
              <a:rPr lang="en-US" sz="2000" i="1" dirty="0"/>
              <a:t>y becomes 19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z = max(20, 20);</a:t>
            </a:r>
            <a:r>
              <a:rPr lang="en-US" sz="2000" dirty="0"/>
              <a:t>	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z becomes 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996C1-B143-6819-080B-B3FF0DB7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E8D-2C34-0118-4010-65E388DA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BAA6D1-C2AD-4CFC-A7A0-2FE037F4A82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2DAA9EF-A01D-39DC-4C0D-5CBDE9366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Abstract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057387A-A1E0-FDE3-B15C-AE96EE2E1C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8305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Today, we present the basics of computation. In particular, we discuss expressions, how to iterate over a series of values (“iteration”) and to select between two alternative actions (“selection”). We also show how a particular sub-computation can be named and specified separately as a function. Our primary concern is to express computations in ways that lead to correct and well-organized programs.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To be able to perform more realistic computations, we introduce the </a:t>
            </a:r>
            <a:r>
              <a:rPr lang="en-US" sz="2800" b="1" dirty="0">
                <a:solidFill>
                  <a:schemeClr val="folHlink"/>
                </a:solidFill>
              </a:rPr>
              <a:t>vector</a:t>
            </a:r>
            <a:r>
              <a:rPr lang="en-US" sz="2000" b="1" dirty="0"/>
              <a:t> </a:t>
            </a:r>
            <a:r>
              <a:rPr lang="en-US" sz="2800" dirty="0"/>
              <a:t>type to hold sequences of values.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Selection, Iteration, Function, Vector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EAF8-8715-6AEE-1C35-1CC09826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4728-C5D3-A1E7-5196-9B5008BC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5A3816-CBB3-4A15-9C6D-CB1D3ABD4988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AC675D9-E6E7-139F-2174-576784EC4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Data for Iteration - </a:t>
            </a:r>
            <a:r>
              <a:rPr lang="en-US" b="1" dirty="0"/>
              <a:t>vector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E55589A-1E8D-5E9B-A608-3E907E3AE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1135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To do just about anything of interest, we need a collection of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     data to work on. We can store this data in a </a:t>
            </a:r>
            <a:r>
              <a:rPr lang="en-US" sz="2000" b="1" dirty="0"/>
              <a:t>vector</a:t>
            </a:r>
            <a:r>
              <a:rPr lang="en-US" sz="2000" dirty="0"/>
              <a:t>.  For 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int main()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//</a:t>
            </a:r>
            <a:r>
              <a:rPr lang="en-US" sz="2000" dirty="0"/>
              <a:t> </a:t>
            </a:r>
            <a:r>
              <a:rPr lang="en-US" sz="2000" i="1" dirty="0"/>
              <a:t>read some temperatures into a vector:</a:t>
            </a:r>
            <a:endParaRPr lang="en-US" sz="20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vector&lt;double&gt; temps; 	// </a:t>
            </a:r>
            <a:r>
              <a:rPr lang="en-US" sz="2000" i="1" dirty="0"/>
              <a:t>declare a vector of type double to store </a:t>
            </a:r>
            <a:r>
              <a:rPr lang="en-US" sz="2000" dirty="0"/>
              <a:t>	</a:t>
            </a:r>
            <a:r>
              <a:rPr lang="en-US" sz="2000" i="1" dirty="0"/>
              <a:t>temperatures – like 62.4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double temp;		// </a:t>
            </a:r>
            <a:r>
              <a:rPr lang="en-US" sz="2000" i="1" dirty="0"/>
              <a:t>a variable for a single temperature value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while (</a:t>
            </a:r>
            <a:r>
              <a:rPr lang="en-US" sz="2000" b="1" dirty="0" err="1"/>
              <a:t>cin</a:t>
            </a:r>
            <a:r>
              <a:rPr lang="en-US" sz="2000" b="1" dirty="0"/>
              <a:t>&gt;&gt;temp)  		// </a:t>
            </a:r>
            <a:r>
              <a:rPr lang="en-US" sz="2000" i="1" dirty="0" err="1"/>
              <a:t>cin</a:t>
            </a:r>
            <a:r>
              <a:rPr lang="en-US" sz="2000" i="1" dirty="0"/>
              <a:t> reads a value and stores it in temp</a:t>
            </a:r>
            <a:r>
              <a:rPr lang="en-US" sz="2000" b="1" dirty="0"/>
              <a:t>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    </a:t>
            </a:r>
            <a:r>
              <a:rPr lang="en-US" sz="2000" b="1" dirty="0" err="1"/>
              <a:t>temps.push_back</a:t>
            </a:r>
            <a:r>
              <a:rPr lang="en-US" sz="2000" b="1" dirty="0"/>
              <a:t>(temp); 	// </a:t>
            </a:r>
            <a:r>
              <a:rPr lang="en-US" sz="2000" i="1" dirty="0"/>
              <a:t>store the value of temp in the vector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// </a:t>
            </a:r>
            <a:r>
              <a:rPr lang="en-US" sz="2000" i="1" dirty="0"/>
              <a:t>… do something 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// </a:t>
            </a:r>
            <a:r>
              <a:rPr lang="en-US" sz="2000" b="1" i="1" dirty="0" err="1"/>
              <a:t>cin</a:t>
            </a:r>
            <a:r>
              <a:rPr lang="en-US" sz="2000" b="1" i="1" dirty="0"/>
              <a:t>&gt;&gt;temp  </a:t>
            </a:r>
            <a:r>
              <a:rPr lang="en-US" sz="2000" i="1" dirty="0"/>
              <a:t>will return true until we reach the end of file or encounter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something that isn’t a double: like the word “end”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7E8F-4540-6655-5AE1-2A692115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8262-7FFB-866A-AC8C-5DC0B59F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969696-4B15-4115-A913-B125902F314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E4BBCDD-B9B0-04C8-46E8-12A3B77BD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vector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98E926C-E85C-FB81-A688-C69BE8D491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98298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/>
              <a:t>vector i</a:t>
            </a:r>
            <a:r>
              <a:rPr lang="en-US" sz="2800" dirty="0"/>
              <a:t>s the most useful standard library data type</a:t>
            </a:r>
          </a:p>
          <a:p>
            <a:pPr lvl="1" eaLnBrk="1" hangingPunct="1">
              <a:defRPr/>
            </a:pPr>
            <a:r>
              <a:rPr lang="en-US" sz="2000" dirty="0"/>
              <a:t>a </a:t>
            </a:r>
            <a:r>
              <a:rPr lang="en-US" sz="2000" b="1" dirty="0"/>
              <a:t>vector&lt;T&gt;</a:t>
            </a:r>
            <a:r>
              <a:rPr lang="en-US" sz="2000" dirty="0"/>
              <a:t> holds a sequence of values of type </a:t>
            </a:r>
            <a:r>
              <a:rPr lang="en-US" sz="2000" b="1" dirty="0"/>
              <a:t>T</a:t>
            </a:r>
          </a:p>
          <a:p>
            <a:pPr lvl="1" eaLnBrk="1" hangingPunct="1">
              <a:defRPr/>
            </a:pPr>
            <a:r>
              <a:rPr lang="en-US" sz="2000" dirty="0"/>
              <a:t>Think of a vector this way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/>
              <a:t>		A vector named </a:t>
            </a:r>
            <a:r>
              <a:rPr lang="en-US" sz="2000" b="1" dirty="0"/>
              <a:t>v</a:t>
            </a:r>
            <a:r>
              <a:rPr lang="en-US" sz="2000" dirty="0"/>
              <a:t> contains 5 elements: {1, 4, 2, 3, 5}: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8AE1F67-0438-5502-C6EB-9578966E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45133C3-9032-FE5C-1238-851899E2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968FE-AD85-430C-B9D6-B9B9A70729A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EDB55EE2-E918-5D1F-FBDC-159A1658F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45062" name="Rectangle 7">
            <a:extLst>
              <a:ext uri="{FF2B5EF4-FFF2-40B4-BE49-F238E27FC236}">
                <a16:creationId xmlns:a16="http://schemas.microsoft.com/office/drawing/2014/main" id="{C6B0C94E-656D-44FD-63C8-93C226562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006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4</a:t>
            </a:r>
          </a:p>
        </p:txBody>
      </p:sp>
      <p:sp>
        <p:nvSpPr>
          <p:cNvPr id="45063" name="Rectangle 8">
            <a:extLst>
              <a:ext uri="{FF2B5EF4-FFF2-40B4-BE49-F238E27FC236}">
                <a16:creationId xmlns:a16="http://schemas.microsoft.com/office/drawing/2014/main" id="{9D8D7F7A-BC4E-561E-01A7-6A88838F0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8006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2</a:t>
            </a:r>
          </a:p>
        </p:txBody>
      </p:sp>
      <p:sp>
        <p:nvSpPr>
          <p:cNvPr id="45064" name="Rectangle 9">
            <a:extLst>
              <a:ext uri="{FF2B5EF4-FFF2-40B4-BE49-F238E27FC236}">
                <a16:creationId xmlns:a16="http://schemas.microsoft.com/office/drawing/2014/main" id="{749ED365-A101-C88A-459D-13D99F56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8006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65" name="Rectangle 10">
            <a:extLst>
              <a:ext uri="{FF2B5EF4-FFF2-40B4-BE49-F238E27FC236}">
                <a16:creationId xmlns:a16="http://schemas.microsoft.com/office/drawing/2014/main" id="{4B423935-FADD-D22C-FAD6-BD00658F8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8006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5</a:t>
            </a:r>
          </a:p>
        </p:txBody>
      </p:sp>
      <p:sp>
        <p:nvSpPr>
          <p:cNvPr id="45066" name="Rectangle 11">
            <a:extLst>
              <a:ext uri="{FF2B5EF4-FFF2-40B4-BE49-F238E27FC236}">
                <a16:creationId xmlns:a16="http://schemas.microsoft.com/office/drawing/2014/main" id="{148B435D-CB53-5A7A-5C1E-2B05F45C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5067" name="Rectangle 12">
            <a:extLst>
              <a:ext uri="{FF2B5EF4-FFF2-40B4-BE49-F238E27FC236}">
                <a16:creationId xmlns:a16="http://schemas.microsoft.com/office/drawing/2014/main" id="{89389A78-9615-5F2F-9E2E-26C0DE17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8100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5</a:t>
            </a:r>
          </a:p>
        </p:txBody>
      </p:sp>
      <p:sp>
        <p:nvSpPr>
          <p:cNvPr id="45068" name="Line 13">
            <a:extLst>
              <a:ext uri="{FF2B5EF4-FFF2-40B4-BE49-F238E27FC236}">
                <a16:creationId xmlns:a16="http://schemas.microsoft.com/office/drawing/2014/main" id="{1FF4F6A1-7E2F-A252-9A2D-D953CD3EE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0386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Text Box 14">
            <a:extLst>
              <a:ext uri="{FF2B5EF4-FFF2-40B4-BE49-F238E27FC236}">
                <a16:creationId xmlns:a16="http://schemas.microsoft.com/office/drawing/2014/main" id="{59CF63CB-FA5D-8919-2644-09965DEB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v:</a:t>
            </a:r>
          </a:p>
        </p:txBody>
      </p:sp>
      <p:sp>
        <p:nvSpPr>
          <p:cNvPr id="45070" name="Text Box 15">
            <a:extLst>
              <a:ext uri="{FF2B5EF4-FFF2-40B4-BE49-F238E27FC236}">
                <a16:creationId xmlns:a16="http://schemas.microsoft.com/office/drawing/2014/main" id="{2D1C78D2-4A38-B61A-BF65-D93CB7A5B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76801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v’s elements:</a:t>
            </a:r>
          </a:p>
        </p:txBody>
      </p:sp>
      <p:sp>
        <p:nvSpPr>
          <p:cNvPr id="45071" name="Text Box 16">
            <a:extLst>
              <a:ext uri="{FF2B5EF4-FFF2-40B4-BE49-F238E27FC236}">
                <a16:creationId xmlns:a16="http://schemas.microsoft.com/office/drawing/2014/main" id="{A6309BEA-E7F9-FC16-15E1-F86DDD019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343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45072" name="Text Box 17">
            <a:extLst>
              <a:ext uri="{FF2B5EF4-FFF2-40B4-BE49-F238E27FC236}">
                <a16:creationId xmlns:a16="http://schemas.microsoft.com/office/drawing/2014/main" id="{1951E771-648E-D66A-12C1-58C95D497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3434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45073" name="Text Box 18">
            <a:extLst>
              <a:ext uri="{FF2B5EF4-FFF2-40B4-BE49-F238E27FC236}">
                <a16:creationId xmlns:a16="http://schemas.microsoft.com/office/drawing/2014/main" id="{DC3E000C-9D70-94EA-ED16-78F28DAC9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5074" name="Text Box 19">
            <a:extLst>
              <a:ext uri="{FF2B5EF4-FFF2-40B4-BE49-F238E27FC236}">
                <a16:creationId xmlns:a16="http://schemas.microsoft.com/office/drawing/2014/main" id="{9FBA0DBD-C268-1352-2D0C-7986FA02D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343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v[3]</a:t>
            </a:r>
          </a:p>
        </p:txBody>
      </p:sp>
      <p:sp>
        <p:nvSpPr>
          <p:cNvPr id="45075" name="Text Box 20">
            <a:extLst>
              <a:ext uri="{FF2B5EF4-FFF2-40B4-BE49-F238E27FC236}">
                <a16:creationId xmlns:a16="http://schemas.microsoft.com/office/drawing/2014/main" id="{7A3BACB1-98C5-33E7-1E58-903DAD11A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343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v[4]</a:t>
            </a:r>
          </a:p>
        </p:txBody>
      </p:sp>
      <p:sp>
        <p:nvSpPr>
          <p:cNvPr id="45076" name="Text Box 21">
            <a:extLst>
              <a:ext uri="{FF2B5EF4-FFF2-40B4-BE49-F238E27FC236}">
                <a16:creationId xmlns:a16="http://schemas.microsoft.com/office/drawing/2014/main" id="{ECD4FFBC-F40A-70F3-444A-A5F762B8F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size()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454DF93-0547-0A99-3943-614F8EBCA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-1524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vector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D6D9FFF-9295-27E6-0221-03E72AC66E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685800"/>
            <a:ext cx="9067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vector&lt;</a:t>
            </a:r>
            <a:r>
              <a:rPr lang="en-US" sz="2000" b="1" dirty="0" err="1"/>
              <a:t>int</a:t>
            </a:r>
            <a:r>
              <a:rPr lang="en-US" sz="2000" b="1" dirty="0"/>
              <a:t>&gt; v;	// </a:t>
            </a:r>
            <a:r>
              <a:rPr lang="en-US" sz="2000" dirty="0"/>
              <a:t>start off empty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v.push_back</a:t>
            </a:r>
            <a:r>
              <a:rPr lang="en-US" sz="2000" b="1" dirty="0"/>
              <a:t>(1);	// </a:t>
            </a:r>
            <a:r>
              <a:rPr lang="en-US" sz="2000" dirty="0"/>
              <a:t>add an element with the value </a:t>
            </a:r>
            <a:r>
              <a:rPr lang="en-US" sz="2000" b="1" dirty="0"/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v.push_back</a:t>
            </a:r>
            <a:r>
              <a:rPr lang="en-US" sz="2000" b="1" dirty="0"/>
              <a:t>(4);	// </a:t>
            </a:r>
            <a:r>
              <a:rPr lang="en-US" sz="2000" dirty="0"/>
              <a:t>add an element with the value</a:t>
            </a:r>
            <a:r>
              <a:rPr lang="en-US" sz="2000" b="1" dirty="0"/>
              <a:t> 4 </a:t>
            </a:r>
            <a:r>
              <a:rPr lang="en-US" sz="2000" dirty="0"/>
              <a:t>at end (“the back”)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v.push_back</a:t>
            </a:r>
            <a:r>
              <a:rPr lang="en-US" sz="2000" b="1" dirty="0"/>
              <a:t>(3);	// </a:t>
            </a:r>
            <a:r>
              <a:rPr lang="en-US" sz="2000" dirty="0"/>
              <a:t>add an element with the value</a:t>
            </a:r>
            <a:r>
              <a:rPr lang="en-US" sz="2000" b="1" dirty="0"/>
              <a:t> 3 </a:t>
            </a:r>
            <a:r>
              <a:rPr lang="en-US" sz="2000" dirty="0"/>
              <a:t>at end (“the back”)</a:t>
            </a:r>
            <a:endParaRPr lang="en-US" sz="1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				   </a:t>
            </a:r>
            <a:r>
              <a:rPr lang="en-US" sz="1400" dirty="0"/>
              <a:t>v[0]	 v[1]        v[2]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FCB45511-12A1-F6CF-86AE-A7BD5092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  <a:endParaRPr 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36A78A1-9537-1BD2-F0FC-DCF7AC42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925019-B4B5-4329-9566-1D4C7742F74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662C0945-79C4-7E96-0CEB-BCAD0C900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192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0</a:t>
            </a:r>
          </a:p>
        </p:txBody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id="{3DB2ECF0-A3DD-86D3-646A-1818B4E1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192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47111" name="Text Box 6">
            <a:extLst>
              <a:ext uri="{FF2B5EF4-FFF2-40B4-BE49-F238E27FC236}">
                <a16:creationId xmlns:a16="http://schemas.microsoft.com/office/drawing/2014/main" id="{D68C2228-E721-3F00-FD7A-5E353378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2954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 v:</a:t>
            </a:r>
          </a:p>
        </p:txBody>
      </p:sp>
      <p:sp>
        <p:nvSpPr>
          <p:cNvPr id="47112" name="Rectangle 7">
            <a:extLst>
              <a:ext uri="{FF2B5EF4-FFF2-40B4-BE49-F238E27FC236}">
                <a16:creationId xmlns:a16="http://schemas.microsoft.com/office/drawing/2014/main" id="{71F372A8-5EDB-34CF-A54B-97AFEAD0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6097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47113" name="Rectangle 8">
            <a:extLst>
              <a:ext uri="{FF2B5EF4-FFF2-40B4-BE49-F238E27FC236}">
                <a16:creationId xmlns:a16="http://schemas.microsoft.com/office/drawing/2014/main" id="{283BDE95-C354-F263-88CA-D7EF8926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862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47114" name="Rectangle 9">
            <a:extLst>
              <a:ext uri="{FF2B5EF4-FFF2-40B4-BE49-F238E27FC236}">
                <a16:creationId xmlns:a16="http://schemas.microsoft.com/office/drawing/2014/main" id="{2CA32863-7112-CEBA-A598-DCBCD7842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4384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47115" name="Rectangle 10">
            <a:extLst>
              <a:ext uri="{FF2B5EF4-FFF2-40B4-BE49-F238E27FC236}">
                <a16:creationId xmlns:a16="http://schemas.microsoft.com/office/drawing/2014/main" id="{87D8169A-B3E4-6CDC-958F-FFEB508C1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16097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3</a:t>
            </a:r>
          </a:p>
        </p:txBody>
      </p:sp>
      <p:sp>
        <p:nvSpPr>
          <p:cNvPr id="47116" name="Rectangle 11">
            <a:extLst>
              <a:ext uri="{FF2B5EF4-FFF2-40B4-BE49-F238E27FC236}">
                <a16:creationId xmlns:a16="http://schemas.microsoft.com/office/drawing/2014/main" id="{FC1EF52A-35B0-397E-64D4-2C6EA252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862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2</a:t>
            </a:r>
          </a:p>
        </p:txBody>
      </p:sp>
      <p:sp>
        <p:nvSpPr>
          <p:cNvPr id="47117" name="Rectangle 12">
            <a:extLst>
              <a:ext uri="{FF2B5EF4-FFF2-40B4-BE49-F238E27FC236}">
                <a16:creationId xmlns:a16="http://schemas.microsoft.com/office/drawing/2014/main" id="{7AA23CDE-ED6C-BE40-13F0-9CA863C71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47118" name="Rectangle 13">
            <a:extLst>
              <a:ext uri="{FF2B5EF4-FFF2-40B4-BE49-F238E27FC236}">
                <a16:creationId xmlns:a16="http://schemas.microsoft.com/office/drawing/2014/main" id="{6B4D5319-A651-0E1C-B4F0-1C0C3E74D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384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47119" name="Rectangle 14">
            <a:extLst>
              <a:ext uri="{FF2B5EF4-FFF2-40B4-BE49-F238E27FC236}">
                <a16:creationId xmlns:a16="http://schemas.microsoft.com/office/drawing/2014/main" id="{19E63C18-1B57-760E-27F2-5A003B83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4</a:t>
            </a:r>
          </a:p>
        </p:txBody>
      </p:sp>
      <p:sp>
        <p:nvSpPr>
          <p:cNvPr id="47120" name="Rectangle 15">
            <a:extLst>
              <a:ext uri="{FF2B5EF4-FFF2-40B4-BE49-F238E27FC236}">
                <a16:creationId xmlns:a16="http://schemas.microsoft.com/office/drawing/2014/main" id="{8D39CBA3-DDD2-EBFD-C505-505080E2F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86200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47121" name="Rectangle 16">
            <a:extLst>
              <a:ext uri="{FF2B5EF4-FFF2-40B4-BE49-F238E27FC236}">
                <a16:creationId xmlns:a16="http://schemas.microsoft.com/office/drawing/2014/main" id="{857CE686-63CF-FA45-81CF-6D3A94EE7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416097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3</a:t>
            </a:r>
          </a:p>
        </p:txBody>
      </p:sp>
      <p:sp>
        <p:nvSpPr>
          <p:cNvPr id="47122" name="Rectangle 17">
            <a:extLst>
              <a:ext uri="{FF2B5EF4-FFF2-40B4-BE49-F238E27FC236}">
                <a16:creationId xmlns:a16="http://schemas.microsoft.com/office/drawing/2014/main" id="{6E0274BB-F1F2-07C1-2D8E-6EC04E664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416097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4</a:t>
            </a:r>
          </a:p>
        </p:txBody>
      </p:sp>
      <p:sp>
        <p:nvSpPr>
          <p:cNvPr id="47123" name="Rectangle 18">
            <a:extLst>
              <a:ext uri="{FF2B5EF4-FFF2-40B4-BE49-F238E27FC236}">
                <a16:creationId xmlns:a16="http://schemas.microsoft.com/office/drawing/2014/main" id="{D6A1B13C-6BE5-F9C1-501D-D4B9218DD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16097"/>
            <a:ext cx="7620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47124" name="Text Box 19">
            <a:extLst>
              <a:ext uri="{FF2B5EF4-FFF2-40B4-BE49-F238E27FC236}">
                <a16:creationId xmlns:a16="http://schemas.microsoft.com/office/drawing/2014/main" id="{C493A60A-7F15-1C1C-AEC5-97942CB9F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46526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v:</a:t>
            </a:r>
          </a:p>
        </p:txBody>
      </p:sp>
      <p:sp>
        <p:nvSpPr>
          <p:cNvPr id="47125" name="Text Box 20">
            <a:extLst>
              <a:ext uri="{FF2B5EF4-FFF2-40B4-BE49-F238E27FC236}">
                <a16:creationId xmlns:a16="http://schemas.microsoft.com/office/drawing/2014/main" id="{6DB28B04-C27F-7DB9-D42F-38B4BE5AA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146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v:</a:t>
            </a:r>
          </a:p>
        </p:txBody>
      </p:sp>
      <p:sp>
        <p:nvSpPr>
          <p:cNvPr id="47126" name="Text Box 21">
            <a:extLst>
              <a:ext uri="{FF2B5EF4-FFF2-40B4-BE49-F238E27FC236}">
                <a16:creationId xmlns:a16="http://schemas.microsoft.com/office/drawing/2014/main" id="{166BC783-D880-571B-143C-B733FDD23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76423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v:</a:t>
            </a:r>
          </a:p>
        </p:txBody>
      </p:sp>
      <p:sp>
        <p:nvSpPr>
          <p:cNvPr id="47127" name="Line 22">
            <a:extLst>
              <a:ext uri="{FF2B5EF4-FFF2-40B4-BE49-F238E27FC236}">
                <a16:creationId xmlns:a16="http://schemas.microsoft.com/office/drawing/2014/main" id="{47B8AB01-5B61-5C8B-1718-8444D3B35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43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23">
            <a:extLst>
              <a:ext uri="{FF2B5EF4-FFF2-40B4-BE49-F238E27FC236}">
                <a16:creationId xmlns:a16="http://schemas.microsoft.com/office/drawing/2014/main" id="{77C0A4A0-CCD8-D721-8E1D-741635E27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24">
            <a:extLst>
              <a:ext uri="{FF2B5EF4-FFF2-40B4-BE49-F238E27FC236}">
                <a16:creationId xmlns:a16="http://schemas.microsoft.com/office/drawing/2014/main" id="{9A22BD3F-E9C8-4EA6-ECDC-D85813D73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644697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5">
            <a:extLst>
              <a:ext uri="{FF2B5EF4-FFF2-40B4-BE49-F238E27FC236}">
                <a16:creationId xmlns:a16="http://schemas.microsoft.com/office/drawing/2014/main" id="{3639C40B-28B4-8F39-BBD3-A847A41A82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121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22087E4-DF74-335C-7C69-3E793B6CF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vector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565B421-17D9-DB1A-B7B5-AD4E43100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10210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you get your data into a vector you can easily manipulate it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latin typeface="Times New Roman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main()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mean (average) and median temperatures: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vector&lt;double&gt; temps;	 	//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temperatures in Fahrenheit, e.g., 64.6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double temp;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while 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&gt;&gt;temp)			//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and put into vector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temps.push_back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(temp);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double sum = 0;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for (int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temps.size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 ++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	//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sums temperatures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sum += temps[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];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"Mean temperature: " &lt;&lt; sum/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temps.size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&lt;&lt; '\n’;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ranges::sort(temps);			//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PPP.h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"Median temperature: " &lt;&lt; temps[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temps.size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()/2] &lt;&lt; '\n';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2D04-3C35-1002-A750-95A208D1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FDAD-4DA1-C584-BD92-C0E60E76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723A7-8DF7-4A6E-8A11-38030441EBB9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B433577-DD8F-84CF-29F7-886896C85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Traversing a </a:t>
            </a:r>
            <a:r>
              <a:rPr lang="en-US" b="1" dirty="0"/>
              <a:t>vector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BDD2C09-AB2B-0400-A768-E2357B0A0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10134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you get your data into a vector you can easily manipulate it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with a list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vector&lt;int&gt; v = { 1, 2, 3, 5, 8, 13 };	//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with a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Often, we want to look at each element of a vector in turn: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(int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v.size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 ++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		//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all elements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v[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&lt;&lt; '\n';  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there is a simpler kind of loop for that (a range-</a:t>
            </a: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(int x : v)				//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x in v 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x &lt;&lt; '\n';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b="1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b="1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Times New Roman" charset="0"/>
              </a:rPr>
              <a:t>	</a:t>
            </a:r>
            <a:endParaRPr lang="en-US" sz="2000" b="1" dirty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0ABC-23E1-3C2D-79E8-EC75BFF1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9323-1CBB-06CB-86D2-EFC053BF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D2A2B4-10B4-4085-A786-22C8E61E4DB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3ABFE80-CAD1-1F81-2BB4-D986929FE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Combining Language Features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0743ACF-0F04-FBAD-83CC-0E70D1AE9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96774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You can write many new programs by combining language features, built-in types, and user-defined types in new and interesting ways.</a:t>
            </a:r>
          </a:p>
          <a:p>
            <a:pPr lvl="1" eaLnBrk="1" hangingPunct="1">
              <a:defRPr/>
            </a:pPr>
            <a:r>
              <a:rPr lang="en-US" sz="2400" dirty="0"/>
              <a:t>So far, we have</a:t>
            </a:r>
          </a:p>
          <a:p>
            <a:pPr lvl="2" eaLnBrk="1" hangingPunct="1">
              <a:defRPr/>
            </a:pPr>
            <a:r>
              <a:rPr lang="en-US" dirty="0"/>
              <a:t>Variables and literals of types </a:t>
            </a:r>
            <a:r>
              <a:rPr lang="en-US" sz="2000" b="1" dirty="0"/>
              <a:t>bool, char, int, double</a:t>
            </a:r>
          </a:p>
          <a:p>
            <a:pPr lvl="2" eaLnBrk="1" hangingPunct="1">
              <a:defRPr/>
            </a:pPr>
            <a:r>
              <a:rPr lang="en-US" sz="2000" b="1" dirty="0"/>
              <a:t>vector, </a:t>
            </a:r>
            <a:r>
              <a:rPr lang="en-US" sz="2000" b="1" dirty="0" err="1"/>
              <a:t>push_back</a:t>
            </a:r>
            <a:r>
              <a:rPr lang="en-US" sz="2000" b="1" dirty="0"/>
              <a:t>(), [ ]</a:t>
            </a:r>
            <a:r>
              <a:rPr lang="en-US" dirty="0"/>
              <a:t> (subscripting)</a:t>
            </a:r>
          </a:p>
          <a:p>
            <a:pPr lvl="2" eaLnBrk="1" hangingPunct="1">
              <a:defRPr/>
            </a:pPr>
            <a:r>
              <a:rPr lang="en-US" sz="2000" b="1" dirty="0"/>
              <a:t>!=, ==, =, +, -, +=, &lt;, &amp;&amp;, ||, !</a:t>
            </a:r>
          </a:p>
          <a:p>
            <a:pPr lvl="2" eaLnBrk="1" hangingPunct="1">
              <a:defRPr/>
            </a:pPr>
            <a:r>
              <a:rPr lang="en-US" sz="2000" b="1" dirty="0"/>
              <a:t>max( ), sort( ), </a:t>
            </a:r>
            <a:r>
              <a:rPr lang="en-US" sz="2000" b="1" dirty="0" err="1"/>
              <a:t>cin</a:t>
            </a:r>
            <a:r>
              <a:rPr lang="en-US" sz="2000" b="1" dirty="0"/>
              <a:t>&gt;&gt;, </a:t>
            </a:r>
            <a:r>
              <a:rPr lang="en-US" sz="2000" b="1" dirty="0" err="1"/>
              <a:t>cout</a:t>
            </a:r>
            <a:r>
              <a:rPr lang="en-US" sz="2000" b="1" dirty="0"/>
              <a:t>&lt;&lt;</a:t>
            </a:r>
          </a:p>
          <a:p>
            <a:pPr lvl="2" eaLnBrk="1" hangingPunct="1">
              <a:defRPr/>
            </a:pPr>
            <a:r>
              <a:rPr lang="en-US" sz="2000" b="1" dirty="0"/>
              <a:t>if, for, while</a:t>
            </a:r>
          </a:p>
          <a:p>
            <a:pPr lvl="1" eaLnBrk="1" hangingPunct="1">
              <a:defRPr/>
            </a:pPr>
            <a:r>
              <a:rPr lang="en-US" sz="2400" dirty="0"/>
              <a:t>You can write a lot of different programs with these language features! Let’s try to use them in a slightly different way…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5745-2AFC-F664-B2F2-E6FAE263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46A3-F70C-A90E-ED52-10E4A747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0ABA4A-D1FA-4C64-8607-E897A0127ED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8E6CA5D-3689-C2B0-CA87-FA68A373E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Example – Word List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489FD07-B6AA-F732-2A38-E89E18CC2E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9525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// </a:t>
            </a:r>
            <a:r>
              <a:rPr lang="en-US" sz="2000" i="1" dirty="0"/>
              <a:t>“boilerplate” left out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b="1" dirty="0"/>
              <a:t>vector&lt;string&gt; words;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for (string s; </a:t>
            </a:r>
            <a:r>
              <a:rPr lang="en-US" sz="2000" b="1" dirty="0" err="1"/>
              <a:t>cin</a:t>
            </a:r>
            <a:r>
              <a:rPr lang="en-US" sz="2000" b="1" dirty="0"/>
              <a:t>&gt;&gt;s &amp;&amp; s != </a:t>
            </a:r>
            <a:r>
              <a:rPr lang="en-US" sz="2000" b="1" dirty="0">
                <a:cs typeface="Times New Roman" charset="0"/>
              </a:rPr>
              <a:t>"</a:t>
            </a:r>
            <a:r>
              <a:rPr lang="en-US" sz="2000" b="1" dirty="0"/>
              <a:t>quit</a:t>
            </a:r>
            <a:r>
              <a:rPr lang="en-US" sz="2000" b="1" dirty="0">
                <a:cs typeface="Times New Roman" charset="0"/>
              </a:rPr>
              <a:t>“;  </a:t>
            </a:r>
            <a:r>
              <a:rPr lang="en-US" sz="2000" b="1" dirty="0"/>
              <a:t>) 	// </a:t>
            </a:r>
            <a:r>
              <a:rPr lang="en-US" sz="2000" i="1" dirty="0"/>
              <a:t>&amp;&amp; means AND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words.push_back</a:t>
            </a:r>
            <a:r>
              <a:rPr lang="en-US" sz="2000" b="1" dirty="0"/>
              <a:t>(s);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ranges::sort(words);			// </a:t>
            </a:r>
            <a:r>
              <a:rPr lang="en-US" sz="2000" i="1" dirty="0"/>
              <a:t>sort the words we 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for (string s : words)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cout</a:t>
            </a:r>
            <a:r>
              <a:rPr lang="en-US" sz="2000" b="1" dirty="0"/>
              <a:t> &lt;&lt; s &lt;&lt; </a:t>
            </a:r>
            <a:r>
              <a:rPr lang="en-US" sz="2000" b="1" dirty="0">
                <a:latin typeface="Times New Roman" charset="0"/>
              </a:rPr>
              <a:t>'\n'</a:t>
            </a:r>
            <a:r>
              <a:rPr 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  	/*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000" i="1" dirty="0"/>
              <a:t>read a bunch of strings into a vector of strings, sort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i="1" dirty="0"/>
              <a:t>	    them into lexicographical order (alphabetical order),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i="1" dirty="0"/>
              <a:t>	    and print the strings from the vector to see what we have.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*/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EE22-C26E-52DF-E9A6-0A97233D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2C8D3-2981-9ADD-321E-4CD9732B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71FE61-AEA4-4EFB-9B4A-05EAE9375645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A185E7F-EA1B-3F0A-1474-92E795950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Word list – Eliminate Duplicates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5361044-E66A-D1F2-4A70-317F26E99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10972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// </a:t>
            </a:r>
            <a:r>
              <a:rPr lang="en-US" sz="2000" i="1" dirty="0"/>
              <a:t>Note that duplicate words were printed multiple times.  For example, “the the </a:t>
            </a:r>
            <a:r>
              <a:rPr lang="en-US" sz="2000" i="1" dirty="0" err="1"/>
              <a:t>the</a:t>
            </a:r>
            <a:r>
              <a:rPr lang="en-US" sz="2000" i="1" dirty="0"/>
              <a:t>”.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// </a:t>
            </a:r>
            <a:r>
              <a:rPr lang="en-US" sz="2000" i="1" dirty="0"/>
              <a:t>That’s tedious, let’s eliminate duplicates: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    </a:t>
            </a:r>
            <a:r>
              <a:rPr lang="en-US" sz="2000" b="1" dirty="0"/>
              <a:t>vector&lt;string&gt; words;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for (string s; </a:t>
            </a:r>
            <a:r>
              <a:rPr lang="en-US" sz="2000" b="1" dirty="0" err="1"/>
              <a:t>cin</a:t>
            </a:r>
            <a:r>
              <a:rPr lang="en-US" sz="2000" b="1" dirty="0"/>
              <a:t>&gt;&gt;s &amp;&amp; s!= </a:t>
            </a:r>
            <a:r>
              <a:rPr lang="en-US" sz="2000" b="1" dirty="0">
                <a:cs typeface="Times New Roman" charset="0"/>
              </a:rPr>
              <a:t>"</a:t>
            </a:r>
            <a:r>
              <a:rPr lang="en-US" sz="2000" b="1" dirty="0"/>
              <a:t>quit</a:t>
            </a:r>
            <a:r>
              <a:rPr lang="en-US" sz="2000" b="1" dirty="0">
                <a:cs typeface="Times New Roman" charset="0"/>
              </a:rPr>
              <a:t>";  </a:t>
            </a:r>
            <a:r>
              <a:rPr lang="en-US" sz="2000" b="1" dirty="0"/>
              <a:t>) 		// </a:t>
            </a:r>
            <a:r>
              <a:rPr lang="en-US" sz="2000" i="1" dirty="0"/>
              <a:t>&amp;&amp; means AND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words.push_back</a:t>
            </a:r>
            <a:r>
              <a:rPr lang="en-US" sz="2000" b="1" dirty="0"/>
              <a:t>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ranges::sort(words);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for (int </a:t>
            </a:r>
            <a:r>
              <a:rPr lang="en-US" sz="2000" b="1" dirty="0" err="1"/>
              <a:t>i</a:t>
            </a:r>
            <a:r>
              <a:rPr lang="en-US" sz="2000" b="1" dirty="0"/>
              <a:t>=1; </a:t>
            </a:r>
            <a:r>
              <a:rPr lang="en-US" sz="2000" b="1" dirty="0" err="1"/>
              <a:t>i</a:t>
            </a:r>
            <a:r>
              <a:rPr lang="en-US" sz="2000" b="1" dirty="0"/>
              <a:t>&lt;</a:t>
            </a:r>
            <a:r>
              <a:rPr lang="en-US" sz="2000" b="1" dirty="0" err="1"/>
              <a:t>words.size</a:t>
            </a:r>
            <a:r>
              <a:rPr lang="en-US" sz="2000" b="1" dirty="0"/>
              <a:t>(); ++</a:t>
            </a:r>
            <a:r>
              <a:rPr lang="en-US" sz="2000" b="1" dirty="0" err="1"/>
              <a:t>i</a:t>
            </a:r>
            <a:r>
              <a:rPr lang="en-US" sz="2000" b="1" dirty="0"/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if (</a:t>
            </a:r>
            <a:r>
              <a:rPr lang="en-US" sz="2000" b="1" dirty="0" err="1"/>
              <a:t>i</a:t>
            </a:r>
            <a:r>
              <a:rPr lang="en-US" sz="2000" b="1" dirty="0"/>
              <a:t>==0 || words[i-1]!=words[</a:t>
            </a:r>
            <a:r>
              <a:rPr lang="en-US" sz="2000" b="1" dirty="0" err="1"/>
              <a:t>i</a:t>
            </a:r>
            <a:r>
              <a:rPr lang="en-US" sz="2000" b="1" dirty="0"/>
              <a:t>]) 		// </a:t>
            </a:r>
            <a:r>
              <a:rPr lang="en-US" sz="2000" i="1" dirty="0"/>
              <a:t>|| means 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2000" b="1" dirty="0"/>
              <a:t>words[</a:t>
            </a:r>
            <a:r>
              <a:rPr lang="en-US" sz="2000" b="1" dirty="0" err="1"/>
              <a:t>i</a:t>
            </a:r>
            <a:r>
              <a:rPr lang="en-US" sz="2000" b="1" dirty="0"/>
              <a:t>]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'\n';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// </a:t>
            </a:r>
            <a:r>
              <a:rPr lang="en-US" sz="2000" dirty="0"/>
              <a:t>   </a:t>
            </a:r>
            <a:r>
              <a:rPr lang="en-US" sz="2000" i="1" dirty="0"/>
              <a:t>there are many ways to avoid the duplicated words, many of them are messy (that’s typical).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//</a:t>
            </a:r>
            <a:r>
              <a:rPr lang="en-US" sz="2000" dirty="0"/>
              <a:t>	</a:t>
            </a:r>
            <a:r>
              <a:rPr lang="en-US" sz="2000" i="1" dirty="0"/>
              <a:t>Our job as programmers is to choose a simple clean solution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            given constraints – time, run-time, memory.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C92E7-53A2-4801-22E4-9171275E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ED41C-C917-CF1A-FEE9-7F6C5DA3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88E29F-18FC-45DB-BD6E-F9BE352E4878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E85E510-5BE3-A5D1-8F95-1E4E970C8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Example (cont.) Eliminate Words!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74D1FF2-71C4-BD04-1121-6EBEBE70D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9982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// </a:t>
            </a:r>
            <a:r>
              <a:rPr lang="en-US" sz="2000" i="1" dirty="0"/>
              <a:t>Eliminate the duplicate words by copying only unique words: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    	vector&lt;string&gt; words;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for (string s; </a:t>
            </a:r>
            <a:r>
              <a:rPr lang="en-US" sz="2000" b="1" dirty="0" err="1"/>
              <a:t>cin</a:t>
            </a:r>
            <a:r>
              <a:rPr lang="en-US" sz="2000" b="1" dirty="0"/>
              <a:t>&gt;&gt;s &amp;&amp; s!= </a:t>
            </a:r>
            <a:r>
              <a:rPr lang="en-US" sz="2000" b="1" dirty="0">
                <a:cs typeface="Times New Roman" charset="0"/>
              </a:rPr>
              <a:t>"</a:t>
            </a:r>
            <a:r>
              <a:rPr lang="en-US" sz="2000" b="1" dirty="0"/>
              <a:t>quit</a:t>
            </a:r>
            <a:r>
              <a:rPr lang="en-US" sz="2000" b="1" dirty="0">
                <a:cs typeface="Times New Roman" charset="0"/>
              </a:rPr>
              <a:t>";  </a:t>
            </a:r>
            <a:r>
              <a:rPr lang="en-US" sz="2000" b="1" dirty="0"/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words.push_back</a:t>
            </a:r>
            <a:r>
              <a:rPr lang="en-US" sz="2000" b="1" dirty="0"/>
              <a:t>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ranges::sort(words);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vector&lt;string&gt;w2;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if (0&lt;</a:t>
            </a:r>
            <a:r>
              <a:rPr lang="en-US" sz="2000" b="1" dirty="0" err="1"/>
              <a:t>words.size</a:t>
            </a:r>
            <a:r>
              <a:rPr lang="en-US" sz="2000" b="1" dirty="0"/>
              <a:t>())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w2.push_back(words[0]);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for (int </a:t>
            </a:r>
            <a:r>
              <a:rPr lang="en-US" sz="2000" b="1" dirty="0" err="1"/>
              <a:t>i</a:t>
            </a:r>
            <a:r>
              <a:rPr lang="en-US" sz="2000" b="1" dirty="0"/>
              <a:t>=1; </a:t>
            </a:r>
            <a:r>
              <a:rPr lang="en-US" sz="2000" b="1" dirty="0" err="1"/>
              <a:t>i</a:t>
            </a:r>
            <a:r>
              <a:rPr lang="en-US" sz="2000" b="1" dirty="0"/>
              <a:t>&lt;</a:t>
            </a:r>
            <a:r>
              <a:rPr lang="en-US" sz="2000" b="1" dirty="0" err="1"/>
              <a:t>words.size</a:t>
            </a:r>
            <a:r>
              <a:rPr lang="en-US" sz="2000" b="1" dirty="0"/>
              <a:t>(); ++</a:t>
            </a:r>
            <a:r>
              <a:rPr lang="en-US" sz="2000" b="1" dirty="0" err="1"/>
              <a:t>i</a:t>
            </a:r>
            <a:r>
              <a:rPr lang="en-US" sz="2000" b="1" dirty="0"/>
              <a:t>)</a:t>
            </a:r>
            <a:endParaRPr lang="en-US" sz="2000" b="1" i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	if(words[i-1]!=words[</a:t>
            </a:r>
            <a:r>
              <a:rPr lang="en-US" sz="2000" b="1" dirty="0" err="1"/>
              <a:t>i</a:t>
            </a:r>
            <a:r>
              <a:rPr lang="en-US" sz="2000" b="1" dirty="0"/>
              <a:t>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                                   	w2.push_back(words[</a:t>
            </a:r>
            <a:r>
              <a:rPr lang="en-US" sz="2000" b="1" dirty="0" err="1"/>
              <a:t>i</a:t>
            </a:r>
            <a:r>
              <a:rPr lang="en-US" sz="2000" b="1" dirty="0"/>
              <a:t>]);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&lt;&lt; </a:t>
            </a:r>
            <a:r>
              <a:rPr lang="en-US" sz="2000" b="1" dirty="0">
                <a:cs typeface="Times New Roman" charset="0"/>
              </a:rPr>
              <a:t>"</a:t>
            </a:r>
            <a:r>
              <a:rPr lang="en-US" sz="2000" b="1" dirty="0"/>
              <a:t>found </a:t>
            </a:r>
            <a:r>
              <a:rPr lang="en-US" sz="2000" b="1" dirty="0">
                <a:cs typeface="Times New Roman" charset="0"/>
              </a:rPr>
              <a:t>" </a:t>
            </a:r>
            <a:r>
              <a:rPr lang="en-US" sz="2000" b="1" dirty="0"/>
              <a:t>&lt;&lt; </a:t>
            </a:r>
            <a:r>
              <a:rPr lang="en-US" sz="2000" b="1" dirty="0" err="1"/>
              <a:t>words.size</a:t>
            </a:r>
            <a:r>
              <a:rPr lang="en-US" sz="2000" b="1" dirty="0"/>
              <a:t>()-w2.size() &lt;&lt;  </a:t>
            </a:r>
            <a:r>
              <a:rPr lang="en-US" sz="2000" b="1" dirty="0">
                <a:cs typeface="Times New Roman" charset="0"/>
              </a:rPr>
              <a:t>" </a:t>
            </a:r>
            <a:r>
              <a:rPr lang="en-US" sz="2000" b="1" dirty="0"/>
              <a:t>duplicates\n</a:t>
            </a:r>
            <a:r>
              <a:rPr lang="en-US" sz="2000" b="1" dirty="0">
                <a:cs typeface="Times New Roman" charset="0"/>
              </a:rPr>
              <a:t>"</a:t>
            </a:r>
            <a:r>
              <a:rPr lang="en-US" sz="2000" b="1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for (string s : w2)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	 </a:t>
            </a:r>
            <a:r>
              <a:rPr lang="en-US" sz="2000" b="1" dirty="0" err="1"/>
              <a:t>cout</a:t>
            </a:r>
            <a:r>
              <a:rPr lang="en-US" sz="2000" b="1" dirty="0"/>
              <a:t> &lt;&lt; s &lt;&lt; </a:t>
            </a:r>
            <a:r>
              <a:rPr lang="en-US" sz="2000" b="1" dirty="0">
                <a:cs typeface="Times New Roman" charset="0"/>
              </a:rPr>
              <a:t>"</a:t>
            </a:r>
            <a:r>
              <a:rPr lang="en-US" sz="2000" b="1" dirty="0"/>
              <a:t>\n</a:t>
            </a:r>
            <a:r>
              <a:rPr lang="en-US" sz="2000" b="1" dirty="0">
                <a:cs typeface="Times New Roman" charset="0"/>
              </a:rPr>
              <a:t>"</a:t>
            </a:r>
            <a:r>
              <a:rPr lang="en-US" sz="2000" b="1" dirty="0"/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E95C-F058-DBE6-C392-B4DF95D3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A73C0-FB90-8570-B0BE-5FF9FD85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740D00-67EA-4674-AD8F-24BE2D45832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22BCF74-FAB7-49B1-8121-54CDEF61D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215A1DC-4A35-DB06-09E8-8ED5C693B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9829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We just used a simple algorithm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An algorithm is (from Google search)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“a logical arithmetical or computational procedure that, if correctly applied, ensures the solution of a problem.” – </a:t>
            </a:r>
            <a:r>
              <a:rPr lang="en-US" sz="2000" i="1" dirty="0"/>
              <a:t>Harper Collins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“a set of rules for solving a problem in a finite number of steps, as for finding the greatest common divisor.” – </a:t>
            </a:r>
            <a:r>
              <a:rPr lang="en-US" sz="2000" i="1" dirty="0"/>
              <a:t>Random House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“a detailed sequence of actions to perform or accomplish some task. Named after an Iranian mathematician, Al-</a:t>
            </a:r>
            <a:r>
              <a:rPr lang="en-US" sz="2000" dirty="0" err="1"/>
              <a:t>Khawarizmi</a:t>
            </a:r>
            <a:r>
              <a:rPr lang="en-US" sz="2000" dirty="0"/>
              <a:t>. Technically, an algorithm must reach a result after a finite number of steps, …The term is also used loosely for any sequence of actions (which may or may not terminate).” – </a:t>
            </a:r>
            <a:r>
              <a:rPr lang="en-US" sz="2000" i="1" dirty="0"/>
              <a:t>Webster’s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We eliminated the duplicates by first sorting the vector (so that duplicates are adjacent), and then copying only strings that differ from their predecessor into another vector.</a:t>
            </a:r>
          </a:p>
          <a:p>
            <a:pPr lvl="1">
              <a:defRPr/>
            </a:pPr>
            <a:r>
              <a:rPr lang="en-US" sz="2500" dirty="0"/>
              <a:t>There are other ways. We will see some </a:t>
            </a:r>
            <a:r>
              <a:rPr lang="en-US" sz="2500"/>
              <a:t>of those much </a:t>
            </a:r>
            <a:r>
              <a:rPr lang="en-US" sz="2500" dirty="0"/>
              <a:t>later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F72C-498E-F879-3233-935DD96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3B2B-0387-C10A-83F8-6992F576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32C0FB-127B-4782-A730-A6D5E90E23D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BFEEF8A-30CD-BBC4-FFD9-20800BBF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Overview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F1D2E19-E8E5-02F1-4FBC-1476B80915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Computation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What is computable? How best to compute it?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Abstractions, algorithms, heuristics, data structures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Language constructs and ideas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Sequential order of execution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Expressions and Statements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Selection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Iteration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Functions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Vectors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/>
          </a:p>
          <a:p>
            <a:pPr lvl="1" eaLnBrk="1" hangingPunct="1">
              <a:lnSpc>
                <a:spcPct val="90000"/>
              </a:lnSpc>
              <a:defRPr/>
            </a:pPr>
            <a:endParaRPr 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D6AB-FBC7-DCDD-B35B-172A2CB5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CDE6-6196-6741-B364-0D8BA99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D60486-44BF-4B68-9479-2C77EE9F77F4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6F8E156-8D5F-467C-BFDA-2A5608AA2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Ideal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30B0BB4-8137-ECD0-1E84-1B77AFD4A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825625"/>
            <a:ext cx="108204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Basic language features and libraries should be usable in essentially arbitrary combinations.</a:t>
            </a:r>
          </a:p>
          <a:p>
            <a:pPr lvl="1" eaLnBrk="1" hangingPunct="1">
              <a:defRPr/>
            </a:pPr>
            <a:r>
              <a:rPr lang="en-US" sz="2000" dirty="0"/>
              <a:t>We are not too far from that ideal.</a:t>
            </a:r>
          </a:p>
          <a:p>
            <a:pPr lvl="1" eaLnBrk="1" hangingPunct="1">
              <a:defRPr/>
            </a:pPr>
            <a:r>
              <a:rPr lang="en-US" sz="2000" dirty="0"/>
              <a:t>If a combination of features and types make sense, it will probably work.</a:t>
            </a:r>
          </a:p>
          <a:p>
            <a:pPr lvl="2" eaLnBrk="1" hangingPunct="1">
              <a:defRPr/>
            </a:pPr>
            <a:r>
              <a:rPr lang="en-US" sz="1800" dirty="0"/>
              <a:t>The compiler helps by rejecting some absurdities.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CFF7-C8AB-7C34-2BF1-8DA3B8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169A-564C-D513-C08A-A630AF02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FC6FF6-2DD3-4382-A37F-98C62FAB305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2346916-C4CD-1BE8-1598-CB37DD988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next lecture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826ABF4-C998-78DF-3090-B9797FCDD7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How to deal with errors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DCD9-7AF8-B0F7-DA76-73E39B7A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7B2BE-D7AE-D281-E84B-983C5C9F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EFBEAE-D94F-4705-8957-C0D3D49D34C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340A8BB-F001-1BA0-4752-1AAD36861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You already know most of this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9553FBD-2147-41DE-4C8A-01BD00B8D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9753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Note: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You know how to do arithmetic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d = </a:t>
            </a:r>
            <a:r>
              <a:rPr lang="en-US" sz="1800" dirty="0" err="1"/>
              <a:t>a+b</a:t>
            </a:r>
            <a:r>
              <a:rPr lang="en-US" sz="1800" dirty="0"/>
              <a:t>*c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You know how to select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/>
              <a:t>“if this is true, do that; otherwise do something else 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You know how to “iterate”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“do this until you are finished”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“do that 100 times”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You know how to do functions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“go ask Joe and bring back the answer”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“hey Joe, calculate this for me and send me the answer”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What I will show you today is mostly just vocabulary and syntax for what you already know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19F1C-F25E-F769-AF39-F3112F28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01EC-30C3-20D0-608A-FC24F573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91CDFB-E60F-43F0-9979-07B683C87033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C47260F-70CE-2C78-F388-DF9979DEB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Computation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9E421A7-D0CF-0408-A1C8-A7A4A5C4E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419600"/>
            <a:ext cx="102870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Input: from keyboard, files, other input devices, other programs, other parts of a program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Computation – what our program will do with the input to produce the output.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Output: to screen, files, other output devices, other programs, other parts of a program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0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CE5D92-2AFC-5979-F8AB-9D35918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0FA1D2-7870-E945-4F03-4A586455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B04FFE-634D-4207-AA16-4D883F07536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AutoShape 4">
            <a:extLst>
              <a:ext uri="{FF2B5EF4-FFF2-40B4-BE49-F238E27FC236}">
                <a16:creationId xmlns:a16="http://schemas.microsoft.com/office/drawing/2014/main" id="{5A22DCC6-DCF6-2A11-886E-F4B6EAC53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33600"/>
            <a:ext cx="2743200" cy="19050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D426CC9E-5418-40BF-6D90-27FCF639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667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(input) data</a:t>
            </a:r>
          </a:p>
        </p:txBody>
      </p:sp>
      <p:sp>
        <p:nvSpPr>
          <p:cNvPr id="12295" name="Text Box 6">
            <a:extLst>
              <a:ext uri="{FF2B5EF4-FFF2-40B4-BE49-F238E27FC236}">
                <a16:creationId xmlns:a16="http://schemas.microsoft.com/office/drawing/2014/main" id="{511E6D12-C5F2-002F-0255-2D4E34104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74320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(output) data</a:t>
            </a:r>
          </a:p>
        </p:txBody>
      </p:sp>
      <p:cxnSp>
        <p:nvCxnSpPr>
          <p:cNvPr id="12296" name="AutoShape 8">
            <a:extLst>
              <a:ext uri="{FF2B5EF4-FFF2-40B4-BE49-F238E27FC236}">
                <a16:creationId xmlns:a16="http://schemas.microsoft.com/office/drawing/2014/main" id="{8541314F-E4A1-C431-4456-6E29525351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28956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9">
            <a:extLst>
              <a:ext uri="{FF2B5EF4-FFF2-40B4-BE49-F238E27FC236}">
                <a16:creationId xmlns:a16="http://schemas.microsoft.com/office/drawing/2014/main" id="{51B6AF09-FA74-DEC6-B358-B1CA4F1CD4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0" y="29718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Rectangle 12">
            <a:extLst>
              <a:ext uri="{FF2B5EF4-FFF2-40B4-BE49-F238E27FC236}">
                <a16:creationId xmlns:a16="http://schemas.microsoft.com/office/drawing/2014/main" id="{E0CD5F29-83B5-38CB-8F39-AA088EFF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3276600"/>
            <a:ext cx="758825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2299" name="Rectangle 13">
            <a:extLst>
              <a:ext uri="{FF2B5EF4-FFF2-40B4-BE49-F238E27FC236}">
                <a16:creationId xmlns:a16="http://schemas.microsoft.com/office/drawing/2014/main" id="{0E81BABE-DA01-AF80-9D7A-AE1596DD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2133601"/>
            <a:ext cx="45624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Code, often messy,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a lot of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FA6223C-3D1B-31DB-A468-EB97E9C31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Computation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D8DD4F5-393E-6B5F-0DB2-27469BB15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Our job is to express computations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Correctly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Simply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Efficiently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One tool is called Divide and Conquer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to break up big computations into many little ones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Another tool is Abstraction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Provide a higher-level concept that hides detail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Organization of data is often the key to good code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Input/output formats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Protocols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Data structures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Note the emphasis on structure and organization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You don’t get good code just by writing a lot of statements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When writing code for the use of others, we must do it responsibly so that they can rely on 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C14F-DB6A-B966-2736-C29A1BB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9CAA-9BE4-48A4-B6D0-D850FCE1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21378-7884-46B4-8D47-D774BEF2AEA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7DC6F7D-79E9-416E-0C70-7EEF84562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3"/>
            <a:ext cx="10515600" cy="1082677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Language features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1820601-9A07-FF5C-6DC0-1F4C43A24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11506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Each programming language feature exists to express a fundamental idea</a:t>
            </a:r>
          </a:p>
          <a:p>
            <a:pPr lvl="1" eaLnBrk="1" hangingPunct="1">
              <a:defRPr/>
            </a:pPr>
            <a:r>
              <a:rPr lang="en-US" sz="2400" dirty="0"/>
              <a:t>For example</a:t>
            </a:r>
          </a:p>
          <a:p>
            <a:pPr lvl="2">
              <a:defRPr/>
            </a:pPr>
            <a:r>
              <a:rPr lang="en-US" sz="2000" dirty="0"/>
              <a:t>Addition		</a:t>
            </a:r>
            <a:r>
              <a:rPr lang="en-US" sz="2000" b="1" dirty="0"/>
              <a:t>+</a:t>
            </a:r>
          </a:p>
          <a:p>
            <a:pPr lvl="2">
              <a:defRPr/>
            </a:pPr>
            <a:r>
              <a:rPr lang="en-US" sz="2000" dirty="0"/>
              <a:t>multiplication 	</a:t>
            </a:r>
            <a:r>
              <a:rPr lang="en-US" sz="2000" b="1" dirty="0"/>
              <a:t>* </a:t>
            </a:r>
            <a:endParaRPr lang="en-US" sz="2000" dirty="0"/>
          </a:p>
          <a:p>
            <a:pPr lvl="2" eaLnBrk="1" hangingPunct="1">
              <a:defRPr/>
            </a:pPr>
            <a:r>
              <a:rPr lang="en-US" sz="2000" dirty="0"/>
              <a:t>selection 	</a:t>
            </a:r>
            <a:r>
              <a:rPr lang="en-US" sz="2000" b="1" dirty="0"/>
              <a:t>if (</a:t>
            </a:r>
            <a:r>
              <a:rPr lang="en-US" sz="2000" i="1" dirty="0"/>
              <a:t>expression</a:t>
            </a:r>
            <a:r>
              <a:rPr lang="en-US" sz="2000" b="1" dirty="0"/>
              <a:t>)</a:t>
            </a:r>
            <a:r>
              <a:rPr lang="en-US" sz="2000" b="1" i="1" dirty="0"/>
              <a:t> </a:t>
            </a:r>
            <a:r>
              <a:rPr lang="en-US" sz="2000" i="1" dirty="0"/>
              <a:t>statement </a:t>
            </a:r>
            <a:r>
              <a:rPr lang="en-US" sz="2000" b="1" dirty="0"/>
              <a:t>else</a:t>
            </a:r>
            <a:r>
              <a:rPr lang="en-US" sz="2000" b="1" i="1" dirty="0"/>
              <a:t> </a:t>
            </a:r>
            <a:r>
              <a:rPr lang="en-US" sz="2000" i="1" dirty="0"/>
              <a:t>statement </a:t>
            </a:r>
            <a:r>
              <a:rPr lang="en-US" sz="2000" b="1" i="1" dirty="0"/>
              <a:t>;</a:t>
            </a:r>
            <a:r>
              <a:rPr lang="en-US" sz="2000" dirty="0"/>
              <a:t>	</a:t>
            </a:r>
          </a:p>
          <a:p>
            <a:pPr lvl="2" eaLnBrk="1" hangingPunct="1">
              <a:defRPr/>
            </a:pPr>
            <a:r>
              <a:rPr lang="en-US" sz="2000" dirty="0"/>
              <a:t>iteration 		</a:t>
            </a:r>
            <a:r>
              <a:rPr lang="en-US" sz="2000" b="1" dirty="0"/>
              <a:t>while (</a:t>
            </a:r>
            <a:r>
              <a:rPr lang="en-US" sz="2000" i="1" dirty="0"/>
              <a:t>expression</a:t>
            </a:r>
            <a:r>
              <a:rPr lang="en-US" sz="2000" b="1" dirty="0"/>
              <a:t>)</a:t>
            </a:r>
            <a:r>
              <a:rPr lang="en-US" sz="2000" b="1" i="1" dirty="0"/>
              <a:t> </a:t>
            </a:r>
            <a:r>
              <a:rPr lang="en-US" sz="2000" i="1" dirty="0"/>
              <a:t>statement</a:t>
            </a:r>
            <a:r>
              <a:rPr lang="en-US" sz="2000" b="1" i="1" dirty="0"/>
              <a:t> </a:t>
            </a:r>
            <a:r>
              <a:rPr lang="en-US" sz="2000" b="1" dirty="0"/>
              <a:t>;</a:t>
            </a:r>
            <a:r>
              <a:rPr lang="en-US" sz="2000" dirty="0"/>
              <a:t> 	</a:t>
            </a:r>
          </a:p>
          <a:p>
            <a:pPr lvl="2" eaLnBrk="1" hangingPunct="1">
              <a:defRPr/>
            </a:pPr>
            <a:r>
              <a:rPr lang="en-US" sz="2000" dirty="0"/>
              <a:t>function 	call	</a:t>
            </a:r>
            <a:r>
              <a:rPr lang="en-US" sz="2000" b="1" dirty="0"/>
              <a:t>f(x); </a:t>
            </a:r>
          </a:p>
          <a:p>
            <a:pPr lvl="2" eaLnBrk="1" hangingPunct="1">
              <a:defRPr/>
            </a:pPr>
            <a:r>
              <a:rPr lang="en-US" sz="2000" dirty="0"/>
              <a:t>…</a:t>
            </a:r>
          </a:p>
          <a:p>
            <a:pPr eaLnBrk="1" hangingPunct="1">
              <a:defRPr/>
            </a:pPr>
            <a:r>
              <a:rPr lang="en-US" sz="2800" dirty="0"/>
              <a:t>We combine language features to create programs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8EF6-72DA-2197-1839-9C19E376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0909-65A5-32E0-8CAD-33168152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4D7B40-1ECE-4855-914F-DCF769B1D10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6586BCD-205F-FA6D-9018-420BBA026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Expressions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4464F9F-5CD1-77AC-1374-DBDB6F06CB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compute area: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int length = 20;		</a:t>
            </a:r>
            <a:r>
              <a:rPr lang="en-US" sz="2000" dirty="0"/>
              <a:t>//</a:t>
            </a:r>
            <a:r>
              <a:rPr lang="en-US" sz="2000" b="1" dirty="0"/>
              <a:t> </a:t>
            </a:r>
            <a:r>
              <a:rPr lang="en-US" sz="2000" i="1" dirty="0"/>
              <a:t>the simplest expression: a literal (here, 20)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			// </a:t>
            </a:r>
            <a:r>
              <a:rPr lang="en-US" sz="2000" i="1" dirty="0"/>
              <a:t>(here used to initialize a variable)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width = 40;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area = length*width;		// </a:t>
            </a:r>
            <a:r>
              <a:rPr lang="en-US" sz="2000" i="1" dirty="0"/>
              <a:t>a multiplication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average = (</a:t>
            </a:r>
            <a:r>
              <a:rPr lang="en-US" sz="2000" b="1" dirty="0" err="1"/>
              <a:t>length+width</a:t>
            </a:r>
            <a:r>
              <a:rPr lang="en-US" sz="2000" b="1" dirty="0"/>
              <a:t>)/2;	//</a:t>
            </a:r>
            <a:r>
              <a:rPr lang="en-US" sz="2000" dirty="0"/>
              <a:t> </a:t>
            </a:r>
            <a:r>
              <a:rPr lang="en-US" sz="2000" i="1" dirty="0"/>
              <a:t>addition and division</a:t>
            </a:r>
            <a:r>
              <a:rPr lang="en-US" sz="2000" dirty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The usual rules of precedence apply: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b="1" dirty="0"/>
              <a:t>a*</a:t>
            </a:r>
            <a:r>
              <a:rPr lang="en-US" sz="2000" b="1" dirty="0" err="1"/>
              <a:t>b+c</a:t>
            </a:r>
            <a:r>
              <a:rPr lang="en-US" sz="2000" b="1" dirty="0"/>
              <a:t>/d</a:t>
            </a:r>
            <a:r>
              <a:rPr lang="en-US" sz="2000" dirty="0"/>
              <a:t> means </a:t>
            </a:r>
            <a:r>
              <a:rPr lang="en-US" sz="2000" b="1" dirty="0"/>
              <a:t>(a*b)+(c/d)</a:t>
            </a:r>
            <a:r>
              <a:rPr lang="en-US" sz="2000" dirty="0"/>
              <a:t> and not </a:t>
            </a:r>
            <a:r>
              <a:rPr lang="en-US" sz="2000" b="1" dirty="0"/>
              <a:t>a*(</a:t>
            </a:r>
            <a:r>
              <a:rPr lang="en-US" sz="2000" b="1" dirty="0" err="1"/>
              <a:t>b+c</a:t>
            </a:r>
            <a:r>
              <a:rPr lang="en-US" sz="2000" b="1" dirty="0"/>
              <a:t>)/d</a:t>
            </a:r>
            <a:r>
              <a:rPr lang="en-US" sz="2000" dirty="0"/>
              <a:t>.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If in doubt, parenthesize.  If complicated, parenthesize.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Don’t write “absurdly complicated” expressions: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b="1" dirty="0"/>
              <a:t>a*</a:t>
            </a:r>
            <a:r>
              <a:rPr lang="en-US" sz="2000" b="1" dirty="0" err="1"/>
              <a:t>b+c</a:t>
            </a:r>
            <a:r>
              <a:rPr lang="en-US" sz="2000" b="1" dirty="0"/>
              <a:t>/d*(e-f/g)/h+7		// </a:t>
            </a:r>
            <a:r>
              <a:rPr lang="en-US" sz="2000" i="1" dirty="0"/>
              <a:t>too complicated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Choose meaningful names.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023F-D038-6B4E-EE04-D243A5CB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CE14-6FE2-3DB3-D9D0-46F4FCA0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5A62F-6BE9-4B0A-95D9-138FFEEB9E81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81AD3EF-D813-F6EE-F3D6-AE034AA28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Operators</a:t>
            </a:r>
            <a:endParaRPr lang="en-US" sz="4000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DCA87E6-D3F3-4AAD-A7AF-8FF759769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112776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Expressions are made out of operators and operands</a:t>
            </a:r>
          </a:p>
          <a:p>
            <a:pPr lvl="1" eaLnBrk="1" hangingPunct="1">
              <a:defRPr/>
            </a:pPr>
            <a:r>
              <a:rPr lang="en-US" sz="2000" dirty="0"/>
              <a:t>Operators specify what is to be done</a:t>
            </a:r>
          </a:p>
          <a:p>
            <a:pPr lvl="1" eaLnBrk="1" hangingPunct="1">
              <a:defRPr/>
            </a:pPr>
            <a:r>
              <a:rPr lang="en-US" sz="2000" dirty="0"/>
              <a:t>Operands specify the data for the operators to work with</a:t>
            </a:r>
          </a:p>
          <a:p>
            <a:pPr lvl="1"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Boolean type: </a:t>
            </a:r>
            <a:r>
              <a:rPr lang="en-US" sz="2000" b="1" dirty="0"/>
              <a:t>bool </a:t>
            </a:r>
            <a:r>
              <a:rPr lang="en-US" sz="2000" dirty="0"/>
              <a:t>(values </a:t>
            </a:r>
            <a:r>
              <a:rPr lang="en-US" sz="2000" b="1" dirty="0"/>
              <a:t>true </a:t>
            </a:r>
            <a:r>
              <a:rPr lang="en-US" sz="2000" dirty="0"/>
              <a:t>and</a:t>
            </a:r>
            <a:r>
              <a:rPr lang="en-US" sz="2000" b="1" dirty="0"/>
              <a:t> false</a:t>
            </a:r>
            <a:r>
              <a:rPr lang="en-US" sz="2000" dirty="0"/>
              <a:t>)</a:t>
            </a:r>
          </a:p>
          <a:p>
            <a:pPr lvl="1" eaLnBrk="1" hangingPunct="1">
              <a:defRPr/>
            </a:pPr>
            <a:r>
              <a:rPr lang="en-US" sz="2000" dirty="0"/>
              <a:t>Equality operators:	</a:t>
            </a:r>
            <a:r>
              <a:rPr lang="en-US" sz="2000" b="1" dirty="0"/>
              <a:t>= =</a:t>
            </a:r>
            <a:r>
              <a:rPr lang="en-US" sz="2000" dirty="0"/>
              <a:t> (equal),  </a:t>
            </a:r>
            <a:r>
              <a:rPr lang="en-US" sz="2000" b="1" dirty="0"/>
              <a:t>!=</a:t>
            </a:r>
            <a:r>
              <a:rPr lang="en-US" sz="2000" dirty="0"/>
              <a:t> (not equal)</a:t>
            </a:r>
          </a:p>
          <a:p>
            <a:pPr lvl="1" eaLnBrk="1" hangingPunct="1">
              <a:defRPr/>
            </a:pPr>
            <a:r>
              <a:rPr lang="en-US" sz="2000" dirty="0"/>
              <a:t>Relational operators:  </a:t>
            </a:r>
            <a:r>
              <a:rPr lang="en-US" sz="2000" b="1" dirty="0"/>
              <a:t>&lt;</a:t>
            </a:r>
            <a:r>
              <a:rPr lang="en-US" sz="2000" dirty="0"/>
              <a:t> (less than), </a:t>
            </a:r>
            <a:r>
              <a:rPr lang="en-US" sz="2000" b="1" dirty="0"/>
              <a:t>&gt;</a:t>
            </a:r>
            <a:r>
              <a:rPr lang="en-US" sz="2000" dirty="0"/>
              <a:t> (greater than),</a:t>
            </a:r>
          </a:p>
          <a:p>
            <a:pPr marL="342900" lvl="1" indent="0" eaLnBrk="1" hangingPunct="1">
              <a:buNone/>
              <a:defRPr/>
            </a:pPr>
            <a:r>
              <a:rPr lang="en-US" sz="2000" b="1" dirty="0"/>
              <a:t>			   &lt;= </a:t>
            </a:r>
            <a:r>
              <a:rPr lang="en-US" sz="2000" dirty="0"/>
              <a:t>(less than or equal), </a:t>
            </a:r>
            <a:r>
              <a:rPr lang="en-US" sz="2000" b="1" dirty="0"/>
              <a:t>&gt;= </a:t>
            </a:r>
            <a:r>
              <a:rPr lang="en-US" sz="2000" dirty="0"/>
              <a:t>(greater than or equal)</a:t>
            </a:r>
          </a:p>
          <a:p>
            <a:pPr>
              <a:defRPr/>
            </a:pPr>
            <a:r>
              <a:rPr lang="en-US" sz="2300" dirty="0"/>
              <a:t>Logical operators: 	</a:t>
            </a:r>
            <a:r>
              <a:rPr lang="en-US" sz="2300" b="1" dirty="0"/>
              <a:t>&amp;&amp;</a:t>
            </a:r>
            <a:r>
              <a:rPr lang="en-US" sz="2300" dirty="0"/>
              <a:t> (and), </a:t>
            </a:r>
            <a:r>
              <a:rPr lang="en-US" sz="2300" b="1" dirty="0"/>
              <a:t>||</a:t>
            </a:r>
            <a:r>
              <a:rPr lang="en-US" sz="2300" dirty="0"/>
              <a:t> (or), </a:t>
            </a:r>
            <a:r>
              <a:rPr lang="en-US" sz="2300" b="1" dirty="0"/>
              <a:t>! </a:t>
            </a:r>
            <a:r>
              <a:rPr lang="en-US" sz="2300" dirty="0"/>
              <a:t>(not)</a:t>
            </a:r>
          </a:p>
          <a:p>
            <a:pPr eaLnBrk="1" hangingPunct="1">
              <a:defRPr/>
            </a:pPr>
            <a:r>
              <a:rPr lang="en-US" sz="2000" dirty="0"/>
              <a:t>Character type: </a:t>
            </a:r>
            <a:r>
              <a:rPr lang="en-US" sz="2000" b="1" dirty="0"/>
              <a:t>char </a:t>
            </a:r>
            <a:r>
              <a:rPr lang="en-US" sz="2000" dirty="0"/>
              <a:t>(values e.g., </a:t>
            </a:r>
            <a:r>
              <a:rPr lang="en-US" sz="2000" b="1" dirty="0"/>
              <a:t>'a'</a:t>
            </a:r>
            <a:r>
              <a:rPr lang="en-US" sz="2000" dirty="0"/>
              <a:t>,</a:t>
            </a:r>
            <a:r>
              <a:rPr lang="en-US" sz="2000" b="1" dirty="0"/>
              <a:t> '7'</a:t>
            </a:r>
            <a:r>
              <a:rPr lang="en-US" sz="2000" dirty="0"/>
              <a:t>, and </a:t>
            </a:r>
            <a:r>
              <a:rPr lang="en-US" sz="2000" b="1" dirty="0"/>
              <a:t>'@'</a:t>
            </a:r>
            <a:r>
              <a:rPr lang="en-US" sz="2000" dirty="0"/>
              <a:t>)</a:t>
            </a:r>
          </a:p>
          <a:p>
            <a:pPr eaLnBrk="1" hangingPunct="1">
              <a:defRPr/>
            </a:pPr>
            <a:r>
              <a:rPr lang="en-US" sz="2000" dirty="0"/>
              <a:t>Integer types:  </a:t>
            </a:r>
            <a:r>
              <a:rPr lang="en-US" sz="2000" b="1" dirty="0"/>
              <a:t>short, int, long </a:t>
            </a:r>
            <a:r>
              <a:rPr lang="en-US" sz="2000" dirty="0"/>
              <a:t>(values e.g., </a:t>
            </a:r>
            <a:r>
              <a:rPr lang="en-US" sz="2000" b="1" dirty="0"/>
              <a:t>7</a:t>
            </a:r>
            <a:r>
              <a:rPr lang="en-US" sz="2000" dirty="0"/>
              <a:t>,</a:t>
            </a:r>
            <a:r>
              <a:rPr lang="en-US" sz="2000" b="1" dirty="0"/>
              <a:t> 42, </a:t>
            </a:r>
            <a:r>
              <a:rPr lang="en-US" sz="2000" dirty="0"/>
              <a:t>and </a:t>
            </a:r>
            <a:r>
              <a:rPr lang="en-US" sz="2000" b="1" dirty="0"/>
              <a:t>12345678</a:t>
            </a:r>
            <a:r>
              <a:rPr lang="en-US" sz="2000" dirty="0"/>
              <a:t>)</a:t>
            </a:r>
          </a:p>
          <a:p>
            <a:pPr lvl="1" eaLnBrk="1" hangingPunct="1">
              <a:defRPr/>
            </a:pPr>
            <a:r>
              <a:rPr lang="en-US" sz="2000" dirty="0"/>
              <a:t> arithmetic operators: </a:t>
            </a:r>
            <a:r>
              <a:rPr lang="en-US" sz="2000" b="1" dirty="0"/>
              <a:t>+</a:t>
            </a:r>
            <a:r>
              <a:rPr lang="en-US" sz="2000" dirty="0"/>
              <a:t>,</a:t>
            </a:r>
            <a:r>
              <a:rPr lang="en-US" sz="2000" b="1" dirty="0"/>
              <a:t> -</a:t>
            </a:r>
            <a:r>
              <a:rPr lang="en-US" sz="2000" dirty="0"/>
              <a:t>,</a:t>
            </a:r>
            <a:r>
              <a:rPr lang="en-US" sz="2000" b="1" dirty="0"/>
              <a:t> *</a:t>
            </a:r>
            <a:r>
              <a:rPr lang="en-US" sz="2000" dirty="0"/>
              <a:t>,</a:t>
            </a:r>
            <a:r>
              <a:rPr lang="en-US" sz="2000" b="1" dirty="0"/>
              <a:t> /</a:t>
            </a:r>
            <a:r>
              <a:rPr lang="en-US" sz="2000" dirty="0"/>
              <a:t>,</a:t>
            </a:r>
            <a:r>
              <a:rPr lang="en-US" sz="2000" b="1" dirty="0"/>
              <a:t> %</a:t>
            </a:r>
            <a:r>
              <a:rPr lang="en-US" sz="2000" dirty="0"/>
              <a:t> (remainder)</a:t>
            </a:r>
          </a:p>
          <a:p>
            <a:pPr eaLnBrk="1" hangingPunct="1">
              <a:defRPr/>
            </a:pPr>
            <a:r>
              <a:rPr lang="en-US" sz="2000" dirty="0"/>
              <a:t>Floating-point types: e.g., </a:t>
            </a:r>
            <a:r>
              <a:rPr lang="en-US" sz="2000" b="1" dirty="0"/>
              <a:t>float, double	</a:t>
            </a:r>
            <a:r>
              <a:rPr lang="en-US" sz="2000" dirty="0"/>
              <a:t>(values e.g., </a:t>
            </a:r>
            <a:r>
              <a:rPr lang="en-US" sz="2000" b="1" dirty="0"/>
              <a:t>12.45 </a:t>
            </a:r>
            <a:r>
              <a:rPr lang="en-US" sz="2000" dirty="0"/>
              <a:t>and</a:t>
            </a:r>
            <a:r>
              <a:rPr lang="en-US" sz="2000" b="1" dirty="0"/>
              <a:t> 1.234e3</a:t>
            </a:r>
            <a:r>
              <a:rPr lang="en-US" sz="2000" dirty="0"/>
              <a:t>)</a:t>
            </a:r>
          </a:p>
          <a:p>
            <a:pPr lvl="1" eaLnBrk="1" hangingPunct="1">
              <a:defRPr/>
            </a:pPr>
            <a:r>
              <a:rPr lang="en-US" sz="2000" dirty="0"/>
              <a:t>arithmetic operators: </a:t>
            </a:r>
            <a:r>
              <a:rPr lang="en-US" sz="2000" b="1" dirty="0"/>
              <a:t>+, -, *, 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A258-057E-7FC0-E753-104710F6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6196-0118-4CCC-9A9A-C5623A38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84A239-BBFF-4815-A1E7-591D062AF45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PPP3</Template>
  <TotalTime>2666</TotalTime>
  <Words>3538</Words>
  <Application>Microsoft Office PowerPoint</Application>
  <PresentationFormat>Widescreen</PresentationFormat>
  <Paragraphs>503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Tahoma</vt:lpstr>
      <vt:lpstr>Times New Roman</vt:lpstr>
      <vt:lpstr>Times-Italic</vt:lpstr>
      <vt:lpstr>Wingdings</vt:lpstr>
      <vt:lpstr>PPP3</vt:lpstr>
      <vt:lpstr>Chapter 3 – Computation</vt:lpstr>
      <vt:lpstr>Abstract</vt:lpstr>
      <vt:lpstr>Overview</vt:lpstr>
      <vt:lpstr>You already know most of this</vt:lpstr>
      <vt:lpstr>Computation</vt:lpstr>
      <vt:lpstr>Computation</vt:lpstr>
      <vt:lpstr>Language features</vt:lpstr>
      <vt:lpstr>Expressions</vt:lpstr>
      <vt:lpstr>Operators</vt:lpstr>
      <vt:lpstr>Concise Operators</vt:lpstr>
      <vt:lpstr>Constant expressions</vt:lpstr>
      <vt:lpstr>Statements</vt:lpstr>
      <vt:lpstr>Selection</vt:lpstr>
      <vt:lpstr>Iteration (while loop) </vt:lpstr>
      <vt:lpstr>Iteration (while-loop)</vt:lpstr>
      <vt:lpstr>Iteration (for-loop)</vt:lpstr>
      <vt:lpstr>Functions</vt:lpstr>
      <vt:lpstr>Functions</vt:lpstr>
      <vt:lpstr>Another Example</vt:lpstr>
      <vt:lpstr>Data for Iteration - vector</vt:lpstr>
      <vt:lpstr>vector</vt:lpstr>
      <vt:lpstr>vector</vt:lpstr>
      <vt:lpstr>vector</vt:lpstr>
      <vt:lpstr>Traversing a vector</vt:lpstr>
      <vt:lpstr>Combining Language Features</vt:lpstr>
      <vt:lpstr>Example – Word List</vt:lpstr>
      <vt:lpstr>Word list – Eliminate Duplicates</vt:lpstr>
      <vt:lpstr>Example (cont.) Eliminate Words!</vt:lpstr>
      <vt:lpstr>Algorithm</vt:lpstr>
      <vt:lpstr>Ideal</vt:lpstr>
      <vt:lpstr>The 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Bjarne Stroustrup</cp:lastModifiedBy>
  <cp:revision>94</cp:revision>
  <dcterms:created xsi:type="dcterms:W3CDTF">1601-01-01T00:00:00Z</dcterms:created>
  <dcterms:modified xsi:type="dcterms:W3CDTF">2024-04-03T19:52:16Z</dcterms:modified>
</cp:coreProperties>
</file>