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8"/>
  </p:notesMasterIdLst>
  <p:handoutMasterIdLst>
    <p:handoutMasterId r:id="rId39"/>
  </p:handoutMasterIdLst>
  <p:sldIdLst>
    <p:sldId id="256" r:id="rId2"/>
    <p:sldId id="269" r:id="rId3"/>
    <p:sldId id="257" r:id="rId4"/>
    <p:sldId id="258" r:id="rId5"/>
    <p:sldId id="297" r:id="rId6"/>
    <p:sldId id="270" r:id="rId7"/>
    <p:sldId id="298" r:id="rId8"/>
    <p:sldId id="268" r:id="rId9"/>
    <p:sldId id="274" r:id="rId10"/>
    <p:sldId id="299" r:id="rId11"/>
    <p:sldId id="261" r:id="rId12"/>
    <p:sldId id="262" r:id="rId13"/>
    <p:sldId id="263" r:id="rId14"/>
    <p:sldId id="264" r:id="rId15"/>
    <p:sldId id="282" r:id="rId16"/>
    <p:sldId id="266" r:id="rId17"/>
    <p:sldId id="267" r:id="rId18"/>
    <p:sldId id="301" r:id="rId19"/>
    <p:sldId id="300" r:id="rId20"/>
    <p:sldId id="309" r:id="rId21"/>
    <p:sldId id="283" r:id="rId22"/>
    <p:sldId id="284" r:id="rId23"/>
    <p:sldId id="285" r:id="rId24"/>
    <p:sldId id="287" r:id="rId25"/>
    <p:sldId id="288" r:id="rId26"/>
    <p:sldId id="286" r:id="rId27"/>
    <p:sldId id="289" r:id="rId28"/>
    <p:sldId id="290" r:id="rId29"/>
    <p:sldId id="291" r:id="rId30"/>
    <p:sldId id="277" r:id="rId31"/>
    <p:sldId id="305" r:id="rId32"/>
    <p:sldId id="306" r:id="rId33"/>
    <p:sldId id="307" r:id="rId34"/>
    <p:sldId id="308" r:id="rId35"/>
    <p:sldId id="292" r:id="rId36"/>
    <p:sldId id="281"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E3EA8-E9FD-466B-81C5-3C21CEFA136F}" v="63" dt="2024-04-03T19:52:49.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92" y="18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5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jarne Stroustrup" userId="feda092f62fc381e" providerId="LiveId" clId="{0EEE3EA8-E9FD-466B-81C5-3C21CEFA136F}"/>
    <pc:docChg chg="undo custSel addSld modSld sldOrd modMainMaster modNotesMaster">
      <pc:chgData name="Bjarne Stroustrup" userId="feda092f62fc381e" providerId="LiveId" clId="{0EEE3EA8-E9FD-466B-81C5-3C21CEFA136F}" dt="2024-04-03T19:52:54.995" v="2563" actId="1076"/>
      <pc:docMkLst>
        <pc:docMk/>
      </pc:docMkLst>
      <pc:sldChg chg="addSp delSp modSp mod">
        <pc:chgData name="Bjarne Stroustrup" userId="feda092f62fc381e" providerId="LiveId" clId="{0EEE3EA8-E9FD-466B-81C5-3C21CEFA136F}" dt="2024-04-03T19:52:54.995" v="2563" actId="1076"/>
        <pc:sldMkLst>
          <pc:docMk/>
          <pc:sldMk cId="0" sldId="256"/>
        </pc:sldMkLst>
        <pc:spChg chg="add mod">
          <ac:chgData name="Bjarne Stroustrup" userId="feda092f62fc381e" providerId="LiveId" clId="{0EEE3EA8-E9FD-466B-81C5-3C21CEFA136F}" dt="2024-04-03T19:52:54.995" v="2563" actId="1076"/>
          <ac:spMkLst>
            <pc:docMk/>
            <pc:sldMk cId="0" sldId="256"/>
            <ac:spMk id="2" creationId="{1208B6DD-D1A8-23AC-2365-C9BC35C6D28B}"/>
          </ac:spMkLst>
        </pc:spChg>
        <pc:spChg chg="add del mod">
          <ac:chgData name="Bjarne Stroustrup" userId="feda092f62fc381e" providerId="LiveId" clId="{0EEE3EA8-E9FD-466B-81C5-3C21CEFA136F}" dt="2024-03-26T18:12:41.690" v="8" actId="21"/>
          <ac:spMkLst>
            <pc:docMk/>
            <pc:sldMk cId="0" sldId="256"/>
            <ac:spMk id="2" creationId="{5D6B623D-653F-76E0-4266-DCAEBBFA1E6B}"/>
          </ac:spMkLst>
        </pc:spChg>
        <pc:spChg chg="mod">
          <ac:chgData name="Bjarne Stroustrup" userId="feda092f62fc381e" providerId="LiveId" clId="{0EEE3EA8-E9FD-466B-81C5-3C21CEFA136F}" dt="2024-03-26T18:13:09.445" v="11" actId="14100"/>
          <ac:spMkLst>
            <pc:docMk/>
            <pc:sldMk cId="0" sldId="256"/>
            <ac:spMk id="4098" creationId="{7251D5BC-A32D-A123-22C0-9DD1EC8F216D}"/>
          </ac:spMkLst>
        </pc:spChg>
        <pc:spChg chg="del mod">
          <ac:chgData name="Bjarne Stroustrup" userId="feda092f62fc381e" providerId="LiveId" clId="{0EEE3EA8-E9FD-466B-81C5-3C21CEFA136F}" dt="2024-03-26T18:12:37.177" v="7" actId="21"/>
          <ac:spMkLst>
            <pc:docMk/>
            <pc:sldMk cId="0" sldId="256"/>
            <ac:spMk id="4099" creationId="{B403CEE8-6EC6-FE52-75D8-DBB8E5B67F97}"/>
          </ac:spMkLst>
        </pc:spChg>
        <pc:picChg chg="add mod">
          <ac:chgData name="Bjarne Stroustrup" userId="feda092f62fc381e" providerId="LiveId" clId="{0EEE3EA8-E9FD-466B-81C5-3C21CEFA136F}" dt="2024-03-26T18:13:00.712" v="9"/>
          <ac:picMkLst>
            <pc:docMk/>
            <pc:sldMk cId="0" sldId="256"/>
            <ac:picMk id="3" creationId="{D9BB65A2-915A-8469-8571-3A574319D72A}"/>
          </ac:picMkLst>
        </pc:picChg>
        <pc:picChg chg="del mod">
          <ac:chgData name="Bjarne Stroustrup" userId="feda092f62fc381e" providerId="LiveId" clId="{0EEE3EA8-E9FD-466B-81C5-3C21CEFA136F}" dt="2024-03-26T18:12:31.868" v="6" actId="21"/>
          <ac:picMkLst>
            <pc:docMk/>
            <pc:sldMk cId="0" sldId="256"/>
            <ac:picMk id="4100" creationId="{A6209E29-1320-CF04-8F09-6C1E1015CCC1}"/>
          </ac:picMkLst>
        </pc:picChg>
      </pc:sldChg>
      <pc:sldChg chg="delSp modSp mod">
        <pc:chgData name="Bjarne Stroustrup" userId="feda092f62fc381e" providerId="LiveId" clId="{0EEE3EA8-E9FD-466B-81C5-3C21CEFA136F}" dt="2024-03-27T18:21:13.806" v="2560" actId="20577"/>
        <pc:sldMkLst>
          <pc:docMk/>
          <pc:sldMk cId="0" sldId="257"/>
        </pc:sldMkLst>
        <pc:spChg chg="mod">
          <ac:chgData name="Bjarne Stroustrup" userId="feda092f62fc381e" providerId="LiveId" clId="{0EEE3EA8-E9FD-466B-81C5-3C21CEFA136F}" dt="2024-03-26T18:12:12.420" v="1"/>
          <ac:spMkLst>
            <pc:docMk/>
            <pc:sldMk cId="0" sldId="257"/>
            <ac:spMk id="4" creationId="{271BEE19-62B7-934B-6840-0C74432111D4}"/>
          </ac:spMkLst>
        </pc:spChg>
        <pc:spChg chg="mod">
          <ac:chgData name="Bjarne Stroustrup" userId="feda092f62fc381e" providerId="LiveId" clId="{0EEE3EA8-E9FD-466B-81C5-3C21CEFA136F}" dt="2024-03-26T18:12:12.420" v="1"/>
          <ac:spMkLst>
            <pc:docMk/>
            <pc:sldMk cId="0" sldId="257"/>
            <ac:spMk id="5" creationId="{D6378923-B837-CA74-A1AA-0A9D53E78148}"/>
          </ac:spMkLst>
        </pc:spChg>
        <pc:spChg chg="mod">
          <ac:chgData name="Bjarne Stroustrup" userId="feda092f62fc381e" providerId="LiveId" clId="{0EEE3EA8-E9FD-466B-81C5-3C21CEFA136F}" dt="2024-03-26T18:12:12.420" v="1"/>
          <ac:spMkLst>
            <pc:docMk/>
            <pc:sldMk cId="0" sldId="257"/>
            <ac:spMk id="5122" creationId="{78C5B3F8-0F0A-43C9-9247-9C876252B91B}"/>
          </ac:spMkLst>
        </pc:spChg>
        <pc:spChg chg="mod">
          <ac:chgData name="Bjarne Stroustrup" userId="feda092f62fc381e" providerId="LiveId" clId="{0EEE3EA8-E9FD-466B-81C5-3C21CEFA136F}" dt="2024-03-27T18:21:13.806" v="2560" actId="20577"/>
          <ac:spMkLst>
            <pc:docMk/>
            <pc:sldMk cId="0" sldId="257"/>
            <ac:spMk id="5123" creationId="{218337C1-5047-E7CE-9954-8F311DA56557}"/>
          </ac:spMkLst>
        </pc:spChg>
        <pc:picChg chg="del mod">
          <ac:chgData name="Bjarne Stroustrup" userId="feda092f62fc381e" providerId="LiveId" clId="{0EEE3EA8-E9FD-466B-81C5-3C21CEFA136F}" dt="2024-03-26T18:14:01.781" v="13" actId="21"/>
          <ac:picMkLst>
            <pc:docMk/>
            <pc:sldMk cId="0" sldId="257"/>
            <ac:picMk id="7174" creationId="{30B3CB27-0CC9-C18A-B4CB-DC2B01F474C2}"/>
          </ac:picMkLst>
        </pc:picChg>
      </pc:sldChg>
      <pc:sldChg chg="modSp mod">
        <pc:chgData name="Bjarne Stroustrup" userId="feda092f62fc381e" providerId="LiveId" clId="{0EEE3EA8-E9FD-466B-81C5-3C21CEFA136F}" dt="2024-03-26T18:18:57.462" v="47" actId="20577"/>
        <pc:sldMkLst>
          <pc:docMk/>
          <pc:sldMk cId="0" sldId="258"/>
        </pc:sldMkLst>
        <pc:spChg chg="mod">
          <ac:chgData name="Bjarne Stroustrup" userId="feda092f62fc381e" providerId="LiveId" clId="{0EEE3EA8-E9FD-466B-81C5-3C21CEFA136F}" dt="2024-03-26T18:12:12.420" v="1"/>
          <ac:spMkLst>
            <pc:docMk/>
            <pc:sldMk cId="0" sldId="258"/>
            <ac:spMk id="4" creationId="{27FA3994-3941-96E0-57B5-D0BBB689399E}"/>
          </ac:spMkLst>
        </pc:spChg>
        <pc:spChg chg="mod">
          <ac:chgData name="Bjarne Stroustrup" userId="feda092f62fc381e" providerId="LiveId" clId="{0EEE3EA8-E9FD-466B-81C5-3C21CEFA136F}" dt="2024-03-26T18:12:12.420" v="1"/>
          <ac:spMkLst>
            <pc:docMk/>
            <pc:sldMk cId="0" sldId="258"/>
            <ac:spMk id="5" creationId="{4C149743-0157-4944-6C26-08C59751E41A}"/>
          </ac:spMkLst>
        </pc:spChg>
        <pc:spChg chg="mod">
          <ac:chgData name="Bjarne Stroustrup" userId="feda092f62fc381e" providerId="LiveId" clId="{0EEE3EA8-E9FD-466B-81C5-3C21CEFA136F}" dt="2024-03-26T18:12:05.374" v="0"/>
          <ac:spMkLst>
            <pc:docMk/>
            <pc:sldMk cId="0" sldId="258"/>
            <ac:spMk id="6146" creationId="{B298E439-ED15-FE7F-AEAF-4C7237569B91}"/>
          </ac:spMkLst>
        </pc:spChg>
        <pc:spChg chg="mod">
          <ac:chgData name="Bjarne Stroustrup" userId="feda092f62fc381e" providerId="LiveId" clId="{0EEE3EA8-E9FD-466B-81C5-3C21CEFA136F}" dt="2024-03-26T18:18:57.462" v="47" actId="20577"/>
          <ac:spMkLst>
            <pc:docMk/>
            <pc:sldMk cId="0" sldId="258"/>
            <ac:spMk id="6147" creationId="{9FC12439-F73B-304D-0238-BEF0DA3E35A3}"/>
          </ac:spMkLst>
        </pc:spChg>
      </pc:sldChg>
      <pc:sldChg chg="modSp mod">
        <pc:chgData name="Bjarne Stroustrup" userId="feda092f62fc381e" providerId="LiveId" clId="{0EEE3EA8-E9FD-466B-81C5-3C21CEFA136F}" dt="2024-03-26T20:15:08.552" v="546" actId="114"/>
        <pc:sldMkLst>
          <pc:docMk/>
          <pc:sldMk cId="0" sldId="261"/>
        </pc:sldMkLst>
        <pc:spChg chg="mod">
          <ac:chgData name="Bjarne Stroustrup" userId="feda092f62fc381e" providerId="LiveId" clId="{0EEE3EA8-E9FD-466B-81C5-3C21CEFA136F}" dt="2024-03-26T18:12:12.420" v="1"/>
          <ac:spMkLst>
            <pc:docMk/>
            <pc:sldMk cId="0" sldId="261"/>
            <ac:spMk id="4" creationId="{186D3D29-AF61-A69F-3727-AE80F51548A7}"/>
          </ac:spMkLst>
        </pc:spChg>
        <pc:spChg chg="mod">
          <ac:chgData name="Bjarne Stroustrup" userId="feda092f62fc381e" providerId="LiveId" clId="{0EEE3EA8-E9FD-466B-81C5-3C21CEFA136F}" dt="2024-03-26T18:12:12.420" v="1"/>
          <ac:spMkLst>
            <pc:docMk/>
            <pc:sldMk cId="0" sldId="261"/>
            <ac:spMk id="5" creationId="{D6D99E94-1D13-A990-6D71-9D3BF14418A8}"/>
          </ac:spMkLst>
        </pc:spChg>
        <pc:spChg chg="mod">
          <ac:chgData name="Bjarne Stroustrup" userId="feda092f62fc381e" providerId="LiveId" clId="{0EEE3EA8-E9FD-466B-81C5-3C21CEFA136F}" dt="2024-03-26T18:12:05.374" v="0"/>
          <ac:spMkLst>
            <pc:docMk/>
            <pc:sldMk cId="0" sldId="261"/>
            <ac:spMk id="9218" creationId="{AA1BCE2F-4262-2F53-99C1-79E7E8F22337}"/>
          </ac:spMkLst>
        </pc:spChg>
        <pc:spChg chg="mod">
          <ac:chgData name="Bjarne Stroustrup" userId="feda092f62fc381e" providerId="LiveId" clId="{0EEE3EA8-E9FD-466B-81C5-3C21CEFA136F}" dt="2024-03-26T20:15:08.552" v="546" actId="114"/>
          <ac:spMkLst>
            <pc:docMk/>
            <pc:sldMk cId="0" sldId="261"/>
            <ac:spMk id="9219" creationId="{8306E9A0-207E-E821-D85A-74C521C9E4D0}"/>
          </ac:spMkLst>
        </pc:spChg>
      </pc:sldChg>
      <pc:sldChg chg="modSp mod">
        <pc:chgData name="Bjarne Stroustrup" userId="feda092f62fc381e" providerId="LiveId" clId="{0EEE3EA8-E9FD-466B-81C5-3C21CEFA136F}" dt="2024-03-27T17:43:47.057" v="1737" actId="113"/>
        <pc:sldMkLst>
          <pc:docMk/>
          <pc:sldMk cId="0" sldId="262"/>
        </pc:sldMkLst>
        <pc:spChg chg="mod">
          <ac:chgData name="Bjarne Stroustrup" userId="feda092f62fc381e" providerId="LiveId" clId="{0EEE3EA8-E9FD-466B-81C5-3C21CEFA136F}" dt="2024-03-26T18:12:12.420" v="1"/>
          <ac:spMkLst>
            <pc:docMk/>
            <pc:sldMk cId="0" sldId="262"/>
            <ac:spMk id="4" creationId="{7517A143-6B0F-9923-96C3-6112A286D39A}"/>
          </ac:spMkLst>
        </pc:spChg>
        <pc:spChg chg="mod">
          <ac:chgData name="Bjarne Stroustrup" userId="feda092f62fc381e" providerId="LiveId" clId="{0EEE3EA8-E9FD-466B-81C5-3C21CEFA136F}" dt="2024-03-26T18:12:12.420" v="1"/>
          <ac:spMkLst>
            <pc:docMk/>
            <pc:sldMk cId="0" sldId="262"/>
            <ac:spMk id="5" creationId="{2260E75A-7025-1A01-727E-793773F17D9B}"/>
          </ac:spMkLst>
        </pc:spChg>
        <pc:spChg chg="mod">
          <ac:chgData name="Bjarne Stroustrup" userId="feda092f62fc381e" providerId="LiveId" clId="{0EEE3EA8-E9FD-466B-81C5-3C21CEFA136F}" dt="2024-03-26T18:12:05.374" v="0"/>
          <ac:spMkLst>
            <pc:docMk/>
            <pc:sldMk cId="0" sldId="262"/>
            <ac:spMk id="10242" creationId="{471D6ED9-EB69-AE8C-BEC6-2899F9CEB02C}"/>
          </ac:spMkLst>
        </pc:spChg>
        <pc:spChg chg="mod">
          <ac:chgData name="Bjarne Stroustrup" userId="feda092f62fc381e" providerId="LiveId" clId="{0EEE3EA8-E9FD-466B-81C5-3C21CEFA136F}" dt="2024-03-27T17:43:47.057" v="1737" actId="113"/>
          <ac:spMkLst>
            <pc:docMk/>
            <pc:sldMk cId="0" sldId="262"/>
            <ac:spMk id="10243" creationId="{56D7DA38-D527-0FC2-6742-402C073CC1E2}"/>
          </ac:spMkLst>
        </pc:spChg>
      </pc:sldChg>
      <pc:sldChg chg="modSp mod">
        <pc:chgData name="Bjarne Stroustrup" userId="feda092f62fc381e" providerId="LiveId" clId="{0EEE3EA8-E9FD-466B-81C5-3C21CEFA136F}" dt="2024-03-27T17:44:32.928" v="1743" actId="20577"/>
        <pc:sldMkLst>
          <pc:docMk/>
          <pc:sldMk cId="0" sldId="263"/>
        </pc:sldMkLst>
        <pc:spChg chg="mod">
          <ac:chgData name="Bjarne Stroustrup" userId="feda092f62fc381e" providerId="LiveId" clId="{0EEE3EA8-E9FD-466B-81C5-3C21CEFA136F}" dt="2024-03-26T18:12:12.420" v="1"/>
          <ac:spMkLst>
            <pc:docMk/>
            <pc:sldMk cId="0" sldId="263"/>
            <ac:spMk id="4" creationId="{10317812-8E43-8375-924D-139F67CC8A9E}"/>
          </ac:spMkLst>
        </pc:spChg>
        <pc:spChg chg="mod">
          <ac:chgData name="Bjarne Stroustrup" userId="feda092f62fc381e" providerId="LiveId" clId="{0EEE3EA8-E9FD-466B-81C5-3C21CEFA136F}" dt="2024-03-26T18:12:12.420" v="1"/>
          <ac:spMkLst>
            <pc:docMk/>
            <pc:sldMk cId="0" sldId="263"/>
            <ac:spMk id="5" creationId="{9EEDF53E-33E8-AA49-FBB1-3BBB5BE3D9D9}"/>
          </ac:spMkLst>
        </pc:spChg>
        <pc:spChg chg="mod">
          <ac:chgData name="Bjarne Stroustrup" userId="feda092f62fc381e" providerId="LiveId" clId="{0EEE3EA8-E9FD-466B-81C5-3C21CEFA136F}" dt="2024-03-26T18:12:05.374" v="0"/>
          <ac:spMkLst>
            <pc:docMk/>
            <pc:sldMk cId="0" sldId="263"/>
            <ac:spMk id="11266" creationId="{66445970-7499-D82A-1059-517D13C3582B}"/>
          </ac:spMkLst>
        </pc:spChg>
        <pc:spChg chg="mod">
          <ac:chgData name="Bjarne Stroustrup" userId="feda092f62fc381e" providerId="LiveId" clId="{0EEE3EA8-E9FD-466B-81C5-3C21CEFA136F}" dt="2024-03-27T17:44:32.928" v="1743" actId="20577"/>
          <ac:spMkLst>
            <pc:docMk/>
            <pc:sldMk cId="0" sldId="263"/>
            <ac:spMk id="11267" creationId="{172045AB-A53D-52F6-846C-044B27DAD29A}"/>
          </ac:spMkLst>
        </pc:spChg>
      </pc:sldChg>
      <pc:sldChg chg="modSp mod">
        <pc:chgData name="Bjarne Stroustrup" userId="feda092f62fc381e" providerId="LiveId" clId="{0EEE3EA8-E9FD-466B-81C5-3C21CEFA136F}" dt="2024-03-27T17:45:41.560" v="1769" actId="15"/>
        <pc:sldMkLst>
          <pc:docMk/>
          <pc:sldMk cId="0" sldId="264"/>
        </pc:sldMkLst>
        <pc:spChg chg="mod">
          <ac:chgData name="Bjarne Stroustrup" userId="feda092f62fc381e" providerId="LiveId" clId="{0EEE3EA8-E9FD-466B-81C5-3C21CEFA136F}" dt="2024-03-26T18:12:12.420" v="1"/>
          <ac:spMkLst>
            <pc:docMk/>
            <pc:sldMk cId="0" sldId="264"/>
            <ac:spMk id="4" creationId="{6BAF90D3-05F6-CBC3-BF9D-912264C15A35}"/>
          </ac:spMkLst>
        </pc:spChg>
        <pc:spChg chg="mod">
          <ac:chgData name="Bjarne Stroustrup" userId="feda092f62fc381e" providerId="LiveId" clId="{0EEE3EA8-E9FD-466B-81C5-3C21CEFA136F}" dt="2024-03-26T18:12:12.420" v="1"/>
          <ac:spMkLst>
            <pc:docMk/>
            <pc:sldMk cId="0" sldId="264"/>
            <ac:spMk id="5" creationId="{4ADDAF08-63C1-43BF-8483-8C982BB5522A}"/>
          </ac:spMkLst>
        </pc:spChg>
        <pc:spChg chg="mod">
          <ac:chgData name="Bjarne Stroustrup" userId="feda092f62fc381e" providerId="LiveId" clId="{0EEE3EA8-E9FD-466B-81C5-3C21CEFA136F}" dt="2024-03-26T18:12:05.374" v="0"/>
          <ac:spMkLst>
            <pc:docMk/>
            <pc:sldMk cId="0" sldId="264"/>
            <ac:spMk id="12290" creationId="{D7A3FDA5-C3B4-4B22-764D-C02D7CA43794}"/>
          </ac:spMkLst>
        </pc:spChg>
        <pc:spChg chg="mod">
          <ac:chgData name="Bjarne Stroustrup" userId="feda092f62fc381e" providerId="LiveId" clId="{0EEE3EA8-E9FD-466B-81C5-3C21CEFA136F}" dt="2024-03-27T17:45:41.560" v="1769" actId="15"/>
          <ac:spMkLst>
            <pc:docMk/>
            <pc:sldMk cId="0" sldId="264"/>
            <ac:spMk id="12291" creationId="{FEA2ED3D-25B2-3968-6D73-6488DD5FB7ED}"/>
          </ac:spMkLst>
        </pc:spChg>
      </pc:sldChg>
      <pc:sldChg chg="modSp mod">
        <pc:chgData name="Bjarne Stroustrup" userId="feda092f62fc381e" providerId="LiveId" clId="{0EEE3EA8-E9FD-466B-81C5-3C21CEFA136F}" dt="2024-03-27T17:03:02.143" v="1217" actId="14100"/>
        <pc:sldMkLst>
          <pc:docMk/>
          <pc:sldMk cId="0" sldId="266"/>
        </pc:sldMkLst>
        <pc:spChg chg="mod">
          <ac:chgData name="Bjarne Stroustrup" userId="feda092f62fc381e" providerId="LiveId" clId="{0EEE3EA8-E9FD-466B-81C5-3C21CEFA136F}" dt="2024-03-26T18:12:12.420" v="1"/>
          <ac:spMkLst>
            <pc:docMk/>
            <pc:sldMk cId="0" sldId="266"/>
            <ac:spMk id="4" creationId="{F2A4A65C-62D8-2613-FEA1-2A4BB09B4E31}"/>
          </ac:spMkLst>
        </pc:spChg>
        <pc:spChg chg="mod">
          <ac:chgData name="Bjarne Stroustrup" userId="feda092f62fc381e" providerId="LiveId" clId="{0EEE3EA8-E9FD-466B-81C5-3C21CEFA136F}" dt="2024-03-26T18:12:12.420" v="1"/>
          <ac:spMkLst>
            <pc:docMk/>
            <pc:sldMk cId="0" sldId="266"/>
            <ac:spMk id="5" creationId="{15519F74-A921-417B-2200-0CC7245FFB16}"/>
          </ac:spMkLst>
        </pc:spChg>
        <pc:spChg chg="mod">
          <ac:chgData name="Bjarne Stroustrup" userId="feda092f62fc381e" providerId="LiveId" clId="{0EEE3EA8-E9FD-466B-81C5-3C21CEFA136F}" dt="2024-03-27T17:02:49.529" v="1216" actId="20577"/>
          <ac:spMkLst>
            <pc:docMk/>
            <pc:sldMk cId="0" sldId="266"/>
            <ac:spMk id="14338" creationId="{57E08AFD-BD79-C9E3-6A47-1774CF91A811}"/>
          </ac:spMkLst>
        </pc:spChg>
        <pc:spChg chg="mod">
          <ac:chgData name="Bjarne Stroustrup" userId="feda092f62fc381e" providerId="LiveId" clId="{0EEE3EA8-E9FD-466B-81C5-3C21CEFA136F}" dt="2024-03-27T17:03:02.143" v="1217" actId="14100"/>
          <ac:spMkLst>
            <pc:docMk/>
            <pc:sldMk cId="0" sldId="266"/>
            <ac:spMk id="14339" creationId="{A98784D7-BE00-018E-D398-02BA8F69805F}"/>
          </ac:spMkLst>
        </pc:spChg>
      </pc:sldChg>
      <pc:sldChg chg="modSp">
        <pc:chgData name="Bjarne Stroustrup" userId="feda092f62fc381e" providerId="LiveId" clId="{0EEE3EA8-E9FD-466B-81C5-3C21CEFA136F}" dt="2024-03-26T18:24:07.223" v="127" actId="14100"/>
        <pc:sldMkLst>
          <pc:docMk/>
          <pc:sldMk cId="0" sldId="267"/>
        </pc:sldMkLst>
        <pc:spChg chg="mod">
          <ac:chgData name="Bjarne Stroustrup" userId="feda092f62fc381e" providerId="LiveId" clId="{0EEE3EA8-E9FD-466B-81C5-3C21CEFA136F}" dt="2024-03-26T18:12:12.420" v="1"/>
          <ac:spMkLst>
            <pc:docMk/>
            <pc:sldMk cId="0" sldId="267"/>
            <ac:spMk id="4" creationId="{2BA0D9AC-4CBA-68C4-61E0-CDA731AC8666}"/>
          </ac:spMkLst>
        </pc:spChg>
        <pc:spChg chg="mod">
          <ac:chgData name="Bjarne Stroustrup" userId="feda092f62fc381e" providerId="LiveId" clId="{0EEE3EA8-E9FD-466B-81C5-3C21CEFA136F}" dt="2024-03-26T18:12:12.420" v="1"/>
          <ac:spMkLst>
            <pc:docMk/>
            <pc:sldMk cId="0" sldId="267"/>
            <ac:spMk id="5" creationId="{4B0DF474-DBAC-4893-8B3F-D6B00E015297}"/>
          </ac:spMkLst>
        </pc:spChg>
        <pc:spChg chg="mod">
          <ac:chgData name="Bjarne Stroustrup" userId="feda092f62fc381e" providerId="LiveId" clId="{0EEE3EA8-E9FD-466B-81C5-3C21CEFA136F}" dt="2024-03-26T18:12:12.420" v="1"/>
          <ac:spMkLst>
            <pc:docMk/>
            <pc:sldMk cId="0" sldId="267"/>
            <ac:spMk id="15362" creationId="{1E855AB4-6A08-B8DF-1724-5562237AFAD1}"/>
          </ac:spMkLst>
        </pc:spChg>
        <pc:spChg chg="mod">
          <ac:chgData name="Bjarne Stroustrup" userId="feda092f62fc381e" providerId="LiveId" clId="{0EEE3EA8-E9FD-466B-81C5-3C21CEFA136F}" dt="2024-03-26T18:24:07.223" v="127" actId="14100"/>
          <ac:spMkLst>
            <pc:docMk/>
            <pc:sldMk cId="0" sldId="267"/>
            <ac:spMk id="15363" creationId="{E867D942-B8B2-628C-FF62-979B8B25874A}"/>
          </ac:spMkLst>
        </pc:spChg>
      </pc:sldChg>
      <pc:sldChg chg="modSp mod">
        <pc:chgData name="Bjarne Stroustrup" userId="feda092f62fc381e" providerId="LiveId" clId="{0EEE3EA8-E9FD-466B-81C5-3C21CEFA136F}" dt="2024-03-26T20:07:41.001" v="427" actId="20577"/>
        <pc:sldMkLst>
          <pc:docMk/>
          <pc:sldMk cId="0" sldId="268"/>
        </pc:sldMkLst>
        <pc:spChg chg="mod">
          <ac:chgData name="Bjarne Stroustrup" userId="feda092f62fc381e" providerId="LiveId" clId="{0EEE3EA8-E9FD-466B-81C5-3C21CEFA136F}" dt="2024-03-26T18:12:12.420" v="1"/>
          <ac:spMkLst>
            <pc:docMk/>
            <pc:sldMk cId="0" sldId="268"/>
            <ac:spMk id="4" creationId="{A18C9E0E-A164-A27C-18A0-DCAFF44E8184}"/>
          </ac:spMkLst>
        </pc:spChg>
        <pc:spChg chg="mod">
          <ac:chgData name="Bjarne Stroustrup" userId="feda092f62fc381e" providerId="LiveId" clId="{0EEE3EA8-E9FD-466B-81C5-3C21CEFA136F}" dt="2024-03-26T18:12:12.420" v="1"/>
          <ac:spMkLst>
            <pc:docMk/>
            <pc:sldMk cId="0" sldId="268"/>
            <ac:spMk id="5" creationId="{0A58ABC3-57FA-3453-B144-6175200B1BCB}"/>
          </ac:spMkLst>
        </pc:spChg>
        <pc:spChg chg="mod">
          <ac:chgData name="Bjarne Stroustrup" userId="feda092f62fc381e" providerId="LiveId" clId="{0EEE3EA8-E9FD-466B-81C5-3C21CEFA136F}" dt="2024-03-26T18:12:12.420" v="1"/>
          <ac:spMkLst>
            <pc:docMk/>
            <pc:sldMk cId="0" sldId="268"/>
            <ac:spMk id="16386" creationId="{4800D18D-4AB4-0D27-5313-0B23B1E6EE0F}"/>
          </ac:spMkLst>
        </pc:spChg>
        <pc:spChg chg="mod">
          <ac:chgData name="Bjarne Stroustrup" userId="feda092f62fc381e" providerId="LiveId" clId="{0EEE3EA8-E9FD-466B-81C5-3C21CEFA136F}" dt="2024-03-26T20:07:41.001" v="427" actId="20577"/>
          <ac:spMkLst>
            <pc:docMk/>
            <pc:sldMk cId="0" sldId="268"/>
            <ac:spMk id="16387" creationId="{5F444259-1C27-58BB-6A7F-E3A0286EDF7D}"/>
          </ac:spMkLst>
        </pc:spChg>
      </pc:sldChg>
      <pc:sldChg chg="modSp mod modNotes">
        <pc:chgData name="Bjarne Stroustrup" userId="feda092f62fc381e" providerId="LiveId" clId="{0EEE3EA8-E9FD-466B-81C5-3C21CEFA136F}" dt="2024-03-26T18:15:13.160" v="18" actId="20577"/>
        <pc:sldMkLst>
          <pc:docMk/>
          <pc:sldMk cId="0" sldId="269"/>
        </pc:sldMkLst>
        <pc:spChg chg="mod">
          <ac:chgData name="Bjarne Stroustrup" userId="feda092f62fc381e" providerId="LiveId" clId="{0EEE3EA8-E9FD-466B-81C5-3C21CEFA136F}" dt="2024-03-26T18:12:12.420" v="1"/>
          <ac:spMkLst>
            <pc:docMk/>
            <pc:sldMk cId="0" sldId="269"/>
            <ac:spMk id="4" creationId="{00B7DDDE-6B67-C162-2000-561A31242B8D}"/>
          </ac:spMkLst>
        </pc:spChg>
        <pc:spChg chg="mod">
          <ac:chgData name="Bjarne Stroustrup" userId="feda092f62fc381e" providerId="LiveId" clId="{0EEE3EA8-E9FD-466B-81C5-3C21CEFA136F}" dt="2024-03-26T18:12:12.420" v="1"/>
          <ac:spMkLst>
            <pc:docMk/>
            <pc:sldMk cId="0" sldId="269"/>
            <ac:spMk id="5" creationId="{0E5A2F19-F971-EE8E-1C5B-A053FCC378B8}"/>
          </ac:spMkLst>
        </pc:spChg>
        <pc:spChg chg="mod">
          <ac:chgData name="Bjarne Stroustrup" userId="feda092f62fc381e" providerId="LiveId" clId="{0EEE3EA8-E9FD-466B-81C5-3C21CEFA136F}" dt="2024-03-26T18:12:12.420" v="1"/>
          <ac:spMkLst>
            <pc:docMk/>
            <pc:sldMk cId="0" sldId="269"/>
            <ac:spMk id="17410" creationId="{EAC4D282-C524-7459-49CF-780700B5B846}"/>
          </ac:spMkLst>
        </pc:spChg>
        <pc:spChg chg="mod">
          <ac:chgData name="Bjarne Stroustrup" userId="feda092f62fc381e" providerId="LiveId" clId="{0EEE3EA8-E9FD-466B-81C5-3C21CEFA136F}" dt="2024-03-26T18:15:13.160" v="18" actId="20577"/>
          <ac:spMkLst>
            <pc:docMk/>
            <pc:sldMk cId="0" sldId="269"/>
            <ac:spMk id="17411" creationId="{2084BCF9-F3B2-1082-469D-EB254A663E73}"/>
          </ac:spMkLst>
        </pc:spChg>
      </pc:sldChg>
      <pc:sldChg chg="modSp mod">
        <pc:chgData name="Bjarne Stroustrup" userId="feda092f62fc381e" providerId="LiveId" clId="{0EEE3EA8-E9FD-466B-81C5-3C21CEFA136F}" dt="2024-03-27T17:47:14.821" v="1775" actId="404"/>
        <pc:sldMkLst>
          <pc:docMk/>
          <pc:sldMk cId="0" sldId="270"/>
        </pc:sldMkLst>
        <pc:spChg chg="mod">
          <ac:chgData name="Bjarne Stroustrup" userId="feda092f62fc381e" providerId="LiveId" clId="{0EEE3EA8-E9FD-466B-81C5-3C21CEFA136F}" dt="2024-03-26T18:12:12.420" v="1"/>
          <ac:spMkLst>
            <pc:docMk/>
            <pc:sldMk cId="0" sldId="270"/>
            <ac:spMk id="4" creationId="{88AC6D59-DAF6-3349-DECF-7D5826808CE6}"/>
          </ac:spMkLst>
        </pc:spChg>
        <pc:spChg chg="mod">
          <ac:chgData name="Bjarne Stroustrup" userId="feda092f62fc381e" providerId="LiveId" clId="{0EEE3EA8-E9FD-466B-81C5-3C21CEFA136F}" dt="2024-03-26T18:12:12.420" v="1"/>
          <ac:spMkLst>
            <pc:docMk/>
            <pc:sldMk cId="0" sldId="270"/>
            <ac:spMk id="5" creationId="{89363063-DF12-1CA3-AB90-F61B8E27EC27}"/>
          </ac:spMkLst>
        </pc:spChg>
        <pc:spChg chg="mod">
          <ac:chgData name="Bjarne Stroustrup" userId="feda092f62fc381e" providerId="LiveId" clId="{0EEE3EA8-E9FD-466B-81C5-3C21CEFA136F}" dt="2024-03-27T17:46:58.916" v="1772" actId="14100"/>
          <ac:spMkLst>
            <pc:docMk/>
            <pc:sldMk cId="0" sldId="270"/>
            <ac:spMk id="18434" creationId="{6B0F8F0C-412B-C0B4-05A9-41F8B594CCBA}"/>
          </ac:spMkLst>
        </pc:spChg>
        <pc:spChg chg="mod">
          <ac:chgData name="Bjarne Stroustrup" userId="feda092f62fc381e" providerId="LiveId" clId="{0EEE3EA8-E9FD-466B-81C5-3C21CEFA136F}" dt="2024-03-27T17:47:14.821" v="1775" actId="404"/>
          <ac:spMkLst>
            <pc:docMk/>
            <pc:sldMk cId="0" sldId="270"/>
            <ac:spMk id="18435" creationId="{DCE914DC-F44D-E755-3317-0AF3CBA59969}"/>
          </ac:spMkLst>
        </pc:spChg>
      </pc:sldChg>
      <pc:sldChg chg="modSp mod">
        <pc:chgData name="Bjarne Stroustrup" userId="feda092f62fc381e" providerId="LiveId" clId="{0EEE3EA8-E9FD-466B-81C5-3C21CEFA136F}" dt="2024-03-26T20:11:51.699" v="430" actId="20577"/>
        <pc:sldMkLst>
          <pc:docMk/>
          <pc:sldMk cId="0" sldId="274"/>
        </pc:sldMkLst>
        <pc:spChg chg="mod">
          <ac:chgData name="Bjarne Stroustrup" userId="feda092f62fc381e" providerId="LiveId" clId="{0EEE3EA8-E9FD-466B-81C5-3C21CEFA136F}" dt="2024-03-26T18:12:12.420" v="1"/>
          <ac:spMkLst>
            <pc:docMk/>
            <pc:sldMk cId="0" sldId="274"/>
            <ac:spMk id="4" creationId="{4AE55575-9819-0C3B-87CA-4CBDDAE57345}"/>
          </ac:spMkLst>
        </pc:spChg>
        <pc:spChg chg="mod">
          <ac:chgData name="Bjarne Stroustrup" userId="feda092f62fc381e" providerId="LiveId" clId="{0EEE3EA8-E9FD-466B-81C5-3C21CEFA136F}" dt="2024-03-26T18:12:12.420" v="1"/>
          <ac:spMkLst>
            <pc:docMk/>
            <pc:sldMk cId="0" sldId="274"/>
            <ac:spMk id="5" creationId="{BAC3E724-AFD6-BD2B-2F88-5AC09CD56066}"/>
          </ac:spMkLst>
        </pc:spChg>
        <pc:spChg chg="mod">
          <ac:chgData name="Bjarne Stroustrup" userId="feda092f62fc381e" providerId="LiveId" clId="{0EEE3EA8-E9FD-466B-81C5-3C21CEFA136F}" dt="2024-03-26T18:12:05.374" v="0"/>
          <ac:spMkLst>
            <pc:docMk/>
            <pc:sldMk cId="0" sldId="274"/>
            <ac:spMk id="22530" creationId="{49541D95-44B9-2627-F87C-F80D36BCDAB1}"/>
          </ac:spMkLst>
        </pc:spChg>
        <pc:spChg chg="mod">
          <ac:chgData name="Bjarne Stroustrup" userId="feda092f62fc381e" providerId="LiveId" clId="{0EEE3EA8-E9FD-466B-81C5-3C21CEFA136F}" dt="2024-03-26T20:11:51.699" v="430" actId="20577"/>
          <ac:spMkLst>
            <pc:docMk/>
            <pc:sldMk cId="0" sldId="274"/>
            <ac:spMk id="22531" creationId="{3957F127-B28F-85BC-90BA-D78709CFC511}"/>
          </ac:spMkLst>
        </pc:spChg>
      </pc:sldChg>
      <pc:sldChg chg="modSp mod">
        <pc:chgData name="Bjarne Stroustrup" userId="feda092f62fc381e" providerId="LiveId" clId="{0EEE3EA8-E9FD-466B-81C5-3C21CEFA136F}" dt="2024-03-27T17:24:44.173" v="1633" actId="14100"/>
        <pc:sldMkLst>
          <pc:docMk/>
          <pc:sldMk cId="0" sldId="277"/>
        </pc:sldMkLst>
        <pc:spChg chg="mod">
          <ac:chgData name="Bjarne Stroustrup" userId="feda092f62fc381e" providerId="LiveId" clId="{0EEE3EA8-E9FD-466B-81C5-3C21CEFA136F}" dt="2024-03-26T18:12:12.420" v="1"/>
          <ac:spMkLst>
            <pc:docMk/>
            <pc:sldMk cId="0" sldId="277"/>
            <ac:spMk id="4" creationId="{D75C4933-D7FA-C96C-DBF9-69A46DF8D224}"/>
          </ac:spMkLst>
        </pc:spChg>
        <pc:spChg chg="mod">
          <ac:chgData name="Bjarne Stroustrup" userId="feda092f62fc381e" providerId="LiveId" clId="{0EEE3EA8-E9FD-466B-81C5-3C21CEFA136F}" dt="2024-03-26T18:12:12.420" v="1"/>
          <ac:spMkLst>
            <pc:docMk/>
            <pc:sldMk cId="0" sldId="277"/>
            <ac:spMk id="5" creationId="{60ACCA1F-3AC6-4540-B2BA-3EBA318C45CE}"/>
          </ac:spMkLst>
        </pc:spChg>
        <pc:spChg chg="mod">
          <ac:chgData name="Bjarne Stroustrup" userId="feda092f62fc381e" providerId="LiveId" clId="{0EEE3EA8-E9FD-466B-81C5-3C21CEFA136F}" dt="2024-03-26T18:12:05.374" v="0"/>
          <ac:spMkLst>
            <pc:docMk/>
            <pc:sldMk cId="0" sldId="277"/>
            <ac:spMk id="25602" creationId="{06A469B4-69C3-19CD-AADF-D5319454C72D}"/>
          </ac:spMkLst>
        </pc:spChg>
        <pc:spChg chg="mod">
          <ac:chgData name="Bjarne Stroustrup" userId="feda092f62fc381e" providerId="LiveId" clId="{0EEE3EA8-E9FD-466B-81C5-3C21CEFA136F}" dt="2024-03-27T17:24:44.173" v="1633" actId="14100"/>
          <ac:spMkLst>
            <pc:docMk/>
            <pc:sldMk cId="0" sldId="277"/>
            <ac:spMk id="25603" creationId="{4F46557A-530E-68A5-920A-95F08BD4A0BA}"/>
          </ac:spMkLst>
        </pc:spChg>
      </pc:sldChg>
      <pc:sldChg chg="modSp">
        <pc:chgData name="Bjarne Stroustrup" userId="feda092f62fc381e" providerId="LiveId" clId="{0EEE3EA8-E9FD-466B-81C5-3C21CEFA136F}" dt="2024-03-26T18:26:07.834" v="149" actId="14100"/>
        <pc:sldMkLst>
          <pc:docMk/>
          <pc:sldMk cId="0" sldId="281"/>
        </pc:sldMkLst>
        <pc:spChg chg="mod">
          <ac:chgData name="Bjarne Stroustrup" userId="feda092f62fc381e" providerId="LiveId" clId="{0EEE3EA8-E9FD-466B-81C5-3C21CEFA136F}" dt="2024-03-26T18:12:12.420" v="1"/>
          <ac:spMkLst>
            <pc:docMk/>
            <pc:sldMk cId="0" sldId="281"/>
            <ac:spMk id="4" creationId="{A4DC75F8-0AD1-5EAE-5DF2-782C93881CAB}"/>
          </ac:spMkLst>
        </pc:spChg>
        <pc:spChg chg="mod">
          <ac:chgData name="Bjarne Stroustrup" userId="feda092f62fc381e" providerId="LiveId" clId="{0EEE3EA8-E9FD-466B-81C5-3C21CEFA136F}" dt="2024-03-26T18:12:12.420" v="1"/>
          <ac:spMkLst>
            <pc:docMk/>
            <pc:sldMk cId="0" sldId="281"/>
            <ac:spMk id="5" creationId="{8D779C7B-23BA-A8F9-59CE-83E5304BA65C}"/>
          </ac:spMkLst>
        </pc:spChg>
        <pc:spChg chg="mod">
          <ac:chgData name="Bjarne Stroustrup" userId="feda092f62fc381e" providerId="LiveId" clId="{0EEE3EA8-E9FD-466B-81C5-3C21CEFA136F}" dt="2024-03-26T18:12:12.420" v="1"/>
          <ac:spMkLst>
            <pc:docMk/>
            <pc:sldMk cId="0" sldId="281"/>
            <ac:spMk id="30722" creationId="{4DF87E4A-281F-EAAD-01EE-841CAFA0120F}"/>
          </ac:spMkLst>
        </pc:spChg>
        <pc:spChg chg="mod">
          <ac:chgData name="Bjarne Stroustrup" userId="feda092f62fc381e" providerId="LiveId" clId="{0EEE3EA8-E9FD-466B-81C5-3C21CEFA136F}" dt="2024-03-26T18:26:07.834" v="149" actId="14100"/>
          <ac:spMkLst>
            <pc:docMk/>
            <pc:sldMk cId="0" sldId="281"/>
            <ac:spMk id="30723" creationId="{0DD368D2-61D5-03F0-1BDF-3C2C0DDC990D}"/>
          </ac:spMkLst>
        </pc:spChg>
      </pc:sldChg>
      <pc:sldChg chg="modSp mod">
        <pc:chgData name="Bjarne Stroustrup" userId="feda092f62fc381e" providerId="LiveId" clId="{0EEE3EA8-E9FD-466B-81C5-3C21CEFA136F}" dt="2024-03-27T17:04:57.143" v="1218" actId="14"/>
        <pc:sldMkLst>
          <pc:docMk/>
          <pc:sldMk cId="0" sldId="282"/>
        </pc:sldMkLst>
        <pc:spChg chg="mod">
          <ac:chgData name="Bjarne Stroustrup" userId="feda092f62fc381e" providerId="LiveId" clId="{0EEE3EA8-E9FD-466B-81C5-3C21CEFA136F}" dt="2024-03-26T18:12:12.420" v="1"/>
          <ac:spMkLst>
            <pc:docMk/>
            <pc:sldMk cId="0" sldId="282"/>
            <ac:spMk id="4" creationId="{5EDA7278-B43B-F0BC-080D-E7E0C8E98DD4}"/>
          </ac:spMkLst>
        </pc:spChg>
        <pc:spChg chg="mod">
          <ac:chgData name="Bjarne Stroustrup" userId="feda092f62fc381e" providerId="LiveId" clId="{0EEE3EA8-E9FD-466B-81C5-3C21CEFA136F}" dt="2024-03-26T18:12:12.420" v="1"/>
          <ac:spMkLst>
            <pc:docMk/>
            <pc:sldMk cId="0" sldId="282"/>
            <ac:spMk id="5" creationId="{41C8E7E7-1C85-F4C2-7975-927983767AE0}"/>
          </ac:spMkLst>
        </pc:spChg>
        <pc:spChg chg="mod">
          <ac:chgData name="Bjarne Stroustrup" userId="feda092f62fc381e" providerId="LiveId" clId="{0EEE3EA8-E9FD-466B-81C5-3C21CEFA136F}" dt="2024-03-26T18:12:12.420" v="1"/>
          <ac:spMkLst>
            <pc:docMk/>
            <pc:sldMk cId="0" sldId="282"/>
            <ac:spMk id="31746" creationId="{9DD08DE3-6ABA-6BEE-29A2-8333259BC772}"/>
          </ac:spMkLst>
        </pc:spChg>
        <pc:spChg chg="mod">
          <ac:chgData name="Bjarne Stroustrup" userId="feda092f62fc381e" providerId="LiveId" clId="{0EEE3EA8-E9FD-466B-81C5-3C21CEFA136F}" dt="2024-03-27T17:04:57.143" v="1218" actId="14"/>
          <ac:spMkLst>
            <pc:docMk/>
            <pc:sldMk cId="0" sldId="282"/>
            <ac:spMk id="31747" creationId="{87736E76-32F8-C0BC-202B-DFEDC2A8B39D}"/>
          </ac:spMkLst>
        </pc:spChg>
      </pc:sldChg>
      <pc:sldChg chg="addSp modSp mod">
        <pc:chgData name="Bjarne Stroustrup" userId="feda092f62fc381e" providerId="LiveId" clId="{0EEE3EA8-E9FD-466B-81C5-3C21CEFA136F}" dt="2024-03-27T17:08:15.444" v="1220" actId="1076"/>
        <pc:sldMkLst>
          <pc:docMk/>
          <pc:sldMk cId="0" sldId="283"/>
        </pc:sldMkLst>
        <pc:spChg chg="mod">
          <ac:chgData name="Bjarne Stroustrup" userId="feda092f62fc381e" providerId="LiveId" clId="{0EEE3EA8-E9FD-466B-81C5-3C21CEFA136F}" dt="2024-03-26T18:12:12.420" v="1"/>
          <ac:spMkLst>
            <pc:docMk/>
            <pc:sldMk cId="0" sldId="283"/>
            <ac:spMk id="4" creationId="{62FB6306-8C3B-DC3F-D582-8B4DFC320DDD}"/>
          </ac:spMkLst>
        </pc:spChg>
        <pc:spChg chg="mod">
          <ac:chgData name="Bjarne Stroustrup" userId="feda092f62fc381e" providerId="LiveId" clId="{0EEE3EA8-E9FD-466B-81C5-3C21CEFA136F}" dt="2024-03-26T18:12:12.420" v="1"/>
          <ac:spMkLst>
            <pc:docMk/>
            <pc:sldMk cId="0" sldId="283"/>
            <ac:spMk id="5" creationId="{D5122EA6-27CD-E46B-AF75-864ED3173F77}"/>
          </ac:spMkLst>
        </pc:spChg>
        <pc:spChg chg="mod">
          <ac:chgData name="Bjarne Stroustrup" userId="feda092f62fc381e" providerId="LiveId" clId="{0EEE3EA8-E9FD-466B-81C5-3C21CEFA136F}" dt="2024-03-26T18:12:12.420" v="1"/>
          <ac:spMkLst>
            <pc:docMk/>
            <pc:sldMk cId="0" sldId="283"/>
            <ac:spMk id="35842" creationId="{69BD5CA4-70AC-4734-275B-46EF223099E6}"/>
          </ac:spMkLst>
        </pc:spChg>
        <pc:spChg chg="mod">
          <ac:chgData name="Bjarne Stroustrup" userId="feda092f62fc381e" providerId="LiveId" clId="{0EEE3EA8-E9FD-466B-81C5-3C21CEFA136F}" dt="2024-03-26T18:24:36.583" v="134" actId="14100"/>
          <ac:spMkLst>
            <pc:docMk/>
            <pc:sldMk cId="0" sldId="283"/>
            <ac:spMk id="35843" creationId="{61A2AF32-4C12-C571-6959-EB035F84BB1D}"/>
          </ac:spMkLst>
        </pc:spChg>
        <pc:picChg chg="add mod">
          <ac:chgData name="Bjarne Stroustrup" userId="feda092f62fc381e" providerId="LiveId" clId="{0EEE3EA8-E9FD-466B-81C5-3C21CEFA136F}" dt="2024-03-27T17:08:15.444" v="1220" actId="1076"/>
          <ac:picMkLst>
            <pc:docMk/>
            <pc:sldMk cId="0" sldId="283"/>
            <ac:picMk id="2" creationId="{08384DD0-4AD5-9285-F27B-DE66D68A7E46}"/>
          </ac:picMkLst>
        </pc:picChg>
      </pc:sldChg>
      <pc:sldChg chg="modSp mod ord">
        <pc:chgData name="Bjarne Stroustrup" userId="feda092f62fc381e" providerId="LiveId" clId="{0EEE3EA8-E9FD-466B-81C5-3C21CEFA136F}" dt="2024-03-27T18:10:19.514" v="2167"/>
        <pc:sldMkLst>
          <pc:docMk/>
          <pc:sldMk cId="0" sldId="284"/>
        </pc:sldMkLst>
        <pc:spChg chg="mod">
          <ac:chgData name="Bjarne Stroustrup" userId="feda092f62fc381e" providerId="LiveId" clId="{0EEE3EA8-E9FD-466B-81C5-3C21CEFA136F}" dt="2024-03-26T18:12:12.420" v="1"/>
          <ac:spMkLst>
            <pc:docMk/>
            <pc:sldMk cId="0" sldId="284"/>
            <ac:spMk id="4" creationId="{927C45D7-EAB4-B2C3-851F-1A331D3228AD}"/>
          </ac:spMkLst>
        </pc:spChg>
        <pc:spChg chg="mod">
          <ac:chgData name="Bjarne Stroustrup" userId="feda092f62fc381e" providerId="LiveId" clId="{0EEE3EA8-E9FD-466B-81C5-3C21CEFA136F}" dt="2024-03-26T18:12:12.420" v="1"/>
          <ac:spMkLst>
            <pc:docMk/>
            <pc:sldMk cId="0" sldId="284"/>
            <ac:spMk id="5" creationId="{27449089-379D-D512-D40C-008C42D08DFA}"/>
          </ac:spMkLst>
        </pc:spChg>
        <pc:spChg chg="mod">
          <ac:chgData name="Bjarne Stroustrup" userId="feda092f62fc381e" providerId="LiveId" clId="{0EEE3EA8-E9FD-466B-81C5-3C21CEFA136F}" dt="2024-03-26T18:12:05.374" v="0"/>
          <ac:spMkLst>
            <pc:docMk/>
            <pc:sldMk cId="0" sldId="284"/>
            <ac:spMk id="36866" creationId="{807D54A1-EE72-AABE-C04E-41A0458CE3E5}"/>
          </ac:spMkLst>
        </pc:spChg>
        <pc:spChg chg="mod">
          <ac:chgData name="Bjarne Stroustrup" userId="feda092f62fc381e" providerId="LiveId" clId="{0EEE3EA8-E9FD-466B-81C5-3C21CEFA136F}" dt="2024-03-27T17:32:39.538" v="1736" actId="20577"/>
          <ac:spMkLst>
            <pc:docMk/>
            <pc:sldMk cId="0" sldId="284"/>
            <ac:spMk id="36867" creationId="{2BA07330-6C9D-2AEF-1B5F-1B63C10D04DB}"/>
          </ac:spMkLst>
        </pc:spChg>
      </pc:sldChg>
      <pc:sldChg chg="modSp mod">
        <pc:chgData name="Bjarne Stroustrup" userId="feda092f62fc381e" providerId="LiveId" clId="{0EEE3EA8-E9FD-466B-81C5-3C21CEFA136F}" dt="2024-03-27T17:19:06.251" v="1463" actId="20577"/>
        <pc:sldMkLst>
          <pc:docMk/>
          <pc:sldMk cId="0" sldId="285"/>
        </pc:sldMkLst>
        <pc:spChg chg="mod">
          <ac:chgData name="Bjarne Stroustrup" userId="feda092f62fc381e" providerId="LiveId" clId="{0EEE3EA8-E9FD-466B-81C5-3C21CEFA136F}" dt="2024-03-26T18:12:12.420" v="1"/>
          <ac:spMkLst>
            <pc:docMk/>
            <pc:sldMk cId="0" sldId="285"/>
            <ac:spMk id="4" creationId="{19D84408-6793-776B-E883-9841228724D5}"/>
          </ac:spMkLst>
        </pc:spChg>
        <pc:spChg chg="mod">
          <ac:chgData name="Bjarne Stroustrup" userId="feda092f62fc381e" providerId="LiveId" clId="{0EEE3EA8-E9FD-466B-81C5-3C21CEFA136F}" dt="2024-03-26T18:12:12.420" v="1"/>
          <ac:spMkLst>
            <pc:docMk/>
            <pc:sldMk cId="0" sldId="285"/>
            <ac:spMk id="5" creationId="{23C9D336-6906-C06F-A7B6-CB127A8259B3}"/>
          </ac:spMkLst>
        </pc:spChg>
        <pc:spChg chg="mod">
          <ac:chgData name="Bjarne Stroustrup" userId="feda092f62fc381e" providerId="LiveId" clId="{0EEE3EA8-E9FD-466B-81C5-3C21CEFA136F}" dt="2024-03-26T18:12:05.374" v="0"/>
          <ac:spMkLst>
            <pc:docMk/>
            <pc:sldMk cId="0" sldId="285"/>
            <ac:spMk id="37890" creationId="{2E150D20-31D0-27A0-D94B-8E6CA52AEB50}"/>
          </ac:spMkLst>
        </pc:spChg>
        <pc:spChg chg="mod">
          <ac:chgData name="Bjarne Stroustrup" userId="feda092f62fc381e" providerId="LiveId" clId="{0EEE3EA8-E9FD-466B-81C5-3C21CEFA136F}" dt="2024-03-27T17:19:06.251" v="1463" actId="20577"/>
          <ac:spMkLst>
            <pc:docMk/>
            <pc:sldMk cId="0" sldId="285"/>
            <ac:spMk id="37891" creationId="{BB271C48-AB0B-3A95-00D2-DC85CC22FE68}"/>
          </ac:spMkLst>
        </pc:spChg>
      </pc:sldChg>
      <pc:sldChg chg="modSp mod">
        <pc:chgData name="Bjarne Stroustrup" userId="feda092f62fc381e" providerId="LiveId" clId="{0EEE3EA8-E9FD-466B-81C5-3C21CEFA136F}" dt="2024-03-27T17:20:58.967" v="1537" actId="20577"/>
        <pc:sldMkLst>
          <pc:docMk/>
          <pc:sldMk cId="0" sldId="286"/>
        </pc:sldMkLst>
        <pc:spChg chg="mod">
          <ac:chgData name="Bjarne Stroustrup" userId="feda092f62fc381e" providerId="LiveId" clId="{0EEE3EA8-E9FD-466B-81C5-3C21CEFA136F}" dt="2024-03-26T18:12:12.420" v="1"/>
          <ac:spMkLst>
            <pc:docMk/>
            <pc:sldMk cId="0" sldId="286"/>
            <ac:spMk id="4" creationId="{D5A9BC1E-F130-06F2-7C0A-C45BF803728E}"/>
          </ac:spMkLst>
        </pc:spChg>
        <pc:spChg chg="mod">
          <ac:chgData name="Bjarne Stroustrup" userId="feda092f62fc381e" providerId="LiveId" clId="{0EEE3EA8-E9FD-466B-81C5-3C21CEFA136F}" dt="2024-03-26T18:12:12.420" v="1"/>
          <ac:spMkLst>
            <pc:docMk/>
            <pc:sldMk cId="0" sldId="286"/>
            <ac:spMk id="5" creationId="{FB4FA11F-A273-A2E0-3FF4-9F8F6E95DBC2}"/>
          </ac:spMkLst>
        </pc:spChg>
        <pc:spChg chg="mod">
          <ac:chgData name="Bjarne Stroustrup" userId="feda092f62fc381e" providerId="LiveId" clId="{0EEE3EA8-E9FD-466B-81C5-3C21CEFA136F}" dt="2024-03-26T18:12:05.374" v="0"/>
          <ac:spMkLst>
            <pc:docMk/>
            <pc:sldMk cId="0" sldId="286"/>
            <ac:spMk id="38914" creationId="{813447FB-4C0F-212C-C23E-D8935C758C28}"/>
          </ac:spMkLst>
        </pc:spChg>
        <pc:spChg chg="mod">
          <ac:chgData name="Bjarne Stroustrup" userId="feda092f62fc381e" providerId="LiveId" clId="{0EEE3EA8-E9FD-466B-81C5-3C21CEFA136F}" dt="2024-03-27T17:20:58.967" v="1537" actId="20577"/>
          <ac:spMkLst>
            <pc:docMk/>
            <pc:sldMk cId="0" sldId="286"/>
            <ac:spMk id="38915" creationId="{4684071F-89C2-396E-B8DB-2F6E0802E65C}"/>
          </ac:spMkLst>
        </pc:spChg>
      </pc:sldChg>
      <pc:sldChg chg="modSp">
        <pc:chgData name="Bjarne Stroustrup" userId="feda092f62fc381e" providerId="LiveId" clId="{0EEE3EA8-E9FD-466B-81C5-3C21CEFA136F}" dt="2024-03-26T18:25:00" v="137" actId="14100"/>
        <pc:sldMkLst>
          <pc:docMk/>
          <pc:sldMk cId="0" sldId="287"/>
        </pc:sldMkLst>
        <pc:spChg chg="mod">
          <ac:chgData name="Bjarne Stroustrup" userId="feda092f62fc381e" providerId="LiveId" clId="{0EEE3EA8-E9FD-466B-81C5-3C21CEFA136F}" dt="2024-03-26T18:12:12.420" v="1"/>
          <ac:spMkLst>
            <pc:docMk/>
            <pc:sldMk cId="0" sldId="287"/>
            <ac:spMk id="4" creationId="{4EBCF0D8-AAF4-18D0-3CD0-E8B4EB42F402}"/>
          </ac:spMkLst>
        </pc:spChg>
        <pc:spChg chg="mod">
          <ac:chgData name="Bjarne Stroustrup" userId="feda092f62fc381e" providerId="LiveId" clId="{0EEE3EA8-E9FD-466B-81C5-3C21CEFA136F}" dt="2024-03-26T18:12:12.420" v="1"/>
          <ac:spMkLst>
            <pc:docMk/>
            <pc:sldMk cId="0" sldId="287"/>
            <ac:spMk id="5" creationId="{2F5B7269-C132-52F5-47F4-DB071252FE9C}"/>
          </ac:spMkLst>
        </pc:spChg>
        <pc:spChg chg="mod">
          <ac:chgData name="Bjarne Stroustrup" userId="feda092f62fc381e" providerId="LiveId" clId="{0EEE3EA8-E9FD-466B-81C5-3C21CEFA136F}" dt="2024-03-26T18:12:05.374" v="0"/>
          <ac:spMkLst>
            <pc:docMk/>
            <pc:sldMk cId="0" sldId="287"/>
            <ac:spMk id="39938" creationId="{D61EB2A8-B52D-4743-86C6-74F62B0C491D}"/>
          </ac:spMkLst>
        </pc:spChg>
        <pc:spChg chg="mod">
          <ac:chgData name="Bjarne Stroustrup" userId="feda092f62fc381e" providerId="LiveId" clId="{0EEE3EA8-E9FD-466B-81C5-3C21CEFA136F}" dt="2024-03-26T18:25:00" v="137" actId="14100"/>
          <ac:spMkLst>
            <pc:docMk/>
            <pc:sldMk cId="0" sldId="287"/>
            <ac:spMk id="39939" creationId="{C1932A92-26F2-6ACF-41A2-B0E06AA8D6BB}"/>
          </ac:spMkLst>
        </pc:spChg>
      </pc:sldChg>
      <pc:sldChg chg="modSp mod">
        <pc:chgData name="Bjarne Stroustrup" userId="feda092f62fc381e" providerId="LiveId" clId="{0EEE3EA8-E9FD-466B-81C5-3C21CEFA136F}" dt="2024-03-27T17:19:50.118" v="1467" actId="20577"/>
        <pc:sldMkLst>
          <pc:docMk/>
          <pc:sldMk cId="0" sldId="288"/>
        </pc:sldMkLst>
        <pc:spChg chg="mod">
          <ac:chgData name="Bjarne Stroustrup" userId="feda092f62fc381e" providerId="LiveId" clId="{0EEE3EA8-E9FD-466B-81C5-3C21CEFA136F}" dt="2024-03-26T18:12:12.420" v="1"/>
          <ac:spMkLst>
            <pc:docMk/>
            <pc:sldMk cId="0" sldId="288"/>
            <ac:spMk id="4" creationId="{947E2F8E-5159-AA81-9478-8F4A79647C7D}"/>
          </ac:spMkLst>
        </pc:spChg>
        <pc:spChg chg="mod">
          <ac:chgData name="Bjarne Stroustrup" userId="feda092f62fc381e" providerId="LiveId" clId="{0EEE3EA8-E9FD-466B-81C5-3C21CEFA136F}" dt="2024-03-26T18:12:12.420" v="1"/>
          <ac:spMkLst>
            <pc:docMk/>
            <pc:sldMk cId="0" sldId="288"/>
            <ac:spMk id="5" creationId="{37CACEC9-81A5-47F6-5B50-00890B95FF3B}"/>
          </ac:spMkLst>
        </pc:spChg>
        <pc:spChg chg="mod">
          <ac:chgData name="Bjarne Stroustrup" userId="feda092f62fc381e" providerId="LiveId" clId="{0EEE3EA8-E9FD-466B-81C5-3C21CEFA136F}" dt="2024-03-26T18:12:05.374" v="0"/>
          <ac:spMkLst>
            <pc:docMk/>
            <pc:sldMk cId="0" sldId="288"/>
            <ac:spMk id="40962" creationId="{77B4C101-401C-CEC3-6384-B035298302AD}"/>
          </ac:spMkLst>
        </pc:spChg>
        <pc:spChg chg="mod">
          <ac:chgData name="Bjarne Stroustrup" userId="feda092f62fc381e" providerId="LiveId" clId="{0EEE3EA8-E9FD-466B-81C5-3C21CEFA136F}" dt="2024-03-27T17:19:50.118" v="1467" actId="20577"/>
          <ac:spMkLst>
            <pc:docMk/>
            <pc:sldMk cId="0" sldId="288"/>
            <ac:spMk id="40963" creationId="{5598832B-DFB6-B169-079C-5ACC8EFEEAA5}"/>
          </ac:spMkLst>
        </pc:spChg>
      </pc:sldChg>
      <pc:sldChg chg="modSp">
        <pc:chgData name="Bjarne Stroustrup" userId="feda092f62fc381e" providerId="LiveId" clId="{0EEE3EA8-E9FD-466B-81C5-3C21CEFA136F}" dt="2024-03-27T17:21:34.134" v="1538" actId="14100"/>
        <pc:sldMkLst>
          <pc:docMk/>
          <pc:sldMk cId="0" sldId="289"/>
        </pc:sldMkLst>
        <pc:spChg chg="mod">
          <ac:chgData name="Bjarne Stroustrup" userId="feda092f62fc381e" providerId="LiveId" clId="{0EEE3EA8-E9FD-466B-81C5-3C21CEFA136F}" dt="2024-03-26T18:12:12.420" v="1"/>
          <ac:spMkLst>
            <pc:docMk/>
            <pc:sldMk cId="0" sldId="289"/>
            <ac:spMk id="4" creationId="{798D97D3-3BA5-FA85-5596-3E78F306CB22}"/>
          </ac:spMkLst>
        </pc:spChg>
        <pc:spChg chg="mod">
          <ac:chgData name="Bjarne Stroustrup" userId="feda092f62fc381e" providerId="LiveId" clId="{0EEE3EA8-E9FD-466B-81C5-3C21CEFA136F}" dt="2024-03-26T18:12:12.420" v="1"/>
          <ac:spMkLst>
            <pc:docMk/>
            <pc:sldMk cId="0" sldId="289"/>
            <ac:spMk id="5" creationId="{BD20FFC1-C2B4-609A-EBBE-7A7497DD72E9}"/>
          </ac:spMkLst>
        </pc:spChg>
        <pc:spChg chg="mod">
          <ac:chgData name="Bjarne Stroustrup" userId="feda092f62fc381e" providerId="LiveId" clId="{0EEE3EA8-E9FD-466B-81C5-3C21CEFA136F}" dt="2024-03-26T18:12:05.374" v="0"/>
          <ac:spMkLst>
            <pc:docMk/>
            <pc:sldMk cId="0" sldId="289"/>
            <ac:spMk id="43010" creationId="{0004754C-BBD5-16AA-34E5-B4CEBD35C9C8}"/>
          </ac:spMkLst>
        </pc:spChg>
        <pc:spChg chg="mod">
          <ac:chgData name="Bjarne Stroustrup" userId="feda092f62fc381e" providerId="LiveId" clId="{0EEE3EA8-E9FD-466B-81C5-3C21CEFA136F}" dt="2024-03-27T17:21:34.134" v="1538" actId="14100"/>
          <ac:spMkLst>
            <pc:docMk/>
            <pc:sldMk cId="0" sldId="289"/>
            <ac:spMk id="43011" creationId="{66F816FB-7499-845A-2D5C-D5344DC6C6A5}"/>
          </ac:spMkLst>
        </pc:spChg>
      </pc:sldChg>
      <pc:sldChg chg="modSp mod">
        <pc:chgData name="Bjarne Stroustrup" userId="feda092f62fc381e" providerId="LiveId" clId="{0EEE3EA8-E9FD-466B-81C5-3C21CEFA136F}" dt="2024-03-27T17:22:03.453" v="1543" actId="20577"/>
        <pc:sldMkLst>
          <pc:docMk/>
          <pc:sldMk cId="0" sldId="290"/>
        </pc:sldMkLst>
        <pc:spChg chg="mod">
          <ac:chgData name="Bjarne Stroustrup" userId="feda092f62fc381e" providerId="LiveId" clId="{0EEE3EA8-E9FD-466B-81C5-3C21CEFA136F}" dt="2024-03-26T18:12:12.420" v="1"/>
          <ac:spMkLst>
            <pc:docMk/>
            <pc:sldMk cId="0" sldId="290"/>
            <ac:spMk id="4" creationId="{98F9EAE4-78E4-8B95-1FDA-63231117A9D3}"/>
          </ac:spMkLst>
        </pc:spChg>
        <pc:spChg chg="mod">
          <ac:chgData name="Bjarne Stroustrup" userId="feda092f62fc381e" providerId="LiveId" clId="{0EEE3EA8-E9FD-466B-81C5-3C21CEFA136F}" dt="2024-03-26T18:12:12.420" v="1"/>
          <ac:spMkLst>
            <pc:docMk/>
            <pc:sldMk cId="0" sldId="290"/>
            <ac:spMk id="5" creationId="{9AFDC104-363F-1580-4BBE-17B47E74A4E8}"/>
          </ac:spMkLst>
        </pc:spChg>
        <pc:spChg chg="mod">
          <ac:chgData name="Bjarne Stroustrup" userId="feda092f62fc381e" providerId="LiveId" clId="{0EEE3EA8-E9FD-466B-81C5-3C21CEFA136F}" dt="2024-03-26T18:12:05.374" v="0"/>
          <ac:spMkLst>
            <pc:docMk/>
            <pc:sldMk cId="0" sldId="290"/>
            <ac:spMk id="44034" creationId="{5AD71CA3-ADBE-3D30-E624-D1C37F288D79}"/>
          </ac:spMkLst>
        </pc:spChg>
        <pc:spChg chg="mod">
          <ac:chgData name="Bjarne Stroustrup" userId="feda092f62fc381e" providerId="LiveId" clId="{0EEE3EA8-E9FD-466B-81C5-3C21CEFA136F}" dt="2024-03-27T17:22:03.453" v="1543" actId="20577"/>
          <ac:spMkLst>
            <pc:docMk/>
            <pc:sldMk cId="0" sldId="290"/>
            <ac:spMk id="44035" creationId="{BCE66883-E7D7-35EB-AEB7-CD589365A595}"/>
          </ac:spMkLst>
        </pc:spChg>
      </pc:sldChg>
      <pc:sldChg chg="modSp mod">
        <pc:chgData name="Bjarne Stroustrup" userId="feda092f62fc381e" providerId="LiveId" clId="{0EEE3EA8-E9FD-466B-81C5-3C21CEFA136F}" dt="2024-03-27T17:24:05.068" v="1630" actId="14100"/>
        <pc:sldMkLst>
          <pc:docMk/>
          <pc:sldMk cId="0" sldId="291"/>
        </pc:sldMkLst>
        <pc:spChg chg="mod">
          <ac:chgData name="Bjarne Stroustrup" userId="feda092f62fc381e" providerId="LiveId" clId="{0EEE3EA8-E9FD-466B-81C5-3C21CEFA136F}" dt="2024-03-26T18:12:12.420" v="1"/>
          <ac:spMkLst>
            <pc:docMk/>
            <pc:sldMk cId="0" sldId="291"/>
            <ac:spMk id="4" creationId="{E42AC039-05CE-1AE4-ABFF-61477A27C114}"/>
          </ac:spMkLst>
        </pc:spChg>
        <pc:spChg chg="mod">
          <ac:chgData name="Bjarne Stroustrup" userId="feda092f62fc381e" providerId="LiveId" clId="{0EEE3EA8-E9FD-466B-81C5-3C21CEFA136F}" dt="2024-03-26T18:12:12.420" v="1"/>
          <ac:spMkLst>
            <pc:docMk/>
            <pc:sldMk cId="0" sldId="291"/>
            <ac:spMk id="5" creationId="{EF0E14C9-BD09-5AF9-FE47-1FF4FB6CC5C0}"/>
          </ac:spMkLst>
        </pc:spChg>
        <pc:spChg chg="mod">
          <ac:chgData name="Bjarne Stroustrup" userId="feda092f62fc381e" providerId="LiveId" clId="{0EEE3EA8-E9FD-466B-81C5-3C21CEFA136F}" dt="2024-03-26T18:12:05.374" v="0"/>
          <ac:spMkLst>
            <pc:docMk/>
            <pc:sldMk cId="0" sldId="291"/>
            <ac:spMk id="45058" creationId="{1D28F5E9-F36A-BA0A-72B9-9447095D513D}"/>
          </ac:spMkLst>
        </pc:spChg>
        <pc:spChg chg="mod">
          <ac:chgData name="Bjarne Stroustrup" userId="feda092f62fc381e" providerId="LiveId" clId="{0EEE3EA8-E9FD-466B-81C5-3C21CEFA136F}" dt="2024-03-27T17:24:05.068" v="1630" actId="14100"/>
          <ac:spMkLst>
            <pc:docMk/>
            <pc:sldMk cId="0" sldId="291"/>
            <ac:spMk id="45059" creationId="{94B789EB-6C56-64BA-8999-D709A3948659}"/>
          </ac:spMkLst>
        </pc:spChg>
      </pc:sldChg>
      <pc:sldChg chg="modSp mod">
        <pc:chgData name="Bjarne Stroustrup" userId="feda092f62fc381e" providerId="LiveId" clId="{0EEE3EA8-E9FD-466B-81C5-3C21CEFA136F}" dt="2024-03-26T19:54:44.027" v="213" actId="14100"/>
        <pc:sldMkLst>
          <pc:docMk/>
          <pc:sldMk cId="0" sldId="292"/>
        </pc:sldMkLst>
        <pc:spChg chg="mod">
          <ac:chgData name="Bjarne Stroustrup" userId="feda092f62fc381e" providerId="LiveId" clId="{0EEE3EA8-E9FD-466B-81C5-3C21CEFA136F}" dt="2024-03-26T18:12:12.420" v="1"/>
          <ac:spMkLst>
            <pc:docMk/>
            <pc:sldMk cId="0" sldId="292"/>
            <ac:spMk id="4" creationId="{72AB5C00-9F65-F73E-E1FF-E18840229B22}"/>
          </ac:spMkLst>
        </pc:spChg>
        <pc:spChg chg="mod">
          <ac:chgData name="Bjarne Stroustrup" userId="feda092f62fc381e" providerId="LiveId" clId="{0EEE3EA8-E9FD-466B-81C5-3C21CEFA136F}" dt="2024-03-26T18:12:12.420" v="1"/>
          <ac:spMkLst>
            <pc:docMk/>
            <pc:sldMk cId="0" sldId="292"/>
            <ac:spMk id="5" creationId="{41DD2D73-5BF5-F162-0518-C4F83EB0F390}"/>
          </ac:spMkLst>
        </pc:spChg>
        <pc:spChg chg="mod">
          <ac:chgData name="Bjarne Stroustrup" userId="feda092f62fc381e" providerId="LiveId" clId="{0EEE3EA8-E9FD-466B-81C5-3C21CEFA136F}" dt="2024-03-26T18:12:05.374" v="0"/>
          <ac:spMkLst>
            <pc:docMk/>
            <pc:sldMk cId="0" sldId="292"/>
            <ac:spMk id="46082" creationId="{B99E9D2B-2259-589F-836F-6DA63A208DD7}"/>
          </ac:spMkLst>
        </pc:spChg>
        <pc:spChg chg="mod">
          <ac:chgData name="Bjarne Stroustrup" userId="feda092f62fc381e" providerId="LiveId" clId="{0EEE3EA8-E9FD-466B-81C5-3C21CEFA136F}" dt="2024-03-26T19:54:44.027" v="213" actId="14100"/>
          <ac:spMkLst>
            <pc:docMk/>
            <pc:sldMk cId="0" sldId="292"/>
            <ac:spMk id="46083" creationId="{6DC6DE67-9E25-0011-EB32-AE7D88AE4782}"/>
          </ac:spMkLst>
        </pc:spChg>
      </pc:sldChg>
      <pc:sldChg chg="modSp mod">
        <pc:chgData name="Bjarne Stroustrup" userId="feda092f62fc381e" providerId="LiveId" clId="{0EEE3EA8-E9FD-466B-81C5-3C21CEFA136F}" dt="2024-03-26T20:01:32.257" v="214" actId="33524"/>
        <pc:sldMkLst>
          <pc:docMk/>
          <pc:sldMk cId="0" sldId="297"/>
        </pc:sldMkLst>
        <pc:spChg chg="mod">
          <ac:chgData name="Bjarne Stroustrup" userId="feda092f62fc381e" providerId="LiveId" clId="{0EEE3EA8-E9FD-466B-81C5-3C21CEFA136F}" dt="2024-03-26T18:12:12.420" v="1"/>
          <ac:spMkLst>
            <pc:docMk/>
            <pc:sldMk cId="0" sldId="297"/>
            <ac:spMk id="4" creationId="{05EF4FFF-EB79-644D-3698-D09E7F3C938D}"/>
          </ac:spMkLst>
        </pc:spChg>
        <pc:spChg chg="mod">
          <ac:chgData name="Bjarne Stroustrup" userId="feda092f62fc381e" providerId="LiveId" clId="{0EEE3EA8-E9FD-466B-81C5-3C21CEFA136F}" dt="2024-03-26T18:12:12.420" v="1"/>
          <ac:spMkLst>
            <pc:docMk/>
            <pc:sldMk cId="0" sldId="297"/>
            <ac:spMk id="5" creationId="{D36315DF-245D-EE14-B6DB-5D9FD2660754}"/>
          </ac:spMkLst>
        </pc:spChg>
        <pc:spChg chg="mod">
          <ac:chgData name="Bjarne Stroustrup" userId="feda092f62fc381e" providerId="LiveId" clId="{0EEE3EA8-E9FD-466B-81C5-3C21CEFA136F}" dt="2024-03-26T18:12:05.374" v="0"/>
          <ac:spMkLst>
            <pc:docMk/>
            <pc:sldMk cId="0" sldId="297"/>
            <ac:spMk id="53250" creationId="{B7CE5233-507D-E6F0-AC4D-576CFFF8D826}"/>
          </ac:spMkLst>
        </pc:spChg>
        <pc:spChg chg="mod">
          <ac:chgData name="Bjarne Stroustrup" userId="feda092f62fc381e" providerId="LiveId" clId="{0EEE3EA8-E9FD-466B-81C5-3C21CEFA136F}" dt="2024-03-26T20:01:32.257" v="214" actId="33524"/>
          <ac:spMkLst>
            <pc:docMk/>
            <pc:sldMk cId="0" sldId="297"/>
            <ac:spMk id="53251" creationId="{056CD1CF-04E7-2DEA-0802-A25EC8E17644}"/>
          </ac:spMkLst>
        </pc:spChg>
      </pc:sldChg>
      <pc:sldChg chg="modSp mod">
        <pc:chgData name="Bjarne Stroustrup" userId="feda092f62fc381e" providerId="LiveId" clId="{0EEE3EA8-E9FD-466B-81C5-3C21CEFA136F}" dt="2024-03-27T17:46:41.035" v="1770" actId="403"/>
        <pc:sldMkLst>
          <pc:docMk/>
          <pc:sldMk cId="0" sldId="298"/>
        </pc:sldMkLst>
        <pc:spChg chg="mod">
          <ac:chgData name="Bjarne Stroustrup" userId="feda092f62fc381e" providerId="LiveId" clId="{0EEE3EA8-E9FD-466B-81C5-3C21CEFA136F}" dt="2024-03-26T18:12:12.420" v="1"/>
          <ac:spMkLst>
            <pc:docMk/>
            <pc:sldMk cId="0" sldId="298"/>
            <ac:spMk id="4" creationId="{35F9349E-2B0A-7BD7-E106-24AEB8EDBD28}"/>
          </ac:spMkLst>
        </pc:spChg>
        <pc:spChg chg="mod">
          <ac:chgData name="Bjarne Stroustrup" userId="feda092f62fc381e" providerId="LiveId" clId="{0EEE3EA8-E9FD-466B-81C5-3C21CEFA136F}" dt="2024-03-26T18:12:12.420" v="1"/>
          <ac:spMkLst>
            <pc:docMk/>
            <pc:sldMk cId="0" sldId="298"/>
            <ac:spMk id="5" creationId="{88BFF978-404C-7E7C-A68C-B7E87C7AFCA1}"/>
          </ac:spMkLst>
        </pc:spChg>
        <pc:spChg chg="mod">
          <ac:chgData name="Bjarne Stroustrup" userId="feda092f62fc381e" providerId="LiveId" clId="{0EEE3EA8-E9FD-466B-81C5-3C21CEFA136F}" dt="2024-03-26T18:12:05.374" v="0"/>
          <ac:spMkLst>
            <pc:docMk/>
            <pc:sldMk cId="0" sldId="298"/>
            <ac:spMk id="54274" creationId="{5235BC7C-00EE-EB52-D87E-13E8E160E263}"/>
          </ac:spMkLst>
        </pc:spChg>
        <pc:spChg chg="mod">
          <ac:chgData name="Bjarne Stroustrup" userId="feda092f62fc381e" providerId="LiveId" clId="{0EEE3EA8-E9FD-466B-81C5-3C21CEFA136F}" dt="2024-03-27T17:46:41.035" v="1770" actId="403"/>
          <ac:spMkLst>
            <pc:docMk/>
            <pc:sldMk cId="0" sldId="298"/>
            <ac:spMk id="54275" creationId="{EBC4DE14-89A6-3D86-475F-F9C29E1B3B4C}"/>
          </ac:spMkLst>
        </pc:spChg>
      </pc:sldChg>
      <pc:sldChg chg="modSp mod">
        <pc:chgData name="Bjarne Stroustrup" userId="feda092f62fc381e" providerId="LiveId" clId="{0EEE3EA8-E9FD-466B-81C5-3C21CEFA136F}" dt="2024-03-26T20:12:11.952" v="432" actId="20577"/>
        <pc:sldMkLst>
          <pc:docMk/>
          <pc:sldMk cId="0" sldId="299"/>
        </pc:sldMkLst>
        <pc:spChg chg="mod">
          <ac:chgData name="Bjarne Stroustrup" userId="feda092f62fc381e" providerId="LiveId" clId="{0EEE3EA8-E9FD-466B-81C5-3C21CEFA136F}" dt="2024-03-26T18:12:12.420" v="1"/>
          <ac:spMkLst>
            <pc:docMk/>
            <pc:sldMk cId="0" sldId="299"/>
            <ac:spMk id="4" creationId="{1948C238-31C3-A69B-E47E-0AFB60B66D30}"/>
          </ac:spMkLst>
        </pc:spChg>
        <pc:spChg chg="mod">
          <ac:chgData name="Bjarne Stroustrup" userId="feda092f62fc381e" providerId="LiveId" clId="{0EEE3EA8-E9FD-466B-81C5-3C21CEFA136F}" dt="2024-03-26T18:12:12.420" v="1"/>
          <ac:spMkLst>
            <pc:docMk/>
            <pc:sldMk cId="0" sldId="299"/>
            <ac:spMk id="5" creationId="{786C1902-3AD7-C00C-2B85-4D81B5721447}"/>
          </ac:spMkLst>
        </pc:spChg>
        <pc:spChg chg="mod">
          <ac:chgData name="Bjarne Stroustrup" userId="feda092f62fc381e" providerId="LiveId" clId="{0EEE3EA8-E9FD-466B-81C5-3C21CEFA136F}" dt="2024-03-26T20:12:11.952" v="432" actId="20577"/>
          <ac:spMkLst>
            <pc:docMk/>
            <pc:sldMk cId="0" sldId="299"/>
            <ac:spMk id="55298" creationId="{11EBFB44-B5FA-060D-87EE-D11CE050B925}"/>
          </ac:spMkLst>
        </pc:spChg>
        <pc:spChg chg="mod">
          <ac:chgData name="Bjarne Stroustrup" userId="feda092f62fc381e" providerId="LiveId" clId="{0EEE3EA8-E9FD-466B-81C5-3C21CEFA136F}" dt="2024-03-26T18:20:16.836" v="53" actId="14100"/>
          <ac:spMkLst>
            <pc:docMk/>
            <pc:sldMk cId="0" sldId="299"/>
            <ac:spMk id="55299" creationId="{C7310B5D-C1A6-A9FC-3F6D-B23FE97DB379}"/>
          </ac:spMkLst>
        </pc:spChg>
      </pc:sldChg>
      <pc:sldChg chg="modSp">
        <pc:chgData name="Bjarne Stroustrup" userId="feda092f62fc381e" providerId="LiveId" clId="{0EEE3EA8-E9FD-466B-81C5-3C21CEFA136F}" dt="2024-03-26T18:24:30.761" v="133" actId="14100"/>
        <pc:sldMkLst>
          <pc:docMk/>
          <pc:sldMk cId="0" sldId="300"/>
        </pc:sldMkLst>
        <pc:spChg chg="mod">
          <ac:chgData name="Bjarne Stroustrup" userId="feda092f62fc381e" providerId="LiveId" clId="{0EEE3EA8-E9FD-466B-81C5-3C21CEFA136F}" dt="2024-03-26T18:12:12.420" v="1"/>
          <ac:spMkLst>
            <pc:docMk/>
            <pc:sldMk cId="0" sldId="300"/>
            <ac:spMk id="4" creationId="{187C2341-F1AF-6D11-571E-4DEFA2B3C251}"/>
          </ac:spMkLst>
        </pc:spChg>
        <pc:spChg chg="mod">
          <ac:chgData name="Bjarne Stroustrup" userId="feda092f62fc381e" providerId="LiveId" clId="{0EEE3EA8-E9FD-466B-81C5-3C21CEFA136F}" dt="2024-03-26T18:12:12.420" v="1"/>
          <ac:spMkLst>
            <pc:docMk/>
            <pc:sldMk cId="0" sldId="300"/>
            <ac:spMk id="5" creationId="{22BCC4CF-56A6-AB1C-A28A-ED75370319F1}"/>
          </ac:spMkLst>
        </pc:spChg>
        <pc:spChg chg="mod">
          <ac:chgData name="Bjarne Stroustrup" userId="feda092f62fc381e" providerId="LiveId" clId="{0EEE3EA8-E9FD-466B-81C5-3C21CEFA136F}" dt="2024-03-26T18:12:05.374" v="0"/>
          <ac:spMkLst>
            <pc:docMk/>
            <pc:sldMk cId="0" sldId="300"/>
            <ac:spMk id="56322" creationId="{A2CC09C2-6C7B-5185-45D2-16AEA7A802F1}"/>
          </ac:spMkLst>
        </pc:spChg>
        <pc:spChg chg="mod">
          <ac:chgData name="Bjarne Stroustrup" userId="feda092f62fc381e" providerId="LiveId" clId="{0EEE3EA8-E9FD-466B-81C5-3C21CEFA136F}" dt="2024-03-26T18:24:30.761" v="133" actId="14100"/>
          <ac:spMkLst>
            <pc:docMk/>
            <pc:sldMk cId="0" sldId="300"/>
            <ac:spMk id="56323" creationId="{758C3E3C-F5F4-017D-D0D0-C0A5AFB2CEE2}"/>
          </ac:spMkLst>
        </pc:spChg>
      </pc:sldChg>
      <pc:sldChg chg="modSp mod">
        <pc:chgData name="Bjarne Stroustrup" userId="feda092f62fc381e" providerId="LiveId" clId="{0EEE3EA8-E9FD-466B-81C5-3C21CEFA136F}" dt="2024-03-27T17:11:45.374" v="1226" actId="20577"/>
        <pc:sldMkLst>
          <pc:docMk/>
          <pc:sldMk cId="0" sldId="301"/>
        </pc:sldMkLst>
        <pc:spChg chg="mod">
          <ac:chgData name="Bjarne Stroustrup" userId="feda092f62fc381e" providerId="LiveId" clId="{0EEE3EA8-E9FD-466B-81C5-3C21CEFA136F}" dt="2024-03-26T18:12:12.420" v="1"/>
          <ac:spMkLst>
            <pc:docMk/>
            <pc:sldMk cId="0" sldId="301"/>
            <ac:spMk id="4" creationId="{8B8B3A98-4A67-944C-206E-6CC15436E603}"/>
          </ac:spMkLst>
        </pc:spChg>
        <pc:spChg chg="mod">
          <ac:chgData name="Bjarne Stroustrup" userId="feda092f62fc381e" providerId="LiveId" clId="{0EEE3EA8-E9FD-466B-81C5-3C21CEFA136F}" dt="2024-03-26T18:12:12.420" v="1"/>
          <ac:spMkLst>
            <pc:docMk/>
            <pc:sldMk cId="0" sldId="301"/>
            <ac:spMk id="5" creationId="{285D6E00-7344-1B5A-E531-4E27FF9DCFED}"/>
          </ac:spMkLst>
        </pc:spChg>
        <pc:spChg chg="mod">
          <ac:chgData name="Bjarne Stroustrup" userId="feda092f62fc381e" providerId="LiveId" clId="{0EEE3EA8-E9FD-466B-81C5-3C21CEFA136F}" dt="2024-03-27T17:11:45.374" v="1226" actId="20577"/>
          <ac:spMkLst>
            <pc:docMk/>
            <pc:sldMk cId="0" sldId="301"/>
            <ac:spMk id="57346" creationId="{517BF63B-BFD2-4371-9D2E-69F789986F77}"/>
          </ac:spMkLst>
        </pc:spChg>
        <pc:spChg chg="mod">
          <ac:chgData name="Bjarne Stroustrup" userId="feda092f62fc381e" providerId="LiveId" clId="{0EEE3EA8-E9FD-466B-81C5-3C21CEFA136F}" dt="2024-03-26T18:24:17.618" v="131" actId="20577"/>
          <ac:spMkLst>
            <pc:docMk/>
            <pc:sldMk cId="0" sldId="301"/>
            <ac:spMk id="57347" creationId="{0A580682-6E58-E6B8-7F7D-D81FF11EB86F}"/>
          </ac:spMkLst>
        </pc:spChg>
      </pc:sldChg>
      <pc:sldChg chg="modSp mod">
        <pc:chgData name="Bjarne Stroustrup" userId="feda092f62fc381e" providerId="LiveId" clId="{0EEE3EA8-E9FD-466B-81C5-3C21CEFA136F}" dt="2024-03-27T17:25:47.268" v="1646" actId="20577"/>
        <pc:sldMkLst>
          <pc:docMk/>
          <pc:sldMk cId="0" sldId="305"/>
        </pc:sldMkLst>
        <pc:spChg chg="mod">
          <ac:chgData name="Bjarne Stroustrup" userId="feda092f62fc381e" providerId="LiveId" clId="{0EEE3EA8-E9FD-466B-81C5-3C21CEFA136F}" dt="2024-03-26T18:12:12.420" v="1"/>
          <ac:spMkLst>
            <pc:docMk/>
            <pc:sldMk cId="0" sldId="305"/>
            <ac:spMk id="2" creationId="{0F0C602E-1164-2D76-7853-51F0C0F0BE76}"/>
          </ac:spMkLst>
        </pc:spChg>
        <pc:spChg chg="mod">
          <ac:chgData name="Bjarne Stroustrup" userId="feda092f62fc381e" providerId="LiveId" clId="{0EEE3EA8-E9FD-466B-81C5-3C21CEFA136F}" dt="2024-03-27T17:25:47.268" v="1646" actId="20577"/>
          <ac:spMkLst>
            <pc:docMk/>
            <pc:sldMk cId="0" sldId="305"/>
            <ac:spMk id="3" creationId="{051CA5F0-3C94-51E9-B302-F846AEC60F92}"/>
          </ac:spMkLst>
        </pc:spChg>
        <pc:spChg chg="mod">
          <ac:chgData name="Bjarne Stroustrup" userId="feda092f62fc381e" providerId="LiveId" clId="{0EEE3EA8-E9FD-466B-81C5-3C21CEFA136F}" dt="2024-03-26T18:12:12.420" v="1"/>
          <ac:spMkLst>
            <pc:docMk/>
            <pc:sldMk cId="0" sldId="305"/>
            <ac:spMk id="4" creationId="{27E05B34-EB65-E040-5388-D0BAB7AB5D20}"/>
          </ac:spMkLst>
        </pc:spChg>
        <pc:spChg chg="mod">
          <ac:chgData name="Bjarne Stroustrup" userId="feda092f62fc381e" providerId="LiveId" clId="{0EEE3EA8-E9FD-466B-81C5-3C21CEFA136F}" dt="2024-03-26T18:12:12.420" v="1"/>
          <ac:spMkLst>
            <pc:docMk/>
            <pc:sldMk cId="0" sldId="305"/>
            <ac:spMk id="5" creationId="{B4DAB70D-57E2-CF6D-6A75-C625D339CEA3}"/>
          </ac:spMkLst>
        </pc:spChg>
      </pc:sldChg>
      <pc:sldChg chg="modSp mod">
        <pc:chgData name="Bjarne Stroustrup" userId="feda092f62fc381e" providerId="LiveId" clId="{0EEE3EA8-E9FD-466B-81C5-3C21CEFA136F}" dt="2024-03-27T17:25:52.867" v="1651" actId="20577"/>
        <pc:sldMkLst>
          <pc:docMk/>
          <pc:sldMk cId="0" sldId="306"/>
        </pc:sldMkLst>
        <pc:spChg chg="mod">
          <ac:chgData name="Bjarne Stroustrup" userId="feda092f62fc381e" providerId="LiveId" clId="{0EEE3EA8-E9FD-466B-81C5-3C21CEFA136F}" dt="2024-03-26T18:12:12.420" v="1"/>
          <ac:spMkLst>
            <pc:docMk/>
            <pc:sldMk cId="0" sldId="306"/>
            <ac:spMk id="2" creationId="{BE06938C-48AE-4288-053F-CF637B2990CE}"/>
          </ac:spMkLst>
        </pc:spChg>
        <pc:spChg chg="mod">
          <ac:chgData name="Bjarne Stroustrup" userId="feda092f62fc381e" providerId="LiveId" clId="{0EEE3EA8-E9FD-466B-81C5-3C21CEFA136F}" dt="2024-03-27T17:25:52.867" v="1651" actId="20577"/>
          <ac:spMkLst>
            <pc:docMk/>
            <pc:sldMk cId="0" sldId="306"/>
            <ac:spMk id="3" creationId="{75EC2E3F-9F6D-D5CE-A00C-F545E16B3E3D}"/>
          </ac:spMkLst>
        </pc:spChg>
        <pc:spChg chg="mod">
          <ac:chgData name="Bjarne Stroustrup" userId="feda092f62fc381e" providerId="LiveId" clId="{0EEE3EA8-E9FD-466B-81C5-3C21CEFA136F}" dt="2024-03-26T18:12:12.420" v="1"/>
          <ac:spMkLst>
            <pc:docMk/>
            <pc:sldMk cId="0" sldId="306"/>
            <ac:spMk id="4" creationId="{3A66B4F9-2B9C-7EEC-6E55-98D2EF78E32A}"/>
          </ac:spMkLst>
        </pc:spChg>
        <pc:spChg chg="mod">
          <ac:chgData name="Bjarne Stroustrup" userId="feda092f62fc381e" providerId="LiveId" clId="{0EEE3EA8-E9FD-466B-81C5-3C21CEFA136F}" dt="2024-03-26T18:12:12.420" v="1"/>
          <ac:spMkLst>
            <pc:docMk/>
            <pc:sldMk cId="0" sldId="306"/>
            <ac:spMk id="5" creationId="{A5A33931-8505-7141-9967-B91C261BAC1C}"/>
          </ac:spMkLst>
        </pc:spChg>
      </pc:sldChg>
      <pc:sldChg chg="modSp mod">
        <pc:chgData name="Bjarne Stroustrup" userId="feda092f62fc381e" providerId="LiveId" clId="{0EEE3EA8-E9FD-466B-81C5-3C21CEFA136F}" dt="2024-03-27T17:28:04.523" v="1727" actId="113"/>
        <pc:sldMkLst>
          <pc:docMk/>
          <pc:sldMk cId="0" sldId="307"/>
        </pc:sldMkLst>
        <pc:spChg chg="mod">
          <ac:chgData name="Bjarne Stroustrup" userId="feda092f62fc381e" providerId="LiveId" clId="{0EEE3EA8-E9FD-466B-81C5-3C21CEFA136F}" dt="2024-03-26T18:12:12.420" v="1"/>
          <ac:spMkLst>
            <pc:docMk/>
            <pc:sldMk cId="0" sldId="307"/>
            <ac:spMk id="2" creationId="{A94AE8E8-17ED-6524-522A-19B791A37500}"/>
          </ac:spMkLst>
        </pc:spChg>
        <pc:spChg chg="mod">
          <ac:chgData name="Bjarne Stroustrup" userId="feda092f62fc381e" providerId="LiveId" clId="{0EEE3EA8-E9FD-466B-81C5-3C21CEFA136F}" dt="2024-03-27T17:28:04.523" v="1727" actId="113"/>
          <ac:spMkLst>
            <pc:docMk/>
            <pc:sldMk cId="0" sldId="307"/>
            <ac:spMk id="3" creationId="{4908809F-0263-9282-23D1-8DE9872C32BC}"/>
          </ac:spMkLst>
        </pc:spChg>
        <pc:spChg chg="mod">
          <ac:chgData name="Bjarne Stroustrup" userId="feda092f62fc381e" providerId="LiveId" clId="{0EEE3EA8-E9FD-466B-81C5-3C21CEFA136F}" dt="2024-03-26T18:12:12.420" v="1"/>
          <ac:spMkLst>
            <pc:docMk/>
            <pc:sldMk cId="0" sldId="307"/>
            <ac:spMk id="4" creationId="{021B9C08-ED8E-A96A-672B-09DE9701FD7F}"/>
          </ac:spMkLst>
        </pc:spChg>
        <pc:spChg chg="mod">
          <ac:chgData name="Bjarne Stroustrup" userId="feda092f62fc381e" providerId="LiveId" clId="{0EEE3EA8-E9FD-466B-81C5-3C21CEFA136F}" dt="2024-03-26T18:12:12.420" v="1"/>
          <ac:spMkLst>
            <pc:docMk/>
            <pc:sldMk cId="0" sldId="307"/>
            <ac:spMk id="5" creationId="{339F8E76-1E50-A09E-E23A-94D398CFF082}"/>
          </ac:spMkLst>
        </pc:spChg>
      </pc:sldChg>
      <pc:sldChg chg="modSp new mod">
        <pc:chgData name="Bjarne Stroustrup" userId="feda092f62fc381e" providerId="LiveId" clId="{0EEE3EA8-E9FD-466B-81C5-3C21CEFA136F}" dt="2024-03-27T18:16:35.988" v="2487" actId="14100"/>
        <pc:sldMkLst>
          <pc:docMk/>
          <pc:sldMk cId="2528962385" sldId="308"/>
        </pc:sldMkLst>
        <pc:spChg chg="mod">
          <ac:chgData name="Bjarne Stroustrup" userId="feda092f62fc381e" providerId="LiveId" clId="{0EEE3EA8-E9FD-466B-81C5-3C21CEFA136F}" dt="2024-03-27T18:16:35.988" v="2487" actId="14100"/>
          <ac:spMkLst>
            <pc:docMk/>
            <pc:sldMk cId="2528962385" sldId="308"/>
            <ac:spMk id="2" creationId="{6821E2B2-3107-37F5-F44E-048CA0D0AA86}"/>
          </ac:spMkLst>
        </pc:spChg>
        <pc:spChg chg="mod">
          <ac:chgData name="Bjarne Stroustrup" userId="feda092f62fc381e" providerId="LiveId" clId="{0EEE3EA8-E9FD-466B-81C5-3C21CEFA136F}" dt="2024-03-27T18:16:32.588" v="2486" actId="14100"/>
          <ac:spMkLst>
            <pc:docMk/>
            <pc:sldMk cId="2528962385" sldId="308"/>
            <ac:spMk id="3" creationId="{7CE72A2A-9F41-5013-57A6-66A29249302F}"/>
          </ac:spMkLst>
        </pc:spChg>
      </pc:sldChg>
      <pc:sldChg chg="modSp new mod ord">
        <pc:chgData name="Bjarne Stroustrup" userId="feda092f62fc381e" providerId="LiveId" clId="{0EEE3EA8-E9FD-466B-81C5-3C21CEFA136F}" dt="2024-03-27T18:15:22.119" v="2451" actId="20577"/>
        <pc:sldMkLst>
          <pc:docMk/>
          <pc:sldMk cId="535340707" sldId="309"/>
        </pc:sldMkLst>
        <pc:spChg chg="mod">
          <ac:chgData name="Bjarne Stroustrup" userId="feda092f62fc381e" providerId="LiveId" clId="{0EEE3EA8-E9FD-466B-81C5-3C21CEFA136F}" dt="2024-03-27T18:09:31.501" v="2104" actId="20577"/>
          <ac:spMkLst>
            <pc:docMk/>
            <pc:sldMk cId="535340707" sldId="309"/>
            <ac:spMk id="2" creationId="{57360210-FE75-BF43-FAA8-A271646B51DD}"/>
          </ac:spMkLst>
        </pc:spChg>
        <pc:spChg chg="mod">
          <ac:chgData name="Bjarne Stroustrup" userId="feda092f62fc381e" providerId="LiveId" clId="{0EEE3EA8-E9FD-466B-81C5-3C21CEFA136F}" dt="2024-03-27T18:15:22.119" v="2451" actId="20577"/>
          <ac:spMkLst>
            <pc:docMk/>
            <pc:sldMk cId="535340707" sldId="309"/>
            <ac:spMk id="3" creationId="{D2709FDB-108A-4E97-0D2B-7B176F607B1E}"/>
          </ac:spMkLst>
        </pc:spChg>
      </pc:sldChg>
      <pc:sldMasterChg chg="modSp modSldLayout">
        <pc:chgData name="Bjarne Stroustrup" userId="feda092f62fc381e" providerId="LiveId" clId="{0EEE3EA8-E9FD-466B-81C5-3C21CEFA136F}" dt="2024-03-26T18:12:05.374" v="0"/>
        <pc:sldMasterMkLst>
          <pc:docMk/>
          <pc:sldMasterMk cId="0" sldId="2147483660"/>
        </pc:sldMasterMkLst>
        <pc:spChg chg="mod">
          <ac:chgData name="Bjarne Stroustrup" userId="feda092f62fc381e" providerId="LiveId" clId="{0EEE3EA8-E9FD-466B-81C5-3C21CEFA136F}" dt="2024-03-26T18:12:05.374" v="0"/>
          <ac:spMkLst>
            <pc:docMk/>
            <pc:sldMasterMk cId="0" sldId="2147483660"/>
            <ac:spMk id="55298" creationId="{1BAACDC6-57EB-3DE4-A4B8-AB0A2D5465C0}"/>
          </ac:spMkLst>
        </pc:spChg>
        <pc:spChg chg="mod">
          <ac:chgData name="Bjarne Stroustrup" userId="feda092f62fc381e" providerId="LiveId" clId="{0EEE3EA8-E9FD-466B-81C5-3C21CEFA136F}" dt="2024-03-26T18:12:05.374" v="0"/>
          <ac:spMkLst>
            <pc:docMk/>
            <pc:sldMasterMk cId="0" sldId="2147483660"/>
            <ac:spMk id="55299" creationId="{CEF02D69-4311-DDAA-3672-3E6B36D4A768}"/>
          </ac:spMkLst>
        </pc:spChg>
        <pc:spChg chg="mod">
          <ac:chgData name="Bjarne Stroustrup" userId="feda092f62fc381e" providerId="LiveId" clId="{0EEE3EA8-E9FD-466B-81C5-3C21CEFA136F}" dt="2024-03-26T18:12:05.374" v="0"/>
          <ac:spMkLst>
            <pc:docMk/>
            <pc:sldMasterMk cId="0" sldId="2147483660"/>
            <ac:spMk id="55300" creationId="{A6A12D55-30E3-D009-41CC-FEB87A73C0D4}"/>
          </ac:spMkLst>
        </pc:spChg>
        <pc:spChg chg="mod">
          <ac:chgData name="Bjarne Stroustrup" userId="feda092f62fc381e" providerId="LiveId" clId="{0EEE3EA8-E9FD-466B-81C5-3C21CEFA136F}" dt="2024-03-26T18:12:05.374" v="0"/>
          <ac:spMkLst>
            <pc:docMk/>
            <pc:sldMasterMk cId="0" sldId="2147483660"/>
            <ac:spMk id="55301" creationId="{F40A9974-9CA9-03CF-6CB9-FEB0415845D3}"/>
          </ac:spMkLst>
        </pc:spChg>
        <pc:spChg chg="mod">
          <ac:chgData name="Bjarne Stroustrup" userId="feda092f62fc381e" providerId="LiveId" clId="{0EEE3EA8-E9FD-466B-81C5-3C21CEFA136F}" dt="2024-03-26T18:12:05.374" v="0"/>
          <ac:spMkLst>
            <pc:docMk/>
            <pc:sldMasterMk cId="0" sldId="2147483660"/>
            <ac:spMk id="55302" creationId="{F15B8C83-9591-2FD1-FB02-6B574928877F}"/>
          </ac:spMkLst>
        </pc:spChg>
        <pc:picChg chg="mod">
          <ac:chgData name="Bjarne Stroustrup" userId="feda092f62fc381e" providerId="LiveId" clId="{0EEE3EA8-E9FD-466B-81C5-3C21CEFA136F}" dt="2024-03-26T18:12:05.374" v="0"/>
          <ac:picMkLst>
            <pc:docMk/>
            <pc:sldMasterMk cId="0" sldId="2147483660"/>
            <ac:picMk id="1031" creationId="{015E55CB-6C37-5DAF-60BE-C4F87FD37F11}"/>
          </ac:picMkLst>
        </pc:picChg>
        <pc:sldLayoutChg chg="modSp">
          <pc:chgData name="Bjarne Stroustrup" userId="feda092f62fc381e" providerId="LiveId" clId="{0EEE3EA8-E9FD-466B-81C5-3C21CEFA136F}" dt="2024-03-26T18:12:05.374" v="0"/>
          <pc:sldLayoutMkLst>
            <pc:docMk/>
            <pc:sldMasterMk cId="0" sldId="2147483660"/>
            <pc:sldLayoutMk cId="2659066901" sldId="2147483661"/>
          </pc:sldLayoutMkLst>
          <pc:spChg chg="mod">
            <ac:chgData name="Bjarne Stroustrup" userId="feda092f62fc381e" providerId="LiveId" clId="{0EEE3EA8-E9FD-466B-81C5-3C21CEFA136F}" dt="2024-03-26T18:12:05.374" v="0"/>
            <ac:spMkLst>
              <pc:docMk/>
              <pc:sldMasterMk cId="0" sldId="2147483660"/>
              <pc:sldLayoutMk cId="2659066901" sldId="2147483661"/>
              <ac:spMk id="56322" creationId="{00000000-0000-0000-0000-000000000000}"/>
            </ac:spMkLst>
          </pc:spChg>
          <pc:spChg chg="mod">
            <ac:chgData name="Bjarne Stroustrup" userId="feda092f62fc381e" providerId="LiveId" clId="{0EEE3EA8-E9FD-466B-81C5-3C21CEFA136F}" dt="2024-03-26T18:12:05.374" v="0"/>
            <ac:spMkLst>
              <pc:docMk/>
              <pc:sldMasterMk cId="0" sldId="2147483660"/>
              <pc:sldLayoutMk cId="2659066901" sldId="2147483661"/>
              <ac:spMk id="56323" creationId="{00000000-0000-0000-0000-000000000000}"/>
            </ac:spMkLst>
          </pc:spChg>
        </pc:sldLayoutChg>
        <pc:sldLayoutChg chg="modSp">
          <pc:chgData name="Bjarne Stroustrup" userId="feda092f62fc381e" providerId="LiveId" clId="{0EEE3EA8-E9FD-466B-81C5-3C21CEFA136F}" dt="2024-03-26T18:12:05.374" v="0"/>
          <pc:sldLayoutMkLst>
            <pc:docMk/>
            <pc:sldMasterMk cId="0" sldId="2147483660"/>
            <pc:sldLayoutMk cId="762794669" sldId="2147483663"/>
          </pc:sldLayoutMkLst>
          <pc:spChg chg="mod">
            <ac:chgData name="Bjarne Stroustrup" userId="feda092f62fc381e" providerId="LiveId" clId="{0EEE3EA8-E9FD-466B-81C5-3C21CEFA136F}" dt="2024-03-26T18:12:05.374" v="0"/>
            <ac:spMkLst>
              <pc:docMk/>
              <pc:sldMasterMk cId="0" sldId="2147483660"/>
              <pc:sldLayoutMk cId="762794669" sldId="2147483663"/>
              <ac:spMk id="2" creationId="{00000000-0000-0000-0000-000000000000}"/>
            </ac:spMkLst>
          </pc:spChg>
          <pc:spChg chg="mod">
            <ac:chgData name="Bjarne Stroustrup" userId="feda092f62fc381e" providerId="LiveId" clId="{0EEE3EA8-E9FD-466B-81C5-3C21CEFA136F}" dt="2024-03-26T18:12:05.374" v="0"/>
            <ac:spMkLst>
              <pc:docMk/>
              <pc:sldMasterMk cId="0" sldId="2147483660"/>
              <pc:sldLayoutMk cId="762794669" sldId="2147483663"/>
              <ac:spMk id="3" creationId="{00000000-0000-0000-0000-000000000000}"/>
            </ac:spMkLst>
          </pc:spChg>
        </pc:sldLayoutChg>
        <pc:sldLayoutChg chg="modSp">
          <pc:chgData name="Bjarne Stroustrup" userId="feda092f62fc381e" providerId="LiveId" clId="{0EEE3EA8-E9FD-466B-81C5-3C21CEFA136F}" dt="2024-03-26T18:12:05.374" v="0"/>
          <pc:sldLayoutMkLst>
            <pc:docMk/>
            <pc:sldMasterMk cId="0" sldId="2147483660"/>
            <pc:sldLayoutMk cId="3557821671" sldId="2147483664"/>
          </pc:sldLayoutMkLst>
          <pc:spChg chg="mod">
            <ac:chgData name="Bjarne Stroustrup" userId="feda092f62fc381e" providerId="LiveId" clId="{0EEE3EA8-E9FD-466B-81C5-3C21CEFA136F}" dt="2024-03-26T18:12:05.374" v="0"/>
            <ac:spMkLst>
              <pc:docMk/>
              <pc:sldMasterMk cId="0" sldId="2147483660"/>
              <pc:sldLayoutMk cId="3557821671" sldId="2147483664"/>
              <ac:spMk id="3" creationId="{00000000-0000-0000-0000-000000000000}"/>
            </ac:spMkLst>
          </pc:spChg>
          <pc:spChg chg="mod">
            <ac:chgData name="Bjarne Stroustrup" userId="feda092f62fc381e" providerId="LiveId" clId="{0EEE3EA8-E9FD-466B-81C5-3C21CEFA136F}" dt="2024-03-26T18:12:05.374" v="0"/>
            <ac:spMkLst>
              <pc:docMk/>
              <pc:sldMasterMk cId="0" sldId="2147483660"/>
              <pc:sldLayoutMk cId="3557821671" sldId="2147483664"/>
              <ac:spMk id="4" creationId="{00000000-0000-0000-0000-000000000000}"/>
            </ac:spMkLst>
          </pc:spChg>
        </pc:sldLayoutChg>
        <pc:sldLayoutChg chg="modSp">
          <pc:chgData name="Bjarne Stroustrup" userId="feda092f62fc381e" providerId="LiveId" clId="{0EEE3EA8-E9FD-466B-81C5-3C21CEFA136F}" dt="2024-03-26T18:12:05.374" v="0"/>
          <pc:sldLayoutMkLst>
            <pc:docMk/>
            <pc:sldMasterMk cId="0" sldId="2147483660"/>
            <pc:sldLayoutMk cId="274282954" sldId="2147483665"/>
          </pc:sldLayoutMkLst>
          <pc:spChg chg="mod">
            <ac:chgData name="Bjarne Stroustrup" userId="feda092f62fc381e" providerId="LiveId" clId="{0EEE3EA8-E9FD-466B-81C5-3C21CEFA136F}" dt="2024-03-26T18:12:05.374" v="0"/>
            <ac:spMkLst>
              <pc:docMk/>
              <pc:sldMasterMk cId="0" sldId="2147483660"/>
              <pc:sldLayoutMk cId="274282954" sldId="2147483665"/>
              <ac:spMk id="2" creationId="{00000000-0000-0000-0000-000000000000}"/>
            </ac:spMkLst>
          </pc:spChg>
          <pc:spChg chg="mod">
            <ac:chgData name="Bjarne Stroustrup" userId="feda092f62fc381e" providerId="LiveId" clId="{0EEE3EA8-E9FD-466B-81C5-3C21CEFA136F}" dt="2024-03-26T18:12:05.374" v="0"/>
            <ac:spMkLst>
              <pc:docMk/>
              <pc:sldMasterMk cId="0" sldId="2147483660"/>
              <pc:sldLayoutMk cId="274282954" sldId="2147483665"/>
              <ac:spMk id="3" creationId="{00000000-0000-0000-0000-000000000000}"/>
            </ac:spMkLst>
          </pc:spChg>
          <pc:spChg chg="mod">
            <ac:chgData name="Bjarne Stroustrup" userId="feda092f62fc381e" providerId="LiveId" clId="{0EEE3EA8-E9FD-466B-81C5-3C21CEFA136F}" dt="2024-03-26T18:12:05.374" v="0"/>
            <ac:spMkLst>
              <pc:docMk/>
              <pc:sldMasterMk cId="0" sldId="2147483660"/>
              <pc:sldLayoutMk cId="274282954" sldId="2147483665"/>
              <ac:spMk id="4" creationId="{00000000-0000-0000-0000-000000000000}"/>
            </ac:spMkLst>
          </pc:spChg>
          <pc:spChg chg="mod">
            <ac:chgData name="Bjarne Stroustrup" userId="feda092f62fc381e" providerId="LiveId" clId="{0EEE3EA8-E9FD-466B-81C5-3C21CEFA136F}" dt="2024-03-26T18:12:05.374" v="0"/>
            <ac:spMkLst>
              <pc:docMk/>
              <pc:sldMasterMk cId="0" sldId="2147483660"/>
              <pc:sldLayoutMk cId="274282954" sldId="2147483665"/>
              <ac:spMk id="5" creationId="{00000000-0000-0000-0000-000000000000}"/>
            </ac:spMkLst>
          </pc:spChg>
          <pc:spChg chg="mod">
            <ac:chgData name="Bjarne Stroustrup" userId="feda092f62fc381e" providerId="LiveId" clId="{0EEE3EA8-E9FD-466B-81C5-3C21CEFA136F}" dt="2024-03-26T18:12:05.374" v="0"/>
            <ac:spMkLst>
              <pc:docMk/>
              <pc:sldMasterMk cId="0" sldId="2147483660"/>
              <pc:sldLayoutMk cId="274282954" sldId="2147483665"/>
              <ac:spMk id="6" creationId="{00000000-0000-0000-0000-000000000000}"/>
            </ac:spMkLst>
          </pc:spChg>
        </pc:sldLayoutChg>
        <pc:sldLayoutChg chg="modSp">
          <pc:chgData name="Bjarne Stroustrup" userId="feda092f62fc381e" providerId="LiveId" clId="{0EEE3EA8-E9FD-466B-81C5-3C21CEFA136F}" dt="2024-03-26T18:12:05.374" v="0"/>
          <pc:sldLayoutMkLst>
            <pc:docMk/>
            <pc:sldMasterMk cId="0" sldId="2147483660"/>
            <pc:sldLayoutMk cId="3515326220" sldId="2147483668"/>
          </pc:sldLayoutMkLst>
          <pc:spChg chg="mod">
            <ac:chgData name="Bjarne Stroustrup" userId="feda092f62fc381e" providerId="LiveId" clId="{0EEE3EA8-E9FD-466B-81C5-3C21CEFA136F}" dt="2024-03-26T18:12:05.374" v="0"/>
            <ac:spMkLst>
              <pc:docMk/>
              <pc:sldMasterMk cId="0" sldId="2147483660"/>
              <pc:sldLayoutMk cId="3515326220" sldId="2147483668"/>
              <ac:spMk id="2" creationId="{00000000-0000-0000-0000-000000000000}"/>
            </ac:spMkLst>
          </pc:spChg>
          <pc:spChg chg="mod">
            <ac:chgData name="Bjarne Stroustrup" userId="feda092f62fc381e" providerId="LiveId" clId="{0EEE3EA8-E9FD-466B-81C5-3C21CEFA136F}" dt="2024-03-26T18:12:05.374" v="0"/>
            <ac:spMkLst>
              <pc:docMk/>
              <pc:sldMasterMk cId="0" sldId="2147483660"/>
              <pc:sldLayoutMk cId="3515326220" sldId="2147483668"/>
              <ac:spMk id="3" creationId="{00000000-0000-0000-0000-000000000000}"/>
            </ac:spMkLst>
          </pc:spChg>
          <pc:spChg chg="mod">
            <ac:chgData name="Bjarne Stroustrup" userId="feda092f62fc381e" providerId="LiveId" clId="{0EEE3EA8-E9FD-466B-81C5-3C21CEFA136F}" dt="2024-03-26T18:12:05.374" v="0"/>
            <ac:spMkLst>
              <pc:docMk/>
              <pc:sldMasterMk cId="0" sldId="2147483660"/>
              <pc:sldLayoutMk cId="3515326220" sldId="2147483668"/>
              <ac:spMk id="4" creationId="{00000000-0000-0000-0000-000000000000}"/>
            </ac:spMkLst>
          </pc:spChg>
        </pc:sldLayoutChg>
        <pc:sldLayoutChg chg="modSp">
          <pc:chgData name="Bjarne Stroustrup" userId="feda092f62fc381e" providerId="LiveId" clId="{0EEE3EA8-E9FD-466B-81C5-3C21CEFA136F}" dt="2024-03-26T18:12:05.374" v="0"/>
          <pc:sldLayoutMkLst>
            <pc:docMk/>
            <pc:sldMasterMk cId="0" sldId="2147483660"/>
            <pc:sldLayoutMk cId="4249723498" sldId="2147483669"/>
          </pc:sldLayoutMkLst>
          <pc:spChg chg="mod">
            <ac:chgData name="Bjarne Stroustrup" userId="feda092f62fc381e" providerId="LiveId" clId="{0EEE3EA8-E9FD-466B-81C5-3C21CEFA136F}" dt="2024-03-26T18:12:05.374" v="0"/>
            <ac:spMkLst>
              <pc:docMk/>
              <pc:sldMasterMk cId="0" sldId="2147483660"/>
              <pc:sldLayoutMk cId="4249723498" sldId="2147483669"/>
              <ac:spMk id="2" creationId="{00000000-0000-0000-0000-000000000000}"/>
            </ac:spMkLst>
          </pc:spChg>
          <pc:spChg chg="mod">
            <ac:chgData name="Bjarne Stroustrup" userId="feda092f62fc381e" providerId="LiveId" clId="{0EEE3EA8-E9FD-466B-81C5-3C21CEFA136F}" dt="2024-03-26T18:12:05.374" v="0"/>
            <ac:spMkLst>
              <pc:docMk/>
              <pc:sldMasterMk cId="0" sldId="2147483660"/>
              <pc:sldLayoutMk cId="4249723498" sldId="2147483669"/>
              <ac:spMk id="3" creationId="{00000000-0000-0000-0000-000000000000}"/>
            </ac:spMkLst>
          </pc:spChg>
          <pc:spChg chg="mod">
            <ac:chgData name="Bjarne Stroustrup" userId="feda092f62fc381e" providerId="LiveId" clId="{0EEE3EA8-E9FD-466B-81C5-3C21CEFA136F}" dt="2024-03-26T18:12:05.374" v="0"/>
            <ac:spMkLst>
              <pc:docMk/>
              <pc:sldMasterMk cId="0" sldId="2147483660"/>
              <pc:sldLayoutMk cId="4249723498" sldId="2147483669"/>
              <ac:spMk id="4" creationId="{00000000-0000-0000-0000-000000000000}"/>
            </ac:spMkLst>
          </pc:spChg>
        </pc:sldLayoutChg>
        <pc:sldLayoutChg chg="modSp">
          <pc:chgData name="Bjarne Stroustrup" userId="feda092f62fc381e" providerId="LiveId" clId="{0EEE3EA8-E9FD-466B-81C5-3C21CEFA136F}" dt="2024-03-26T18:12:05.374" v="0"/>
          <pc:sldLayoutMkLst>
            <pc:docMk/>
            <pc:sldMasterMk cId="0" sldId="2147483660"/>
            <pc:sldLayoutMk cId="857286048" sldId="2147483671"/>
          </pc:sldLayoutMkLst>
          <pc:spChg chg="mod">
            <ac:chgData name="Bjarne Stroustrup" userId="feda092f62fc381e" providerId="LiveId" clId="{0EEE3EA8-E9FD-466B-81C5-3C21CEFA136F}" dt="2024-03-26T18:12:05.374" v="0"/>
            <ac:spMkLst>
              <pc:docMk/>
              <pc:sldMasterMk cId="0" sldId="2147483660"/>
              <pc:sldLayoutMk cId="857286048" sldId="2147483671"/>
              <ac:spMk id="2" creationId="{00000000-0000-0000-0000-000000000000}"/>
            </ac:spMkLst>
          </pc:spChg>
          <pc:spChg chg="mod">
            <ac:chgData name="Bjarne Stroustrup" userId="feda092f62fc381e" providerId="LiveId" clId="{0EEE3EA8-E9FD-466B-81C5-3C21CEFA136F}" dt="2024-03-26T18:12:05.374" v="0"/>
            <ac:spMkLst>
              <pc:docMk/>
              <pc:sldMasterMk cId="0" sldId="2147483660"/>
              <pc:sldLayoutMk cId="857286048" sldId="2147483671"/>
              <ac:spMk id="3" creationId="{00000000-0000-0000-0000-000000000000}"/>
            </ac:spMkLst>
          </pc:spChg>
        </pc:sldLayoutChg>
      </pc:sldMasterChg>
      <pc:sldMasterChg chg="addSp delSp">
        <pc:chgData name="Bjarne Stroustrup" userId="feda092f62fc381e" providerId="LiveId" clId="{0EEE3EA8-E9FD-466B-81C5-3C21CEFA136F}" dt="2024-03-26T18:13:29.873" v="12" actId="21"/>
        <pc:sldMasterMkLst>
          <pc:docMk/>
          <pc:sldMasterMk cId="3430870701" sldId="2147483672"/>
        </pc:sldMasterMkLst>
        <pc:picChg chg="add del">
          <ac:chgData name="Bjarne Stroustrup" userId="feda092f62fc381e" providerId="LiveId" clId="{0EEE3EA8-E9FD-466B-81C5-3C21CEFA136F}" dt="2024-03-26T18:13:29.873" v="12" actId="21"/>
          <ac:picMkLst>
            <pc:docMk/>
            <pc:sldMasterMk cId="3430870701" sldId="2147483672"/>
            <ac:picMk id="2" creationId="{8CD4882D-2CF6-9E1F-A4B5-6705AF3B7DD7}"/>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418A260-74A0-37AA-1ADA-24CB27C3059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cs typeface="Arial" charset="0"/>
              </a:defRPr>
            </a:lvl1pPr>
          </a:lstStyle>
          <a:p>
            <a:pPr>
              <a:defRPr/>
            </a:pPr>
            <a:endParaRPr lang="en-US"/>
          </a:p>
        </p:txBody>
      </p:sp>
      <p:sp>
        <p:nvSpPr>
          <p:cNvPr id="51203" name="Rectangle 3">
            <a:extLst>
              <a:ext uri="{FF2B5EF4-FFF2-40B4-BE49-F238E27FC236}">
                <a16:creationId xmlns:a16="http://schemas.microsoft.com/office/drawing/2014/main" id="{C22543B0-8CAE-DB5D-2F51-A8424A34C6B7}"/>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cs typeface="Arial" charset="0"/>
              </a:defRPr>
            </a:lvl1pPr>
          </a:lstStyle>
          <a:p>
            <a:pPr>
              <a:defRPr/>
            </a:pPr>
            <a:endParaRPr lang="en-US"/>
          </a:p>
        </p:txBody>
      </p:sp>
      <p:sp>
        <p:nvSpPr>
          <p:cNvPr id="51204" name="Rectangle 4">
            <a:extLst>
              <a:ext uri="{FF2B5EF4-FFF2-40B4-BE49-F238E27FC236}">
                <a16:creationId xmlns:a16="http://schemas.microsoft.com/office/drawing/2014/main" id="{67FD4E4D-35AA-0057-B12A-6082829B93B3}"/>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cs typeface="Arial" charset="0"/>
              </a:defRPr>
            </a:lvl1pPr>
          </a:lstStyle>
          <a:p>
            <a:pPr>
              <a:defRPr/>
            </a:pPr>
            <a:endParaRPr lang="en-US"/>
          </a:p>
        </p:txBody>
      </p:sp>
      <p:sp>
        <p:nvSpPr>
          <p:cNvPr id="51205" name="Rectangle 5">
            <a:extLst>
              <a:ext uri="{FF2B5EF4-FFF2-40B4-BE49-F238E27FC236}">
                <a16:creationId xmlns:a16="http://schemas.microsoft.com/office/drawing/2014/main" id="{8BCC77A3-3548-0BBE-1FDC-D7D1479267CE}"/>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991EB97-7D1A-4B88-84F5-50B0C8960F0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07A092D0-6355-E76C-CB71-99E084F7323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cs typeface="Arial" charset="0"/>
              </a:defRPr>
            </a:lvl1pPr>
          </a:lstStyle>
          <a:p>
            <a:pPr>
              <a:defRPr/>
            </a:pPr>
            <a:endParaRPr lang="en-US"/>
          </a:p>
        </p:txBody>
      </p:sp>
      <p:sp>
        <p:nvSpPr>
          <p:cNvPr id="29699" name="Rectangle 3">
            <a:extLst>
              <a:ext uri="{FF2B5EF4-FFF2-40B4-BE49-F238E27FC236}">
                <a16:creationId xmlns:a16="http://schemas.microsoft.com/office/drawing/2014/main" id="{C54BD521-F2E1-B402-E842-850672DE235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cs typeface="Arial" charset="0"/>
              </a:defRPr>
            </a:lvl1pPr>
          </a:lstStyle>
          <a:p>
            <a:pPr>
              <a:defRPr/>
            </a:pPr>
            <a:endParaRPr lang="en-US"/>
          </a:p>
        </p:txBody>
      </p:sp>
      <p:sp>
        <p:nvSpPr>
          <p:cNvPr id="2052" name="Rectangle 4">
            <a:extLst>
              <a:ext uri="{FF2B5EF4-FFF2-40B4-BE49-F238E27FC236}">
                <a16:creationId xmlns:a16="http://schemas.microsoft.com/office/drawing/2014/main" id="{7E1D812F-4C9B-CABF-AF74-0BBB302EB968}"/>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a:extLst>
              <a:ext uri="{FF2B5EF4-FFF2-40B4-BE49-F238E27FC236}">
                <a16:creationId xmlns:a16="http://schemas.microsoft.com/office/drawing/2014/main" id="{CD141CA5-4144-0469-861F-3F061C93723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a:extLst>
              <a:ext uri="{FF2B5EF4-FFF2-40B4-BE49-F238E27FC236}">
                <a16:creationId xmlns:a16="http://schemas.microsoft.com/office/drawing/2014/main" id="{E755A3E3-C564-9B67-ACF8-648B9D2ACBA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cs typeface="Arial" charset="0"/>
              </a:defRPr>
            </a:lvl1pPr>
          </a:lstStyle>
          <a:p>
            <a:pPr>
              <a:defRPr/>
            </a:pPr>
            <a:endParaRPr lang="en-US"/>
          </a:p>
        </p:txBody>
      </p:sp>
      <p:sp>
        <p:nvSpPr>
          <p:cNvPr id="29703" name="Rectangle 7">
            <a:extLst>
              <a:ext uri="{FF2B5EF4-FFF2-40B4-BE49-F238E27FC236}">
                <a16:creationId xmlns:a16="http://schemas.microsoft.com/office/drawing/2014/main" id="{1C212B6A-8CC1-80D5-04F7-61CA7EAC8C8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F78D439-0E57-4936-A0A3-45EEBD1A6F9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60C8465E-A777-FADC-045B-A9CA2DA5D85B}"/>
              </a:ext>
            </a:extLst>
          </p:cNvPr>
          <p:cNvSpPr>
            <a:spLocks noGrp="1" noRot="1" noChangeAspect="1" noTextEdit="1"/>
          </p:cNvSpPr>
          <p:nvPr>
            <p:ph type="sldImg"/>
          </p:nvPr>
        </p:nvSpPr>
        <p:spPr>
          <a:xfrm>
            <a:off x="381000" y="685800"/>
            <a:ext cx="6096000" cy="3429000"/>
          </a:xfrm>
          <a:ln/>
        </p:spPr>
      </p:sp>
      <p:sp>
        <p:nvSpPr>
          <p:cNvPr id="6147" name="Notes Placeholder 2">
            <a:extLst>
              <a:ext uri="{FF2B5EF4-FFF2-40B4-BE49-F238E27FC236}">
                <a16:creationId xmlns:a16="http://schemas.microsoft.com/office/drawing/2014/main" id="{E77C219C-5FA4-5B36-3559-62A57A5302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
        <p:nvSpPr>
          <p:cNvPr id="6148" name="Slide Number Placeholder 3">
            <a:extLst>
              <a:ext uri="{FF2B5EF4-FFF2-40B4-BE49-F238E27FC236}">
                <a16:creationId xmlns:a16="http://schemas.microsoft.com/office/drawing/2014/main" id="{C3926ED0-6760-1FF9-FA52-812FBD7F1D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C950C7F-930F-42CD-BE84-96D339A0FF1F}" type="slidenum">
              <a:rPr lang="en-US" altLang="en-US" sz="1200"/>
              <a:pPr/>
              <a:t>2</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470A10-C67C-2FDE-768E-B3AEF092890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C40BA16-FB08-52E5-44B0-C0AC84FCAF49}"/>
              </a:ext>
            </a:extLst>
          </p:cNvPr>
          <p:cNvSpPr>
            <a:spLocks noGrp="1"/>
          </p:cNvSpPr>
          <p:nvPr>
            <p:ph type="ftr" sz="quarter" idx="11"/>
          </p:nvPr>
        </p:nvSpPr>
        <p:spPr/>
        <p:txBody>
          <a:bodyPr/>
          <a:lstStyle>
            <a:lvl1pPr>
              <a:defRPr/>
            </a:lvl1pPr>
          </a:lstStyle>
          <a:p>
            <a:pPr>
              <a:defRPr/>
            </a:pPr>
            <a:r>
              <a:rPr lang="en-US"/>
              <a:t>Stroustrup/Programming/2024/Chapter4</a:t>
            </a:r>
          </a:p>
        </p:txBody>
      </p:sp>
      <p:sp>
        <p:nvSpPr>
          <p:cNvPr id="6" name="Slide Number Placeholder 5">
            <a:extLst>
              <a:ext uri="{FF2B5EF4-FFF2-40B4-BE49-F238E27FC236}">
                <a16:creationId xmlns:a16="http://schemas.microsoft.com/office/drawing/2014/main" id="{D553FC91-E6B6-BDF7-DA57-4E5BCC58B763}"/>
              </a:ext>
            </a:extLst>
          </p:cNvPr>
          <p:cNvSpPr>
            <a:spLocks noGrp="1"/>
          </p:cNvSpPr>
          <p:nvPr>
            <p:ph type="sldNum" sz="quarter" idx="12"/>
          </p:nvPr>
        </p:nvSpPr>
        <p:spPr/>
        <p:txBody>
          <a:bodyPr/>
          <a:lstStyle>
            <a:lvl1pPr>
              <a:defRPr/>
            </a:lvl1pPr>
          </a:lstStyle>
          <a:p>
            <a:fld id="{2EE32B71-0F44-4056-9F52-FC4E6837959C}" type="slidenum">
              <a:rPr lang="en-US" altLang="en-US" smtClean="0"/>
              <a:pPr/>
              <a:t>‹#›</a:t>
            </a:fld>
            <a:endParaRPr lang="en-US" altLang="en-US"/>
          </a:p>
        </p:txBody>
      </p:sp>
    </p:spTree>
    <p:extLst>
      <p:ext uri="{BB962C8B-B14F-4D97-AF65-F5344CB8AC3E}">
        <p14:creationId xmlns:p14="http://schemas.microsoft.com/office/powerpoint/2010/main" val="356112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AABB6-DAFE-CF38-93D8-EA5182AAD48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8C24E1F-9ADA-66FE-7D16-F64209928E87}"/>
              </a:ext>
            </a:extLst>
          </p:cNvPr>
          <p:cNvSpPr>
            <a:spLocks noGrp="1"/>
          </p:cNvSpPr>
          <p:nvPr>
            <p:ph type="ftr" sz="quarter" idx="11"/>
          </p:nvPr>
        </p:nvSpPr>
        <p:spPr/>
        <p:txBody>
          <a:bodyPr/>
          <a:lstStyle>
            <a:lvl1pPr>
              <a:defRPr/>
            </a:lvl1pPr>
          </a:lstStyle>
          <a:p>
            <a:pPr>
              <a:defRPr/>
            </a:pPr>
            <a:r>
              <a:rPr lang="en-US"/>
              <a:t>Stroustrup/Programming/2024/Chapter4</a:t>
            </a:r>
          </a:p>
        </p:txBody>
      </p:sp>
      <p:sp>
        <p:nvSpPr>
          <p:cNvPr id="6" name="Slide Number Placeholder 5">
            <a:extLst>
              <a:ext uri="{FF2B5EF4-FFF2-40B4-BE49-F238E27FC236}">
                <a16:creationId xmlns:a16="http://schemas.microsoft.com/office/drawing/2014/main" id="{30D5CB57-1EAE-FAC2-FEEC-E02359ED528F}"/>
              </a:ext>
            </a:extLst>
          </p:cNvPr>
          <p:cNvSpPr>
            <a:spLocks noGrp="1"/>
          </p:cNvSpPr>
          <p:nvPr>
            <p:ph type="sldNum" sz="quarter" idx="12"/>
          </p:nvPr>
        </p:nvSpPr>
        <p:spPr/>
        <p:txBody>
          <a:bodyPr/>
          <a:lstStyle>
            <a:lvl1pPr>
              <a:defRPr/>
            </a:lvl1pPr>
          </a:lstStyle>
          <a:p>
            <a:fld id="{97E3BA70-2A4D-412A-910D-218550C0FC84}" type="slidenum">
              <a:rPr lang="en-US" altLang="en-US" smtClean="0"/>
              <a:pPr/>
              <a:t>‹#›</a:t>
            </a:fld>
            <a:endParaRPr lang="en-US" altLang="en-US"/>
          </a:p>
        </p:txBody>
      </p:sp>
    </p:spTree>
    <p:extLst>
      <p:ext uri="{BB962C8B-B14F-4D97-AF65-F5344CB8AC3E}">
        <p14:creationId xmlns:p14="http://schemas.microsoft.com/office/powerpoint/2010/main" val="6289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7CA63-D87A-AF31-6D70-C00B1ED8F01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E17023A-8E75-AD48-5E54-E5BDA6B5E10A}"/>
              </a:ext>
            </a:extLst>
          </p:cNvPr>
          <p:cNvSpPr>
            <a:spLocks noGrp="1"/>
          </p:cNvSpPr>
          <p:nvPr>
            <p:ph type="ftr" sz="quarter" idx="11"/>
          </p:nvPr>
        </p:nvSpPr>
        <p:spPr/>
        <p:txBody>
          <a:bodyPr/>
          <a:lstStyle>
            <a:lvl1pPr>
              <a:defRPr/>
            </a:lvl1pPr>
          </a:lstStyle>
          <a:p>
            <a:pPr>
              <a:defRPr/>
            </a:pPr>
            <a:r>
              <a:rPr lang="en-US"/>
              <a:t>Stroustrup/Programming/2024/Chapter4</a:t>
            </a:r>
          </a:p>
        </p:txBody>
      </p:sp>
      <p:sp>
        <p:nvSpPr>
          <p:cNvPr id="6" name="Slide Number Placeholder 5">
            <a:extLst>
              <a:ext uri="{FF2B5EF4-FFF2-40B4-BE49-F238E27FC236}">
                <a16:creationId xmlns:a16="http://schemas.microsoft.com/office/drawing/2014/main" id="{40B947BB-26F2-99FE-17D9-00E2F73737B7}"/>
              </a:ext>
            </a:extLst>
          </p:cNvPr>
          <p:cNvSpPr>
            <a:spLocks noGrp="1"/>
          </p:cNvSpPr>
          <p:nvPr>
            <p:ph type="sldNum" sz="quarter" idx="12"/>
          </p:nvPr>
        </p:nvSpPr>
        <p:spPr/>
        <p:txBody>
          <a:bodyPr/>
          <a:lstStyle>
            <a:lvl1pPr>
              <a:defRPr/>
            </a:lvl1pPr>
          </a:lstStyle>
          <a:p>
            <a:fld id="{02A836F4-9522-4F31-ACD5-EE402BC40363}" type="slidenum">
              <a:rPr lang="en-US" altLang="en-US" smtClean="0"/>
              <a:pPr/>
              <a:t>‹#›</a:t>
            </a:fld>
            <a:endParaRPr lang="en-US" altLang="en-US"/>
          </a:p>
        </p:txBody>
      </p:sp>
    </p:spTree>
    <p:extLst>
      <p:ext uri="{BB962C8B-B14F-4D97-AF65-F5344CB8AC3E}">
        <p14:creationId xmlns:p14="http://schemas.microsoft.com/office/powerpoint/2010/main" val="3841823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p:spPr>
        <p:txBody>
          <a:bodyPr/>
          <a:lstStyle/>
          <a:p>
            <a:r>
              <a:rPr lang="en-US"/>
              <a:t>Click to edit Master title style</a:t>
            </a:r>
          </a:p>
        </p:txBody>
      </p:sp>
      <p:sp>
        <p:nvSpPr>
          <p:cNvPr id="3" name="Content Placeholder 2"/>
          <p:cNvSpPr>
            <a:spLocks noGrp="1"/>
          </p:cNvSpPr>
          <p:nvPr>
            <p:ph sz="quarter" idx="1"/>
          </p:nvPr>
        </p:nvSpPr>
        <p:spPr>
          <a:xfrm>
            <a:off x="609600" y="19812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4114800"/>
            <a:ext cx="10972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9F6C1301-5A8C-E7C2-4670-36694A186E2F}"/>
              </a:ext>
            </a:extLst>
          </p:cNvPr>
          <p:cNvSpPr>
            <a:spLocks noGrp="1" noChangeArrowheads="1"/>
          </p:cNvSpPr>
          <p:nvPr>
            <p:ph type="dt" sz="half" idx="10"/>
          </p:nvPr>
        </p:nvSpPr>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35E89FB1-1762-646A-F2F2-4FF735250F80}"/>
              </a:ext>
            </a:extLst>
          </p:cNvPr>
          <p:cNvSpPr>
            <a:spLocks noGrp="1" noChangeArrowheads="1"/>
          </p:cNvSpPr>
          <p:nvPr>
            <p:ph type="ftr" sz="quarter" idx="11"/>
          </p:nvPr>
        </p:nvSpPr>
        <p:spPr/>
        <p:txBody>
          <a:bodyPr/>
          <a:lstStyle>
            <a:lvl1pPr>
              <a:defRPr/>
            </a:lvl1pPr>
          </a:lstStyle>
          <a:p>
            <a:pPr>
              <a:defRPr/>
            </a:pPr>
            <a:r>
              <a:rPr lang="en-US"/>
              <a:t>Stroustrup/Programming/2024/Chapter4</a:t>
            </a:r>
          </a:p>
        </p:txBody>
      </p:sp>
      <p:sp>
        <p:nvSpPr>
          <p:cNvPr id="8" name="Rectangle 6">
            <a:extLst>
              <a:ext uri="{FF2B5EF4-FFF2-40B4-BE49-F238E27FC236}">
                <a16:creationId xmlns:a16="http://schemas.microsoft.com/office/drawing/2014/main" id="{B9A51C1F-A5E6-CBEC-87B0-09B72A102DAB}"/>
              </a:ext>
            </a:extLst>
          </p:cNvPr>
          <p:cNvSpPr>
            <a:spLocks noGrp="1" noChangeArrowheads="1"/>
          </p:cNvSpPr>
          <p:nvPr>
            <p:ph type="sldNum" sz="quarter" idx="12"/>
          </p:nvPr>
        </p:nvSpPr>
        <p:spPr/>
        <p:txBody>
          <a:bodyPr/>
          <a:lstStyle>
            <a:lvl1pPr>
              <a:defRPr smtClean="0"/>
            </a:lvl1pPr>
          </a:lstStyle>
          <a:p>
            <a:fld id="{6940B97C-82F0-49A1-ABD3-438A2EB29241}" type="slidenum">
              <a:rPr lang="en-US" altLang="en-US" smtClean="0"/>
              <a:pPr/>
              <a:t>‹#›</a:t>
            </a:fld>
            <a:endParaRPr lang="en-US" altLang="en-US"/>
          </a:p>
        </p:txBody>
      </p:sp>
    </p:spTree>
    <p:extLst>
      <p:ext uri="{BB962C8B-B14F-4D97-AF65-F5344CB8AC3E}">
        <p14:creationId xmlns:p14="http://schemas.microsoft.com/office/powerpoint/2010/main" val="153963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FC3B3-B350-69E7-0208-E8229D50D2F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B0A8ECD-4339-0FDA-39AD-3F751C4538C3}"/>
              </a:ext>
            </a:extLst>
          </p:cNvPr>
          <p:cNvSpPr>
            <a:spLocks noGrp="1"/>
          </p:cNvSpPr>
          <p:nvPr>
            <p:ph type="ftr" sz="quarter" idx="11"/>
          </p:nvPr>
        </p:nvSpPr>
        <p:spPr/>
        <p:txBody>
          <a:bodyPr/>
          <a:lstStyle>
            <a:lvl1pPr>
              <a:defRPr/>
            </a:lvl1pPr>
          </a:lstStyle>
          <a:p>
            <a:pPr>
              <a:defRPr/>
            </a:pPr>
            <a:r>
              <a:rPr lang="en-US"/>
              <a:t>Stroustrup/Programming/2024/Chapter4</a:t>
            </a:r>
          </a:p>
        </p:txBody>
      </p:sp>
      <p:sp>
        <p:nvSpPr>
          <p:cNvPr id="6" name="Slide Number Placeholder 5">
            <a:extLst>
              <a:ext uri="{FF2B5EF4-FFF2-40B4-BE49-F238E27FC236}">
                <a16:creationId xmlns:a16="http://schemas.microsoft.com/office/drawing/2014/main" id="{295CE1EB-61CA-C598-00AF-4111E0245999}"/>
              </a:ext>
            </a:extLst>
          </p:cNvPr>
          <p:cNvSpPr>
            <a:spLocks noGrp="1"/>
          </p:cNvSpPr>
          <p:nvPr>
            <p:ph type="sldNum" sz="quarter" idx="12"/>
          </p:nvPr>
        </p:nvSpPr>
        <p:spPr/>
        <p:txBody>
          <a:bodyPr/>
          <a:lstStyle>
            <a:lvl1pPr>
              <a:defRPr/>
            </a:lvl1pPr>
          </a:lstStyle>
          <a:p>
            <a:fld id="{CF67B6EB-7197-41D3-BE38-70D54FA95FAF}" type="slidenum">
              <a:rPr lang="en-US" altLang="en-US" smtClean="0"/>
              <a:pPr/>
              <a:t>‹#›</a:t>
            </a:fld>
            <a:endParaRPr lang="en-US" altLang="en-US"/>
          </a:p>
        </p:txBody>
      </p:sp>
    </p:spTree>
    <p:extLst>
      <p:ext uri="{BB962C8B-B14F-4D97-AF65-F5344CB8AC3E}">
        <p14:creationId xmlns:p14="http://schemas.microsoft.com/office/powerpoint/2010/main" val="355920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437D6-1474-E9F1-64DE-904F30FD053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1BB8500-BEAC-E674-A7BC-141D5C30AE69}"/>
              </a:ext>
            </a:extLst>
          </p:cNvPr>
          <p:cNvSpPr>
            <a:spLocks noGrp="1"/>
          </p:cNvSpPr>
          <p:nvPr>
            <p:ph type="ftr" sz="quarter" idx="11"/>
          </p:nvPr>
        </p:nvSpPr>
        <p:spPr/>
        <p:txBody>
          <a:bodyPr/>
          <a:lstStyle>
            <a:lvl1pPr>
              <a:defRPr/>
            </a:lvl1pPr>
          </a:lstStyle>
          <a:p>
            <a:pPr>
              <a:defRPr/>
            </a:pPr>
            <a:r>
              <a:rPr lang="en-US"/>
              <a:t>Stroustrup/Programming/2024/Chapter4</a:t>
            </a:r>
          </a:p>
        </p:txBody>
      </p:sp>
      <p:sp>
        <p:nvSpPr>
          <p:cNvPr id="6" name="Slide Number Placeholder 5">
            <a:extLst>
              <a:ext uri="{FF2B5EF4-FFF2-40B4-BE49-F238E27FC236}">
                <a16:creationId xmlns:a16="http://schemas.microsoft.com/office/drawing/2014/main" id="{B02858BC-97DD-3BA9-B1A8-C8B8256E6C36}"/>
              </a:ext>
            </a:extLst>
          </p:cNvPr>
          <p:cNvSpPr>
            <a:spLocks noGrp="1"/>
          </p:cNvSpPr>
          <p:nvPr>
            <p:ph type="sldNum" sz="quarter" idx="12"/>
          </p:nvPr>
        </p:nvSpPr>
        <p:spPr/>
        <p:txBody>
          <a:bodyPr/>
          <a:lstStyle>
            <a:lvl1pPr>
              <a:defRPr/>
            </a:lvl1pPr>
          </a:lstStyle>
          <a:p>
            <a:fld id="{02A000E5-F9FF-47D1-A199-E9015DE57473}" type="slidenum">
              <a:rPr lang="en-US" altLang="en-US" smtClean="0"/>
              <a:pPr/>
              <a:t>‹#›</a:t>
            </a:fld>
            <a:endParaRPr lang="en-US" altLang="en-US"/>
          </a:p>
        </p:txBody>
      </p:sp>
    </p:spTree>
    <p:extLst>
      <p:ext uri="{BB962C8B-B14F-4D97-AF65-F5344CB8AC3E}">
        <p14:creationId xmlns:p14="http://schemas.microsoft.com/office/powerpoint/2010/main" val="26147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B1ACB92-7D6B-DA09-05DE-269B210F7A5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6AB7533-CF10-72B6-8254-E8D9E6706FD1}"/>
              </a:ext>
            </a:extLst>
          </p:cNvPr>
          <p:cNvSpPr>
            <a:spLocks noGrp="1"/>
          </p:cNvSpPr>
          <p:nvPr>
            <p:ph type="ftr" sz="quarter" idx="11"/>
          </p:nvPr>
        </p:nvSpPr>
        <p:spPr/>
        <p:txBody>
          <a:bodyPr/>
          <a:lstStyle>
            <a:lvl1pPr>
              <a:defRPr/>
            </a:lvl1pPr>
          </a:lstStyle>
          <a:p>
            <a:pPr>
              <a:defRPr/>
            </a:pPr>
            <a:r>
              <a:rPr lang="en-US"/>
              <a:t>Stroustrup/Programming/2024/Chapter4</a:t>
            </a:r>
          </a:p>
        </p:txBody>
      </p:sp>
      <p:sp>
        <p:nvSpPr>
          <p:cNvPr id="7" name="Slide Number Placeholder 5">
            <a:extLst>
              <a:ext uri="{FF2B5EF4-FFF2-40B4-BE49-F238E27FC236}">
                <a16:creationId xmlns:a16="http://schemas.microsoft.com/office/drawing/2014/main" id="{4716DDCF-A044-AB41-E5C3-6CF2DD8C554F}"/>
              </a:ext>
            </a:extLst>
          </p:cNvPr>
          <p:cNvSpPr>
            <a:spLocks noGrp="1"/>
          </p:cNvSpPr>
          <p:nvPr>
            <p:ph type="sldNum" sz="quarter" idx="12"/>
          </p:nvPr>
        </p:nvSpPr>
        <p:spPr/>
        <p:txBody>
          <a:bodyPr/>
          <a:lstStyle>
            <a:lvl1pPr>
              <a:defRPr/>
            </a:lvl1pPr>
          </a:lstStyle>
          <a:p>
            <a:fld id="{64C2C545-ECE8-4C97-AB0E-B376E5852D2F}" type="slidenum">
              <a:rPr lang="en-US" altLang="en-US" smtClean="0"/>
              <a:pPr/>
              <a:t>‹#›</a:t>
            </a:fld>
            <a:endParaRPr lang="en-US" altLang="en-US"/>
          </a:p>
        </p:txBody>
      </p:sp>
    </p:spTree>
    <p:extLst>
      <p:ext uri="{BB962C8B-B14F-4D97-AF65-F5344CB8AC3E}">
        <p14:creationId xmlns:p14="http://schemas.microsoft.com/office/powerpoint/2010/main" val="138379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8CF251D-BFFA-2B6F-CA9C-E5770AC02595}"/>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7B86D75-0FDE-1648-0D11-B6F5D5B71E2D}"/>
              </a:ext>
            </a:extLst>
          </p:cNvPr>
          <p:cNvSpPr>
            <a:spLocks noGrp="1"/>
          </p:cNvSpPr>
          <p:nvPr>
            <p:ph type="ftr" sz="quarter" idx="11"/>
          </p:nvPr>
        </p:nvSpPr>
        <p:spPr/>
        <p:txBody>
          <a:bodyPr/>
          <a:lstStyle>
            <a:lvl1pPr>
              <a:defRPr/>
            </a:lvl1pPr>
          </a:lstStyle>
          <a:p>
            <a:pPr>
              <a:defRPr/>
            </a:pPr>
            <a:r>
              <a:rPr lang="en-US"/>
              <a:t>Stroustrup/Programming/2024/Chapter4</a:t>
            </a:r>
          </a:p>
        </p:txBody>
      </p:sp>
      <p:sp>
        <p:nvSpPr>
          <p:cNvPr id="9" name="Slide Number Placeholder 5">
            <a:extLst>
              <a:ext uri="{FF2B5EF4-FFF2-40B4-BE49-F238E27FC236}">
                <a16:creationId xmlns:a16="http://schemas.microsoft.com/office/drawing/2014/main" id="{DE54C98A-207B-BAEF-A559-A1CD78630E9E}"/>
              </a:ext>
            </a:extLst>
          </p:cNvPr>
          <p:cNvSpPr>
            <a:spLocks noGrp="1"/>
          </p:cNvSpPr>
          <p:nvPr>
            <p:ph type="sldNum" sz="quarter" idx="12"/>
          </p:nvPr>
        </p:nvSpPr>
        <p:spPr/>
        <p:txBody>
          <a:bodyPr/>
          <a:lstStyle>
            <a:lvl1pPr>
              <a:defRPr/>
            </a:lvl1pPr>
          </a:lstStyle>
          <a:p>
            <a:fld id="{435058CE-88AB-41AD-89C5-123F80A07ED5}" type="slidenum">
              <a:rPr lang="en-US" altLang="en-US" smtClean="0"/>
              <a:pPr/>
              <a:t>‹#›</a:t>
            </a:fld>
            <a:endParaRPr lang="en-US" altLang="en-US"/>
          </a:p>
        </p:txBody>
      </p:sp>
    </p:spTree>
    <p:extLst>
      <p:ext uri="{BB962C8B-B14F-4D97-AF65-F5344CB8AC3E}">
        <p14:creationId xmlns:p14="http://schemas.microsoft.com/office/powerpoint/2010/main" val="344152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465E1B5-12BB-483A-2F8C-7444B1D8677F}"/>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4D85AD85-A925-5984-D03F-CCC8335B91F2}"/>
              </a:ext>
            </a:extLst>
          </p:cNvPr>
          <p:cNvSpPr>
            <a:spLocks noGrp="1"/>
          </p:cNvSpPr>
          <p:nvPr>
            <p:ph type="ftr" sz="quarter" idx="11"/>
          </p:nvPr>
        </p:nvSpPr>
        <p:spPr/>
        <p:txBody>
          <a:bodyPr/>
          <a:lstStyle>
            <a:lvl1pPr>
              <a:defRPr/>
            </a:lvl1pPr>
          </a:lstStyle>
          <a:p>
            <a:pPr>
              <a:defRPr/>
            </a:pPr>
            <a:r>
              <a:rPr lang="en-US"/>
              <a:t>Stroustrup/Programming/2024/Chapter4</a:t>
            </a:r>
          </a:p>
        </p:txBody>
      </p:sp>
      <p:sp>
        <p:nvSpPr>
          <p:cNvPr id="5" name="Slide Number Placeholder 5">
            <a:extLst>
              <a:ext uri="{FF2B5EF4-FFF2-40B4-BE49-F238E27FC236}">
                <a16:creationId xmlns:a16="http://schemas.microsoft.com/office/drawing/2014/main" id="{E3D11D34-27C9-130F-E535-06CBDF93336E}"/>
              </a:ext>
            </a:extLst>
          </p:cNvPr>
          <p:cNvSpPr>
            <a:spLocks noGrp="1"/>
          </p:cNvSpPr>
          <p:nvPr>
            <p:ph type="sldNum" sz="quarter" idx="12"/>
          </p:nvPr>
        </p:nvSpPr>
        <p:spPr/>
        <p:txBody>
          <a:bodyPr/>
          <a:lstStyle>
            <a:lvl1pPr>
              <a:defRPr/>
            </a:lvl1pPr>
          </a:lstStyle>
          <a:p>
            <a:fld id="{61BBF9D9-7544-46AC-8662-F1118560FC4A}" type="slidenum">
              <a:rPr lang="en-US" altLang="en-US" smtClean="0"/>
              <a:pPr/>
              <a:t>‹#›</a:t>
            </a:fld>
            <a:endParaRPr lang="en-US" altLang="en-US"/>
          </a:p>
        </p:txBody>
      </p:sp>
    </p:spTree>
    <p:extLst>
      <p:ext uri="{BB962C8B-B14F-4D97-AF65-F5344CB8AC3E}">
        <p14:creationId xmlns:p14="http://schemas.microsoft.com/office/powerpoint/2010/main" val="648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C71F1E5-76F3-C456-B678-E733228ACF1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34337419-D70F-B2AA-AD02-832AA76B6F3C}"/>
              </a:ext>
            </a:extLst>
          </p:cNvPr>
          <p:cNvSpPr>
            <a:spLocks noGrp="1"/>
          </p:cNvSpPr>
          <p:nvPr>
            <p:ph type="ftr" sz="quarter" idx="11"/>
          </p:nvPr>
        </p:nvSpPr>
        <p:spPr/>
        <p:txBody>
          <a:bodyPr/>
          <a:lstStyle>
            <a:lvl1pPr>
              <a:defRPr/>
            </a:lvl1pPr>
          </a:lstStyle>
          <a:p>
            <a:pPr>
              <a:defRPr/>
            </a:pPr>
            <a:r>
              <a:rPr lang="en-US"/>
              <a:t>Stroustrup/Programming/2024/Chapter4</a:t>
            </a:r>
          </a:p>
        </p:txBody>
      </p:sp>
      <p:sp>
        <p:nvSpPr>
          <p:cNvPr id="4" name="Slide Number Placeholder 5">
            <a:extLst>
              <a:ext uri="{FF2B5EF4-FFF2-40B4-BE49-F238E27FC236}">
                <a16:creationId xmlns:a16="http://schemas.microsoft.com/office/drawing/2014/main" id="{18E1EB1F-57C8-998C-5748-17D6DACD76FD}"/>
              </a:ext>
            </a:extLst>
          </p:cNvPr>
          <p:cNvSpPr>
            <a:spLocks noGrp="1"/>
          </p:cNvSpPr>
          <p:nvPr>
            <p:ph type="sldNum" sz="quarter" idx="12"/>
          </p:nvPr>
        </p:nvSpPr>
        <p:spPr/>
        <p:txBody>
          <a:bodyPr/>
          <a:lstStyle>
            <a:lvl1pPr>
              <a:defRPr/>
            </a:lvl1pPr>
          </a:lstStyle>
          <a:p>
            <a:fld id="{57C742AB-7865-49E8-AA94-BFCC7D61D7AB}" type="slidenum">
              <a:rPr lang="en-US" altLang="en-US" smtClean="0"/>
              <a:pPr/>
              <a:t>‹#›</a:t>
            </a:fld>
            <a:endParaRPr lang="en-US" altLang="en-US"/>
          </a:p>
        </p:txBody>
      </p:sp>
    </p:spTree>
    <p:extLst>
      <p:ext uri="{BB962C8B-B14F-4D97-AF65-F5344CB8AC3E}">
        <p14:creationId xmlns:p14="http://schemas.microsoft.com/office/powerpoint/2010/main" val="2662768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1C97F61-DAE2-65D9-EED6-581BAC519F9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F12AEB4-67A2-58D7-0683-DAA52888D097}"/>
              </a:ext>
            </a:extLst>
          </p:cNvPr>
          <p:cNvSpPr>
            <a:spLocks noGrp="1"/>
          </p:cNvSpPr>
          <p:nvPr>
            <p:ph type="ftr" sz="quarter" idx="11"/>
          </p:nvPr>
        </p:nvSpPr>
        <p:spPr/>
        <p:txBody>
          <a:bodyPr/>
          <a:lstStyle>
            <a:lvl1pPr>
              <a:defRPr/>
            </a:lvl1pPr>
          </a:lstStyle>
          <a:p>
            <a:pPr>
              <a:defRPr/>
            </a:pPr>
            <a:r>
              <a:rPr lang="en-US"/>
              <a:t>Stroustrup/Programming/2024/Chapter4</a:t>
            </a:r>
          </a:p>
        </p:txBody>
      </p:sp>
      <p:sp>
        <p:nvSpPr>
          <p:cNvPr id="7" name="Slide Number Placeholder 5">
            <a:extLst>
              <a:ext uri="{FF2B5EF4-FFF2-40B4-BE49-F238E27FC236}">
                <a16:creationId xmlns:a16="http://schemas.microsoft.com/office/drawing/2014/main" id="{131BB059-F6F6-D661-FA18-E278813CF104}"/>
              </a:ext>
            </a:extLst>
          </p:cNvPr>
          <p:cNvSpPr>
            <a:spLocks noGrp="1"/>
          </p:cNvSpPr>
          <p:nvPr>
            <p:ph type="sldNum" sz="quarter" idx="12"/>
          </p:nvPr>
        </p:nvSpPr>
        <p:spPr/>
        <p:txBody>
          <a:bodyPr/>
          <a:lstStyle>
            <a:lvl1pPr>
              <a:defRPr/>
            </a:lvl1pPr>
          </a:lstStyle>
          <a:p>
            <a:fld id="{CBEC42E9-D4F5-4ADB-AFA1-F6013D398E10}" type="slidenum">
              <a:rPr lang="en-US" altLang="en-US" smtClean="0"/>
              <a:pPr/>
              <a:t>‹#›</a:t>
            </a:fld>
            <a:endParaRPr lang="en-US" altLang="en-US"/>
          </a:p>
        </p:txBody>
      </p:sp>
    </p:spTree>
    <p:extLst>
      <p:ext uri="{BB962C8B-B14F-4D97-AF65-F5344CB8AC3E}">
        <p14:creationId xmlns:p14="http://schemas.microsoft.com/office/powerpoint/2010/main" val="188690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35EB524-2FCE-077D-BF78-2B58FFBEED0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F9572E4-203C-74DE-0B9D-8BD52DCB28C8}"/>
              </a:ext>
            </a:extLst>
          </p:cNvPr>
          <p:cNvSpPr>
            <a:spLocks noGrp="1"/>
          </p:cNvSpPr>
          <p:nvPr>
            <p:ph type="ftr" sz="quarter" idx="11"/>
          </p:nvPr>
        </p:nvSpPr>
        <p:spPr/>
        <p:txBody>
          <a:bodyPr/>
          <a:lstStyle>
            <a:lvl1pPr>
              <a:defRPr/>
            </a:lvl1pPr>
          </a:lstStyle>
          <a:p>
            <a:pPr>
              <a:defRPr/>
            </a:pPr>
            <a:r>
              <a:rPr lang="en-US"/>
              <a:t>Stroustrup/Programming/2024/Chapter4</a:t>
            </a:r>
          </a:p>
        </p:txBody>
      </p:sp>
      <p:sp>
        <p:nvSpPr>
          <p:cNvPr id="7" name="Slide Number Placeholder 5">
            <a:extLst>
              <a:ext uri="{FF2B5EF4-FFF2-40B4-BE49-F238E27FC236}">
                <a16:creationId xmlns:a16="http://schemas.microsoft.com/office/drawing/2014/main" id="{98BB7146-66AC-1616-FC96-FCD7591823C5}"/>
              </a:ext>
            </a:extLst>
          </p:cNvPr>
          <p:cNvSpPr>
            <a:spLocks noGrp="1"/>
          </p:cNvSpPr>
          <p:nvPr>
            <p:ph type="sldNum" sz="quarter" idx="12"/>
          </p:nvPr>
        </p:nvSpPr>
        <p:spPr/>
        <p:txBody>
          <a:bodyPr/>
          <a:lstStyle>
            <a:lvl1pPr>
              <a:defRPr/>
            </a:lvl1pPr>
          </a:lstStyle>
          <a:p>
            <a:fld id="{DA175B72-0C55-44F0-A263-FD2385D5FF66}" type="slidenum">
              <a:rPr lang="en-US" altLang="en-US" smtClean="0"/>
              <a:pPr/>
              <a:t>‹#›</a:t>
            </a:fld>
            <a:endParaRPr lang="en-US" altLang="en-US"/>
          </a:p>
        </p:txBody>
      </p:sp>
    </p:spTree>
    <p:extLst>
      <p:ext uri="{BB962C8B-B14F-4D97-AF65-F5344CB8AC3E}">
        <p14:creationId xmlns:p14="http://schemas.microsoft.com/office/powerpoint/2010/main" val="110908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A175CD8-6387-630B-D056-8613BCBE0FC5}"/>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00A8991-68B4-3200-D138-6F312514D2A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5CBD931-67E7-3D29-D322-90DBED04C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82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5B9F818A-2CF0-5416-4494-94DB3672C0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pPr>
              <a:defRPr/>
            </a:pPr>
            <a:r>
              <a:rPr lang="en-US"/>
              <a:t>Stroustrup/Programming/2024/Chapter4</a:t>
            </a:r>
          </a:p>
        </p:txBody>
      </p:sp>
      <p:sp>
        <p:nvSpPr>
          <p:cNvPr id="6" name="Slide Number Placeholder 5">
            <a:extLst>
              <a:ext uri="{FF2B5EF4-FFF2-40B4-BE49-F238E27FC236}">
                <a16:creationId xmlns:a16="http://schemas.microsoft.com/office/drawing/2014/main" id="{8F3FCF26-56BA-FE44-CAD5-327130B09A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82000"/>
                  </a:schemeClr>
                </a:solidFill>
                <a:latin typeface="+mn-lt"/>
              </a:defRPr>
            </a:lvl1pPr>
          </a:lstStyle>
          <a:p>
            <a:fld id="{6940B97C-82F0-49A1-ABD3-438A2EB29241}" type="slidenum">
              <a:rPr lang="en-US" altLang="en-US" smtClean="0"/>
              <a:pPr/>
              <a:t>‹#›</a:t>
            </a:fld>
            <a:endParaRPr lang="en-US" altLang="en-US"/>
          </a:p>
        </p:txBody>
      </p:sp>
    </p:spTree>
    <p:extLst>
      <p:ext uri="{BB962C8B-B14F-4D97-AF65-F5344CB8AC3E}">
        <p14:creationId xmlns:p14="http://schemas.microsoft.com/office/powerpoint/2010/main" val="34308707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ctr" rtl="0" eaLnBrk="1" fontAlgn="base" hangingPunct="1">
        <a:lnSpc>
          <a:spcPct val="90000"/>
        </a:lnSpc>
        <a:spcBef>
          <a:spcPct val="0"/>
        </a:spcBef>
        <a:spcAft>
          <a:spcPct val="0"/>
        </a:spcAft>
        <a:defRPr sz="4400" kern="1200">
          <a:solidFill>
            <a:schemeClr val="tx1"/>
          </a:solidFill>
          <a:latin typeface="+mj-lt"/>
          <a:ea typeface="+mj-ea"/>
          <a:cs typeface="+mj-cs"/>
        </a:defRPr>
      </a:lvl1pPr>
      <a:lvl2pPr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2pPr>
      <a:lvl3pPr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3pPr>
      <a:lvl4pPr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4pPr>
      <a:lvl5pPr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5pPr>
      <a:lvl6pPr marL="457200"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6pPr>
      <a:lvl7pPr marL="914400"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7pPr>
      <a:lvl8pPr marL="1371600"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8pPr>
      <a:lvl9pPr marL="1828800"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251D5BC-A32D-A123-22C0-9DD1EC8F216D}"/>
              </a:ext>
            </a:extLst>
          </p:cNvPr>
          <p:cNvSpPr>
            <a:spLocks noGrp="1" noChangeArrowheads="1"/>
          </p:cNvSpPr>
          <p:nvPr>
            <p:ph type="ctrTitle"/>
          </p:nvPr>
        </p:nvSpPr>
        <p:spPr>
          <a:xfrm>
            <a:off x="2362200" y="533400"/>
            <a:ext cx="7772400" cy="1089025"/>
          </a:xfrm>
        </p:spPr>
        <p:txBody>
          <a:bodyPr/>
          <a:lstStyle/>
          <a:p>
            <a:pPr eaLnBrk="1" hangingPunct="1">
              <a:defRPr/>
            </a:pPr>
            <a:r>
              <a:rPr lang="en-US" dirty="0"/>
              <a:t>Chapter 5 - Errors</a:t>
            </a:r>
          </a:p>
        </p:txBody>
      </p:sp>
      <p:pic>
        <p:nvPicPr>
          <p:cNvPr id="3" name="Picture 2" descr="A book cover of a book&#10;&#10;Description automatically generated">
            <a:extLst>
              <a:ext uri="{FF2B5EF4-FFF2-40B4-BE49-F238E27FC236}">
                <a16:creationId xmlns:a16="http://schemas.microsoft.com/office/drawing/2014/main" id="{D9BB65A2-915A-8469-8571-3A574319D7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900959"/>
            <a:ext cx="3817614"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208B6DD-D1A8-23AC-2365-C9BC35C6D28B}"/>
              </a:ext>
            </a:extLst>
          </p:cNvPr>
          <p:cNvSpPr txBox="1"/>
          <p:nvPr/>
        </p:nvSpPr>
        <p:spPr>
          <a:xfrm>
            <a:off x="8214908" y="2971800"/>
            <a:ext cx="3839384" cy="1200329"/>
          </a:xfrm>
          <a:prstGeom prst="rect">
            <a:avLst/>
          </a:prstGeom>
          <a:noFill/>
        </p:spPr>
        <p:txBody>
          <a:bodyPr wrap="none" rtlCol="0">
            <a:spAutoFit/>
          </a:bodyPr>
          <a:lstStyle/>
          <a:p>
            <a:pPr algn="l"/>
            <a:r>
              <a:rPr lang="en-US" sz="1800" b="0" i="1" u="none" strike="noStrike" baseline="0" dirty="0">
                <a:latin typeface="Times-Italic"/>
              </a:rPr>
              <a:t>I realized that from now on a large part</a:t>
            </a:r>
          </a:p>
          <a:p>
            <a:pPr algn="l"/>
            <a:r>
              <a:rPr lang="en-US" sz="1800" b="0" i="1" u="none" strike="noStrike" baseline="0" dirty="0">
                <a:latin typeface="Times-Italic"/>
              </a:rPr>
              <a:t>of my life would be spent finding and</a:t>
            </a:r>
          </a:p>
          <a:p>
            <a:pPr algn="l"/>
            <a:r>
              <a:rPr lang="en-US" sz="1800" b="0" i="1" u="none" strike="noStrike" baseline="0" dirty="0">
                <a:latin typeface="Times-Italic"/>
              </a:rPr>
              <a:t>correcting my own mistakes.</a:t>
            </a:r>
          </a:p>
          <a:p>
            <a:pPr algn="l"/>
            <a:r>
              <a:rPr lang="en-US" sz="1800" b="0" i="1" u="none" strike="noStrike" baseline="0" dirty="0">
                <a:latin typeface="Times-Italic"/>
              </a:rPr>
              <a:t>– Maurice Wilkes, 1949</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1EBFB44-B5FA-060D-87EE-D11CE050B925}"/>
              </a:ext>
            </a:extLst>
          </p:cNvPr>
          <p:cNvSpPr>
            <a:spLocks noGrp="1" noChangeArrowheads="1"/>
          </p:cNvSpPr>
          <p:nvPr>
            <p:ph type="title"/>
          </p:nvPr>
        </p:nvSpPr>
        <p:spPr>
          <a:xfrm>
            <a:off x="2209800" y="0"/>
            <a:ext cx="7772400" cy="1143000"/>
          </a:xfrm>
        </p:spPr>
        <p:txBody>
          <a:bodyPr/>
          <a:lstStyle/>
          <a:p>
            <a:pPr eaLnBrk="1" hangingPunct="1">
              <a:defRPr/>
            </a:pPr>
            <a:r>
              <a:rPr lang="en-US" dirty="0"/>
              <a:t>Bad function arguments</a:t>
            </a:r>
          </a:p>
        </p:txBody>
      </p:sp>
      <p:sp>
        <p:nvSpPr>
          <p:cNvPr id="55299" name="Rectangle 3">
            <a:extLst>
              <a:ext uri="{FF2B5EF4-FFF2-40B4-BE49-F238E27FC236}">
                <a16:creationId xmlns:a16="http://schemas.microsoft.com/office/drawing/2014/main" id="{C7310B5D-C1A6-A9FC-3F6D-B23FE97DB379}"/>
              </a:ext>
            </a:extLst>
          </p:cNvPr>
          <p:cNvSpPr>
            <a:spLocks noGrp="1" noChangeArrowheads="1"/>
          </p:cNvSpPr>
          <p:nvPr>
            <p:ph idx="1"/>
          </p:nvPr>
        </p:nvSpPr>
        <p:spPr>
          <a:xfrm>
            <a:off x="457200" y="1143000"/>
            <a:ext cx="9982200" cy="5334000"/>
          </a:xfrm>
        </p:spPr>
        <p:txBody>
          <a:bodyPr/>
          <a:lstStyle/>
          <a:p>
            <a:pPr eaLnBrk="1" hangingPunct="1">
              <a:lnSpc>
                <a:spcPct val="90000"/>
              </a:lnSpc>
              <a:defRPr/>
            </a:pPr>
            <a:r>
              <a:rPr lang="en-US" sz="2400" dirty="0"/>
              <a:t>So, how about	</a:t>
            </a:r>
            <a:r>
              <a:rPr lang="en-US" sz="2000" b="1" dirty="0" err="1"/>
              <a:t>int</a:t>
            </a:r>
            <a:r>
              <a:rPr lang="en-US" sz="2000" b="1" dirty="0"/>
              <a:t> x = area(10, -7);	</a:t>
            </a:r>
            <a:r>
              <a:rPr lang="en-US" sz="2000" dirty="0"/>
              <a:t>?</a:t>
            </a:r>
            <a:endParaRPr lang="en-US" sz="1800" dirty="0"/>
          </a:p>
          <a:p>
            <a:pPr eaLnBrk="1" hangingPunct="1">
              <a:lnSpc>
                <a:spcPct val="90000"/>
              </a:lnSpc>
              <a:defRPr/>
            </a:pPr>
            <a:r>
              <a:rPr lang="en-US" sz="2400" dirty="0"/>
              <a:t>Alternatives</a:t>
            </a:r>
          </a:p>
          <a:p>
            <a:pPr lvl="1" eaLnBrk="1" hangingPunct="1">
              <a:lnSpc>
                <a:spcPct val="90000"/>
              </a:lnSpc>
              <a:defRPr/>
            </a:pPr>
            <a:r>
              <a:rPr lang="en-US" sz="2000" dirty="0"/>
              <a:t>Just don’t do that</a:t>
            </a:r>
          </a:p>
          <a:p>
            <a:pPr lvl="2" eaLnBrk="1" hangingPunct="1">
              <a:lnSpc>
                <a:spcPct val="90000"/>
              </a:lnSpc>
              <a:defRPr/>
            </a:pPr>
            <a:r>
              <a:rPr lang="en-US" sz="1800" dirty="0"/>
              <a:t>Rarely a satisfactory answer</a:t>
            </a:r>
          </a:p>
          <a:p>
            <a:pPr lvl="1" eaLnBrk="1" hangingPunct="1">
              <a:lnSpc>
                <a:spcPct val="90000"/>
              </a:lnSpc>
              <a:defRPr/>
            </a:pPr>
            <a:r>
              <a:rPr lang="en-US" sz="2000" dirty="0"/>
              <a:t>The caller should check</a:t>
            </a:r>
          </a:p>
          <a:p>
            <a:pPr lvl="2" eaLnBrk="1" hangingPunct="1">
              <a:lnSpc>
                <a:spcPct val="90000"/>
              </a:lnSpc>
              <a:defRPr/>
            </a:pPr>
            <a:r>
              <a:rPr lang="en-US" sz="1800" dirty="0"/>
              <a:t>Hard to do systematically</a:t>
            </a:r>
          </a:p>
          <a:p>
            <a:pPr lvl="1" eaLnBrk="1" hangingPunct="1">
              <a:lnSpc>
                <a:spcPct val="90000"/>
              </a:lnSpc>
              <a:defRPr/>
            </a:pPr>
            <a:r>
              <a:rPr lang="en-US" sz="2000" dirty="0"/>
              <a:t>The function should check</a:t>
            </a:r>
          </a:p>
          <a:p>
            <a:pPr lvl="2" eaLnBrk="1" hangingPunct="1">
              <a:lnSpc>
                <a:spcPct val="90000"/>
              </a:lnSpc>
              <a:defRPr/>
            </a:pPr>
            <a:r>
              <a:rPr lang="en-US" sz="1800" dirty="0"/>
              <a:t>Return an “error value” (not general, problematic)</a:t>
            </a:r>
          </a:p>
          <a:p>
            <a:pPr lvl="2" eaLnBrk="1" hangingPunct="1">
              <a:lnSpc>
                <a:spcPct val="90000"/>
              </a:lnSpc>
              <a:defRPr/>
            </a:pPr>
            <a:r>
              <a:rPr lang="en-US" sz="1800" dirty="0"/>
              <a:t>Set an error status indicator (not general, problematic – don’t do this)</a:t>
            </a:r>
          </a:p>
          <a:p>
            <a:pPr lvl="2" eaLnBrk="1" hangingPunct="1">
              <a:lnSpc>
                <a:spcPct val="90000"/>
              </a:lnSpc>
              <a:defRPr/>
            </a:pPr>
            <a:r>
              <a:rPr lang="en-US" sz="1800" dirty="0"/>
              <a:t>Throw an exception</a:t>
            </a:r>
          </a:p>
          <a:p>
            <a:pPr eaLnBrk="1" hangingPunct="1">
              <a:lnSpc>
                <a:spcPct val="90000"/>
              </a:lnSpc>
              <a:defRPr/>
            </a:pPr>
            <a:r>
              <a:rPr lang="en-US" sz="2400" dirty="0"/>
              <a:t>Note: sometimes we can’t change a function that handles errors in a way we do not like</a:t>
            </a:r>
          </a:p>
          <a:p>
            <a:pPr lvl="1" eaLnBrk="1" hangingPunct="1">
              <a:lnSpc>
                <a:spcPct val="90000"/>
              </a:lnSpc>
              <a:defRPr/>
            </a:pPr>
            <a:r>
              <a:rPr lang="en-US" sz="2000" dirty="0"/>
              <a:t>Someone else wrote it and we can’t or don’t want to change their code</a:t>
            </a:r>
          </a:p>
        </p:txBody>
      </p:sp>
      <p:sp>
        <p:nvSpPr>
          <p:cNvPr id="5" name="Footer Placeholder 4">
            <a:extLst>
              <a:ext uri="{FF2B5EF4-FFF2-40B4-BE49-F238E27FC236}">
                <a16:creationId xmlns:a16="http://schemas.microsoft.com/office/drawing/2014/main" id="{786C1902-3AD7-C00C-2B85-4D81B5721447}"/>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1948C238-31C3-A69B-E47E-0AFB60B66D30}"/>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23720196-1497-497D-9C6C-BF6DBDBD1DEB}" type="slidenum">
              <a:rPr lang="en-US" altLang="en-US" sz="1400">
                <a:latin typeface="Arial" panose="020B0604020202020204" pitchFamily="34" charset="0"/>
                <a:cs typeface="Arial" panose="020B0604020202020204" pitchFamily="34" charset="0"/>
              </a:rPr>
              <a:pPr>
                <a:spcBef>
                  <a:spcPct val="0"/>
                </a:spcBef>
                <a:buClrTx/>
                <a:buSzTx/>
                <a:buFontTx/>
                <a:buNone/>
              </a:pPr>
              <a:t>10</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A1BCE2F-4262-2F53-99C1-79E7E8F22337}"/>
              </a:ext>
            </a:extLst>
          </p:cNvPr>
          <p:cNvSpPr>
            <a:spLocks noGrp="1" noChangeArrowheads="1"/>
          </p:cNvSpPr>
          <p:nvPr>
            <p:ph type="title"/>
          </p:nvPr>
        </p:nvSpPr>
        <p:spPr>
          <a:xfrm>
            <a:off x="2209800" y="0"/>
            <a:ext cx="7772400" cy="1219200"/>
          </a:xfrm>
        </p:spPr>
        <p:txBody>
          <a:bodyPr/>
          <a:lstStyle/>
          <a:p>
            <a:pPr eaLnBrk="1" hangingPunct="1">
              <a:defRPr/>
            </a:pPr>
            <a:r>
              <a:rPr lang="en-US" dirty="0"/>
              <a:t>Bad function arguments</a:t>
            </a:r>
          </a:p>
        </p:txBody>
      </p:sp>
      <p:sp>
        <p:nvSpPr>
          <p:cNvPr id="9219" name="Rectangle 3">
            <a:extLst>
              <a:ext uri="{FF2B5EF4-FFF2-40B4-BE49-F238E27FC236}">
                <a16:creationId xmlns:a16="http://schemas.microsoft.com/office/drawing/2014/main" id="{8306E9A0-207E-E821-D85A-74C521C9E4D0}"/>
              </a:ext>
            </a:extLst>
          </p:cNvPr>
          <p:cNvSpPr>
            <a:spLocks noGrp="1" noChangeArrowheads="1"/>
          </p:cNvSpPr>
          <p:nvPr>
            <p:ph idx="1"/>
          </p:nvPr>
        </p:nvSpPr>
        <p:spPr>
          <a:xfrm>
            <a:off x="467096" y="1219200"/>
            <a:ext cx="9972304" cy="5334000"/>
          </a:xfrm>
        </p:spPr>
        <p:txBody>
          <a:bodyPr/>
          <a:lstStyle/>
          <a:p>
            <a:pPr eaLnBrk="1" hangingPunct="1">
              <a:lnSpc>
                <a:spcPct val="90000"/>
              </a:lnSpc>
              <a:defRPr/>
            </a:pPr>
            <a:r>
              <a:rPr lang="en-US" sz="2800" dirty="0"/>
              <a:t>Why worry?</a:t>
            </a:r>
          </a:p>
          <a:p>
            <a:pPr lvl="1" eaLnBrk="1" hangingPunct="1">
              <a:lnSpc>
                <a:spcPct val="90000"/>
              </a:lnSpc>
              <a:defRPr/>
            </a:pPr>
            <a:r>
              <a:rPr lang="en-US" sz="2400" dirty="0"/>
              <a:t>You want your programs to be correct</a:t>
            </a:r>
          </a:p>
          <a:p>
            <a:pPr lvl="2">
              <a:defRPr/>
            </a:pPr>
            <a:r>
              <a:rPr lang="en-US" dirty="0"/>
              <a:t>Especially when you write code for others to use</a:t>
            </a:r>
          </a:p>
          <a:p>
            <a:pPr lvl="1" eaLnBrk="1" hangingPunct="1">
              <a:lnSpc>
                <a:spcPct val="90000"/>
              </a:lnSpc>
              <a:defRPr/>
            </a:pPr>
            <a:r>
              <a:rPr lang="en-US" sz="2400" dirty="0"/>
              <a:t>Typically, the writer of a function has no control over how it is called</a:t>
            </a:r>
          </a:p>
          <a:p>
            <a:pPr lvl="2" eaLnBrk="1" hangingPunct="1">
              <a:lnSpc>
                <a:spcPct val="90000"/>
              </a:lnSpc>
              <a:defRPr/>
            </a:pPr>
            <a:r>
              <a:rPr lang="en-US" sz="2000" dirty="0"/>
              <a:t>Writing “do it this way” in the manual (or in comments) is no solution. Many people don’t read manuals</a:t>
            </a:r>
          </a:p>
          <a:p>
            <a:pPr lvl="1" eaLnBrk="1" hangingPunct="1">
              <a:lnSpc>
                <a:spcPct val="90000"/>
              </a:lnSpc>
              <a:defRPr/>
            </a:pPr>
            <a:r>
              <a:rPr lang="en-US" sz="2400" dirty="0"/>
              <a:t>The beginning of a function is often a good place to check</a:t>
            </a:r>
          </a:p>
          <a:p>
            <a:pPr lvl="2" eaLnBrk="1" hangingPunct="1">
              <a:lnSpc>
                <a:spcPct val="90000"/>
              </a:lnSpc>
              <a:defRPr/>
            </a:pPr>
            <a:r>
              <a:rPr lang="en-US" sz="2000" dirty="0"/>
              <a:t>Before the computation gets complicated</a:t>
            </a:r>
          </a:p>
          <a:p>
            <a:pPr eaLnBrk="1" hangingPunct="1">
              <a:lnSpc>
                <a:spcPct val="90000"/>
              </a:lnSpc>
              <a:defRPr/>
            </a:pPr>
            <a:r>
              <a:rPr lang="en-US" sz="2800" dirty="0"/>
              <a:t>When to worry?</a:t>
            </a:r>
          </a:p>
          <a:p>
            <a:pPr lvl="1" eaLnBrk="1" hangingPunct="1">
              <a:lnSpc>
                <a:spcPct val="90000"/>
              </a:lnSpc>
              <a:defRPr/>
            </a:pPr>
            <a:r>
              <a:rPr lang="en-US" sz="2400" dirty="0"/>
              <a:t>If it doesn’t make sense to test every function, test some</a:t>
            </a:r>
          </a:p>
          <a:p>
            <a:pPr lvl="1" eaLnBrk="1" hangingPunct="1">
              <a:lnSpc>
                <a:spcPct val="90000"/>
              </a:lnSpc>
              <a:defRPr/>
            </a:pPr>
            <a:r>
              <a:rPr lang="en-US" b="1" i="1" dirty="0"/>
              <a:t>Always</a:t>
            </a:r>
            <a:r>
              <a:rPr lang="en-US" dirty="0"/>
              <a:t> consider the possibility of bad arguments</a:t>
            </a:r>
            <a:endParaRPr lang="en-US" sz="2400" dirty="0"/>
          </a:p>
        </p:txBody>
      </p:sp>
      <p:sp>
        <p:nvSpPr>
          <p:cNvPr id="5" name="Footer Placeholder 4">
            <a:extLst>
              <a:ext uri="{FF2B5EF4-FFF2-40B4-BE49-F238E27FC236}">
                <a16:creationId xmlns:a16="http://schemas.microsoft.com/office/drawing/2014/main" id="{D6D99E94-1D13-A990-6D71-9D3BF14418A8}"/>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186D3D29-AF61-A69F-3727-AE80F51548A7}"/>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E9340C67-B8B7-43BF-A8E4-B4DF817BD3F3}" type="slidenum">
              <a:rPr lang="en-US" altLang="en-US" sz="1400">
                <a:latin typeface="Arial" panose="020B0604020202020204" pitchFamily="34" charset="0"/>
                <a:cs typeface="Arial" panose="020B0604020202020204" pitchFamily="34" charset="0"/>
              </a:rPr>
              <a:pPr>
                <a:spcBef>
                  <a:spcPct val="0"/>
                </a:spcBef>
                <a:buClrTx/>
                <a:buSzTx/>
                <a:buFontTx/>
                <a:buNone/>
              </a:pPr>
              <a:t>11</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71D6ED9-EB69-AE8C-BEC6-2899F9CEB02C}"/>
              </a:ext>
            </a:extLst>
          </p:cNvPr>
          <p:cNvSpPr>
            <a:spLocks noGrp="1" noChangeArrowheads="1"/>
          </p:cNvSpPr>
          <p:nvPr>
            <p:ph type="title"/>
          </p:nvPr>
        </p:nvSpPr>
        <p:spPr>
          <a:xfrm>
            <a:off x="2209800" y="0"/>
            <a:ext cx="7772400" cy="1143000"/>
          </a:xfrm>
        </p:spPr>
        <p:txBody>
          <a:bodyPr/>
          <a:lstStyle/>
          <a:p>
            <a:pPr eaLnBrk="1" hangingPunct="1">
              <a:defRPr/>
            </a:pPr>
            <a:r>
              <a:rPr lang="en-US" dirty="0"/>
              <a:t>How to report an error</a:t>
            </a:r>
          </a:p>
        </p:txBody>
      </p:sp>
      <p:sp>
        <p:nvSpPr>
          <p:cNvPr id="10243" name="Rectangle 3">
            <a:extLst>
              <a:ext uri="{FF2B5EF4-FFF2-40B4-BE49-F238E27FC236}">
                <a16:creationId xmlns:a16="http://schemas.microsoft.com/office/drawing/2014/main" id="{56D7DA38-D527-0FC2-6742-402C073CC1E2}"/>
              </a:ext>
            </a:extLst>
          </p:cNvPr>
          <p:cNvSpPr>
            <a:spLocks noGrp="1" noChangeArrowheads="1"/>
          </p:cNvSpPr>
          <p:nvPr>
            <p:ph idx="1"/>
          </p:nvPr>
        </p:nvSpPr>
        <p:spPr>
          <a:xfrm>
            <a:off x="457200" y="1143000"/>
            <a:ext cx="9982200" cy="4876800"/>
          </a:xfrm>
        </p:spPr>
        <p:txBody>
          <a:bodyPr/>
          <a:lstStyle/>
          <a:p>
            <a:pPr eaLnBrk="1" hangingPunct="1">
              <a:lnSpc>
                <a:spcPct val="90000"/>
              </a:lnSpc>
              <a:defRPr/>
            </a:pPr>
            <a:r>
              <a:rPr lang="en-US" sz="2400" dirty="0"/>
              <a:t>Return an “error value” (not general, problematic)</a:t>
            </a:r>
            <a:endParaRPr lang="en-US" sz="2800" dirty="0"/>
          </a:p>
          <a:p>
            <a:pPr lvl="2" eaLnBrk="1" hangingPunct="1">
              <a:lnSpc>
                <a:spcPct val="90000"/>
              </a:lnSpc>
              <a:buFontTx/>
              <a:buNone/>
              <a:defRPr/>
            </a:pPr>
            <a:r>
              <a:rPr lang="en-US" sz="2000" b="1" dirty="0"/>
              <a:t>int area(int length, int width) 		// </a:t>
            </a:r>
            <a:r>
              <a:rPr lang="en-US" sz="2000" i="1" dirty="0"/>
              <a:t>return a negative value for bad input</a:t>
            </a:r>
          </a:p>
          <a:p>
            <a:pPr lvl="2" eaLnBrk="1" hangingPunct="1">
              <a:lnSpc>
                <a:spcPct val="90000"/>
              </a:lnSpc>
              <a:buFontTx/>
              <a:buNone/>
              <a:defRPr/>
            </a:pPr>
            <a:r>
              <a:rPr lang="en-US" sz="2000" b="1" dirty="0"/>
              <a:t>{</a:t>
            </a:r>
          </a:p>
          <a:p>
            <a:pPr lvl="2" eaLnBrk="1" hangingPunct="1">
              <a:lnSpc>
                <a:spcPct val="90000"/>
              </a:lnSpc>
              <a:buFontTx/>
              <a:buNone/>
              <a:defRPr/>
            </a:pPr>
            <a:r>
              <a:rPr lang="en-US" sz="2000" b="1" dirty="0"/>
              <a:t>	if (length &lt;=0 || width &lt;= 0)</a:t>
            </a:r>
          </a:p>
          <a:p>
            <a:pPr lvl="2" eaLnBrk="1" hangingPunct="1">
              <a:lnSpc>
                <a:spcPct val="90000"/>
              </a:lnSpc>
              <a:buFontTx/>
              <a:buNone/>
              <a:defRPr/>
            </a:pPr>
            <a:r>
              <a:rPr lang="en-US" b="1" dirty="0"/>
              <a:t>		</a:t>
            </a:r>
            <a:r>
              <a:rPr lang="en-US" sz="2000" b="1" dirty="0"/>
              <a:t>return -1;</a:t>
            </a:r>
          </a:p>
          <a:p>
            <a:pPr lvl="2" eaLnBrk="1" hangingPunct="1">
              <a:lnSpc>
                <a:spcPct val="90000"/>
              </a:lnSpc>
              <a:buFontTx/>
              <a:buNone/>
              <a:defRPr/>
            </a:pPr>
            <a:r>
              <a:rPr lang="en-US" sz="2000" b="1" dirty="0"/>
              <a:t>	return length*width;</a:t>
            </a:r>
          </a:p>
          <a:p>
            <a:pPr lvl="2" eaLnBrk="1" hangingPunct="1">
              <a:lnSpc>
                <a:spcPct val="90000"/>
              </a:lnSpc>
              <a:buFontTx/>
              <a:buNone/>
              <a:defRPr/>
            </a:pPr>
            <a:r>
              <a:rPr lang="en-US" sz="2000" b="1" dirty="0"/>
              <a:t>}</a:t>
            </a:r>
          </a:p>
          <a:p>
            <a:pPr eaLnBrk="1" hangingPunct="1">
              <a:lnSpc>
                <a:spcPct val="90000"/>
              </a:lnSpc>
              <a:defRPr/>
            </a:pPr>
            <a:r>
              <a:rPr lang="en-US" sz="2400" dirty="0"/>
              <a:t>So, “let the caller beware”</a:t>
            </a:r>
          </a:p>
          <a:p>
            <a:pPr lvl="1" eaLnBrk="1" hangingPunct="1">
              <a:lnSpc>
                <a:spcPct val="90000"/>
              </a:lnSpc>
              <a:buFontTx/>
              <a:buNone/>
              <a:defRPr/>
            </a:pPr>
            <a:r>
              <a:rPr lang="en-US" sz="2400" b="1" dirty="0"/>
              <a:t>	</a:t>
            </a:r>
            <a:r>
              <a:rPr lang="en-US" sz="2000" b="1" dirty="0" err="1"/>
              <a:t>int</a:t>
            </a:r>
            <a:r>
              <a:rPr lang="en-US" sz="2000" b="1" dirty="0"/>
              <a:t> z = area(</a:t>
            </a:r>
            <a:r>
              <a:rPr lang="en-US" sz="2000" b="1" dirty="0" err="1"/>
              <a:t>x,y</a:t>
            </a:r>
            <a:r>
              <a:rPr lang="en-US" sz="2000" b="1" dirty="0"/>
              <a:t>);</a:t>
            </a:r>
          </a:p>
          <a:p>
            <a:pPr lvl="1" eaLnBrk="1" hangingPunct="1">
              <a:lnSpc>
                <a:spcPct val="90000"/>
              </a:lnSpc>
              <a:buFontTx/>
              <a:buNone/>
              <a:defRPr/>
            </a:pPr>
            <a:r>
              <a:rPr lang="en-US" sz="2000" b="1" dirty="0"/>
              <a:t>	if (z&lt;0)</a:t>
            </a:r>
          </a:p>
          <a:p>
            <a:pPr lvl="1" eaLnBrk="1" hangingPunct="1">
              <a:lnSpc>
                <a:spcPct val="90000"/>
              </a:lnSpc>
              <a:buFontTx/>
              <a:buNone/>
              <a:defRPr/>
            </a:pPr>
            <a:r>
              <a:rPr lang="en-US" sz="2000" b="1" dirty="0"/>
              <a:t>		error("bad area computation");</a:t>
            </a:r>
          </a:p>
          <a:p>
            <a:pPr lvl="1" eaLnBrk="1" hangingPunct="1">
              <a:lnSpc>
                <a:spcPct val="90000"/>
              </a:lnSpc>
              <a:buFontTx/>
              <a:buNone/>
              <a:defRPr/>
            </a:pPr>
            <a:r>
              <a:rPr lang="en-US" sz="2000" b="1" dirty="0"/>
              <a:t>	// </a:t>
            </a:r>
            <a:r>
              <a:rPr lang="en-US" sz="2000" dirty="0"/>
              <a:t>…</a:t>
            </a:r>
          </a:p>
          <a:p>
            <a:pPr eaLnBrk="1" hangingPunct="1">
              <a:lnSpc>
                <a:spcPct val="90000"/>
              </a:lnSpc>
              <a:defRPr/>
            </a:pPr>
            <a:r>
              <a:rPr lang="en-US" sz="2400" dirty="0"/>
              <a:t>Problems</a:t>
            </a:r>
          </a:p>
          <a:p>
            <a:pPr lvl="1" eaLnBrk="1" hangingPunct="1">
              <a:lnSpc>
                <a:spcPct val="90000"/>
              </a:lnSpc>
              <a:defRPr/>
            </a:pPr>
            <a:r>
              <a:rPr lang="en-US" sz="2000" dirty="0"/>
              <a:t>What if I forget to check that return value?</a:t>
            </a:r>
          </a:p>
          <a:p>
            <a:pPr lvl="1" eaLnBrk="1" hangingPunct="1">
              <a:lnSpc>
                <a:spcPct val="90000"/>
              </a:lnSpc>
              <a:defRPr/>
            </a:pPr>
            <a:r>
              <a:rPr lang="en-US" sz="2000" dirty="0"/>
              <a:t>For some functions there isn’t a “bad value” to return (e.g., </a:t>
            </a:r>
            <a:r>
              <a:rPr lang="en-US" sz="2000" b="1" dirty="0"/>
              <a:t>max()</a:t>
            </a:r>
            <a:r>
              <a:rPr lang="en-US" sz="2000" dirty="0"/>
              <a:t>)</a:t>
            </a:r>
          </a:p>
        </p:txBody>
      </p:sp>
      <p:sp>
        <p:nvSpPr>
          <p:cNvPr id="5" name="Footer Placeholder 4">
            <a:extLst>
              <a:ext uri="{FF2B5EF4-FFF2-40B4-BE49-F238E27FC236}">
                <a16:creationId xmlns:a16="http://schemas.microsoft.com/office/drawing/2014/main" id="{2260E75A-7025-1A01-727E-793773F17D9B}"/>
              </a:ext>
            </a:extLst>
          </p:cNvPr>
          <p:cNvSpPr>
            <a:spLocks noGrp="1"/>
          </p:cNvSpPr>
          <p:nvPr>
            <p:ph type="ftr" sz="quarter" idx="11"/>
          </p:nvPr>
        </p:nvSpPr>
        <p:spPr/>
        <p:txBody>
          <a:bodyPr/>
          <a:lstStyle/>
          <a:p>
            <a:pPr>
              <a:defRPr/>
            </a:pPr>
            <a:r>
              <a:rPr lang="en-US"/>
              <a:t>Stroustrup/Programming/2024/Chapter4</a:t>
            </a:r>
            <a:endParaRPr lang="en-US" dirty="0"/>
          </a:p>
        </p:txBody>
      </p:sp>
      <p:sp>
        <p:nvSpPr>
          <p:cNvPr id="4" name="Slide Number Placeholder 5">
            <a:extLst>
              <a:ext uri="{FF2B5EF4-FFF2-40B4-BE49-F238E27FC236}">
                <a16:creationId xmlns:a16="http://schemas.microsoft.com/office/drawing/2014/main" id="{7517A143-6B0F-9923-96C3-6112A286D39A}"/>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A8F5DBE9-8895-4769-BFD4-675156221DBB}" type="slidenum">
              <a:rPr lang="en-US" altLang="en-US" sz="1400">
                <a:latin typeface="Arial" panose="020B0604020202020204" pitchFamily="34" charset="0"/>
                <a:cs typeface="Arial" panose="020B0604020202020204" pitchFamily="34" charset="0"/>
              </a:rPr>
              <a:pPr>
                <a:spcBef>
                  <a:spcPct val="0"/>
                </a:spcBef>
                <a:buClrTx/>
                <a:buSzTx/>
                <a:buFontTx/>
                <a:buNone/>
              </a:pPr>
              <a:t>12</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66445970-7499-D82A-1059-517D13C3582B}"/>
              </a:ext>
            </a:extLst>
          </p:cNvPr>
          <p:cNvSpPr>
            <a:spLocks noGrp="1" noChangeArrowheads="1"/>
          </p:cNvSpPr>
          <p:nvPr>
            <p:ph type="title"/>
          </p:nvPr>
        </p:nvSpPr>
        <p:spPr>
          <a:xfrm>
            <a:off x="2209800" y="0"/>
            <a:ext cx="7772400" cy="1143000"/>
          </a:xfrm>
        </p:spPr>
        <p:txBody>
          <a:bodyPr/>
          <a:lstStyle/>
          <a:p>
            <a:pPr eaLnBrk="1" hangingPunct="1">
              <a:defRPr/>
            </a:pPr>
            <a:r>
              <a:rPr lang="en-US" dirty="0"/>
              <a:t>How to report an error</a:t>
            </a:r>
          </a:p>
        </p:txBody>
      </p:sp>
      <p:sp>
        <p:nvSpPr>
          <p:cNvPr id="11267" name="Rectangle 3">
            <a:extLst>
              <a:ext uri="{FF2B5EF4-FFF2-40B4-BE49-F238E27FC236}">
                <a16:creationId xmlns:a16="http://schemas.microsoft.com/office/drawing/2014/main" id="{172045AB-A53D-52F6-846C-044B27DAD29A}"/>
              </a:ext>
            </a:extLst>
          </p:cNvPr>
          <p:cNvSpPr>
            <a:spLocks noGrp="1" noChangeArrowheads="1"/>
          </p:cNvSpPr>
          <p:nvPr>
            <p:ph idx="1"/>
          </p:nvPr>
        </p:nvSpPr>
        <p:spPr>
          <a:xfrm>
            <a:off x="533400" y="1066800"/>
            <a:ext cx="9753600" cy="5181600"/>
          </a:xfrm>
        </p:spPr>
        <p:txBody>
          <a:bodyPr/>
          <a:lstStyle/>
          <a:p>
            <a:pPr eaLnBrk="1" hangingPunct="1">
              <a:lnSpc>
                <a:spcPct val="80000"/>
              </a:lnSpc>
              <a:defRPr/>
            </a:pPr>
            <a:r>
              <a:rPr lang="en-US" sz="2400" dirty="0"/>
              <a:t>Set an error status indicator (not general, problematic, don’t!)</a:t>
            </a:r>
          </a:p>
          <a:p>
            <a:pPr lvl="2" eaLnBrk="1" hangingPunct="1">
              <a:lnSpc>
                <a:spcPct val="80000"/>
              </a:lnSpc>
              <a:buFontTx/>
              <a:buNone/>
              <a:defRPr/>
            </a:pPr>
            <a:r>
              <a:rPr lang="en-US" sz="2000" b="1" dirty="0"/>
              <a:t>int </a:t>
            </a:r>
            <a:r>
              <a:rPr lang="en-US" sz="2000" b="1" dirty="0" err="1"/>
              <a:t>errno</a:t>
            </a:r>
            <a:r>
              <a:rPr lang="en-US" sz="2000" b="1" dirty="0"/>
              <a:t> = 0;	// </a:t>
            </a:r>
            <a:r>
              <a:rPr lang="en-US" sz="2000" i="1" dirty="0"/>
              <a:t>used to indicate errors (as used in the C standard library)</a:t>
            </a:r>
          </a:p>
          <a:p>
            <a:pPr lvl="2" eaLnBrk="1" hangingPunct="1">
              <a:lnSpc>
                <a:spcPct val="80000"/>
              </a:lnSpc>
              <a:buFontTx/>
              <a:buNone/>
              <a:defRPr/>
            </a:pPr>
            <a:r>
              <a:rPr lang="en-US" sz="2000" b="1" dirty="0" err="1"/>
              <a:t>int</a:t>
            </a:r>
            <a:r>
              <a:rPr lang="en-US" sz="2000" b="1" dirty="0"/>
              <a:t> area(</a:t>
            </a:r>
            <a:r>
              <a:rPr lang="en-US" sz="2000" b="1" dirty="0" err="1"/>
              <a:t>int</a:t>
            </a:r>
            <a:r>
              <a:rPr lang="en-US" sz="2000" b="1" dirty="0"/>
              <a:t> length, </a:t>
            </a:r>
            <a:r>
              <a:rPr lang="en-US" sz="2000" b="1" dirty="0" err="1"/>
              <a:t>int</a:t>
            </a:r>
            <a:r>
              <a:rPr lang="en-US" sz="2000" b="1" dirty="0"/>
              <a:t> width)</a:t>
            </a:r>
          </a:p>
          <a:p>
            <a:pPr lvl="2" eaLnBrk="1" hangingPunct="1">
              <a:lnSpc>
                <a:spcPct val="80000"/>
              </a:lnSpc>
              <a:buFontTx/>
              <a:buNone/>
              <a:defRPr/>
            </a:pPr>
            <a:r>
              <a:rPr lang="en-US" sz="2000" b="1" dirty="0"/>
              <a:t>{</a:t>
            </a:r>
          </a:p>
          <a:p>
            <a:pPr lvl="2" eaLnBrk="1" hangingPunct="1">
              <a:lnSpc>
                <a:spcPct val="80000"/>
              </a:lnSpc>
              <a:buFontTx/>
              <a:buNone/>
              <a:defRPr/>
            </a:pPr>
            <a:r>
              <a:rPr lang="en-US" sz="2000" b="1" dirty="0"/>
              <a:t>	if (length&lt;=0 || width&lt;=0)</a:t>
            </a:r>
          </a:p>
          <a:p>
            <a:pPr lvl="2" eaLnBrk="1" hangingPunct="1">
              <a:lnSpc>
                <a:spcPct val="80000"/>
              </a:lnSpc>
              <a:buFontTx/>
              <a:buNone/>
              <a:defRPr/>
            </a:pPr>
            <a:r>
              <a:rPr lang="en-US" b="1" dirty="0"/>
              <a:t>		</a:t>
            </a:r>
            <a:r>
              <a:rPr lang="en-US" sz="2000" b="1" dirty="0" err="1"/>
              <a:t>errno</a:t>
            </a:r>
            <a:r>
              <a:rPr lang="en-US" sz="2000" b="1" dirty="0"/>
              <a:t> = 7; </a:t>
            </a:r>
          </a:p>
          <a:p>
            <a:pPr lvl="2" eaLnBrk="1" hangingPunct="1">
              <a:lnSpc>
                <a:spcPct val="80000"/>
              </a:lnSpc>
              <a:buFontTx/>
              <a:buNone/>
              <a:defRPr/>
            </a:pPr>
            <a:r>
              <a:rPr lang="en-US" sz="2000" b="1" dirty="0"/>
              <a:t>	return length*width;</a:t>
            </a:r>
          </a:p>
          <a:p>
            <a:pPr lvl="2" eaLnBrk="1" hangingPunct="1">
              <a:lnSpc>
                <a:spcPct val="80000"/>
              </a:lnSpc>
              <a:buFontTx/>
              <a:buNone/>
              <a:defRPr/>
            </a:pPr>
            <a:r>
              <a:rPr lang="en-US" sz="2000" b="1" dirty="0"/>
              <a:t>}</a:t>
            </a:r>
          </a:p>
          <a:p>
            <a:pPr eaLnBrk="1" hangingPunct="1">
              <a:lnSpc>
                <a:spcPct val="80000"/>
              </a:lnSpc>
              <a:defRPr/>
            </a:pPr>
            <a:r>
              <a:rPr lang="en-US" sz="2400" dirty="0"/>
              <a:t>And let the caller check</a:t>
            </a:r>
          </a:p>
          <a:p>
            <a:pPr lvl="1" eaLnBrk="1" hangingPunct="1">
              <a:lnSpc>
                <a:spcPct val="80000"/>
              </a:lnSpc>
              <a:buFontTx/>
              <a:buNone/>
              <a:defRPr/>
            </a:pPr>
            <a:r>
              <a:rPr lang="en-US" sz="2400" b="1" dirty="0"/>
              <a:t>	</a:t>
            </a:r>
            <a:r>
              <a:rPr lang="en-US" sz="2000" b="1" dirty="0" err="1"/>
              <a:t>int</a:t>
            </a:r>
            <a:r>
              <a:rPr lang="en-US" sz="2000" b="1" dirty="0"/>
              <a:t> z = area(</a:t>
            </a:r>
            <a:r>
              <a:rPr lang="en-US" sz="2000" b="1" dirty="0" err="1"/>
              <a:t>x,y</a:t>
            </a:r>
            <a:r>
              <a:rPr lang="en-US" sz="2000" b="1" dirty="0"/>
              <a:t>);</a:t>
            </a:r>
          </a:p>
          <a:p>
            <a:pPr lvl="1" eaLnBrk="1" hangingPunct="1">
              <a:lnSpc>
                <a:spcPct val="80000"/>
              </a:lnSpc>
              <a:buFontTx/>
              <a:buNone/>
              <a:defRPr/>
            </a:pPr>
            <a:r>
              <a:rPr lang="en-US" sz="2000" b="1" dirty="0"/>
              <a:t>	if (</a:t>
            </a:r>
            <a:r>
              <a:rPr lang="en-US" sz="2000" b="1" dirty="0" err="1"/>
              <a:t>errno</a:t>
            </a:r>
            <a:r>
              <a:rPr lang="en-US" sz="2000" b="1" dirty="0"/>
              <a:t>==7)</a:t>
            </a:r>
          </a:p>
          <a:p>
            <a:pPr lvl="1" eaLnBrk="1" hangingPunct="1">
              <a:lnSpc>
                <a:spcPct val="80000"/>
              </a:lnSpc>
              <a:buFontTx/>
              <a:buNone/>
              <a:defRPr/>
            </a:pPr>
            <a:r>
              <a:rPr lang="en-US" sz="2000" b="1" dirty="0"/>
              <a:t>		error("bad area computation");</a:t>
            </a:r>
          </a:p>
          <a:p>
            <a:pPr lvl="1" eaLnBrk="1" hangingPunct="1">
              <a:lnSpc>
                <a:spcPct val="80000"/>
              </a:lnSpc>
              <a:buFontTx/>
              <a:buNone/>
              <a:defRPr/>
            </a:pPr>
            <a:r>
              <a:rPr lang="en-US" sz="2000" b="1" dirty="0"/>
              <a:t>	// </a:t>
            </a:r>
            <a:r>
              <a:rPr lang="en-US" sz="2000" i="1" dirty="0"/>
              <a:t>…</a:t>
            </a:r>
            <a:endParaRPr lang="en-US" sz="2000" dirty="0"/>
          </a:p>
          <a:p>
            <a:pPr eaLnBrk="1" hangingPunct="1">
              <a:lnSpc>
                <a:spcPct val="80000"/>
              </a:lnSpc>
              <a:defRPr/>
            </a:pPr>
            <a:r>
              <a:rPr lang="en-US" sz="2400" dirty="0"/>
              <a:t>Problems</a:t>
            </a:r>
          </a:p>
          <a:p>
            <a:pPr lvl="1" eaLnBrk="1" hangingPunct="1">
              <a:lnSpc>
                <a:spcPct val="80000"/>
              </a:lnSpc>
              <a:defRPr/>
            </a:pPr>
            <a:r>
              <a:rPr lang="en-US" sz="2000" dirty="0"/>
              <a:t>What if I forget to check </a:t>
            </a:r>
            <a:r>
              <a:rPr lang="en-US" sz="2000" b="1" dirty="0" err="1"/>
              <a:t>errno</a:t>
            </a:r>
            <a:r>
              <a:rPr lang="en-US" sz="2000" dirty="0"/>
              <a:t>?</a:t>
            </a:r>
          </a:p>
          <a:p>
            <a:pPr lvl="1" eaLnBrk="1" hangingPunct="1">
              <a:lnSpc>
                <a:spcPct val="80000"/>
              </a:lnSpc>
              <a:defRPr/>
            </a:pPr>
            <a:r>
              <a:rPr lang="en-US" sz="2000" dirty="0"/>
              <a:t>How do I pick a value for </a:t>
            </a:r>
            <a:r>
              <a:rPr lang="en-US" sz="2000" b="1" dirty="0" err="1"/>
              <a:t>errno</a:t>
            </a:r>
            <a:r>
              <a:rPr lang="en-US" sz="2000" dirty="0"/>
              <a:t> that’s different from all others?</a:t>
            </a:r>
          </a:p>
        </p:txBody>
      </p:sp>
      <p:sp>
        <p:nvSpPr>
          <p:cNvPr id="5" name="Footer Placeholder 4">
            <a:extLst>
              <a:ext uri="{FF2B5EF4-FFF2-40B4-BE49-F238E27FC236}">
                <a16:creationId xmlns:a16="http://schemas.microsoft.com/office/drawing/2014/main" id="{9EEDF53E-33E8-AA49-FBB1-3BBB5BE3D9D9}"/>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10317812-8E43-8375-924D-139F67CC8A9E}"/>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AC904BD5-0409-43F0-AC57-39E42319FD95}" type="slidenum">
              <a:rPr lang="en-US" altLang="en-US" sz="1400">
                <a:latin typeface="Arial" panose="020B0604020202020204" pitchFamily="34" charset="0"/>
                <a:cs typeface="Arial" panose="020B0604020202020204" pitchFamily="34" charset="0"/>
              </a:rPr>
              <a:pPr>
                <a:spcBef>
                  <a:spcPct val="0"/>
                </a:spcBef>
                <a:buClrTx/>
                <a:buSzTx/>
                <a:buFontTx/>
                <a:buNone/>
              </a:pPr>
              <a:t>13</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7A3FDA5-C3B4-4B22-764D-C02D7CA43794}"/>
              </a:ext>
            </a:extLst>
          </p:cNvPr>
          <p:cNvSpPr>
            <a:spLocks noGrp="1" noChangeArrowheads="1"/>
          </p:cNvSpPr>
          <p:nvPr>
            <p:ph type="title"/>
          </p:nvPr>
        </p:nvSpPr>
        <p:spPr>
          <a:xfrm>
            <a:off x="2209800" y="0"/>
            <a:ext cx="7772400" cy="1143000"/>
          </a:xfrm>
        </p:spPr>
        <p:txBody>
          <a:bodyPr/>
          <a:lstStyle/>
          <a:p>
            <a:pPr eaLnBrk="1" hangingPunct="1">
              <a:defRPr/>
            </a:pPr>
            <a:r>
              <a:rPr lang="en-US" dirty="0"/>
              <a:t>How to report an error</a:t>
            </a:r>
          </a:p>
        </p:txBody>
      </p:sp>
      <p:sp>
        <p:nvSpPr>
          <p:cNvPr id="12291" name="Rectangle 3">
            <a:extLst>
              <a:ext uri="{FF2B5EF4-FFF2-40B4-BE49-F238E27FC236}">
                <a16:creationId xmlns:a16="http://schemas.microsoft.com/office/drawing/2014/main" id="{FEA2ED3D-25B2-3968-6D73-6488DD5FB7ED}"/>
              </a:ext>
            </a:extLst>
          </p:cNvPr>
          <p:cNvSpPr>
            <a:spLocks noGrp="1" noChangeArrowheads="1"/>
          </p:cNvSpPr>
          <p:nvPr>
            <p:ph idx="1"/>
          </p:nvPr>
        </p:nvSpPr>
        <p:spPr>
          <a:xfrm>
            <a:off x="381000" y="1066800"/>
            <a:ext cx="11811000" cy="5029200"/>
          </a:xfrm>
        </p:spPr>
        <p:txBody>
          <a:bodyPr/>
          <a:lstStyle/>
          <a:p>
            <a:pPr eaLnBrk="1" hangingPunct="1">
              <a:lnSpc>
                <a:spcPct val="80000"/>
              </a:lnSpc>
              <a:defRPr/>
            </a:pPr>
            <a:r>
              <a:rPr lang="en-US" sz="2400" dirty="0"/>
              <a:t>Report an error by throwing an exception</a:t>
            </a:r>
          </a:p>
          <a:p>
            <a:pPr lvl="2" eaLnBrk="1" hangingPunct="1">
              <a:lnSpc>
                <a:spcPct val="80000"/>
              </a:lnSpc>
              <a:buFontTx/>
              <a:buNone/>
              <a:defRPr/>
            </a:pPr>
            <a:r>
              <a:rPr lang="en-US" sz="2000" b="1" dirty="0"/>
              <a:t>int area(int length, int width)</a:t>
            </a:r>
          </a:p>
          <a:p>
            <a:pPr lvl="2" eaLnBrk="1" hangingPunct="1">
              <a:lnSpc>
                <a:spcPct val="80000"/>
              </a:lnSpc>
              <a:buFontTx/>
              <a:buNone/>
              <a:defRPr/>
            </a:pPr>
            <a:r>
              <a:rPr lang="en-US" sz="2000" b="1" dirty="0"/>
              <a:t>{</a:t>
            </a:r>
          </a:p>
          <a:p>
            <a:pPr lvl="2" eaLnBrk="1" hangingPunct="1">
              <a:lnSpc>
                <a:spcPct val="80000"/>
              </a:lnSpc>
              <a:buFontTx/>
              <a:buNone/>
              <a:defRPr/>
            </a:pPr>
            <a:r>
              <a:rPr lang="en-US" sz="2000" b="1" dirty="0"/>
              <a:t>	if (length&lt;=0 || width&lt;=0)</a:t>
            </a:r>
          </a:p>
          <a:p>
            <a:pPr lvl="2" eaLnBrk="1" hangingPunct="1">
              <a:lnSpc>
                <a:spcPct val="80000"/>
              </a:lnSpc>
              <a:buFontTx/>
              <a:buNone/>
              <a:defRPr/>
            </a:pPr>
            <a:r>
              <a:rPr lang="en-US" b="1" dirty="0"/>
              <a:t>		</a:t>
            </a:r>
            <a:r>
              <a:rPr lang="en-US" sz="2000" b="1" dirty="0"/>
              <a:t>throw </a:t>
            </a:r>
            <a:r>
              <a:rPr lang="en-US" sz="2000" b="1" dirty="0" err="1"/>
              <a:t>Bad_area</a:t>
            </a:r>
            <a:r>
              <a:rPr lang="en-US" sz="2000" b="1" dirty="0"/>
              <a:t>{};</a:t>
            </a:r>
            <a:r>
              <a:rPr lang="en-US" sz="2000" dirty="0"/>
              <a:t>   // </a:t>
            </a:r>
            <a:r>
              <a:rPr lang="en-US" sz="2000" dirty="0" err="1"/>
              <a:t>Bad_area</a:t>
            </a:r>
            <a:r>
              <a:rPr lang="en-US" sz="2000" dirty="0"/>
              <a:t> is a type used to report the error; </a:t>
            </a:r>
            <a:r>
              <a:rPr lang="en-US" sz="2000" i="1" dirty="0"/>
              <a:t>note the {} – a value</a:t>
            </a:r>
            <a:endParaRPr lang="en-US" sz="2000" b="1" i="1" dirty="0"/>
          </a:p>
          <a:p>
            <a:pPr lvl="2" eaLnBrk="1" hangingPunct="1">
              <a:lnSpc>
                <a:spcPct val="80000"/>
              </a:lnSpc>
              <a:buFontTx/>
              <a:buNone/>
              <a:defRPr/>
            </a:pPr>
            <a:r>
              <a:rPr lang="en-US" sz="2000" b="1" dirty="0"/>
              <a:t>	return length*width;</a:t>
            </a:r>
          </a:p>
          <a:p>
            <a:pPr lvl="2" eaLnBrk="1" hangingPunct="1">
              <a:lnSpc>
                <a:spcPct val="80000"/>
              </a:lnSpc>
              <a:buFontTx/>
              <a:buNone/>
              <a:defRPr/>
            </a:pPr>
            <a:r>
              <a:rPr lang="en-US" sz="2000" b="1" dirty="0"/>
              <a:t>}</a:t>
            </a:r>
          </a:p>
          <a:p>
            <a:pPr>
              <a:lnSpc>
                <a:spcPct val="80000"/>
              </a:lnSpc>
              <a:defRPr/>
            </a:pPr>
            <a:r>
              <a:rPr lang="en-US" sz="2400" dirty="0"/>
              <a:t>And let a  caller catch the error (e.g., in </a:t>
            </a:r>
            <a:r>
              <a:rPr lang="en-US" sz="2400" b="1" dirty="0"/>
              <a:t>main()</a:t>
            </a:r>
            <a:r>
              <a:rPr lang="en-US" sz="2400" dirty="0"/>
              <a:t>)</a:t>
            </a:r>
          </a:p>
          <a:p>
            <a:pPr lvl="1">
              <a:lnSpc>
                <a:spcPct val="80000"/>
              </a:lnSpc>
              <a:defRPr/>
            </a:pPr>
            <a:r>
              <a:rPr lang="en-US" sz="2000" dirty="0"/>
              <a:t>if you don’t “the system” reports the error: you can’t ignore an exception</a:t>
            </a:r>
          </a:p>
          <a:p>
            <a:pPr lvl="2" eaLnBrk="1" hangingPunct="1">
              <a:lnSpc>
                <a:spcPct val="80000"/>
              </a:lnSpc>
              <a:buFontTx/>
              <a:buNone/>
              <a:defRPr/>
            </a:pPr>
            <a:r>
              <a:rPr lang="en-US" sz="2000" b="1" dirty="0"/>
              <a:t>try {</a:t>
            </a:r>
          </a:p>
          <a:p>
            <a:pPr lvl="2" eaLnBrk="1" hangingPunct="1">
              <a:lnSpc>
                <a:spcPct val="80000"/>
              </a:lnSpc>
              <a:buFontTx/>
              <a:buNone/>
              <a:defRPr/>
            </a:pPr>
            <a:r>
              <a:rPr lang="en-US" sz="2000" b="1" dirty="0"/>
              <a:t>	int z = area(</a:t>
            </a:r>
            <a:r>
              <a:rPr lang="en-US" sz="2000" b="1" dirty="0" err="1"/>
              <a:t>x,y</a:t>
            </a:r>
            <a:r>
              <a:rPr lang="en-US" sz="2000" b="1" dirty="0"/>
              <a:t>);	// </a:t>
            </a:r>
            <a:r>
              <a:rPr lang="en-US" sz="2000" dirty="0"/>
              <a:t> </a:t>
            </a:r>
            <a:r>
              <a:rPr lang="en-US" sz="2000" i="1" dirty="0"/>
              <a:t>if</a:t>
            </a:r>
            <a:r>
              <a:rPr lang="en-US" sz="2000" b="1" i="1" dirty="0"/>
              <a:t> area() </a:t>
            </a:r>
            <a:r>
              <a:rPr lang="en-US" sz="2000" i="1" dirty="0"/>
              <a:t>doesn’t throw an exception</a:t>
            </a:r>
            <a:r>
              <a:rPr lang="en-US" i="1" dirty="0"/>
              <a:t>; </a:t>
            </a:r>
            <a:r>
              <a:rPr lang="en-US" sz="2000" i="1" dirty="0"/>
              <a:t>make the assignment</a:t>
            </a:r>
          </a:p>
          <a:p>
            <a:pPr lvl="2" eaLnBrk="1" hangingPunct="1">
              <a:lnSpc>
                <a:spcPct val="80000"/>
              </a:lnSpc>
              <a:buFontTx/>
              <a:buNone/>
              <a:defRPr/>
            </a:pPr>
            <a:r>
              <a:rPr lang="en-US" sz="2000" b="1" dirty="0"/>
              <a:t>}</a:t>
            </a:r>
            <a:r>
              <a:rPr lang="en-US" sz="2000" dirty="0"/>
              <a:t> 				</a:t>
            </a:r>
            <a:endParaRPr lang="en-US" sz="2000" i="1" dirty="0"/>
          </a:p>
          <a:p>
            <a:pPr lvl="2" eaLnBrk="1" hangingPunct="1">
              <a:lnSpc>
                <a:spcPct val="80000"/>
              </a:lnSpc>
              <a:buFontTx/>
              <a:buNone/>
              <a:defRPr/>
            </a:pPr>
            <a:r>
              <a:rPr lang="en-US" sz="2000" b="1" dirty="0"/>
              <a:t>catch(</a:t>
            </a:r>
            <a:r>
              <a:rPr lang="en-US" sz="2000" b="1" dirty="0" err="1"/>
              <a:t>Bad_area</a:t>
            </a:r>
            <a:r>
              <a:rPr lang="en-US" sz="2000" b="1" dirty="0"/>
              <a:t>) {	// </a:t>
            </a:r>
            <a:r>
              <a:rPr lang="en-US" sz="2000" i="1" dirty="0"/>
              <a:t>if</a:t>
            </a:r>
            <a:r>
              <a:rPr lang="en-US" sz="2000" b="1" i="1" dirty="0"/>
              <a:t> area() </a:t>
            </a:r>
            <a:r>
              <a:rPr lang="en-US" sz="2000" i="1" dirty="0"/>
              <a:t>throws </a:t>
            </a:r>
            <a:r>
              <a:rPr lang="en-US" sz="2000" i="1" dirty="0" err="1"/>
              <a:t>Bad_area</a:t>
            </a:r>
            <a:r>
              <a:rPr lang="en-US" sz="2000" i="1" dirty="0"/>
              <a:t>{}, respond:</a:t>
            </a:r>
          </a:p>
          <a:p>
            <a:pPr lvl="2" eaLnBrk="1" hangingPunct="1">
              <a:lnSpc>
                <a:spcPct val="80000"/>
              </a:lnSpc>
              <a:buFontTx/>
              <a:buNone/>
              <a:defRPr/>
            </a:pPr>
            <a:r>
              <a:rPr lang="en-US" sz="2000" b="1" dirty="0"/>
              <a:t>	</a:t>
            </a:r>
            <a:r>
              <a:rPr lang="en-US" sz="2000" b="1" dirty="0" err="1"/>
              <a:t>cerr</a:t>
            </a:r>
            <a:r>
              <a:rPr lang="en-US" sz="2000" b="1" dirty="0"/>
              <a:t> &lt;&lt; "oops! Bad area calculation – fix program\n";</a:t>
            </a:r>
          </a:p>
          <a:p>
            <a:pPr lvl="2" eaLnBrk="1" hangingPunct="1">
              <a:lnSpc>
                <a:spcPct val="80000"/>
              </a:lnSpc>
              <a:buFontTx/>
              <a:buNone/>
              <a:defRPr/>
            </a:pPr>
            <a:r>
              <a:rPr lang="en-US" sz="2000" b="1" dirty="0"/>
              <a:t>}</a:t>
            </a:r>
          </a:p>
          <a:p>
            <a:pPr>
              <a:lnSpc>
                <a:spcPct val="80000"/>
              </a:lnSpc>
              <a:defRPr/>
            </a:pPr>
            <a:r>
              <a:rPr lang="en-US" sz="2400" dirty="0"/>
              <a:t>We have more elegant ways of using exceptions; see ???</a:t>
            </a:r>
          </a:p>
        </p:txBody>
      </p:sp>
      <p:sp>
        <p:nvSpPr>
          <p:cNvPr id="5" name="Footer Placeholder 4">
            <a:extLst>
              <a:ext uri="{FF2B5EF4-FFF2-40B4-BE49-F238E27FC236}">
                <a16:creationId xmlns:a16="http://schemas.microsoft.com/office/drawing/2014/main" id="{4ADDAF08-63C1-43BF-8483-8C982BB5522A}"/>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6BAF90D3-05F6-CBC3-BF9D-912264C15A35}"/>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85D25B14-0B57-47F9-B57A-193F05BA4615}" type="slidenum">
              <a:rPr lang="en-US" altLang="en-US" sz="1400">
                <a:latin typeface="Arial" panose="020B0604020202020204" pitchFamily="34" charset="0"/>
                <a:cs typeface="Arial" panose="020B0604020202020204" pitchFamily="34" charset="0"/>
              </a:rPr>
              <a:pPr>
                <a:spcBef>
                  <a:spcPct val="0"/>
                </a:spcBef>
                <a:buClrTx/>
                <a:buSzTx/>
                <a:buFontTx/>
                <a:buNone/>
              </a:pPr>
              <a:t>14</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DD08DE3-6ABA-6BEE-29A2-8333259BC772}"/>
              </a:ext>
            </a:extLst>
          </p:cNvPr>
          <p:cNvSpPr>
            <a:spLocks noGrp="1" noChangeArrowheads="1"/>
          </p:cNvSpPr>
          <p:nvPr>
            <p:ph type="title"/>
          </p:nvPr>
        </p:nvSpPr>
        <p:spPr/>
        <p:txBody>
          <a:bodyPr/>
          <a:lstStyle/>
          <a:p>
            <a:pPr eaLnBrk="1" hangingPunct="1">
              <a:defRPr/>
            </a:pPr>
            <a:r>
              <a:rPr lang="en-US"/>
              <a:t>Exceptions</a:t>
            </a:r>
          </a:p>
        </p:txBody>
      </p:sp>
      <p:sp>
        <p:nvSpPr>
          <p:cNvPr id="31747" name="Rectangle 3">
            <a:extLst>
              <a:ext uri="{FF2B5EF4-FFF2-40B4-BE49-F238E27FC236}">
                <a16:creationId xmlns:a16="http://schemas.microsoft.com/office/drawing/2014/main" id="{87736E76-32F8-C0BC-202B-DFEDC2A8B39D}"/>
              </a:ext>
            </a:extLst>
          </p:cNvPr>
          <p:cNvSpPr>
            <a:spLocks noGrp="1" noChangeArrowheads="1"/>
          </p:cNvSpPr>
          <p:nvPr>
            <p:ph idx="1"/>
          </p:nvPr>
        </p:nvSpPr>
        <p:spPr>
          <a:xfrm>
            <a:off x="533400" y="1981200"/>
            <a:ext cx="9753600" cy="4114800"/>
          </a:xfrm>
        </p:spPr>
        <p:txBody>
          <a:bodyPr/>
          <a:lstStyle/>
          <a:p>
            <a:pPr eaLnBrk="1" hangingPunct="1">
              <a:defRPr/>
            </a:pPr>
            <a:r>
              <a:rPr lang="en-US" sz="2800" dirty="0"/>
              <a:t>Exception handling is general</a:t>
            </a:r>
          </a:p>
          <a:p>
            <a:pPr lvl="1" eaLnBrk="1" hangingPunct="1">
              <a:defRPr/>
            </a:pPr>
            <a:r>
              <a:rPr lang="en-US" sz="2400" dirty="0"/>
              <a:t>You can’t forget about an exception: the program will terminate if someone doesn’t handle it (using a </a:t>
            </a:r>
            <a:r>
              <a:rPr lang="en-US" sz="2400" b="1" dirty="0"/>
              <a:t>try </a:t>
            </a:r>
            <a:r>
              <a:rPr lang="en-US" sz="2400" dirty="0"/>
              <a:t>…</a:t>
            </a:r>
            <a:r>
              <a:rPr lang="en-US" sz="2400" b="1" dirty="0"/>
              <a:t> catch</a:t>
            </a:r>
            <a:r>
              <a:rPr lang="en-US" sz="2400" dirty="0"/>
              <a:t>)</a:t>
            </a:r>
          </a:p>
          <a:p>
            <a:pPr lvl="1" eaLnBrk="1" hangingPunct="1">
              <a:defRPr/>
            </a:pPr>
            <a:r>
              <a:rPr lang="en-US" sz="2400" dirty="0"/>
              <a:t>Use exceptions for rare (“exceptional”) errors</a:t>
            </a:r>
          </a:p>
          <a:p>
            <a:pPr lvl="2">
              <a:defRPr/>
            </a:pPr>
            <a:r>
              <a:rPr lang="en-US" dirty="0"/>
              <a:t>E.g., a network failure in the middle of a file transfer</a:t>
            </a:r>
          </a:p>
          <a:p>
            <a:pPr lvl="1" eaLnBrk="1" hangingPunct="1">
              <a:defRPr/>
            </a:pPr>
            <a:r>
              <a:rPr lang="en-US" dirty="0"/>
              <a:t>Use return values to indicate errors that can be considered normal</a:t>
            </a:r>
          </a:p>
          <a:p>
            <a:pPr lvl="2">
              <a:defRPr/>
            </a:pPr>
            <a:r>
              <a:rPr lang="en-US" dirty="0"/>
              <a:t>E.g., a file that cannot be opened</a:t>
            </a:r>
          </a:p>
          <a:p>
            <a:pPr eaLnBrk="1" hangingPunct="1">
              <a:defRPr/>
            </a:pPr>
            <a:r>
              <a:rPr lang="en-US" sz="2800" dirty="0"/>
              <a:t>You still have to figure out what to do about exceptions </a:t>
            </a:r>
          </a:p>
          <a:p>
            <a:pPr lvl="1">
              <a:defRPr/>
            </a:pPr>
            <a:r>
              <a:rPr lang="en-US" dirty="0"/>
              <a:t>Every exception that you want your program to handle</a:t>
            </a:r>
          </a:p>
          <a:p>
            <a:pPr lvl="2">
              <a:defRPr/>
            </a:pPr>
            <a:r>
              <a:rPr lang="en-US" dirty="0"/>
              <a:t>Even if only to give a good error message</a:t>
            </a:r>
          </a:p>
          <a:p>
            <a:pPr>
              <a:defRPr/>
            </a:pPr>
            <a:r>
              <a:rPr lang="en-US" dirty="0"/>
              <a:t>Error handling is </a:t>
            </a:r>
            <a:r>
              <a:rPr lang="en-US" b="1" i="1" dirty="0"/>
              <a:t>never</a:t>
            </a:r>
            <a:r>
              <a:rPr lang="en-US" i="1" dirty="0"/>
              <a:t> </a:t>
            </a:r>
            <a:r>
              <a:rPr lang="en-US" dirty="0"/>
              <a:t>really simple</a:t>
            </a:r>
          </a:p>
          <a:p>
            <a:pPr lvl="1" eaLnBrk="1" hangingPunct="1">
              <a:defRPr/>
            </a:pPr>
            <a:endParaRPr lang="en-US" sz="2400" dirty="0"/>
          </a:p>
        </p:txBody>
      </p:sp>
      <p:sp>
        <p:nvSpPr>
          <p:cNvPr id="5" name="Footer Placeholder 4">
            <a:extLst>
              <a:ext uri="{FF2B5EF4-FFF2-40B4-BE49-F238E27FC236}">
                <a16:creationId xmlns:a16="http://schemas.microsoft.com/office/drawing/2014/main" id="{41C8E7E7-1C85-F4C2-7975-927983767AE0}"/>
              </a:ext>
            </a:extLst>
          </p:cNvPr>
          <p:cNvSpPr>
            <a:spLocks noGrp="1"/>
          </p:cNvSpPr>
          <p:nvPr>
            <p:ph type="ftr" sz="quarter" idx="11"/>
          </p:nvPr>
        </p:nvSpPr>
        <p:spPr/>
        <p:txBody>
          <a:bodyPr/>
          <a:lstStyle/>
          <a:p>
            <a:pPr>
              <a:defRPr/>
            </a:pPr>
            <a:r>
              <a:rPr lang="en-US"/>
              <a:t>Stroustrup/Programming/2024/Chapter4</a:t>
            </a:r>
            <a:endParaRPr lang="en-US" dirty="0"/>
          </a:p>
        </p:txBody>
      </p:sp>
      <p:sp>
        <p:nvSpPr>
          <p:cNvPr id="4" name="Slide Number Placeholder 5">
            <a:extLst>
              <a:ext uri="{FF2B5EF4-FFF2-40B4-BE49-F238E27FC236}">
                <a16:creationId xmlns:a16="http://schemas.microsoft.com/office/drawing/2014/main" id="{5EDA7278-B43B-F0BC-080D-E7E0C8E98DD4}"/>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089E2C3B-FB1B-4C54-B016-8626F89A3000}" type="slidenum">
              <a:rPr lang="en-US" altLang="en-US" sz="1400">
                <a:latin typeface="Arial" panose="020B0604020202020204" pitchFamily="34" charset="0"/>
                <a:cs typeface="Arial" panose="020B0604020202020204" pitchFamily="34" charset="0"/>
              </a:rPr>
              <a:pPr>
                <a:spcBef>
                  <a:spcPct val="0"/>
                </a:spcBef>
                <a:buClrTx/>
                <a:buSzTx/>
                <a:buFontTx/>
                <a:buNone/>
              </a:pPr>
              <a:t>15</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7E08AFD-BD79-C9E3-6A47-1774CF91A811}"/>
              </a:ext>
            </a:extLst>
          </p:cNvPr>
          <p:cNvSpPr>
            <a:spLocks noGrp="1" noChangeArrowheads="1"/>
          </p:cNvSpPr>
          <p:nvPr>
            <p:ph type="title"/>
          </p:nvPr>
        </p:nvSpPr>
        <p:spPr>
          <a:xfrm>
            <a:off x="2209800" y="228600"/>
            <a:ext cx="7772400" cy="1143000"/>
          </a:xfrm>
        </p:spPr>
        <p:txBody>
          <a:bodyPr/>
          <a:lstStyle/>
          <a:p>
            <a:pPr eaLnBrk="1" hangingPunct="1">
              <a:defRPr/>
            </a:pPr>
            <a:r>
              <a:rPr lang="en-US" dirty="0"/>
              <a:t>Range error</a:t>
            </a:r>
          </a:p>
        </p:txBody>
      </p:sp>
      <p:sp>
        <p:nvSpPr>
          <p:cNvPr id="14339" name="Rectangle 3">
            <a:extLst>
              <a:ext uri="{FF2B5EF4-FFF2-40B4-BE49-F238E27FC236}">
                <a16:creationId xmlns:a16="http://schemas.microsoft.com/office/drawing/2014/main" id="{A98784D7-BE00-018E-D398-02BA8F69805F}"/>
              </a:ext>
            </a:extLst>
          </p:cNvPr>
          <p:cNvSpPr>
            <a:spLocks noGrp="1" noChangeArrowheads="1"/>
          </p:cNvSpPr>
          <p:nvPr>
            <p:ph idx="1"/>
          </p:nvPr>
        </p:nvSpPr>
        <p:spPr>
          <a:xfrm>
            <a:off x="533400" y="1676400"/>
            <a:ext cx="9220200" cy="4419600"/>
          </a:xfrm>
        </p:spPr>
        <p:txBody>
          <a:bodyPr/>
          <a:lstStyle/>
          <a:p>
            <a:pPr eaLnBrk="1" hangingPunct="1">
              <a:lnSpc>
                <a:spcPct val="80000"/>
              </a:lnSpc>
              <a:defRPr/>
            </a:pPr>
            <a:r>
              <a:rPr lang="en-US" sz="2800" dirty="0"/>
              <a:t>Try this</a:t>
            </a:r>
          </a:p>
          <a:p>
            <a:pPr lvl="1" eaLnBrk="1" hangingPunct="1">
              <a:lnSpc>
                <a:spcPct val="80000"/>
              </a:lnSpc>
              <a:buFontTx/>
              <a:buNone/>
              <a:defRPr/>
            </a:pPr>
            <a:r>
              <a:rPr lang="en-US" sz="2000" b="1" dirty="0"/>
              <a:t>vector&lt;int&gt; v = { 0, 1, 2, 3, 4, 5, 6, 7, 8, 9 };</a:t>
            </a:r>
            <a:r>
              <a:rPr lang="en-US" sz="2000" b="1" i="1" dirty="0"/>
              <a:t> </a:t>
            </a:r>
          </a:p>
          <a:p>
            <a:pPr lvl="1" eaLnBrk="1" hangingPunct="1">
              <a:lnSpc>
                <a:spcPct val="80000"/>
              </a:lnSpc>
              <a:buFontTx/>
              <a:buNone/>
              <a:defRPr/>
            </a:pPr>
            <a:r>
              <a:rPr lang="en-US" sz="2000" b="1" dirty="0"/>
              <a:t>for (int </a:t>
            </a:r>
            <a:r>
              <a:rPr lang="en-US" sz="2000" b="1" dirty="0" err="1"/>
              <a:t>i</a:t>
            </a:r>
            <a:r>
              <a:rPr lang="en-US" sz="2000" b="1" dirty="0"/>
              <a:t> = 0; </a:t>
            </a:r>
            <a:r>
              <a:rPr lang="en-US" sz="2000" b="1" dirty="0" err="1"/>
              <a:t>i</a:t>
            </a:r>
            <a:r>
              <a:rPr lang="en-US" sz="2000" b="1" dirty="0"/>
              <a:t>&lt;=10; ++</a:t>
            </a:r>
            <a:r>
              <a:rPr lang="en-US" sz="2000" b="1" dirty="0" err="1"/>
              <a:t>i</a:t>
            </a:r>
            <a:r>
              <a:rPr lang="en-US" sz="2000" b="1" dirty="0"/>
              <a:t>)			// </a:t>
            </a:r>
            <a:r>
              <a:rPr lang="en-US" sz="2000" i="1" dirty="0"/>
              <a:t>print 10 values (???)</a:t>
            </a:r>
          </a:p>
          <a:p>
            <a:pPr lvl="1" eaLnBrk="1" hangingPunct="1">
              <a:lnSpc>
                <a:spcPct val="80000"/>
              </a:lnSpc>
              <a:buFontTx/>
              <a:buNone/>
              <a:defRPr/>
            </a:pPr>
            <a:r>
              <a:rPr lang="en-US" sz="2000" b="1" dirty="0"/>
              <a:t>	</a:t>
            </a:r>
            <a:r>
              <a:rPr lang="en-US" sz="2000" b="1" dirty="0" err="1"/>
              <a:t>cout</a:t>
            </a:r>
            <a:r>
              <a:rPr lang="en-US" sz="2000" b="1" dirty="0"/>
              <a:t> &lt;&lt; "v[" &lt;&lt; </a:t>
            </a:r>
            <a:r>
              <a:rPr lang="en-US" sz="2000" b="1" dirty="0" err="1"/>
              <a:t>i</a:t>
            </a:r>
            <a:r>
              <a:rPr lang="en-US" sz="2000" b="1" dirty="0"/>
              <a:t> &lt;&lt; "] == " &lt;&lt; v[</a:t>
            </a:r>
            <a:r>
              <a:rPr lang="en-US" sz="2000" b="1" dirty="0" err="1"/>
              <a:t>i</a:t>
            </a:r>
            <a:r>
              <a:rPr lang="en-US" sz="2000" b="1" dirty="0"/>
              <a:t>] &lt;&lt; ‘\n’;</a:t>
            </a:r>
          </a:p>
          <a:p>
            <a:pPr lvl="1" eaLnBrk="1" hangingPunct="1">
              <a:lnSpc>
                <a:spcPct val="80000"/>
              </a:lnSpc>
              <a:buFontTx/>
              <a:buNone/>
              <a:defRPr/>
            </a:pPr>
            <a:endParaRPr lang="en-US" sz="2000" b="1" dirty="0"/>
          </a:p>
          <a:p>
            <a:pPr eaLnBrk="1" hangingPunct="1">
              <a:lnSpc>
                <a:spcPct val="80000"/>
              </a:lnSpc>
              <a:defRPr/>
            </a:pPr>
            <a:r>
              <a:rPr lang="en-US" sz="2800" dirty="0"/>
              <a:t>vector’s </a:t>
            </a:r>
            <a:r>
              <a:rPr lang="en-US" sz="2000" b="1" dirty="0"/>
              <a:t>operator[ ]</a:t>
            </a:r>
            <a:r>
              <a:rPr lang="en-US" sz="2800" dirty="0"/>
              <a:t> (subscript operator) reports a bad index (its argument) by throwing a</a:t>
            </a:r>
            <a:r>
              <a:rPr lang="en-US" sz="2400" dirty="0"/>
              <a:t> </a:t>
            </a:r>
            <a:r>
              <a:rPr lang="en-US" sz="2000" b="1" dirty="0" err="1"/>
              <a:t>out_of_range</a:t>
            </a:r>
            <a:r>
              <a:rPr lang="en-US" sz="2000" b="1" dirty="0"/>
              <a:t> </a:t>
            </a:r>
            <a:r>
              <a:rPr lang="en-US" sz="2800" dirty="0"/>
              <a:t>if you  use </a:t>
            </a:r>
            <a:r>
              <a:rPr lang="en-US" sz="2000" b="1" dirty="0" err="1"/>
              <a:t>PPP.h</a:t>
            </a:r>
            <a:r>
              <a:rPr lang="en-US" sz="2000" b="1" dirty="0"/>
              <a:t>"</a:t>
            </a:r>
            <a:endParaRPr lang="en-US" sz="2000" dirty="0"/>
          </a:p>
          <a:p>
            <a:pPr lvl="1" eaLnBrk="1" hangingPunct="1">
              <a:lnSpc>
                <a:spcPct val="80000"/>
              </a:lnSpc>
              <a:defRPr/>
            </a:pPr>
            <a:r>
              <a:rPr lang="en-US" sz="2400" dirty="0"/>
              <a:t>The default behavior can differ</a:t>
            </a:r>
          </a:p>
          <a:p>
            <a:pPr>
              <a:lnSpc>
                <a:spcPct val="80000"/>
              </a:lnSpc>
              <a:defRPr/>
            </a:pPr>
            <a:r>
              <a:rPr lang="en-US" dirty="0"/>
              <a:t>You can’t make this mistake with a range-</a:t>
            </a:r>
            <a:r>
              <a:rPr lang="en-US" b="1" dirty="0"/>
              <a:t>for</a:t>
            </a:r>
          </a:p>
        </p:txBody>
      </p:sp>
      <p:sp>
        <p:nvSpPr>
          <p:cNvPr id="5" name="Footer Placeholder 4">
            <a:extLst>
              <a:ext uri="{FF2B5EF4-FFF2-40B4-BE49-F238E27FC236}">
                <a16:creationId xmlns:a16="http://schemas.microsoft.com/office/drawing/2014/main" id="{15519F74-A921-417B-2200-0CC7245FFB16}"/>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F2A4A65C-62D8-2613-FEA1-2A4BB09B4E31}"/>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59FE4EF8-BFD5-4164-8045-53AEAEBB83A8}" type="slidenum">
              <a:rPr lang="en-US" altLang="en-US" sz="1400">
                <a:latin typeface="Arial" panose="020B0604020202020204" pitchFamily="34" charset="0"/>
                <a:cs typeface="Arial" panose="020B0604020202020204" pitchFamily="34" charset="0"/>
              </a:rPr>
              <a:pPr>
                <a:spcBef>
                  <a:spcPct val="0"/>
                </a:spcBef>
                <a:buClrTx/>
                <a:buSzTx/>
                <a:buFontTx/>
                <a:buNone/>
              </a:pPr>
              <a:t>16</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E855AB4-6A08-B8DF-1724-5562237AFAD1}"/>
              </a:ext>
            </a:extLst>
          </p:cNvPr>
          <p:cNvSpPr>
            <a:spLocks noGrp="1" noChangeArrowheads="1"/>
          </p:cNvSpPr>
          <p:nvPr>
            <p:ph type="title"/>
          </p:nvPr>
        </p:nvSpPr>
        <p:spPr/>
        <p:txBody>
          <a:bodyPr/>
          <a:lstStyle/>
          <a:p>
            <a:pPr eaLnBrk="1" hangingPunct="1">
              <a:defRPr/>
            </a:pPr>
            <a:r>
              <a:rPr lang="en-US"/>
              <a:t>Exceptions – for now</a:t>
            </a:r>
          </a:p>
        </p:txBody>
      </p:sp>
      <p:sp>
        <p:nvSpPr>
          <p:cNvPr id="15363" name="Rectangle 3">
            <a:extLst>
              <a:ext uri="{FF2B5EF4-FFF2-40B4-BE49-F238E27FC236}">
                <a16:creationId xmlns:a16="http://schemas.microsoft.com/office/drawing/2014/main" id="{E867D942-B8B2-628C-FF62-979B8B25874A}"/>
              </a:ext>
            </a:extLst>
          </p:cNvPr>
          <p:cNvSpPr>
            <a:spLocks noGrp="1" noChangeArrowheads="1"/>
          </p:cNvSpPr>
          <p:nvPr>
            <p:ph idx="1"/>
          </p:nvPr>
        </p:nvSpPr>
        <p:spPr>
          <a:xfrm>
            <a:off x="533400" y="1524000"/>
            <a:ext cx="9448800" cy="5105400"/>
          </a:xfrm>
        </p:spPr>
        <p:txBody>
          <a:bodyPr/>
          <a:lstStyle/>
          <a:p>
            <a:pPr eaLnBrk="1" hangingPunct="1">
              <a:lnSpc>
                <a:spcPct val="80000"/>
              </a:lnSpc>
              <a:defRPr/>
            </a:pPr>
            <a:r>
              <a:rPr lang="en-US" dirty="0"/>
              <a:t>For now, just use exceptions to terminate programs gracefully, like this</a:t>
            </a:r>
          </a:p>
          <a:p>
            <a:pPr lvl="1" eaLnBrk="1" hangingPunct="1">
              <a:lnSpc>
                <a:spcPct val="80000"/>
              </a:lnSpc>
              <a:buFontTx/>
              <a:buNone/>
              <a:defRPr/>
            </a:pPr>
            <a:endParaRPr lang="en-US" sz="2000" b="1" dirty="0"/>
          </a:p>
          <a:p>
            <a:pPr lvl="1" eaLnBrk="1" hangingPunct="1">
              <a:lnSpc>
                <a:spcPct val="80000"/>
              </a:lnSpc>
              <a:buFontTx/>
              <a:buNone/>
              <a:defRPr/>
            </a:pPr>
            <a:r>
              <a:rPr lang="en-US" sz="2000" b="1" dirty="0"/>
              <a:t>	</a:t>
            </a:r>
            <a:r>
              <a:rPr lang="en-US" sz="2000" b="1" dirty="0" err="1"/>
              <a:t>int</a:t>
            </a:r>
            <a:r>
              <a:rPr lang="en-US" sz="2000" b="1" dirty="0"/>
              <a:t> main()</a:t>
            </a:r>
          </a:p>
          <a:p>
            <a:pPr lvl="1" eaLnBrk="1" hangingPunct="1">
              <a:lnSpc>
                <a:spcPct val="80000"/>
              </a:lnSpc>
              <a:buFontTx/>
              <a:buNone/>
              <a:defRPr/>
            </a:pPr>
            <a:r>
              <a:rPr lang="en-US" sz="2000" b="1" dirty="0"/>
              <a:t>	try</a:t>
            </a:r>
          </a:p>
          <a:p>
            <a:pPr lvl="1" eaLnBrk="1" hangingPunct="1">
              <a:lnSpc>
                <a:spcPct val="80000"/>
              </a:lnSpc>
              <a:buFontTx/>
              <a:buNone/>
              <a:defRPr/>
            </a:pPr>
            <a:r>
              <a:rPr lang="en-US" sz="2000" b="1" dirty="0"/>
              <a:t>	{</a:t>
            </a:r>
          </a:p>
          <a:p>
            <a:pPr lvl="1" eaLnBrk="1" hangingPunct="1">
              <a:lnSpc>
                <a:spcPct val="80000"/>
              </a:lnSpc>
              <a:buFontTx/>
              <a:buNone/>
              <a:defRPr/>
            </a:pPr>
            <a:r>
              <a:rPr lang="en-US" sz="2000" b="1" dirty="0"/>
              <a:t>		  // </a:t>
            </a:r>
            <a:r>
              <a:rPr lang="en-US" sz="2000" i="1" dirty="0"/>
              <a:t>…</a:t>
            </a:r>
          </a:p>
          <a:p>
            <a:pPr lvl="1" eaLnBrk="1" hangingPunct="1">
              <a:lnSpc>
                <a:spcPct val="80000"/>
              </a:lnSpc>
              <a:buFontTx/>
              <a:buNone/>
              <a:defRPr/>
            </a:pPr>
            <a:r>
              <a:rPr lang="en-US" sz="2000" b="1" dirty="0"/>
              <a:t>	}</a:t>
            </a:r>
          </a:p>
          <a:p>
            <a:pPr lvl="1" eaLnBrk="1" hangingPunct="1">
              <a:lnSpc>
                <a:spcPct val="80000"/>
              </a:lnSpc>
              <a:buFontTx/>
              <a:buNone/>
              <a:defRPr/>
            </a:pPr>
            <a:r>
              <a:rPr lang="en-US" sz="2000" b="1" dirty="0"/>
              <a:t>	catch (</a:t>
            </a:r>
            <a:r>
              <a:rPr lang="en-US" sz="2000" b="1" dirty="0" err="1"/>
              <a:t>out_of_range</a:t>
            </a:r>
            <a:r>
              <a:rPr lang="en-US" sz="2000" b="1" dirty="0"/>
              <a:t>&amp;) {	// </a:t>
            </a:r>
            <a:r>
              <a:rPr lang="en-US" sz="2000" b="1" i="1" dirty="0" err="1"/>
              <a:t>out_of_range</a:t>
            </a:r>
            <a:r>
              <a:rPr lang="en-US" sz="2000" b="1" i="1" dirty="0"/>
              <a:t> </a:t>
            </a:r>
            <a:r>
              <a:rPr lang="en-US" sz="2000" i="1" dirty="0"/>
              <a:t>exceptions</a:t>
            </a:r>
          </a:p>
          <a:p>
            <a:pPr lvl="1" eaLnBrk="1" hangingPunct="1">
              <a:lnSpc>
                <a:spcPct val="80000"/>
              </a:lnSpc>
              <a:buFontTx/>
              <a:buNone/>
              <a:defRPr/>
            </a:pPr>
            <a:r>
              <a:rPr lang="en-US" sz="2000" b="1" dirty="0"/>
              <a:t>		  </a:t>
            </a:r>
            <a:r>
              <a:rPr lang="en-US" sz="2000" b="1" dirty="0" err="1"/>
              <a:t>cerr</a:t>
            </a:r>
            <a:r>
              <a:rPr lang="en-US" sz="2000" b="1" dirty="0"/>
              <a:t> &lt;&lt; "oops – some vector index out of range\n";</a:t>
            </a:r>
          </a:p>
          <a:p>
            <a:pPr lvl="1" eaLnBrk="1" hangingPunct="1">
              <a:lnSpc>
                <a:spcPct val="80000"/>
              </a:lnSpc>
              <a:buFontTx/>
              <a:buNone/>
              <a:defRPr/>
            </a:pPr>
            <a:r>
              <a:rPr lang="en-US" sz="2000" b="1" dirty="0"/>
              <a:t>	}</a:t>
            </a:r>
          </a:p>
          <a:p>
            <a:pPr lvl="1" eaLnBrk="1" hangingPunct="1">
              <a:lnSpc>
                <a:spcPct val="80000"/>
              </a:lnSpc>
              <a:buFontTx/>
              <a:buNone/>
              <a:defRPr/>
            </a:pPr>
            <a:r>
              <a:rPr lang="en-US" sz="2000" b="1" dirty="0"/>
              <a:t>	catch (…) {		// </a:t>
            </a:r>
            <a:r>
              <a:rPr lang="en-US" sz="2000" i="1" dirty="0"/>
              <a:t>all other exceptions</a:t>
            </a:r>
          </a:p>
          <a:p>
            <a:pPr lvl="1" eaLnBrk="1" hangingPunct="1">
              <a:lnSpc>
                <a:spcPct val="80000"/>
              </a:lnSpc>
              <a:buFontTx/>
              <a:buNone/>
              <a:defRPr/>
            </a:pPr>
            <a:r>
              <a:rPr lang="en-US" sz="2000" b="1" dirty="0"/>
              <a:t>		  </a:t>
            </a:r>
            <a:r>
              <a:rPr lang="en-US" sz="2000" b="1" dirty="0" err="1"/>
              <a:t>cerr</a:t>
            </a:r>
            <a:r>
              <a:rPr lang="en-US" sz="2000" b="1" dirty="0"/>
              <a:t> &lt;&lt; "oops – some exception\n";</a:t>
            </a:r>
          </a:p>
          <a:p>
            <a:pPr lvl="1" eaLnBrk="1" hangingPunct="1">
              <a:lnSpc>
                <a:spcPct val="80000"/>
              </a:lnSpc>
              <a:buFontTx/>
              <a:buNone/>
              <a:defRPr/>
            </a:pPr>
            <a:r>
              <a:rPr lang="en-US" sz="2000" b="1" dirty="0"/>
              <a:t>	}</a:t>
            </a:r>
          </a:p>
          <a:p>
            <a:pPr lvl="1" eaLnBrk="1" hangingPunct="1">
              <a:lnSpc>
                <a:spcPct val="80000"/>
              </a:lnSpc>
              <a:buFontTx/>
              <a:buNone/>
              <a:defRPr/>
            </a:pPr>
            <a:endParaRPr lang="en-US" sz="2000" b="1" dirty="0"/>
          </a:p>
        </p:txBody>
      </p:sp>
      <p:sp>
        <p:nvSpPr>
          <p:cNvPr id="5" name="Footer Placeholder 4">
            <a:extLst>
              <a:ext uri="{FF2B5EF4-FFF2-40B4-BE49-F238E27FC236}">
                <a16:creationId xmlns:a16="http://schemas.microsoft.com/office/drawing/2014/main" id="{4B0DF474-DBAC-4893-8B3F-D6B00E015297}"/>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2BA0D9AC-4CBA-68C4-61E0-CDA731AC8666}"/>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299A5C7C-A808-4CCF-BE21-61EB5C2DD255}" type="slidenum">
              <a:rPr lang="en-US" altLang="en-US" sz="1400">
                <a:latin typeface="Arial" panose="020B0604020202020204" pitchFamily="34" charset="0"/>
                <a:cs typeface="Arial" panose="020B0604020202020204" pitchFamily="34" charset="0"/>
              </a:rPr>
              <a:pPr>
                <a:spcBef>
                  <a:spcPct val="0"/>
                </a:spcBef>
                <a:buClrTx/>
                <a:buSzTx/>
                <a:buFontTx/>
                <a:buNone/>
              </a:pPr>
              <a:t>17</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17BF63B-BFD2-4371-9D2E-69F789986F77}"/>
              </a:ext>
            </a:extLst>
          </p:cNvPr>
          <p:cNvSpPr>
            <a:spLocks noGrp="1" noChangeArrowheads="1"/>
          </p:cNvSpPr>
          <p:nvPr>
            <p:ph type="title"/>
          </p:nvPr>
        </p:nvSpPr>
        <p:spPr>
          <a:xfrm>
            <a:off x="2209800" y="0"/>
            <a:ext cx="7772400" cy="1143000"/>
          </a:xfrm>
        </p:spPr>
        <p:txBody>
          <a:bodyPr/>
          <a:lstStyle/>
          <a:p>
            <a:pPr eaLnBrk="1" hangingPunct="1">
              <a:defRPr/>
            </a:pPr>
            <a:r>
              <a:rPr lang="en-US" dirty="0"/>
              <a:t>A function </a:t>
            </a:r>
            <a:r>
              <a:rPr lang="en-US" b="1" dirty="0"/>
              <a:t>error()</a:t>
            </a:r>
          </a:p>
        </p:txBody>
      </p:sp>
      <p:sp>
        <p:nvSpPr>
          <p:cNvPr id="57347" name="Rectangle 3">
            <a:extLst>
              <a:ext uri="{FF2B5EF4-FFF2-40B4-BE49-F238E27FC236}">
                <a16:creationId xmlns:a16="http://schemas.microsoft.com/office/drawing/2014/main" id="{0A580682-6E58-E6B8-7F7D-D81FF11EB86F}"/>
              </a:ext>
            </a:extLst>
          </p:cNvPr>
          <p:cNvSpPr>
            <a:spLocks noGrp="1" noChangeArrowheads="1"/>
          </p:cNvSpPr>
          <p:nvPr>
            <p:ph idx="1"/>
          </p:nvPr>
        </p:nvSpPr>
        <p:spPr>
          <a:xfrm>
            <a:off x="533400" y="1143000"/>
            <a:ext cx="9982200" cy="4495800"/>
          </a:xfrm>
        </p:spPr>
        <p:txBody>
          <a:bodyPr/>
          <a:lstStyle/>
          <a:p>
            <a:pPr eaLnBrk="1" hangingPunct="1">
              <a:defRPr/>
            </a:pPr>
            <a:r>
              <a:rPr lang="en-US" sz="2400" dirty="0"/>
              <a:t>Here is a simple </a:t>
            </a:r>
            <a:r>
              <a:rPr lang="en-US" sz="2000" b="1" dirty="0"/>
              <a:t>error()</a:t>
            </a:r>
            <a:r>
              <a:rPr lang="en-US" sz="2000" dirty="0"/>
              <a:t> </a:t>
            </a:r>
            <a:r>
              <a:rPr lang="en-US" sz="2400" dirty="0"/>
              <a:t>function as provided in </a:t>
            </a:r>
            <a:r>
              <a:rPr lang="en-US" sz="2000" b="1" dirty="0" err="1"/>
              <a:t>PPP.h</a:t>
            </a:r>
            <a:endParaRPr lang="en-US" sz="1800" b="1" dirty="0"/>
          </a:p>
          <a:p>
            <a:pPr eaLnBrk="1" hangingPunct="1">
              <a:defRPr/>
            </a:pPr>
            <a:r>
              <a:rPr lang="en-US" sz="2400" dirty="0"/>
              <a:t>This allows you to print an error message by calling </a:t>
            </a:r>
            <a:r>
              <a:rPr lang="en-US" sz="2000" b="1" dirty="0"/>
              <a:t>error() </a:t>
            </a:r>
            <a:endParaRPr lang="en-US" sz="2400" dirty="0"/>
          </a:p>
          <a:p>
            <a:pPr eaLnBrk="1" hangingPunct="1">
              <a:defRPr/>
            </a:pPr>
            <a:r>
              <a:rPr lang="en-US" sz="2400" dirty="0"/>
              <a:t>It works by disguising throws, like this:</a:t>
            </a:r>
          </a:p>
          <a:p>
            <a:pPr lvl="1" eaLnBrk="1" hangingPunct="1">
              <a:buFontTx/>
              <a:buNone/>
              <a:defRPr/>
            </a:pPr>
            <a:r>
              <a:rPr lang="en-US" sz="1800" b="1" dirty="0"/>
              <a:t>		</a:t>
            </a:r>
            <a:r>
              <a:rPr lang="en-US" sz="2000" b="1" dirty="0"/>
              <a:t>void error(string s) 	// </a:t>
            </a:r>
            <a:r>
              <a:rPr lang="en-US" sz="2000" i="1" dirty="0"/>
              <a:t>one error string</a:t>
            </a:r>
          </a:p>
          <a:p>
            <a:pPr lvl="1" eaLnBrk="1" hangingPunct="1">
              <a:buFontTx/>
              <a:buNone/>
              <a:defRPr/>
            </a:pPr>
            <a:r>
              <a:rPr lang="en-US" sz="2000" b="1" dirty="0"/>
              <a:t>		{</a:t>
            </a:r>
          </a:p>
          <a:p>
            <a:pPr lvl="1" eaLnBrk="1" hangingPunct="1">
              <a:buFontTx/>
              <a:buNone/>
              <a:defRPr/>
            </a:pPr>
            <a:r>
              <a:rPr lang="en-US" sz="2000" b="1" dirty="0"/>
              <a:t>			throw </a:t>
            </a:r>
            <a:r>
              <a:rPr lang="en-US" sz="2000" b="1" dirty="0" err="1"/>
              <a:t>runtime_error</a:t>
            </a:r>
            <a:r>
              <a:rPr lang="en-US" sz="2000" b="1" dirty="0"/>
              <a:t>(s);</a:t>
            </a:r>
          </a:p>
          <a:p>
            <a:pPr lvl="1" eaLnBrk="1" hangingPunct="1">
              <a:buFontTx/>
              <a:buNone/>
              <a:defRPr/>
            </a:pPr>
            <a:r>
              <a:rPr lang="en-US" sz="2000" b="1" dirty="0"/>
              <a:t>		}</a:t>
            </a:r>
          </a:p>
          <a:p>
            <a:pPr lvl="1" eaLnBrk="1" hangingPunct="1">
              <a:buFontTx/>
              <a:buNone/>
              <a:defRPr/>
            </a:pPr>
            <a:endParaRPr lang="en-US" sz="1000" dirty="0"/>
          </a:p>
          <a:p>
            <a:pPr lvl="1" eaLnBrk="1" hangingPunct="1">
              <a:buFontTx/>
              <a:buNone/>
              <a:defRPr/>
            </a:pPr>
            <a:r>
              <a:rPr lang="en-US" sz="2000" b="1" dirty="0"/>
              <a:t>		void error(string s1,  string s2) 	// </a:t>
            </a:r>
            <a:r>
              <a:rPr lang="en-US" sz="2000" i="1" dirty="0"/>
              <a:t>two error strings</a:t>
            </a:r>
          </a:p>
          <a:p>
            <a:pPr lvl="1" eaLnBrk="1" hangingPunct="1">
              <a:buFontTx/>
              <a:buNone/>
              <a:defRPr/>
            </a:pPr>
            <a:r>
              <a:rPr lang="en-US" sz="2000" b="1" dirty="0"/>
              <a:t>		{</a:t>
            </a:r>
          </a:p>
          <a:p>
            <a:pPr lvl="1" eaLnBrk="1" hangingPunct="1">
              <a:buFontTx/>
              <a:buNone/>
              <a:defRPr/>
            </a:pPr>
            <a:r>
              <a:rPr lang="en-US" sz="2000" b="1" dirty="0"/>
              <a:t>			error(s1 + s2); 	 // </a:t>
            </a:r>
            <a:r>
              <a:rPr lang="en-US" sz="2000" dirty="0"/>
              <a:t>concatenates</a:t>
            </a:r>
            <a:endParaRPr lang="en-US" sz="2000" b="1" dirty="0"/>
          </a:p>
          <a:p>
            <a:pPr lvl="1" eaLnBrk="1" hangingPunct="1">
              <a:buFontTx/>
              <a:buNone/>
              <a:defRPr/>
            </a:pPr>
            <a:r>
              <a:rPr lang="en-US" sz="2000" b="1" dirty="0"/>
              <a:t>		}	</a:t>
            </a:r>
            <a:endParaRPr lang="en-US" sz="2000" dirty="0"/>
          </a:p>
          <a:p>
            <a:pPr eaLnBrk="1" hangingPunct="1">
              <a:defRPr/>
            </a:pPr>
            <a:endParaRPr lang="en-US" sz="2400" b="1" dirty="0"/>
          </a:p>
        </p:txBody>
      </p:sp>
      <p:sp>
        <p:nvSpPr>
          <p:cNvPr id="5" name="Footer Placeholder 4">
            <a:extLst>
              <a:ext uri="{FF2B5EF4-FFF2-40B4-BE49-F238E27FC236}">
                <a16:creationId xmlns:a16="http://schemas.microsoft.com/office/drawing/2014/main" id="{285D6E00-7344-1B5A-E531-4E27FF9DCFED}"/>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8B8B3A98-4A67-944C-206E-6CC15436E603}"/>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46997419-0184-4978-91FA-837625914489}" type="slidenum">
              <a:rPr lang="en-US" altLang="en-US" sz="1400">
                <a:latin typeface="Arial" panose="020B0604020202020204" pitchFamily="34" charset="0"/>
                <a:cs typeface="Arial" panose="020B0604020202020204" pitchFamily="34" charset="0"/>
              </a:rPr>
              <a:pPr>
                <a:spcBef>
                  <a:spcPct val="0"/>
                </a:spcBef>
                <a:buClrTx/>
                <a:buSzTx/>
                <a:buFontTx/>
                <a:buNone/>
              </a:pPr>
              <a:t>18</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2CC09C2-6C7B-5185-45D2-16AEA7A802F1}"/>
              </a:ext>
            </a:extLst>
          </p:cNvPr>
          <p:cNvSpPr>
            <a:spLocks noGrp="1" noChangeArrowheads="1"/>
          </p:cNvSpPr>
          <p:nvPr>
            <p:ph type="title"/>
          </p:nvPr>
        </p:nvSpPr>
        <p:spPr>
          <a:xfrm>
            <a:off x="2209800" y="228600"/>
            <a:ext cx="7772400" cy="1143000"/>
          </a:xfrm>
        </p:spPr>
        <p:txBody>
          <a:bodyPr/>
          <a:lstStyle/>
          <a:p>
            <a:pPr eaLnBrk="1" hangingPunct="1">
              <a:defRPr/>
            </a:pPr>
            <a:r>
              <a:rPr lang="en-US"/>
              <a:t>Using </a:t>
            </a:r>
            <a:r>
              <a:rPr lang="en-US" b="1"/>
              <a:t>error( )</a:t>
            </a:r>
          </a:p>
        </p:txBody>
      </p:sp>
      <p:sp>
        <p:nvSpPr>
          <p:cNvPr id="56323" name="Rectangle 3">
            <a:extLst>
              <a:ext uri="{FF2B5EF4-FFF2-40B4-BE49-F238E27FC236}">
                <a16:creationId xmlns:a16="http://schemas.microsoft.com/office/drawing/2014/main" id="{758C3E3C-F5F4-017D-D0D0-C0A5AFB2CEE2}"/>
              </a:ext>
            </a:extLst>
          </p:cNvPr>
          <p:cNvSpPr>
            <a:spLocks noGrp="1" noChangeArrowheads="1"/>
          </p:cNvSpPr>
          <p:nvPr>
            <p:ph idx="1"/>
          </p:nvPr>
        </p:nvSpPr>
        <p:spPr>
          <a:xfrm>
            <a:off x="533400" y="1676400"/>
            <a:ext cx="9677400" cy="4114800"/>
          </a:xfrm>
        </p:spPr>
        <p:txBody>
          <a:bodyPr/>
          <a:lstStyle/>
          <a:p>
            <a:pPr eaLnBrk="1" hangingPunct="1">
              <a:lnSpc>
                <a:spcPct val="90000"/>
              </a:lnSpc>
              <a:defRPr/>
            </a:pPr>
            <a:r>
              <a:rPr lang="en-US" dirty="0"/>
              <a:t>Example</a:t>
            </a:r>
          </a:p>
          <a:p>
            <a:pPr eaLnBrk="1" hangingPunct="1">
              <a:lnSpc>
                <a:spcPct val="90000"/>
              </a:lnSpc>
              <a:buFontTx/>
              <a:buNone/>
              <a:defRPr/>
            </a:pPr>
            <a:r>
              <a:rPr lang="en-US" dirty="0"/>
              <a:t>	</a:t>
            </a:r>
            <a:r>
              <a:rPr lang="en-US" sz="2000" b="1" dirty="0" err="1"/>
              <a:t>cout</a:t>
            </a:r>
            <a:r>
              <a:rPr lang="en-US" sz="2000" b="1" dirty="0"/>
              <a:t> &lt;&lt; "please enter integer in range [1..10]\n";</a:t>
            </a:r>
          </a:p>
          <a:p>
            <a:pPr eaLnBrk="1" hangingPunct="1">
              <a:lnSpc>
                <a:spcPct val="90000"/>
              </a:lnSpc>
              <a:buFontTx/>
              <a:buNone/>
              <a:defRPr/>
            </a:pPr>
            <a:r>
              <a:rPr lang="en-US" sz="2000" dirty="0"/>
              <a:t>	</a:t>
            </a:r>
            <a:r>
              <a:rPr lang="en-US" sz="2000" b="1" dirty="0" err="1"/>
              <a:t>int</a:t>
            </a:r>
            <a:r>
              <a:rPr lang="en-US" sz="2000" b="1" dirty="0"/>
              <a:t> x = -1;	//</a:t>
            </a:r>
            <a:r>
              <a:rPr lang="en-US" sz="2000" dirty="0"/>
              <a:t> </a:t>
            </a:r>
            <a:r>
              <a:rPr lang="en-US" sz="2000" i="1" dirty="0"/>
              <a:t>initialize with unacceptable value (if possible)</a:t>
            </a:r>
          </a:p>
          <a:p>
            <a:pPr eaLnBrk="1" hangingPunct="1">
              <a:lnSpc>
                <a:spcPct val="90000"/>
              </a:lnSpc>
              <a:buFontTx/>
              <a:buNone/>
              <a:defRPr/>
            </a:pPr>
            <a:r>
              <a:rPr lang="en-US" sz="2000" dirty="0"/>
              <a:t>	</a:t>
            </a:r>
            <a:r>
              <a:rPr lang="en-US" sz="2000" b="1" dirty="0" err="1"/>
              <a:t>cin</a:t>
            </a:r>
            <a:r>
              <a:rPr lang="en-US" sz="2000" b="1" dirty="0"/>
              <a:t> &gt;&gt; x;</a:t>
            </a:r>
          </a:p>
          <a:p>
            <a:pPr eaLnBrk="1" hangingPunct="1">
              <a:lnSpc>
                <a:spcPct val="90000"/>
              </a:lnSpc>
              <a:buFontTx/>
              <a:buNone/>
              <a:defRPr/>
            </a:pPr>
            <a:r>
              <a:rPr lang="en-US" sz="2000" dirty="0"/>
              <a:t>	</a:t>
            </a:r>
            <a:r>
              <a:rPr lang="en-US" sz="2000" b="1" dirty="0"/>
              <a:t>if (!</a:t>
            </a:r>
            <a:r>
              <a:rPr lang="en-US" sz="2000" b="1" dirty="0" err="1"/>
              <a:t>cin</a:t>
            </a:r>
            <a:r>
              <a:rPr lang="en-US" sz="2000" b="1" dirty="0"/>
              <a:t>)</a:t>
            </a:r>
            <a:r>
              <a:rPr lang="en-US" sz="2000" dirty="0"/>
              <a:t>  	</a:t>
            </a:r>
            <a:r>
              <a:rPr lang="en-US" sz="2000" b="1" dirty="0"/>
              <a:t>//</a:t>
            </a:r>
            <a:r>
              <a:rPr lang="en-US" sz="2000" dirty="0"/>
              <a:t> </a:t>
            </a:r>
            <a:r>
              <a:rPr lang="en-US" sz="2000" i="1" dirty="0"/>
              <a:t>check that </a:t>
            </a:r>
            <a:r>
              <a:rPr lang="en-US" sz="2000" i="1" dirty="0" err="1"/>
              <a:t>cin</a:t>
            </a:r>
            <a:r>
              <a:rPr lang="en-US" sz="2000" i="1" dirty="0"/>
              <a:t> read an integer</a:t>
            </a:r>
          </a:p>
          <a:p>
            <a:pPr eaLnBrk="1" hangingPunct="1">
              <a:lnSpc>
                <a:spcPct val="90000"/>
              </a:lnSpc>
              <a:buFontTx/>
              <a:buNone/>
              <a:defRPr/>
            </a:pPr>
            <a:r>
              <a:rPr lang="en-US" sz="2000" dirty="0"/>
              <a:t>	      </a:t>
            </a:r>
            <a:r>
              <a:rPr lang="en-US" sz="2000" b="1" dirty="0"/>
              <a:t>error("didn’t get a value");</a:t>
            </a:r>
          </a:p>
          <a:p>
            <a:pPr eaLnBrk="1" hangingPunct="1">
              <a:lnSpc>
                <a:spcPct val="90000"/>
              </a:lnSpc>
              <a:buFontTx/>
              <a:buNone/>
              <a:defRPr/>
            </a:pPr>
            <a:r>
              <a:rPr lang="en-US" sz="2000" dirty="0"/>
              <a:t>	</a:t>
            </a:r>
            <a:r>
              <a:rPr lang="en-US" sz="2000" b="1" dirty="0"/>
              <a:t>if (x &lt; 1 || 10 &lt; x)</a:t>
            </a:r>
            <a:r>
              <a:rPr lang="en-US" sz="2000" dirty="0"/>
              <a:t>	</a:t>
            </a:r>
            <a:r>
              <a:rPr lang="en-US" sz="2000" b="1" dirty="0"/>
              <a:t>//</a:t>
            </a:r>
            <a:r>
              <a:rPr lang="en-US" sz="2000" dirty="0"/>
              <a:t> </a:t>
            </a:r>
            <a:r>
              <a:rPr lang="en-US" sz="2000" i="1" dirty="0"/>
              <a:t>check if value is out of range</a:t>
            </a:r>
          </a:p>
          <a:p>
            <a:pPr eaLnBrk="1" hangingPunct="1">
              <a:lnSpc>
                <a:spcPct val="90000"/>
              </a:lnSpc>
              <a:buFontTx/>
              <a:buNone/>
              <a:defRPr/>
            </a:pPr>
            <a:r>
              <a:rPr lang="en-US" sz="2000" dirty="0"/>
              <a:t>	      </a:t>
            </a:r>
            <a:r>
              <a:rPr lang="en-US" sz="2000" b="1" dirty="0"/>
              <a:t>error("x is out of range");</a:t>
            </a:r>
          </a:p>
          <a:p>
            <a:pPr eaLnBrk="1" hangingPunct="1">
              <a:lnSpc>
                <a:spcPct val="90000"/>
              </a:lnSpc>
              <a:buFontTx/>
              <a:buNone/>
              <a:defRPr/>
            </a:pPr>
            <a:r>
              <a:rPr lang="en-US" sz="2000" dirty="0"/>
              <a:t>	</a:t>
            </a:r>
            <a:r>
              <a:rPr lang="en-US" sz="2000" b="1" dirty="0"/>
              <a:t>//</a:t>
            </a:r>
            <a:r>
              <a:rPr lang="en-US" sz="2000" dirty="0"/>
              <a:t> </a:t>
            </a:r>
            <a:r>
              <a:rPr lang="en-US" sz="2000" i="1" dirty="0"/>
              <a:t>if we get this far, we can use </a:t>
            </a:r>
            <a:r>
              <a:rPr lang="en-US" sz="2000" b="1" i="1" dirty="0"/>
              <a:t>x</a:t>
            </a:r>
            <a:r>
              <a:rPr lang="en-US" sz="2000" i="1" dirty="0"/>
              <a:t> with confidence</a:t>
            </a:r>
          </a:p>
        </p:txBody>
      </p:sp>
      <p:sp>
        <p:nvSpPr>
          <p:cNvPr id="5" name="Footer Placeholder 4">
            <a:extLst>
              <a:ext uri="{FF2B5EF4-FFF2-40B4-BE49-F238E27FC236}">
                <a16:creationId xmlns:a16="http://schemas.microsoft.com/office/drawing/2014/main" id="{22BCC4CF-56A6-AB1C-A28A-ED75370319F1}"/>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187C2341-F1AF-6D11-571E-4DEFA2B3C251}"/>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A2B40EEF-F413-485A-B69C-F1EC508D4061}" type="slidenum">
              <a:rPr lang="en-US" altLang="en-US" sz="1400">
                <a:latin typeface="Arial" panose="020B0604020202020204" pitchFamily="34" charset="0"/>
                <a:cs typeface="Arial" panose="020B0604020202020204" pitchFamily="34" charset="0"/>
              </a:rPr>
              <a:pPr>
                <a:spcBef>
                  <a:spcPct val="0"/>
                </a:spcBef>
                <a:buClrTx/>
                <a:buSzTx/>
                <a:buFontTx/>
                <a:buNone/>
              </a:pPr>
              <a:t>19</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AC4D282-C524-7459-49CF-780700B5B846}"/>
              </a:ext>
            </a:extLst>
          </p:cNvPr>
          <p:cNvSpPr>
            <a:spLocks noGrp="1" noChangeArrowheads="1"/>
          </p:cNvSpPr>
          <p:nvPr>
            <p:ph type="title"/>
          </p:nvPr>
        </p:nvSpPr>
        <p:spPr/>
        <p:txBody>
          <a:bodyPr/>
          <a:lstStyle/>
          <a:p>
            <a:pPr eaLnBrk="1" hangingPunct="1">
              <a:defRPr/>
            </a:pPr>
            <a:r>
              <a:rPr lang="en-US"/>
              <a:t>Abstract</a:t>
            </a:r>
          </a:p>
        </p:txBody>
      </p:sp>
      <p:sp>
        <p:nvSpPr>
          <p:cNvPr id="17411" name="Rectangle 3">
            <a:extLst>
              <a:ext uri="{FF2B5EF4-FFF2-40B4-BE49-F238E27FC236}">
                <a16:creationId xmlns:a16="http://schemas.microsoft.com/office/drawing/2014/main" id="{2084BCF9-F3B2-1082-469D-EB254A663E73}"/>
              </a:ext>
            </a:extLst>
          </p:cNvPr>
          <p:cNvSpPr>
            <a:spLocks noGrp="1" noChangeArrowheads="1"/>
          </p:cNvSpPr>
          <p:nvPr>
            <p:ph idx="1"/>
          </p:nvPr>
        </p:nvSpPr>
        <p:spPr/>
        <p:txBody>
          <a:bodyPr/>
          <a:lstStyle/>
          <a:p>
            <a:pPr eaLnBrk="1" hangingPunct="1">
              <a:lnSpc>
                <a:spcPct val="90000"/>
              </a:lnSpc>
              <a:defRPr/>
            </a:pPr>
            <a:r>
              <a:rPr lang="en-US" dirty="0"/>
              <a:t>When we program, we must deal with errors. Our most basic aim is correctness, but we must deal with incomplete problem specifications, incomplete programs, and our own errors. Here, we’ll concentrate on a key area: how to deal with unexpected function arguments. We’ll also discuss techniques for finding errors in programs: debugging and testing.</a:t>
            </a:r>
          </a:p>
        </p:txBody>
      </p:sp>
      <p:sp>
        <p:nvSpPr>
          <p:cNvPr id="5" name="Footer Placeholder 4">
            <a:extLst>
              <a:ext uri="{FF2B5EF4-FFF2-40B4-BE49-F238E27FC236}">
                <a16:creationId xmlns:a16="http://schemas.microsoft.com/office/drawing/2014/main" id="{0E5A2F19-F971-EE8E-1C5B-A053FCC378B8}"/>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00B7DDDE-6B67-C162-2000-561A31242B8D}"/>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BB95A84A-0C18-468E-B542-BBC92A95211C}" type="slidenum">
              <a:rPr lang="en-US" altLang="en-US" sz="1400">
                <a:latin typeface="Arial" panose="020B0604020202020204" pitchFamily="34" charset="0"/>
                <a:cs typeface="Arial" panose="020B0604020202020204" pitchFamily="34" charset="0"/>
              </a:rPr>
              <a:pPr>
                <a:spcBef>
                  <a:spcPct val="0"/>
                </a:spcBef>
                <a:buClrTx/>
                <a:buSzTx/>
                <a:buFontTx/>
                <a:buNone/>
              </a:pPr>
              <a:t>2</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0210-FE75-BF43-FAA8-A271646B51DD}"/>
              </a:ext>
            </a:extLst>
          </p:cNvPr>
          <p:cNvSpPr>
            <a:spLocks noGrp="1"/>
          </p:cNvSpPr>
          <p:nvPr>
            <p:ph type="title"/>
          </p:nvPr>
        </p:nvSpPr>
        <p:spPr/>
        <p:txBody>
          <a:bodyPr/>
          <a:lstStyle/>
          <a:p>
            <a:r>
              <a:rPr lang="en-US" dirty="0"/>
              <a:t>How to report an error</a:t>
            </a:r>
          </a:p>
        </p:txBody>
      </p:sp>
      <p:sp>
        <p:nvSpPr>
          <p:cNvPr id="3" name="Content Placeholder 2">
            <a:extLst>
              <a:ext uri="{FF2B5EF4-FFF2-40B4-BE49-F238E27FC236}">
                <a16:creationId xmlns:a16="http://schemas.microsoft.com/office/drawing/2014/main" id="{D2709FDB-108A-4E97-0D2B-7B176F607B1E}"/>
              </a:ext>
            </a:extLst>
          </p:cNvPr>
          <p:cNvSpPr>
            <a:spLocks noGrp="1"/>
          </p:cNvSpPr>
          <p:nvPr>
            <p:ph idx="1"/>
          </p:nvPr>
        </p:nvSpPr>
        <p:spPr/>
        <p:txBody>
          <a:bodyPr/>
          <a:lstStyle/>
          <a:p>
            <a:r>
              <a:rPr lang="en-US" dirty="0"/>
              <a:t>In general, I prefer for the callee to check for errors</a:t>
            </a:r>
          </a:p>
          <a:p>
            <a:pPr lvl="1"/>
            <a:r>
              <a:rPr lang="en-US" dirty="0"/>
              <a:t>It’s done in one place</a:t>
            </a:r>
          </a:p>
          <a:p>
            <a:pPr lvl="1"/>
            <a:r>
              <a:rPr lang="en-US" dirty="0"/>
              <a:t>It cannot be forgotten</a:t>
            </a:r>
          </a:p>
          <a:p>
            <a:pPr lvl="1"/>
            <a:r>
              <a:rPr lang="en-US" dirty="0"/>
              <a:t>It’s often simpler (see longer example in §4.5)</a:t>
            </a:r>
          </a:p>
          <a:p>
            <a:pPr lvl="1"/>
            <a:r>
              <a:rPr lang="en-US" dirty="0"/>
              <a:t>If cost/efficiency is an issue, there are ways of suppressing tests</a:t>
            </a:r>
          </a:p>
          <a:p>
            <a:pPr lvl="2"/>
            <a:r>
              <a:rPr lang="en-US" dirty="0"/>
              <a:t>But that’s not relevant for this book/course</a:t>
            </a:r>
          </a:p>
          <a:p>
            <a:pPr lvl="1"/>
            <a:r>
              <a:rPr lang="en-US" dirty="0"/>
              <a:t>See assertions (§4.7.3)</a:t>
            </a:r>
          </a:p>
        </p:txBody>
      </p:sp>
      <p:sp>
        <p:nvSpPr>
          <p:cNvPr id="4" name="Footer Placeholder 3">
            <a:extLst>
              <a:ext uri="{FF2B5EF4-FFF2-40B4-BE49-F238E27FC236}">
                <a16:creationId xmlns:a16="http://schemas.microsoft.com/office/drawing/2014/main" id="{BE3C67A2-EF1F-554B-488E-708E6641606D}"/>
              </a:ext>
            </a:extLst>
          </p:cNvPr>
          <p:cNvSpPr>
            <a:spLocks noGrp="1"/>
          </p:cNvSpPr>
          <p:nvPr>
            <p:ph type="ftr" sz="quarter" idx="11"/>
          </p:nvPr>
        </p:nvSpPr>
        <p:spPr/>
        <p:txBody>
          <a:bodyPr/>
          <a:lstStyle/>
          <a:p>
            <a:pPr>
              <a:defRPr/>
            </a:pPr>
            <a:r>
              <a:rPr lang="en-US"/>
              <a:t>Stroustrup/Programming/2024/Chapter4</a:t>
            </a:r>
          </a:p>
        </p:txBody>
      </p:sp>
      <p:sp>
        <p:nvSpPr>
          <p:cNvPr id="5" name="Slide Number Placeholder 4">
            <a:extLst>
              <a:ext uri="{FF2B5EF4-FFF2-40B4-BE49-F238E27FC236}">
                <a16:creationId xmlns:a16="http://schemas.microsoft.com/office/drawing/2014/main" id="{B602DCA4-FBFA-4931-9FDE-4B25033DD5D0}"/>
              </a:ext>
            </a:extLst>
          </p:cNvPr>
          <p:cNvSpPr>
            <a:spLocks noGrp="1"/>
          </p:cNvSpPr>
          <p:nvPr>
            <p:ph type="sldNum" sz="quarter" idx="12"/>
          </p:nvPr>
        </p:nvSpPr>
        <p:spPr/>
        <p:txBody>
          <a:bodyPr/>
          <a:lstStyle/>
          <a:p>
            <a:fld id="{CF67B6EB-7197-41D3-BE38-70D54FA95FAF}" type="slidenum">
              <a:rPr lang="en-US" altLang="en-US" smtClean="0"/>
              <a:pPr/>
              <a:t>20</a:t>
            </a:fld>
            <a:endParaRPr lang="en-US" altLang="en-US"/>
          </a:p>
        </p:txBody>
      </p:sp>
    </p:spTree>
    <p:extLst>
      <p:ext uri="{BB962C8B-B14F-4D97-AF65-F5344CB8AC3E}">
        <p14:creationId xmlns:p14="http://schemas.microsoft.com/office/powerpoint/2010/main" val="535340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9BD5CA4-70AC-4734-275B-46EF223099E6}"/>
              </a:ext>
            </a:extLst>
          </p:cNvPr>
          <p:cNvSpPr>
            <a:spLocks noGrp="1" noChangeArrowheads="1"/>
          </p:cNvSpPr>
          <p:nvPr>
            <p:ph type="title"/>
          </p:nvPr>
        </p:nvSpPr>
        <p:spPr/>
        <p:txBody>
          <a:bodyPr/>
          <a:lstStyle/>
          <a:p>
            <a:pPr eaLnBrk="1" hangingPunct="1">
              <a:defRPr/>
            </a:pPr>
            <a:r>
              <a:rPr lang="en-US"/>
              <a:t>How to look for errors</a:t>
            </a:r>
          </a:p>
        </p:txBody>
      </p:sp>
      <p:sp>
        <p:nvSpPr>
          <p:cNvPr id="35843" name="Rectangle 3">
            <a:extLst>
              <a:ext uri="{FF2B5EF4-FFF2-40B4-BE49-F238E27FC236}">
                <a16:creationId xmlns:a16="http://schemas.microsoft.com/office/drawing/2014/main" id="{61A2AF32-4C12-C571-6959-EB035F84BB1D}"/>
              </a:ext>
            </a:extLst>
          </p:cNvPr>
          <p:cNvSpPr>
            <a:spLocks noGrp="1" noChangeArrowheads="1"/>
          </p:cNvSpPr>
          <p:nvPr>
            <p:ph idx="1"/>
          </p:nvPr>
        </p:nvSpPr>
        <p:spPr>
          <a:xfrm>
            <a:off x="533400" y="1981200"/>
            <a:ext cx="9753600" cy="4114800"/>
          </a:xfrm>
        </p:spPr>
        <p:txBody>
          <a:bodyPr/>
          <a:lstStyle/>
          <a:p>
            <a:pPr eaLnBrk="1" hangingPunct="1">
              <a:defRPr/>
            </a:pPr>
            <a:r>
              <a:rPr lang="en-US" sz="2800" dirty="0"/>
              <a:t>When you have written (drafted?) a program, it’ll have errors (commonly called “bugs”)</a:t>
            </a:r>
          </a:p>
          <a:p>
            <a:pPr lvl="1" eaLnBrk="1" hangingPunct="1">
              <a:defRPr/>
            </a:pPr>
            <a:r>
              <a:rPr lang="en-US" sz="2400" dirty="0"/>
              <a:t>It’ll do something, but not what you expected</a:t>
            </a:r>
          </a:p>
          <a:p>
            <a:pPr lvl="1" eaLnBrk="1" hangingPunct="1">
              <a:defRPr/>
            </a:pPr>
            <a:r>
              <a:rPr lang="en-US" sz="2400" dirty="0"/>
              <a:t>How do you find out what it actually does?</a:t>
            </a:r>
          </a:p>
          <a:p>
            <a:pPr lvl="1" eaLnBrk="1" hangingPunct="1">
              <a:defRPr/>
            </a:pPr>
            <a:r>
              <a:rPr lang="en-US" sz="2400" dirty="0"/>
              <a:t>How do you correct it?</a:t>
            </a:r>
          </a:p>
          <a:p>
            <a:pPr lvl="1" eaLnBrk="1" hangingPunct="1">
              <a:defRPr/>
            </a:pPr>
            <a:r>
              <a:rPr lang="en-US" sz="2400" dirty="0"/>
              <a:t>This process is usually called “debugging”</a:t>
            </a:r>
          </a:p>
        </p:txBody>
      </p:sp>
      <p:sp>
        <p:nvSpPr>
          <p:cNvPr id="5" name="Footer Placeholder 4">
            <a:extLst>
              <a:ext uri="{FF2B5EF4-FFF2-40B4-BE49-F238E27FC236}">
                <a16:creationId xmlns:a16="http://schemas.microsoft.com/office/drawing/2014/main" id="{D5122EA6-27CD-E46B-AF75-864ED3173F77}"/>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62FB6306-8C3B-DC3F-D582-8B4DFC320DDD}"/>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CFDD741F-2A62-4A03-8A95-F4C30AA179E8}" type="slidenum">
              <a:rPr lang="en-US" altLang="en-US" sz="1400">
                <a:latin typeface="Arial" panose="020B0604020202020204" pitchFamily="34" charset="0"/>
                <a:cs typeface="Arial" panose="020B0604020202020204" pitchFamily="34" charset="0"/>
              </a:rPr>
              <a:pPr>
                <a:spcBef>
                  <a:spcPct val="0"/>
                </a:spcBef>
                <a:buClrTx/>
                <a:buSzTx/>
                <a:buFontTx/>
                <a:buNone/>
              </a:pPr>
              <a:t>21</a:t>
            </a:fld>
            <a:endParaRPr lang="en-US" altLang="en-US" sz="1400">
              <a:latin typeface="Arial" panose="020B0604020202020204" pitchFamily="34" charset="0"/>
              <a:cs typeface="Arial" panose="020B0604020202020204" pitchFamily="34" charset="0"/>
            </a:endParaRPr>
          </a:p>
        </p:txBody>
      </p:sp>
      <p:pic>
        <p:nvPicPr>
          <p:cNvPr id="2" name="Picture 4">
            <a:extLst>
              <a:ext uri="{FF2B5EF4-FFF2-40B4-BE49-F238E27FC236}">
                <a16:creationId xmlns:a16="http://schemas.microsoft.com/office/drawing/2014/main" id="{08384DD0-4AD5-9285-F27B-DE66D68A7E46}"/>
              </a:ext>
            </a:extLst>
          </p:cNvPr>
          <p:cNvPicPr>
            <a:picLocks noChangeAspect="1" noChangeArrowheads="1"/>
          </p:cNvPicPr>
          <p:nvPr/>
        </p:nvPicPr>
        <p:blipFill>
          <a:blip r:embed="rId2" cstate="print"/>
          <a:srcRect/>
          <a:stretch>
            <a:fillRect/>
          </a:stretch>
        </p:blipFill>
        <p:spPr bwMode="auto">
          <a:xfrm>
            <a:off x="8410575" y="3048000"/>
            <a:ext cx="3143250" cy="28384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07D54A1-EE72-AABE-C04E-41A0458CE3E5}"/>
              </a:ext>
            </a:extLst>
          </p:cNvPr>
          <p:cNvSpPr>
            <a:spLocks noGrp="1" noChangeArrowheads="1"/>
          </p:cNvSpPr>
          <p:nvPr>
            <p:ph type="title"/>
          </p:nvPr>
        </p:nvSpPr>
        <p:spPr>
          <a:xfrm>
            <a:off x="2209800" y="0"/>
            <a:ext cx="7772400" cy="1143000"/>
          </a:xfrm>
        </p:spPr>
        <p:txBody>
          <a:bodyPr/>
          <a:lstStyle/>
          <a:p>
            <a:pPr eaLnBrk="1" hangingPunct="1">
              <a:defRPr/>
            </a:pPr>
            <a:r>
              <a:rPr lang="en-US"/>
              <a:t>Debugging</a:t>
            </a:r>
          </a:p>
        </p:txBody>
      </p:sp>
      <p:sp>
        <p:nvSpPr>
          <p:cNvPr id="36867" name="Rectangle 3">
            <a:extLst>
              <a:ext uri="{FF2B5EF4-FFF2-40B4-BE49-F238E27FC236}">
                <a16:creationId xmlns:a16="http://schemas.microsoft.com/office/drawing/2014/main" id="{2BA07330-6C9D-2AEF-1B5F-1B63C10D04DB}"/>
              </a:ext>
            </a:extLst>
          </p:cNvPr>
          <p:cNvSpPr>
            <a:spLocks noGrp="1" noChangeArrowheads="1"/>
          </p:cNvSpPr>
          <p:nvPr>
            <p:ph idx="1"/>
          </p:nvPr>
        </p:nvSpPr>
        <p:spPr>
          <a:xfrm>
            <a:off x="609600" y="1143000"/>
            <a:ext cx="9753600" cy="5105400"/>
          </a:xfrm>
        </p:spPr>
        <p:txBody>
          <a:bodyPr/>
          <a:lstStyle/>
          <a:p>
            <a:pPr>
              <a:defRPr/>
            </a:pPr>
            <a:r>
              <a:rPr lang="en-US" dirty="0"/>
              <a:t>How </a:t>
            </a:r>
            <a:r>
              <a:rPr lang="en-US" b="1" i="1" dirty="0"/>
              <a:t>not</a:t>
            </a:r>
            <a:r>
              <a:rPr lang="en-US" dirty="0"/>
              <a:t> to do it</a:t>
            </a:r>
          </a:p>
          <a:p>
            <a:pPr marL="971550" lvl="1" indent="-457200" eaLnBrk="1" hangingPunct="1">
              <a:buNone/>
              <a:defRPr/>
            </a:pPr>
            <a:r>
              <a:rPr lang="en-US" sz="2000" b="1" dirty="0"/>
              <a:t>while (</a:t>
            </a:r>
            <a:r>
              <a:rPr lang="en-US" sz="2000" i="1" dirty="0"/>
              <a:t>program doesn’t appear to work</a:t>
            </a:r>
            <a:r>
              <a:rPr lang="en-US" sz="2000" b="1" dirty="0"/>
              <a:t>) { 		// </a:t>
            </a:r>
            <a:r>
              <a:rPr lang="en-US" sz="2000" i="1" dirty="0"/>
              <a:t>pseudo code</a:t>
            </a:r>
          </a:p>
          <a:p>
            <a:pPr marL="971550" lvl="1" indent="-457200" eaLnBrk="1" hangingPunct="1">
              <a:buNone/>
              <a:defRPr/>
            </a:pPr>
            <a:r>
              <a:rPr lang="en-US" sz="2000" b="1" dirty="0"/>
              <a:t>	</a:t>
            </a:r>
            <a:r>
              <a:rPr lang="en-US" sz="2000" i="1" dirty="0"/>
              <a:t>Randomly look at the program for something that “looks odd”</a:t>
            </a:r>
          </a:p>
          <a:p>
            <a:pPr marL="971550" lvl="1" indent="-457200" eaLnBrk="1" hangingPunct="1">
              <a:buNone/>
              <a:defRPr/>
            </a:pPr>
            <a:r>
              <a:rPr lang="en-US" sz="2000" i="1" dirty="0"/>
              <a:t>	Change it to “look better”</a:t>
            </a:r>
          </a:p>
          <a:p>
            <a:pPr marL="971550" lvl="1" indent="-457200" eaLnBrk="1" hangingPunct="1">
              <a:buNone/>
              <a:defRPr/>
            </a:pPr>
            <a:r>
              <a:rPr lang="en-US" sz="2000" b="1" dirty="0"/>
              <a:t>}</a:t>
            </a:r>
          </a:p>
          <a:p>
            <a:pPr marL="990600" lvl="1" indent="-533400" eaLnBrk="1" hangingPunct="1">
              <a:defRPr/>
            </a:pPr>
            <a:endParaRPr lang="en-US" dirty="0"/>
          </a:p>
          <a:p>
            <a:pPr>
              <a:defRPr/>
            </a:pPr>
            <a:r>
              <a:rPr lang="en-US" dirty="0"/>
              <a:t>A key question</a:t>
            </a:r>
          </a:p>
          <a:p>
            <a:pPr marL="990600" lvl="1" indent="-533400" eaLnBrk="1" hangingPunct="1">
              <a:buNone/>
              <a:defRPr/>
            </a:pPr>
            <a:r>
              <a:rPr lang="en-US" sz="2400" dirty="0"/>
              <a:t>How would I know if the program worked correctly?</a:t>
            </a:r>
          </a:p>
          <a:p>
            <a:pPr>
              <a:defRPr/>
            </a:pPr>
            <a:r>
              <a:rPr lang="en-US" dirty="0"/>
              <a:t>A useful question</a:t>
            </a:r>
          </a:p>
          <a:p>
            <a:pPr lvl="1">
              <a:defRPr/>
            </a:pPr>
            <a:r>
              <a:rPr lang="en-US" dirty="0"/>
              <a:t>Is the result plausible?</a:t>
            </a:r>
          </a:p>
        </p:txBody>
      </p:sp>
      <p:sp>
        <p:nvSpPr>
          <p:cNvPr id="5" name="Footer Placeholder 4">
            <a:extLst>
              <a:ext uri="{FF2B5EF4-FFF2-40B4-BE49-F238E27FC236}">
                <a16:creationId xmlns:a16="http://schemas.microsoft.com/office/drawing/2014/main" id="{27449089-379D-D512-D40C-008C42D08DFA}"/>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927C45D7-EAB4-B2C3-851F-1A331D3228AD}"/>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BAC14329-8F92-431C-96AA-DBA1E6AF482D}" type="slidenum">
              <a:rPr lang="en-US" altLang="en-US" sz="1400">
                <a:latin typeface="Arial" panose="020B0604020202020204" pitchFamily="34" charset="0"/>
                <a:cs typeface="Arial" panose="020B0604020202020204" pitchFamily="34" charset="0"/>
              </a:rPr>
              <a:pPr>
                <a:spcBef>
                  <a:spcPct val="0"/>
                </a:spcBef>
                <a:buClrTx/>
                <a:buSzTx/>
                <a:buFontTx/>
                <a:buNone/>
              </a:pPr>
              <a:t>22</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E150D20-31D0-27A0-D94B-8E6CA52AEB50}"/>
              </a:ext>
            </a:extLst>
          </p:cNvPr>
          <p:cNvSpPr>
            <a:spLocks noGrp="1" noChangeArrowheads="1"/>
          </p:cNvSpPr>
          <p:nvPr>
            <p:ph type="title"/>
          </p:nvPr>
        </p:nvSpPr>
        <p:spPr>
          <a:xfrm>
            <a:off x="2133600" y="0"/>
            <a:ext cx="7772400" cy="762000"/>
          </a:xfrm>
        </p:spPr>
        <p:txBody>
          <a:bodyPr/>
          <a:lstStyle/>
          <a:p>
            <a:pPr eaLnBrk="1" hangingPunct="1">
              <a:defRPr/>
            </a:pPr>
            <a:r>
              <a:rPr lang="en-US"/>
              <a:t>Program structure</a:t>
            </a:r>
          </a:p>
        </p:txBody>
      </p:sp>
      <p:sp>
        <p:nvSpPr>
          <p:cNvPr id="37891" name="Rectangle 3">
            <a:extLst>
              <a:ext uri="{FF2B5EF4-FFF2-40B4-BE49-F238E27FC236}">
                <a16:creationId xmlns:a16="http://schemas.microsoft.com/office/drawing/2014/main" id="{BB271C48-AB0B-3A95-00D2-DC85CC22FE68}"/>
              </a:ext>
            </a:extLst>
          </p:cNvPr>
          <p:cNvSpPr>
            <a:spLocks noGrp="1" noChangeArrowheads="1"/>
          </p:cNvSpPr>
          <p:nvPr>
            <p:ph idx="1"/>
          </p:nvPr>
        </p:nvSpPr>
        <p:spPr>
          <a:xfrm>
            <a:off x="381000" y="914400"/>
            <a:ext cx="11734800" cy="5181600"/>
          </a:xfrm>
        </p:spPr>
        <p:txBody>
          <a:bodyPr/>
          <a:lstStyle/>
          <a:p>
            <a:pPr eaLnBrk="1" hangingPunct="1">
              <a:lnSpc>
                <a:spcPct val="80000"/>
              </a:lnSpc>
              <a:defRPr/>
            </a:pPr>
            <a:r>
              <a:rPr lang="en-US" sz="2800" dirty="0"/>
              <a:t>Make the program easy to read</a:t>
            </a:r>
          </a:p>
          <a:p>
            <a:pPr lvl="2">
              <a:lnSpc>
                <a:spcPct val="80000"/>
              </a:lnSpc>
              <a:defRPr/>
            </a:pPr>
            <a:r>
              <a:rPr lang="en-US" dirty="0"/>
              <a:t>so that you have a chance of spotting the bugs</a:t>
            </a:r>
          </a:p>
          <a:p>
            <a:pPr lvl="1" eaLnBrk="1" hangingPunct="1">
              <a:lnSpc>
                <a:spcPct val="80000"/>
              </a:lnSpc>
              <a:defRPr/>
            </a:pPr>
            <a:r>
              <a:rPr lang="en-US" sz="2400" dirty="0"/>
              <a:t>Comment</a:t>
            </a:r>
          </a:p>
          <a:p>
            <a:pPr lvl="2" eaLnBrk="1" hangingPunct="1">
              <a:lnSpc>
                <a:spcPct val="80000"/>
              </a:lnSpc>
              <a:defRPr/>
            </a:pPr>
            <a:r>
              <a:rPr lang="en-US" sz="2000" dirty="0"/>
              <a:t>Explain design ideas</a:t>
            </a:r>
          </a:p>
          <a:p>
            <a:pPr lvl="1" eaLnBrk="1" hangingPunct="1">
              <a:lnSpc>
                <a:spcPct val="80000"/>
              </a:lnSpc>
              <a:defRPr/>
            </a:pPr>
            <a:r>
              <a:rPr lang="en-US" sz="2400" dirty="0"/>
              <a:t>Use meaningful names</a:t>
            </a:r>
          </a:p>
          <a:p>
            <a:pPr lvl="2">
              <a:lnSpc>
                <a:spcPct val="80000"/>
              </a:lnSpc>
              <a:defRPr/>
            </a:pPr>
            <a:r>
              <a:rPr lang="en-US" dirty="0"/>
              <a:t>Appropriate for its context</a:t>
            </a:r>
          </a:p>
          <a:p>
            <a:pPr lvl="1" eaLnBrk="1" hangingPunct="1">
              <a:lnSpc>
                <a:spcPct val="80000"/>
              </a:lnSpc>
              <a:defRPr/>
            </a:pPr>
            <a:r>
              <a:rPr lang="en-US" sz="2400" dirty="0"/>
              <a:t>Indent</a:t>
            </a:r>
          </a:p>
          <a:p>
            <a:pPr lvl="2" eaLnBrk="1" hangingPunct="1">
              <a:lnSpc>
                <a:spcPct val="80000"/>
              </a:lnSpc>
              <a:defRPr/>
            </a:pPr>
            <a:r>
              <a:rPr lang="en-US" sz="2000" dirty="0"/>
              <a:t>Use a consistent layout</a:t>
            </a:r>
          </a:p>
          <a:p>
            <a:pPr lvl="2" eaLnBrk="1" hangingPunct="1">
              <a:lnSpc>
                <a:spcPct val="80000"/>
              </a:lnSpc>
              <a:defRPr/>
            </a:pPr>
            <a:r>
              <a:rPr lang="en-US" sz="2000" dirty="0"/>
              <a:t>Your IDE tries to help (but it can’t do everything)</a:t>
            </a:r>
          </a:p>
          <a:p>
            <a:pPr lvl="3" eaLnBrk="1" hangingPunct="1">
              <a:lnSpc>
                <a:spcPct val="80000"/>
              </a:lnSpc>
              <a:defRPr/>
            </a:pPr>
            <a:r>
              <a:rPr lang="en-US" sz="1600" dirty="0"/>
              <a:t>You are the one responsible</a:t>
            </a:r>
          </a:p>
          <a:p>
            <a:pPr lvl="1" eaLnBrk="1" hangingPunct="1">
              <a:lnSpc>
                <a:spcPct val="80000"/>
              </a:lnSpc>
              <a:defRPr/>
            </a:pPr>
            <a:r>
              <a:rPr lang="en-US" sz="2400" dirty="0"/>
              <a:t>Break code into small functions</a:t>
            </a:r>
          </a:p>
          <a:p>
            <a:pPr lvl="2">
              <a:lnSpc>
                <a:spcPct val="80000"/>
              </a:lnSpc>
              <a:defRPr/>
            </a:pPr>
            <a:r>
              <a:rPr lang="en-US" dirty="0"/>
              <a:t>A function should do on logical action or computation</a:t>
            </a:r>
          </a:p>
          <a:p>
            <a:pPr lvl="2">
              <a:lnSpc>
                <a:spcPct val="80000"/>
              </a:lnSpc>
              <a:defRPr/>
            </a:pPr>
            <a:r>
              <a:rPr lang="en-US" dirty="0"/>
              <a:t>If you can’t give it a meaningful name, you probably have a conceptual problem</a:t>
            </a:r>
          </a:p>
          <a:p>
            <a:pPr lvl="2" eaLnBrk="1" hangingPunct="1">
              <a:lnSpc>
                <a:spcPct val="80000"/>
              </a:lnSpc>
              <a:defRPr/>
            </a:pPr>
            <a:r>
              <a:rPr lang="en-US" sz="2000" dirty="0"/>
              <a:t>Try to avoid functions longer than a page</a:t>
            </a:r>
          </a:p>
          <a:p>
            <a:pPr lvl="1" eaLnBrk="1" hangingPunct="1">
              <a:lnSpc>
                <a:spcPct val="80000"/>
              </a:lnSpc>
              <a:defRPr/>
            </a:pPr>
            <a:r>
              <a:rPr lang="en-US" sz="2400" dirty="0"/>
              <a:t>Avoid complicated code sequences</a:t>
            </a:r>
          </a:p>
          <a:p>
            <a:pPr lvl="2" eaLnBrk="1" hangingPunct="1">
              <a:lnSpc>
                <a:spcPct val="80000"/>
              </a:lnSpc>
              <a:defRPr/>
            </a:pPr>
            <a:r>
              <a:rPr lang="en-US" sz="2000" dirty="0"/>
              <a:t>Try to avoid nested loops, nested if-statements, etc</a:t>
            </a:r>
            <a:r>
              <a:rPr lang="en-US" dirty="0"/>
              <a:t>. (But, we sometimes need those)</a:t>
            </a:r>
          </a:p>
          <a:p>
            <a:pPr lvl="1" eaLnBrk="1" hangingPunct="1">
              <a:lnSpc>
                <a:spcPct val="80000"/>
              </a:lnSpc>
              <a:defRPr/>
            </a:pPr>
            <a:r>
              <a:rPr lang="en-US" sz="2400" dirty="0"/>
              <a:t>Use library facilities</a:t>
            </a:r>
          </a:p>
        </p:txBody>
      </p:sp>
      <p:sp>
        <p:nvSpPr>
          <p:cNvPr id="5" name="Footer Placeholder 4">
            <a:extLst>
              <a:ext uri="{FF2B5EF4-FFF2-40B4-BE49-F238E27FC236}">
                <a16:creationId xmlns:a16="http://schemas.microsoft.com/office/drawing/2014/main" id="{23C9D336-6906-C06F-A7B6-CB127A8259B3}"/>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19D84408-6793-776B-E883-9841228724D5}"/>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8CE87EBC-C4F7-474C-8E3A-57EBAC359D91}" type="slidenum">
              <a:rPr lang="en-US" altLang="en-US" sz="1400">
                <a:latin typeface="Arial" panose="020B0604020202020204" pitchFamily="34" charset="0"/>
                <a:cs typeface="Arial" panose="020B0604020202020204" pitchFamily="34" charset="0"/>
              </a:rPr>
              <a:pPr>
                <a:spcBef>
                  <a:spcPct val="0"/>
                </a:spcBef>
                <a:buClrTx/>
                <a:buSzTx/>
                <a:buFontTx/>
                <a:buNone/>
              </a:pPr>
              <a:t>23</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61EB2A8-B52D-4743-86C6-74F62B0C491D}"/>
              </a:ext>
            </a:extLst>
          </p:cNvPr>
          <p:cNvSpPr>
            <a:spLocks noGrp="1" noChangeArrowheads="1"/>
          </p:cNvSpPr>
          <p:nvPr>
            <p:ph type="title"/>
          </p:nvPr>
        </p:nvSpPr>
        <p:spPr>
          <a:xfrm>
            <a:off x="2209800" y="0"/>
            <a:ext cx="7772400" cy="1143000"/>
          </a:xfrm>
        </p:spPr>
        <p:txBody>
          <a:bodyPr/>
          <a:lstStyle/>
          <a:p>
            <a:pPr eaLnBrk="1" hangingPunct="1">
              <a:defRPr/>
            </a:pPr>
            <a:r>
              <a:rPr lang="en-US"/>
              <a:t>First get the program to compile</a:t>
            </a:r>
          </a:p>
        </p:txBody>
      </p:sp>
      <p:sp>
        <p:nvSpPr>
          <p:cNvPr id="39939" name="Rectangle 3">
            <a:extLst>
              <a:ext uri="{FF2B5EF4-FFF2-40B4-BE49-F238E27FC236}">
                <a16:creationId xmlns:a16="http://schemas.microsoft.com/office/drawing/2014/main" id="{C1932A92-26F2-6ACF-41A2-B0E06AA8D6BB}"/>
              </a:ext>
            </a:extLst>
          </p:cNvPr>
          <p:cNvSpPr>
            <a:spLocks noGrp="1" noChangeArrowheads="1"/>
          </p:cNvSpPr>
          <p:nvPr>
            <p:ph idx="1"/>
          </p:nvPr>
        </p:nvSpPr>
        <p:spPr>
          <a:xfrm>
            <a:off x="533400" y="1219200"/>
            <a:ext cx="9448800" cy="5334000"/>
          </a:xfrm>
        </p:spPr>
        <p:txBody>
          <a:bodyPr/>
          <a:lstStyle/>
          <a:p>
            <a:pPr eaLnBrk="1" hangingPunct="1">
              <a:defRPr/>
            </a:pPr>
            <a:r>
              <a:rPr lang="en-US" sz="2800" dirty="0"/>
              <a:t>Is every string literal terminated?</a:t>
            </a:r>
          </a:p>
          <a:p>
            <a:pPr lvl="1" eaLnBrk="1" hangingPunct="1">
              <a:buFontTx/>
              <a:buNone/>
              <a:defRPr/>
            </a:pPr>
            <a:r>
              <a:rPr lang="en-US" sz="2000" b="1" dirty="0"/>
              <a:t>	</a:t>
            </a:r>
            <a:r>
              <a:rPr lang="en-US" sz="2000" b="1" dirty="0" err="1"/>
              <a:t>cout</a:t>
            </a:r>
            <a:r>
              <a:rPr lang="en-US" sz="2000" b="1" dirty="0"/>
              <a:t> &lt;&lt; "Hello, &lt;&lt; name &lt;&lt; '\n';	  // </a:t>
            </a:r>
            <a:r>
              <a:rPr lang="en-US" sz="2000" i="1" dirty="0"/>
              <a:t>oops!</a:t>
            </a:r>
          </a:p>
          <a:p>
            <a:pPr lvl="1" eaLnBrk="1" hangingPunct="1">
              <a:buFontTx/>
              <a:buNone/>
              <a:defRPr/>
            </a:pPr>
            <a:endParaRPr lang="en-US" sz="800" i="1" dirty="0"/>
          </a:p>
          <a:p>
            <a:pPr eaLnBrk="1" hangingPunct="1">
              <a:defRPr/>
            </a:pPr>
            <a:r>
              <a:rPr lang="en-US" sz="2800" dirty="0"/>
              <a:t>Is every character literal terminated?</a:t>
            </a:r>
          </a:p>
          <a:p>
            <a:pPr lvl="1" eaLnBrk="1" hangingPunct="1">
              <a:buFontTx/>
              <a:buNone/>
              <a:defRPr/>
            </a:pPr>
            <a:r>
              <a:rPr lang="en-US" sz="2000" b="1" dirty="0"/>
              <a:t>	</a:t>
            </a:r>
            <a:r>
              <a:rPr lang="en-US" sz="2000" b="1" dirty="0" err="1"/>
              <a:t>cout</a:t>
            </a:r>
            <a:r>
              <a:rPr lang="en-US" sz="2000" b="1" dirty="0"/>
              <a:t> &lt;&lt; "Hello, "  &lt;&lt; name &lt;&lt; '\n;	 // </a:t>
            </a:r>
            <a:r>
              <a:rPr lang="en-US" sz="2000" i="1" dirty="0"/>
              <a:t>oops!</a:t>
            </a:r>
          </a:p>
          <a:p>
            <a:pPr lvl="1" eaLnBrk="1" hangingPunct="1">
              <a:buFontTx/>
              <a:buNone/>
              <a:defRPr/>
            </a:pPr>
            <a:endParaRPr lang="en-US" sz="800" i="1" dirty="0"/>
          </a:p>
          <a:p>
            <a:pPr eaLnBrk="1" hangingPunct="1">
              <a:defRPr/>
            </a:pPr>
            <a:r>
              <a:rPr lang="en-US" sz="2800" dirty="0"/>
              <a:t>Is every block terminated?</a:t>
            </a:r>
          </a:p>
          <a:p>
            <a:pPr lvl="1" eaLnBrk="1" hangingPunct="1">
              <a:buFontTx/>
              <a:buNone/>
              <a:defRPr/>
            </a:pPr>
            <a:r>
              <a:rPr lang="en-US" sz="2000" b="1" dirty="0"/>
              <a:t>	if (a&gt;0) { /* </a:t>
            </a:r>
            <a:r>
              <a:rPr lang="en-US" sz="2000" i="1" dirty="0"/>
              <a:t>do something</a:t>
            </a:r>
            <a:r>
              <a:rPr lang="en-US" sz="2000" b="1" i="1" dirty="0"/>
              <a:t> </a:t>
            </a:r>
            <a:r>
              <a:rPr lang="en-US" sz="2000" b="1" dirty="0"/>
              <a:t>*/ </a:t>
            </a:r>
          </a:p>
          <a:p>
            <a:pPr lvl="1" eaLnBrk="1" hangingPunct="1">
              <a:buFontTx/>
              <a:buNone/>
              <a:defRPr/>
            </a:pPr>
            <a:r>
              <a:rPr lang="en-US" sz="2000" b="1" dirty="0"/>
              <a:t>    else { /* </a:t>
            </a:r>
            <a:r>
              <a:rPr lang="en-US" sz="2000" i="1" dirty="0"/>
              <a:t>do something else</a:t>
            </a:r>
            <a:r>
              <a:rPr lang="en-US" sz="2000" b="1" dirty="0"/>
              <a:t> */ }  // </a:t>
            </a:r>
            <a:r>
              <a:rPr lang="en-US" sz="2000" i="1" dirty="0"/>
              <a:t>oops!</a:t>
            </a:r>
          </a:p>
          <a:p>
            <a:pPr lvl="1" eaLnBrk="1" hangingPunct="1">
              <a:buFontTx/>
              <a:buNone/>
              <a:defRPr/>
            </a:pPr>
            <a:endParaRPr lang="en-US" sz="800" i="1" dirty="0"/>
          </a:p>
          <a:p>
            <a:pPr eaLnBrk="1" hangingPunct="1">
              <a:defRPr/>
            </a:pPr>
            <a:r>
              <a:rPr lang="en-US" sz="2400" dirty="0"/>
              <a:t>Is every set of parentheses matched?</a:t>
            </a:r>
          </a:p>
          <a:p>
            <a:pPr lvl="1" eaLnBrk="1" hangingPunct="1">
              <a:buFontTx/>
              <a:buNone/>
              <a:defRPr/>
            </a:pPr>
            <a:r>
              <a:rPr lang="en-US" sz="2000" b="1" dirty="0"/>
              <a:t>	if (a		// </a:t>
            </a:r>
            <a:r>
              <a:rPr lang="en-US" sz="2000" i="1" dirty="0"/>
              <a:t>oops</a:t>
            </a:r>
            <a:r>
              <a:rPr lang="en-US" sz="2000" b="1" i="1" dirty="0"/>
              <a:t>!</a:t>
            </a:r>
          </a:p>
          <a:p>
            <a:pPr lvl="1" eaLnBrk="1" hangingPunct="1">
              <a:buFontTx/>
              <a:buNone/>
              <a:defRPr/>
            </a:pPr>
            <a:r>
              <a:rPr lang="en-US" sz="2000" b="1" dirty="0"/>
              <a:t>		   x = f(y);</a:t>
            </a:r>
          </a:p>
          <a:p>
            <a:pPr lvl="1" eaLnBrk="1" hangingPunct="1">
              <a:buFontTx/>
              <a:buNone/>
              <a:defRPr/>
            </a:pPr>
            <a:r>
              <a:rPr lang="en-US" sz="800" b="1" dirty="0"/>
              <a:t>	</a:t>
            </a:r>
          </a:p>
          <a:p>
            <a:pPr eaLnBrk="1" hangingPunct="1">
              <a:defRPr/>
            </a:pPr>
            <a:r>
              <a:rPr lang="en-US" sz="2400" dirty="0"/>
              <a:t>The compiler generally reports this kind of error “late”</a:t>
            </a:r>
          </a:p>
          <a:p>
            <a:pPr lvl="1" eaLnBrk="1" hangingPunct="1">
              <a:defRPr/>
            </a:pPr>
            <a:r>
              <a:rPr lang="en-US" sz="2000" dirty="0"/>
              <a:t>It doesn’t know you didn’t mean to close “it” later</a:t>
            </a:r>
          </a:p>
          <a:p>
            <a:pPr lvl="1" eaLnBrk="1" hangingPunct="1">
              <a:buFontTx/>
              <a:buNone/>
              <a:defRPr/>
            </a:pPr>
            <a:endParaRPr lang="en-US" sz="2000" i="1" dirty="0"/>
          </a:p>
        </p:txBody>
      </p:sp>
      <p:sp>
        <p:nvSpPr>
          <p:cNvPr id="5" name="Footer Placeholder 4">
            <a:extLst>
              <a:ext uri="{FF2B5EF4-FFF2-40B4-BE49-F238E27FC236}">
                <a16:creationId xmlns:a16="http://schemas.microsoft.com/office/drawing/2014/main" id="{2F5B7269-C132-52F5-47F4-DB071252FE9C}"/>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4EBCF0D8-AAF4-18D0-3CD0-E8B4EB42F402}"/>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4AC18FA7-CA75-4EBE-8730-2651F5215220}" type="slidenum">
              <a:rPr lang="en-US" altLang="en-US" sz="1400">
                <a:latin typeface="Arial" panose="020B0604020202020204" pitchFamily="34" charset="0"/>
                <a:cs typeface="Arial" panose="020B0604020202020204" pitchFamily="34" charset="0"/>
              </a:rPr>
              <a:pPr>
                <a:spcBef>
                  <a:spcPct val="0"/>
                </a:spcBef>
                <a:buClrTx/>
                <a:buSzTx/>
                <a:buFontTx/>
                <a:buNone/>
              </a:pPr>
              <a:t>24</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7B4C101-401C-CEC3-6384-B035298302AD}"/>
              </a:ext>
            </a:extLst>
          </p:cNvPr>
          <p:cNvSpPr>
            <a:spLocks noGrp="1" noChangeArrowheads="1"/>
          </p:cNvSpPr>
          <p:nvPr>
            <p:ph type="title"/>
          </p:nvPr>
        </p:nvSpPr>
        <p:spPr>
          <a:xfrm>
            <a:off x="2209800" y="0"/>
            <a:ext cx="7772400" cy="1143000"/>
          </a:xfrm>
        </p:spPr>
        <p:txBody>
          <a:bodyPr/>
          <a:lstStyle/>
          <a:p>
            <a:pPr eaLnBrk="1" hangingPunct="1">
              <a:defRPr/>
            </a:pPr>
            <a:r>
              <a:rPr lang="en-US"/>
              <a:t>First get the program to compile</a:t>
            </a:r>
          </a:p>
        </p:txBody>
      </p:sp>
      <p:sp>
        <p:nvSpPr>
          <p:cNvPr id="40963" name="Rectangle 3">
            <a:extLst>
              <a:ext uri="{FF2B5EF4-FFF2-40B4-BE49-F238E27FC236}">
                <a16:creationId xmlns:a16="http://schemas.microsoft.com/office/drawing/2014/main" id="{5598832B-DFB6-B169-079C-5ACC8EFEEAA5}"/>
              </a:ext>
            </a:extLst>
          </p:cNvPr>
          <p:cNvSpPr>
            <a:spLocks noGrp="1" noChangeArrowheads="1"/>
          </p:cNvSpPr>
          <p:nvPr>
            <p:ph idx="1"/>
          </p:nvPr>
        </p:nvSpPr>
        <p:spPr>
          <a:xfrm>
            <a:off x="381000" y="1295400"/>
            <a:ext cx="9906000" cy="4724400"/>
          </a:xfrm>
        </p:spPr>
        <p:txBody>
          <a:bodyPr/>
          <a:lstStyle/>
          <a:p>
            <a:pPr eaLnBrk="1" hangingPunct="1">
              <a:lnSpc>
                <a:spcPct val="80000"/>
              </a:lnSpc>
              <a:buFontTx/>
              <a:buNone/>
              <a:defRPr/>
            </a:pPr>
            <a:endParaRPr lang="en-US" sz="2800" dirty="0"/>
          </a:p>
          <a:p>
            <a:pPr eaLnBrk="1" hangingPunct="1">
              <a:lnSpc>
                <a:spcPct val="80000"/>
              </a:lnSpc>
              <a:defRPr/>
            </a:pPr>
            <a:r>
              <a:rPr lang="en-US" sz="2800" dirty="0"/>
              <a:t>Is every name declared?</a:t>
            </a:r>
          </a:p>
          <a:p>
            <a:pPr lvl="1" eaLnBrk="1" hangingPunct="1">
              <a:lnSpc>
                <a:spcPct val="80000"/>
              </a:lnSpc>
              <a:defRPr/>
            </a:pPr>
            <a:r>
              <a:rPr lang="en-US" sz="2400" dirty="0"/>
              <a:t>Did you include needed headers? (e.g., </a:t>
            </a:r>
            <a:r>
              <a:rPr lang="en-US" sz="2000" b="1" dirty="0" err="1"/>
              <a:t>PPP.h</a:t>
            </a:r>
            <a:r>
              <a:rPr lang="en-US" sz="2400" dirty="0"/>
              <a:t>)</a:t>
            </a:r>
          </a:p>
          <a:p>
            <a:pPr lvl="1" eaLnBrk="1" hangingPunct="1">
              <a:lnSpc>
                <a:spcPct val="80000"/>
              </a:lnSpc>
              <a:defRPr/>
            </a:pPr>
            <a:endParaRPr lang="en-US" sz="2400" dirty="0"/>
          </a:p>
          <a:p>
            <a:pPr eaLnBrk="1" hangingPunct="1">
              <a:lnSpc>
                <a:spcPct val="80000"/>
              </a:lnSpc>
              <a:defRPr/>
            </a:pPr>
            <a:r>
              <a:rPr lang="en-US" sz="2800" dirty="0"/>
              <a:t>Is every name declared before it’s used?</a:t>
            </a:r>
          </a:p>
          <a:p>
            <a:pPr lvl="1" eaLnBrk="1" hangingPunct="1">
              <a:lnSpc>
                <a:spcPct val="80000"/>
              </a:lnSpc>
              <a:defRPr/>
            </a:pPr>
            <a:r>
              <a:rPr lang="en-US" sz="2400" dirty="0"/>
              <a:t>Did you spell all names correctly?</a:t>
            </a:r>
          </a:p>
          <a:p>
            <a:pPr lvl="2" eaLnBrk="1" hangingPunct="1">
              <a:lnSpc>
                <a:spcPct val="80000"/>
              </a:lnSpc>
              <a:buFontTx/>
              <a:buNone/>
              <a:defRPr/>
            </a:pPr>
            <a:r>
              <a:rPr lang="en-US" sz="2000" b="1" dirty="0" err="1"/>
              <a:t>int</a:t>
            </a:r>
            <a:r>
              <a:rPr lang="en-US" sz="2000" b="1" dirty="0"/>
              <a:t> count;	/*</a:t>
            </a:r>
            <a:r>
              <a:rPr lang="en-US" sz="2000" dirty="0"/>
              <a:t> </a:t>
            </a:r>
            <a:r>
              <a:rPr lang="en-US" sz="2000" i="1" dirty="0"/>
              <a:t>…</a:t>
            </a:r>
            <a:r>
              <a:rPr lang="en-US" sz="2000" b="1" dirty="0"/>
              <a:t> */ ++Count;	// </a:t>
            </a:r>
            <a:r>
              <a:rPr lang="en-US" sz="2000" i="1" dirty="0"/>
              <a:t>oops!</a:t>
            </a:r>
          </a:p>
          <a:p>
            <a:pPr lvl="2" eaLnBrk="1" hangingPunct="1">
              <a:lnSpc>
                <a:spcPct val="80000"/>
              </a:lnSpc>
              <a:buFontTx/>
              <a:buNone/>
              <a:defRPr/>
            </a:pPr>
            <a:r>
              <a:rPr lang="en-US" sz="2000" b="1" dirty="0"/>
              <a:t>char </a:t>
            </a:r>
            <a:r>
              <a:rPr lang="en-US" sz="2000" b="1" dirty="0" err="1"/>
              <a:t>ch</a:t>
            </a:r>
            <a:r>
              <a:rPr lang="en-US" sz="2000" b="1" dirty="0"/>
              <a:t>;	/*</a:t>
            </a:r>
            <a:r>
              <a:rPr lang="en-US" sz="2000" dirty="0"/>
              <a:t> </a:t>
            </a:r>
            <a:r>
              <a:rPr lang="en-US" sz="2000" i="1" dirty="0"/>
              <a:t>…</a:t>
            </a:r>
            <a:r>
              <a:rPr lang="en-US" sz="2000" b="1" dirty="0"/>
              <a:t> */ Cin&gt;&gt;c;		// </a:t>
            </a:r>
            <a:r>
              <a:rPr lang="en-US" sz="2000" i="1" dirty="0"/>
              <a:t>double oops!</a:t>
            </a:r>
          </a:p>
          <a:p>
            <a:pPr lvl="2" eaLnBrk="1" hangingPunct="1">
              <a:lnSpc>
                <a:spcPct val="80000"/>
              </a:lnSpc>
              <a:buFontTx/>
              <a:buNone/>
              <a:defRPr/>
            </a:pPr>
            <a:endParaRPr lang="en-US" sz="2000" i="1" dirty="0"/>
          </a:p>
          <a:p>
            <a:pPr eaLnBrk="1" hangingPunct="1">
              <a:lnSpc>
                <a:spcPct val="80000"/>
              </a:lnSpc>
              <a:defRPr/>
            </a:pPr>
            <a:r>
              <a:rPr lang="en-US" sz="2800" dirty="0"/>
              <a:t>Did you terminate each expression statement with a semicolon?</a:t>
            </a:r>
          </a:p>
          <a:p>
            <a:pPr lvl="1" eaLnBrk="1" hangingPunct="1">
              <a:lnSpc>
                <a:spcPct val="80000"/>
              </a:lnSpc>
              <a:buFontTx/>
              <a:buNone/>
              <a:defRPr/>
            </a:pPr>
            <a:r>
              <a:rPr lang="en-US" sz="2000" b="1" dirty="0"/>
              <a:t>x = </a:t>
            </a:r>
            <a:r>
              <a:rPr lang="en-US" sz="2000" b="1" dirty="0" err="1"/>
              <a:t>sqrt</a:t>
            </a:r>
            <a:r>
              <a:rPr lang="en-US" sz="2000" b="1" dirty="0"/>
              <a:t>(y)+2	// </a:t>
            </a:r>
            <a:r>
              <a:rPr lang="en-US" sz="2000" i="1" dirty="0"/>
              <a:t>oops!</a:t>
            </a:r>
          </a:p>
          <a:p>
            <a:pPr lvl="1" eaLnBrk="1" hangingPunct="1">
              <a:lnSpc>
                <a:spcPct val="80000"/>
              </a:lnSpc>
              <a:buFontTx/>
              <a:buNone/>
              <a:defRPr/>
            </a:pPr>
            <a:r>
              <a:rPr lang="en-US" sz="2000" b="1" dirty="0"/>
              <a:t>z = x+3;</a:t>
            </a:r>
          </a:p>
        </p:txBody>
      </p:sp>
      <p:sp>
        <p:nvSpPr>
          <p:cNvPr id="5" name="Footer Placeholder 4">
            <a:extLst>
              <a:ext uri="{FF2B5EF4-FFF2-40B4-BE49-F238E27FC236}">
                <a16:creationId xmlns:a16="http://schemas.microsoft.com/office/drawing/2014/main" id="{37CACEC9-81A5-47F6-5B50-00890B95FF3B}"/>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947E2F8E-5159-AA81-9478-8F4A79647C7D}"/>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858C1C58-9A81-4505-810B-F906171DC701}" type="slidenum">
              <a:rPr lang="en-US" altLang="en-US" sz="1400">
                <a:latin typeface="Arial" panose="020B0604020202020204" pitchFamily="34" charset="0"/>
                <a:cs typeface="Arial" panose="020B0604020202020204" pitchFamily="34" charset="0"/>
              </a:rPr>
              <a:pPr>
                <a:spcBef>
                  <a:spcPct val="0"/>
                </a:spcBef>
                <a:buClrTx/>
                <a:buSzTx/>
                <a:buFontTx/>
                <a:buNone/>
              </a:pPr>
              <a:t>25</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13447FB-4C0F-212C-C23E-D8935C758C28}"/>
              </a:ext>
            </a:extLst>
          </p:cNvPr>
          <p:cNvSpPr>
            <a:spLocks noGrp="1" noChangeArrowheads="1"/>
          </p:cNvSpPr>
          <p:nvPr>
            <p:ph type="title"/>
          </p:nvPr>
        </p:nvSpPr>
        <p:spPr>
          <a:xfrm>
            <a:off x="2209800" y="0"/>
            <a:ext cx="7772400" cy="1143000"/>
          </a:xfrm>
        </p:spPr>
        <p:txBody>
          <a:bodyPr/>
          <a:lstStyle/>
          <a:p>
            <a:pPr eaLnBrk="1" hangingPunct="1">
              <a:defRPr/>
            </a:pPr>
            <a:r>
              <a:rPr lang="en-US"/>
              <a:t>Debugging</a:t>
            </a:r>
          </a:p>
        </p:txBody>
      </p:sp>
      <p:sp>
        <p:nvSpPr>
          <p:cNvPr id="38915" name="Rectangle 3">
            <a:extLst>
              <a:ext uri="{FF2B5EF4-FFF2-40B4-BE49-F238E27FC236}">
                <a16:creationId xmlns:a16="http://schemas.microsoft.com/office/drawing/2014/main" id="{4684071F-89C2-396E-B8DB-2F6E0802E65C}"/>
              </a:ext>
            </a:extLst>
          </p:cNvPr>
          <p:cNvSpPr>
            <a:spLocks noGrp="1" noChangeArrowheads="1"/>
          </p:cNvSpPr>
          <p:nvPr>
            <p:ph idx="1"/>
          </p:nvPr>
        </p:nvSpPr>
        <p:spPr>
          <a:xfrm>
            <a:off x="457200" y="1447800"/>
            <a:ext cx="11125200" cy="4572000"/>
          </a:xfrm>
        </p:spPr>
        <p:txBody>
          <a:bodyPr/>
          <a:lstStyle/>
          <a:p>
            <a:pPr eaLnBrk="1" hangingPunct="1">
              <a:lnSpc>
                <a:spcPct val="80000"/>
              </a:lnSpc>
              <a:defRPr/>
            </a:pPr>
            <a:r>
              <a:rPr lang="en-US" sz="2800" dirty="0"/>
              <a:t>Carefully follow the program through the specified sequence of steps</a:t>
            </a:r>
          </a:p>
          <a:p>
            <a:pPr lvl="1" eaLnBrk="1" hangingPunct="1">
              <a:lnSpc>
                <a:spcPct val="80000"/>
              </a:lnSpc>
              <a:defRPr/>
            </a:pPr>
            <a:r>
              <a:rPr lang="en-US" sz="2400" dirty="0"/>
              <a:t>Pretend you’re the computer executing the program</a:t>
            </a:r>
          </a:p>
          <a:p>
            <a:pPr lvl="1" eaLnBrk="1" hangingPunct="1">
              <a:lnSpc>
                <a:spcPct val="80000"/>
              </a:lnSpc>
              <a:defRPr/>
            </a:pPr>
            <a:r>
              <a:rPr lang="en-US" sz="2400" dirty="0"/>
              <a:t>Does the output match your expectations?</a:t>
            </a:r>
          </a:p>
          <a:p>
            <a:pPr lvl="1" eaLnBrk="1" hangingPunct="1">
              <a:lnSpc>
                <a:spcPct val="80000"/>
              </a:lnSpc>
              <a:defRPr/>
            </a:pPr>
            <a:r>
              <a:rPr lang="en-US" sz="2400" dirty="0"/>
              <a:t>If there isn’t enough output to help, add a few debug output statements</a:t>
            </a:r>
          </a:p>
          <a:p>
            <a:pPr lvl="3" eaLnBrk="1" hangingPunct="1">
              <a:lnSpc>
                <a:spcPct val="80000"/>
              </a:lnSpc>
              <a:buFontTx/>
              <a:buNone/>
              <a:defRPr/>
            </a:pPr>
            <a:r>
              <a:rPr lang="en-US" b="1" dirty="0" err="1"/>
              <a:t>cerr</a:t>
            </a:r>
            <a:r>
              <a:rPr lang="en-US" b="1" dirty="0"/>
              <a:t> &lt;&lt; "x == " &lt;&lt; x &lt;&lt; ", y == " &lt;&lt; y &lt;&lt; '\n’;</a:t>
            </a:r>
          </a:p>
          <a:p>
            <a:pPr lvl="1">
              <a:lnSpc>
                <a:spcPct val="80000"/>
              </a:lnSpc>
              <a:defRPr/>
            </a:pPr>
            <a:r>
              <a:rPr lang="en-US" dirty="0"/>
              <a:t>Eventually, you’ll learn to use a debugger to help with that</a:t>
            </a:r>
          </a:p>
          <a:p>
            <a:pPr eaLnBrk="1" hangingPunct="1">
              <a:lnSpc>
                <a:spcPct val="80000"/>
              </a:lnSpc>
              <a:defRPr/>
            </a:pPr>
            <a:r>
              <a:rPr lang="en-US" sz="2800" dirty="0"/>
              <a:t>Be very careful</a:t>
            </a:r>
          </a:p>
          <a:p>
            <a:pPr lvl="1" eaLnBrk="1" hangingPunct="1">
              <a:lnSpc>
                <a:spcPct val="80000"/>
              </a:lnSpc>
              <a:defRPr/>
            </a:pPr>
            <a:r>
              <a:rPr lang="en-US" sz="2400" dirty="0"/>
              <a:t>See what the program specifies, not what you think it should say</a:t>
            </a:r>
          </a:p>
          <a:p>
            <a:pPr lvl="2" eaLnBrk="1" hangingPunct="1">
              <a:lnSpc>
                <a:spcPct val="80000"/>
              </a:lnSpc>
              <a:defRPr/>
            </a:pPr>
            <a:r>
              <a:rPr lang="en-US" sz="2000" dirty="0"/>
              <a:t>That’s much harder to do than it sounds</a:t>
            </a:r>
          </a:p>
          <a:p>
            <a:pPr lvl="2" eaLnBrk="1" hangingPunct="1">
              <a:lnSpc>
                <a:spcPct val="80000"/>
              </a:lnSpc>
              <a:defRPr/>
            </a:pPr>
            <a:r>
              <a:rPr lang="en-US" sz="2000" b="1" dirty="0"/>
              <a:t>for (</a:t>
            </a:r>
            <a:r>
              <a:rPr lang="en-US" sz="2000" b="1" dirty="0" err="1"/>
              <a:t>int</a:t>
            </a:r>
            <a:r>
              <a:rPr lang="en-US" sz="2000" b="1" dirty="0"/>
              <a:t> </a:t>
            </a:r>
            <a:r>
              <a:rPr lang="en-US" sz="2000" b="1" dirty="0" err="1"/>
              <a:t>i</a:t>
            </a:r>
            <a:r>
              <a:rPr lang="en-US" sz="2000" b="1" dirty="0"/>
              <a:t>=0; 0&lt;</a:t>
            </a:r>
            <a:r>
              <a:rPr lang="en-US" sz="2000" b="1" dirty="0" err="1"/>
              <a:t>month.size</a:t>
            </a:r>
            <a:r>
              <a:rPr lang="en-US" sz="2000" b="1" dirty="0"/>
              <a:t>(); ++</a:t>
            </a:r>
            <a:r>
              <a:rPr lang="en-US" sz="2000" b="1" dirty="0" err="1"/>
              <a:t>i</a:t>
            </a:r>
            <a:r>
              <a:rPr lang="en-US" sz="2000" b="1" dirty="0"/>
              <a:t>) {	// </a:t>
            </a:r>
            <a:r>
              <a:rPr lang="en-US" sz="2000" i="1" dirty="0"/>
              <a:t>oops!</a:t>
            </a:r>
          </a:p>
          <a:p>
            <a:pPr lvl="2" eaLnBrk="1" hangingPunct="1">
              <a:lnSpc>
                <a:spcPct val="80000"/>
              </a:lnSpc>
              <a:defRPr/>
            </a:pPr>
            <a:r>
              <a:rPr lang="en-US" sz="2000" b="1" dirty="0"/>
              <a:t>for( </a:t>
            </a:r>
            <a:r>
              <a:rPr lang="en-US" sz="2000" b="1" dirty="0" err="1"/>
              <a:t>int</a:t>
            </a:r>
            <a:r>
              <a:rPr lang="en-US" sz="2000" b="1" dirty="0"/>
              <a:t> </a:t>
            </a:r>
            <a:r>
              <a:rPr lang="en-US" sz="2000" b="1" dirty="0" err="1"/>
              <a:t>i</a:t>
            </a:r>
            <a:r>
              <a:rPr lang="en-US" sz="2000" b="1" dirty="0"/>
              <a:t> = 0; </a:t>
            </a:r>
            <a:r>
              <a:rPr lang="en-US" sz="2000" b="1" dirty="0" err="1"/>
              <a:t>i</a:t>
            </a:r>
            <a:r>
              <a:rPr lang="en-US" sz="2000" b="1" dirty="0"/>
              <a:t>&lt;=max; ++j) { 		// </a:t>
            </a:r>
            <a:r>
              <a:rPr lang="en-US" sz="2000" i="1" dirty="0"/>
              <a:t>oops! (twice)</a:t>
            </a:r>
          </a:p>
          <a:p>
            <a:pPr lvl="2" eaLnBrk="1" hangingPunct="1">
              <a:lnSpc>
                <a:spcPct val="80000"/>
              </a:lnSpc>
              <a:defRPr/>
            </a:pPr>
            <a:endParaRPr lang="en-US" sz="2000" dirty="0"/>
          </a:p>
        </p:txBody>
      </p:sp>
      <p:sp>
        <p:nvSpPr>
          <p:cNvPr id="5" name="Footer Placeholder 4">
            <a:extLst>
              <a:ext uri="{FF2B5EF4-FFF2-40B4-BE49-F238E27FC236}">
                <a16:creationId xmlns:a16="http://schemas.microsoft.com/office/drawing/2014/main" id="{FB4FA11F-A273-A2E0-3FF4-9F8F6E95DBC2}"/>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D5A9BC1E-F130-06F2-7C0A-C45BF803728E}"/>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92B3C5F9-E1E2-4D07-A384-ACC0C11AAC56}" type="slidenum">
              <a:rPr lang="en-US" altLang="en-US" sz="1400">
                <a:latin typeface="Arial" panose="020B0604020202020204" pitchFamily="34" charset="0"/>
                <a:cs typeface="Arial" panose="020B0604020202020204" pitchFamily="34" charset="0"/>
              </a:rPr>
              <a:pPr>
                <a:spcBef>
                  <a:spcPct val="0"/>
                </a:spcBef>
                <a:buClrTx/>
                <a:buSzTx/>
                <a:buFontTx/>
                <a:buNone/>
              </a:pPr>
              <a:t>26</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004754C-BBD5-16AA-34E5-B4CEBD35C9C8}"/>
              </a:ext>
            </a:extLst>
          </p:cNvPr>
          <p:cNvSpPr>
            <a:spLocks noGrp="1" noChangeArrowheads="1"/>
          </p:cNvSpPr>
          <p:nvPr>
            <p:ph type="title"/>
          </p:nvPr>
        </p:nvSpPr>
        <p:spPr>
          <a:xfrm>
            <a:off x="2209800" y="0"/>
            <a:ext cx="7772400" cy="1143000"/>
          </a:xfrm>
        </p:spPr>
        <p:txBody>
          <a:bodyPr/>
          <a:lstStyle/>
          <a:p>
            <a:pPr eaLnBrk="1" hangingPunct="1">
              <a:defRPr/>
            </a:pPr>
            <a:r>
              <a:rPr lang="en-US"/>
              <a:t>Debugging</a:t>
            </a:r>
          </a:p>
        </p:txBody>
      </p:sp>
      <p:sp>
        <p:nvSpPr>
          <p:cNvPr id="43011" name="Rectangle 3">
            <a:extLst>
              <a:ext uri="{FF2B5EF4-FFF2-40B4-BE49-F238E27FC236}">
                <a16:creationId xmlns:a16="http://schemas.microsoft.com/office/drawing/2014/main" id="{66F816FB-7499-845A-2D5C-D5344DC6C6A5}"/>
              </a:ext>
            </a:extLst>
          </p:cNvPr>
          <p:cNvSpPr>
            <a:spLocks noGrp="1" noChangeArrowheads="1"/>
          </p:cNvSpPr>
          <p:nvPr>
            <p:ph idx="1"/>
          </p:nvPr>
        </p:nvSpPr>
        <p:spPr>
          <a:xfrm>
            <a:off x="533400" y="1524000"/>
            <a:ext cx="10439400" cy="4114800"/>
          </a:xfrm>
        </p:spPr>
        <p:txBody>
          <a:bodyPr/>
          <a:lstStyle/>
          <a:p>
            <a:pPr eaLnBrk="1" hangingPunct="1">
              <a:lnSpc>
                <a:spcPct val="80000"/>
              </a:lnSpc>
              <a:defRPr/>
            </a:pPr>
            <a:r>
              <a:rPr lang="en-US" sz="2800" dirty="0"/>
              <a:t>When you write the program, insert some checks (“sanity checks”) that variables have “reasonable values”</a:t>
            </a:r>
          </a:p>
          <a:p>
            <a:pPr lvl="1" eaLnBrk="1" hangingPunct="1">
              <a:lnSpc>
                <a:spcPct val="80000"/>
              </a:lnSpc>
              <a:defRPr/>
            </a:pPr>
            <a:r>
              <a:rPr lang="en-US" sz="2400" dirty="0"/>
              <a:t>Function argument checks are prominent examples of this</a:t>
            </a:r>
          </a:p>
          <a:p>
            <a:pPr lvl="1" eaLnBrk="1" hangingPunct="1">
              <a:lnSpc>
                <a:spcPct val="80000"/>
              </a:lnSpc>
              <a:defRPr/>
            </a:pPr>
            <a:endParaRPr lang="en-US" sz="1000" dirty="0"/>
          </a:p>
          <a:p>
            <a:pPr lvl="2" eaLnBrk="1" hangingPunct="1">
              <a:lnSpc>
                <a:spcPct val="80000"/>
              </a:lnSpc>
              <a:buFontTx/>
              <a:buNone/>
              <a:defRPr/>
            </a:pPr>
            <a:r>
              <a:rPr lang="en-US" sz="2000" b="1" dirty="0"/>
              <a:t>if (</a:t>
            </a:r>
            <a:r>
              <a:rPr lang="en-US" sz="2000" b="1" dirty="0" err="1"/>
              <a:t>number_of_elements</a:t>
            </a:r>
            <a:r>
              <a:rPr lang="en-US" sz="2000" b="1" dirty="0"/>
              <a:t>&lt;0)</a:t>
            </a:r>
          </a:p>
          <a:p>
            <a:pPr lvl="2" eaLnBrk="1" hangingPunct="1">
              <a:lnSpc>
                <a:spcPct val="80000"/>
              </a:lnSpc>
              <a:buFontTx/>
              <a:buNone/>
              <a:defRPr/>
            </a:pPr>
            <a:r>
              <a:rPr lang="en-US" sz="2000" b="1" dirty="0"/>
              <a:t>		error("impossible: negative number of elements");</a:t>
            </a:r>
          </a:p>
          <a:p>
            <a:pPr lvl="2" eaLnBrk="1" hangingPunct="1">
              <a:lnSpc>
                <a:spcPct val="80000"/>
              </a:lnSpc>
              <a:buFontTx/>
              <a:buNone/>
              <a:defRPr/>
            </a:pPr>
            <a:endParaRPr lang="en-US" sz="1000" b="1" dirty="0"/>
          </a:p>
          <a:p>
            <a:pPr lvl="2" eaLnBrk="1" hangingPunct="1">
              <a:lnSpc>
                <a:spcPct val="80000"/>
              </a:lnSpc>
              <a:buFontTx/>
              <a:buNone/>
              <a:defRPr/>
            </a:pPr>
            <a:r>
              <a:rPr lang="en-US" sz="2000" b="1" dirty="0"/>
              <a:t>if (</a:t>
            </a:r>
            <a:r>
              <a:rPr lang="en-US" sz="2000" b="1" dirty="0" err="1"/>
              <a:t>largest_reasonable</a:t>
            </a:r>
            <a:r>
              <a:rPr lang="en-US" sz="2000" b="1" dirty="0"/>
              <a:t>&lt;</a:t>
            </a:r>
            <a:r>
              <a:rPr lang="en-US" sz="2000" b="1" dirty="0" err="1"/>
              <a:t>number_of_elements</a:t>
            </a:r>
            <a:r>
              <a:rPr lang="en-US" sz="2000" b="1" dirty="0"/>
              <a:t>)</a:t>
            </a:r>
          </a:p>
          <a:p>
            <a:pPr lvl="2" eaLnBrk="1" hangingPunct="1">
              <a:lnSpc>
                <a:spcPct val="80000"/>
              </a:lnSpc>
              <a:buFontTx/>
              <a:buNone/>
              <a:defRPr/>
            </a:pPr>
            <a:r>
              <a:rPr lang="en-US" sz="2000" b="1" dirty="0"/>
              <a:t>		error("unexpectedly large number of elements");</a:t>
            </a:r>
          </a:p>
          <a:p>
            <a:pPr lvl="2" eaLnBrk="1" hangingPunct="1">
              <a:lnSpc>
                <a:spcPct val="80000"/>
              </a:lnSpc>
              <a:buFontTx/>
              <a:buNone/>
              <a:defRPr/>
            </a:pPr>
            <a:endParaRPr lang="en-US" sz="1000" b="1" dirty="0"/>
          </a:p>
          <a:p>
            <a:pPr lvl="2" eaLnBrk="1" hangingPunct="1">
              <a:lnSpc>
                <a:spcPct val="80000"/>
              </a:lnSpc>
              <a:buFontTx/>
              <a:buNone/>
              <a:defRPr/>
            </a:pPr>
            <a:r>
              <a:rPr lang="en-US" sz="2000" b="1" dirty="0"/>
              <a:t>if (x&lt;y) error("impossible: x&lt;y");</a:t>
            </a:r>
          </a:p>
          <a:p>
            <a:pPr lvl="2" eaLnBrk="1" hangingPunct="1">
              <a:lnSpc>
                <a:spcPct val="80000"/>
              </a:lnSpc>
              <a:buFontTx/>
              <a:buNone/>
              <a:defRPr/>
            </a:pPr>
            <a:endParaRPr lang="en-US" sz="1000" b="1" dirty="0"/>
          </a:p>
          <a:p>
            <a:pPr eaLnBrk="1" hangingPunct="1">
              <a:lnSpc>
                <a:spcPct val="80000"/>
              </a:lnSpc>
              <a:defRPr/>
            </a:pPr>
            <a:r>
              <a:rPr lang="en-US" sz="2800" dirty="0"/>
              <a:t>Design these checks so that some can be left in the program even after you believe it to be correct</a:t>
            </a:r>
          </a:p>
          <a:p>
            <a:pPr lvl="1" eaLnBrk="1" hangingPunct="1">
              <a:lnSpc>
                <a:spcPct val="80000"/>
              </a:lnSpc>
              <a:defRPr/>
            </a:pPr>
            <a:r>
              <a:rPr lang="en-US" sz="2400" dirty="0"/>
              <a:t>It’s almost always better for a program to stop than to give wrong results</a:t>
            </a:r>
          </a:p>
        </p:txBody>
      </p:sp>
      <p:sp>
        <p:nvSpPr>
          <p:cNvPr id="5" name="Footer Placeholder 4">
            <a:extLst>
              <a:ext uri="{FF2B5EF4-FFF2-40B4-BE49-F238E27FC236}">
                <a16:creationId xmlns:a16="http://schemas.microsoft.com/office/drawing/2014/main" id="{BD20FFC1-C2B4-609A-EBBE-7A7497DD72E9}"/>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798D97D3-3BA5-FA85-5596-3E78F306CB22}"/>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8553DFC4-4D6D-4191-9D97-E081128F8D43}" type="slidenum">
              <a:rPr lang="en-US" altLang="en-US" sz="1400">
                <a:latin typeface="Arial" panose="020B0604020202020204" pitchFamily="34" charset="0"/>
                <a:cs typeface="Arial" panose="020B0604020202020204" pitchFamily="34" charset="0"/>
              </a:rPr>
              <a:pPr>
                <a:spcBef>
                  <a:spcPct val="0"/>
                </a:spcBef>
                <a:buClrTx/>
                <a:buSzTx/>
                <a:buFontTx/>
                <a:buNone/>
              </a:pPr>
              <a:t>27</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AD71CA3-ADBE-3D30-E624-D1C37F288D79}"/>
              </a:ext>
            </a:extLst>
          </p:cNvPr>
          <p:cNvSpPr>
            <a:spLocks noGrp="1" noChangeArrowheads="1"/>
          </p:cNvSpPr>
          <p:nvPr>
            <p:ph type="title"/>
          </p:nvPr>
        </p:nvSpPr>
        <p:spPr>
          <a:xfrm>
            <a:off x="2209800" y="0"/>
            <a:ext cx="7772400" cy="1143000"/>
          </a:xfrm>
        </p:spPr>
        <p:txBody>
          <a:bodyPr/>
          <a:lstStyle/>
          <a:p>
            <a:pPr eaLnBrk="1" hangingPunct="1">
              <a:defRPr/>
            </a:pPr>
            <a:r>
              <a:rPr lang="en-US"/>
              <a:t>Debugging</a:t>
            </a:r>
          </a:p>
        </p:txBody>
      </p:sp>
      <p:sp>
        <p:nvSpPr>
          <p:cNvPr id="44035" name="Rectangle 3">
            <a:extLst>
              <a:ext uri="{FF2B5EF4-FFF2-40B4-BE49-F238E27FC236}">
                <a16:creationId xmlns:a16="http://schemas.microsoft.com/office/drawing/2014/main" id="{BCE66883-E7D7-35EB-AEB7-CD589365A595}"/>
              </a:ext>
            </a:extLst>
          </p:cNvPr>
          <p:cNvSpPr>
            <a:spLocks noGrp="1" noChangeArrowheads="1"/>
          </p:cNvSpPr>
          <p:nvPr>
            <p:ph idx="1"/>
          </p:nvPr>
        </p:nvSpPr>
        <p:spPr>
          <a:xfrm>
            <a:off x="533400" y="1295400"/>
            <a:ext cx="9906000" cy="4800600"/>
          </a:xfrm>
        </p:spPr>
        <p:txBody>
          <a:bodyPr/>
          <a:lstStyle/>
          <a:p>
            <a:pPr eaLnBrk="1" hangingPunct="1">
              <a:lnSpc>
                <a:spcPct val="80000"/>
              </a:lnSpc>
              <a:defRPr/>
            </a:pPr>
            <a:r>
              <a:rPr lang="en-US" sz="2800" dirty="0"/>
              <a:t>Pay special attention to “end cases” </a:t>
            </a:r>
            <a:r>
              <a:rPr lang="en-US" sz="2000" dirty="0"/>
              <a:t>(beginnings and ends)</a:t>
            </a:r>
          </a:p>
          <a:p>
            <a:pPr lvl="1" eaLnBrk="1" hangingPunct="1">
              <a:lnSpc>
                <a:spcPct val="80000"/>
              </a:lnSpc>
              <a:defRPr/>
            </a:pPr>
            <a:r>
              <a:rPr lang="en-US" sz="2400" dirty="0"/>
              <a:t>Did you initialize every variable?</a:t>
            </a:r>
          </a:p>
          <a:p>
            <a:pPr lvl="2" eaLnBrk="1" hangingPunct="1">
              <a:lnSpc>
                <a:spcPct val="80000"/>
              </a:lnSpc>
              <a:defRPr/>
            </a:pPr>
            <a:r>
              <a:rPr lang="en-US" sz="2000" dirty="0"/>
              <a:t>To a reasonable value</a:t>
            </a:r>
          </a:p>
          <a:p>
            <a:pPr lvl="1" eaLnBrk="1" hangingPunct="1">
              <a:lnSpc>
                <a:spcPct val="80000"/>
              </a:lnSpc>
              <a:defRPr/>
            </a:pPr>
            <a:r>
              <a:rPr lang="en-US" sz="2400" dirty="0"/>
              <a:t>Did the function get the right arguments?</a:t>
            </a:r>
          </a:p>
          <a:p>
            <a:pPr lvl="2" eaLnBrk="1" hangingPunct="1">
              <a:lnSpc>
                <a:spcPct val="80000"/>
              </a:lnSpc>
              <a:defRPr/>
            </a:pPr>
            <a:r>
              <a:rPr lang="en-US" sz="2000" dirty="0"/>
              <a:t>Did the function return the right value?</a:t>
            </a:r>
          </a:p>
          <a:p>
            <a:pPr lvl="1" eaLnBrk="1" hangingPunct="1">
              <a:lnSpc>
                <a:spcPct val="80000"/>
              </a:lnSpc>
              <a:defRPr/>
            </a:pPr>
            <a:r>
              <a:rPr lang="en-US" sz="2400" dirty="0"/>
              <a:t>Did you handle the first element correctly?</a:t>
            </a:r>
          </a:p>
          <a:p>
            <a:pPr lvl="2" eaLnBrk="1" hangingPunct="1">
              <a:lnSpc>
                <a:spcPct val="80000"/>
              </a:lnSpc>
              <a:defRPr/>
            </a:pPr>
            <a:r>
              <a:rPr lang="en-US" sz="2000" dirty="0"/>
              <a:t>The last element?</a:t>
            </a:r>
          </a:p>
          <a:p>
            <a:pPr lvl="1" eaLnBrk="1" hangingPunct="1">
              <a:lnSpc>
                <a:spcPct val="80000"/>
              </a:lnSpc>
              <a:defRPr/>
            </a:pPr>
            <a:r>
              <a:rPr lang="en-US" sz="2400" dirty="0"/>
              <a:t>Did you handle the empty case correctly?</a:t>
            </a:r>
          </a:p>
          <a:p>
            <a:pPr lvl="2" eaLnBrk="1" hangingPunct="1">
              <a:lnSpc>
                <a:spcPct val="80000"/>
              </a:lnSpc>
              <a:defRPr/>
            </a:pPr>
            <a:r>
              <a:rPr lang="en-US" sz="2000" dirty="0"/>
              <a:t>No elements</a:t>
            </a:r>
          </a:p>
          <a:p>
            <a:pPr lvl="2" eaLnBrk="1" hangingPunct="1">
              <a:lnSpc>
                <a:spcPct val="80000"/>
              </a:lnSpc>
              <a:defRPr/>
            </a:pPr>
            <a:r>
              <a:rPr lang="en-US" sz="2000" dirty="0"/>
              <a:t>No input</a:t>
            </a:r>
          </a:p>
          <a:p>
            <a:pPr lvl="1" eaLnBrk="1" hangingPunct="1">
              <a:lnSpc>
                <a:spcPct val="80000"/>
              </a:lnSpc>
              <a:defRPr/>
            </a:pPr>
            <a:r>
              <a:rPr lang="en-US" sz="2400" dirty="0"/>
              <a:t>Did you open your files correctly?</a:t>
            </a:r>
          </a:p>
          <a:p>
            <a:pPr lvl="2" eaLnBrk="1" hangingPunct="1">
              <a:lnSpc>
                <a:spcPct val="80000"/>
              </a:lnSpc>
              <a:defRPr/>
            </a:pPr>
            <a:r>
              <a:rPr lang="en-US" sz="2000" dirty="0"/>
              <a:t>more on this later</a:t>
            </a:r>
          </a:p>
          <a:p>
            <a:pPr lvl="1" eaLnBrk="1" hangingPunct="1">
              <a:lnSpc>
                <a:spcPct val="80000"/>
              </a:lnSpc>
              <a:defRPr/>
            </a:pPr>
            <a:r>
              <a:rPr lang="en-US" sz="2400" dirty="0"/>
              <a:t>Did you actually read that input?</a:t>
            </a:r>
          </a:p>
          <a:p>
            <a:pPr lvl="2" eaLnBrk="1" hangingPunct="1">
              <a:lnSpc>
                <a:spcPct val="80000"/>
              </a:lnSpc>
              <a:defRPr/>
            </a:pPr>
            <a:r>
              <a:rPr lang="en-US" sz="2000" dirty="0"/>
              <a:t>Write that output?</a:t>
            </a:r>
          </a:p>
        </p:txBody>
      </p:sp>
      <p:sp>
        <p:nvSpPr>
          <p:cNvPr id="5" name="Footer Placeholder 4">
            <a:extLst>
              <a:ext uri="{FF2B5EF4-FFF2-40B4-BE49-F238E27FC236}">
                <a16:creationId xmlns:a16="http://schemas.microsoft.com/office/drawing/2014/main" id="{9AFDC104-363F-1580-4BBE-17B47E74A4E8}"/>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98F9EAE4-78E4-8B95-1FDA-63231117A9D3}"/>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A899AB72-9B06-4835-85B1-3C7094D9E2D4}" type="slidenum">
              <a:rPr lang="en-US" altLang="en-US" sz="1400">
                <a:latin typeface="Arial" panose="020B0604020202020204" pitchFamily="34" charset="0"/>
                <a:cs typeface="Arial" panose="020B0604020202020204" pitchFamily="34" charset="0"/>
              </a:rPr>
              <a:pPr>
                <a:spcBef>
                  <a:spcPct val="0"/>
                </a:spcBef>
                <a:buClrTx/>
                <a:buSzTx/>
                <a:buFontTx/>
                <a:buNone/>
              </a:pPr>
              <a:t>28</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D28F5E9-F36A-BA0A-72B9-9447095D513D}"/>
              </a:ext>
            </a:extLst>
          </p:cNvPr>
          <p:cNvSpPr>
            <a:spLocks noGrp="1" noChangeArrowheads="1"/>
          </p:cNvSpPr>
          <p:nvPr>
            <p:ph type="title"/>
          </p:nvPr>
        </p:nvSpPr>
        <p:spPr>
          <a:xfrm>
            <a:off x="2209800" y="0"/>
            <a:ext cx="7772400" cy="1143000"/>
          </a:xfrm>
        </p:spPr>
        <p:txBody>
          <a:bodyPr/>
          <a:lstStyle/>
          <a:p>
            <a:pPr eaLnBrk="1" hangingPunct="1">
              <a:defRPr/>
            </a:pPr>
            <a:r>
              <a:rPr lang="en-US"/>
              <a:t>Debugging</a:t>
            </a:r>
          </a:p>
        </p:txBody>
      </p:sp>
      <p:sp>
        <p:nvSpPr>
          <p:cNvPr id="45059" name="Rectangle 3">
            <a:extLst>
              <a:ext uri="{FF2B5EF4-FFF2-40B4-BE49-F238E27FC236}">
                <a16:creationId xmlns:a16="http://schemas.microsoft.com/office/drawing/2014/main" id="{94B789EB-6C56-64BA-8999-D709A3948659}"/>
              </a:ext>
            </a:extLst>
          </p:cNvPr>
          <p:cNvSpPr>
            <a:spLocks noGrp="1" noChangeArrowheads="1"/>
          </p:cNvSpPr>
          <p:nvPr>
            <p:ph idx="1"/>
          </p:nvPr>
        </p:nvSpPr>
        <p:spPr>
          <a:xfrm>
            <a:off x="609600" y="1295400"/>
            <a:ext cx="11201400" cy="5029200"/>
          </a:xfrm>
        </p:spPr>
        <p:txBody>
          <a:bodyPr/>
          <a:lstStyle/>
          <a:p>
            <a:pPr eaLnBrk="1" hangingPunct="1">
              <a:lnSpc>
                <a:spcPct val="80000"/>
              </a:lnSpc>
              <a:defRPr/>
            </a:pPr>
            <a:r>
              <a:rPr lang="en-US" sz="2800" dirty="0"/>
              <a:t>“If you can’t see the bug, you’re looking in the wrong place”</a:t>
            </a:r>
          </a:p>
          <a:p>
            <a:pPr lvl="1" eaLnBrk="1" hangingPunct="1">
              <a:lnSpc>
                <a:spcPct val="80000"/>
              </a:lnSpc>
              <a:defRPr/>
            </a:pPr>
            <a:r>
              <a:rPr lang="en-US" sz="2400" dirty="0"/>
              <a:t>It’s easy to be convinced that you know what the problem is and stubbornly keep looking in the wrong place</a:t>
            </a:r>
          </a:p>
          <a:p>
            <a:pPr lvl="1" eaLnBrk="1" hangingPunct="1">
              <a:lnSpc>
                <a:spcPct val="80000"/>
              </a:lnSpc>
              <a:defRPr/>
            </a:pPr>
            <a:r>
              <a:rPr lang="en-US" sz="2400" dirty="0"/>
              <a:t>Don’t just guess, be guided by output</a:t>
            </a:r>
          </a:p>
          <a:p>
            <a:pPr lvl="2" eaLnBrk="1" hangingPunct="1">
              <a:lnSpc>
                <a:spcPct val="80000"/>
              </a:lnSpc>
              <a:defRPr/>
            </a:pPr>
            <a:r>
              <a:rPr lang="en-US" sz="2000" dirty="0"/>
              <a:t>Work forward through the code from a place you know is right</a:t>
            </a:r>
          </a:p>
          <a:p>
            <a:pPr lvl="3" eaLnBrk="1" hangingPunct="1">
              <a:lnSpc>
                <a:spcPct val="80000"/>
              </a:lnSpc>
              <a:defRPr/>
            </a:pPr>
            <a:r>
              <a:rPr lang="en-US" sz="1800" dirty="0"/>
              <a:t> so what happens next? Why?</a:t>
            </a:r>
          </a:p>
          <a:p>
            <a:pPr lvl="2" eaLnBrk="1" hangingPunct="1">
              <a:lnSpc>
                <a:spcPct val="80000"/>
              </a:lnSpc>
              <a:defRPr/>
            </a:pPr>
            <a:r>
              <a:rPr lang="en-US" sz="2000" dirty="0"/>
              <a:t>Work backwards from some bad output</a:t>
            </a:r>
          </a:p>
          <a:p>
            <a:pPr lvl="3" eaLnBrk="1" hangingPunct="1">
              <a:lnSpc>
                <a:spcPct val="80000"/>
              </a:lnSpc>
              <a:defRPr/>
            </a:pPr>
            <a:r>
              <a:rPr lang="en-US" sz="1800" dirty="0"/>
              <a:t> how could that possibly happen?</a:t>
            </a:r>
          </a:p>
          <a:p>
            <a:pPr>
              <a:lnSpc>
                <a:spcPct val="80000"/>
              </a:lnSpc>
              <a:defRPr/>
            </a:pPr>
            <a:r>
              <a:rPr lang="en-US" dirty="0"/>
              <a:t>If you can’t find a bug, try explaining to a friend why it couldn’t be there</a:t>
            </a:r>
          </a:p>
          <a:p>
            <a:pPr eaLnBrk="1" hangingPunct="1">
              <a:lnSpc>
                <a:spcPct val="80000"/>
              </a:lnSpc>
              <a:defRPr/>
            </a:pPr>
            <a:r>
              <a:rPr lang="en-US" sz="2800" dirty="0"/>
              <a:t>Once you have found “the bug” carefully consider if fixing it solves the whole problem</a:t>
            </a:r>
          </a:p>
          <a:p>
            <a:pPr lvl="1" eaLnBrk="1" hangingPunct="1">
              <a:lnSpc>
                <a:spcPct val="80000"/>
              </a:lnSpc>
              <a:defRPr/>
            </a:pPr>
            <a:r>
              <a:rPr lang="en-US" sz="2400" dirty="0"/>
              <a:t>It’s common to introduce new bugs with a “quick fix”</a:t>
            </a:r>
          </a:p>
          <a:p>
            <a:pPr eaLnBrk="1" hangingPunct="1">
              <a:lnSpc>
                <a:spcPct val="80000"/>
              </a:lnSpc>
              <a:defRPr/>
            </a:pPr>
            <a:r>
              <a:rPr lang="en-US" sz="2800" dirty="0"/>
              <a:t>“I found the last bug”</a:t>
            </a:r>
          </a:p>
          <a:p>
            <a:pPr lvl="1" eaLnBrk="1" hangingPunct="1">
              <a:lnSpc>
                <a:spcPct val="80000"/>
              </a:lnSpc>
              <a:defRPr/>
            </a:pPr>
            <a:r>
              <a:rPr lang="en-US" sz="2400" dirty="0"/>
              <a:t>is a programmer’s joke</a:t>
            </a:r>
          </a:p>
        </p:txBody>
      </p:sp>
      <p:sp>
        <p:nvSpPr>
          <p:cNvPr id="5" name="Footer Placeholder 4">
            <a:extLst>
              <a:ext uri="{FF2B5EF4-FFF2-40B4-BE49-F238E27FC236}">
                <a16:creationId xmlns:a16="http://schemas.microsoft.com/office/drawing/2014/main" id="{EF0E14C9-BD09-5AF9-FE47-1FF4FB6CC5C0}"/>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E42AC039-05CE-1AE4-ABFF-61477A27C114}"/>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13A1FB1D-BDD1-46BA-B2E1-0E1DDA59C0EE}" type="slidenum">
              <a:rPr lang="en-US" altLang="en-US" sz="1400">
                <a:latin typeface="Arial" panose="020B0604020202020204" pitchFamily="34" charset="0"/>
                <a:cs typeface="Arial" panose="020B0604020202020204" pitchFamily="34" charset="0"/>
              </a:rPr>
              <a:pPr>
                <a:spcBef>
                  <a:spcPct val="0"/>
                </a:spcBef>
                <a:buClrTx/>
                <a:buSzTx/>
                <a:buFontTx/>
                <a:buNone/>
              </a:pPr>
              <a:t>29</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8C5B3F8-0F0A-43C9-9247-9C876252B91B}"/>
              </a:ext>
            </a:extLst>
          </p:cNvPr>
          <p:cNvSpPr>
            <a:spLocks noGrp="1" noChangeArrowheads="1"/>
          </p:cNvSpPr>
          <p:nvPr>
            <p:ph type="title"/>
          </p:nvPr>
        </p:nvSpPr>
        <p:spPr/>
        <p:txBody>
          <a:bodyPr/>
          <a:lstStyle/>
          <a:p>
            <a:pPr eaLnBrk="1" hangingPunct="1">
              <a:defRPr/>
            </a:pPr>
            <a:r>
              <a:rPr lang="en-US"/>
              <a:t>Overview</a:t>
            </a:r>
          </a:p>
        </p:txBody>
      </p:sp>
      <p:sp>
        <p:nvSpPr>
          <p:cNvPr id="5123" name="Rectangle 3">
            <a:extLst>
              <a:ext uri="{FF2B5EF4-FFF2-40B4-BE49-F238E27FC236}">
                <a16:creationId xmlns:a16="http://schemas.microsoft.com/office/drawing/2014/main" id="{218337C1-5047-E7CE-9954-8F311DA56557}"/>
              </a:ext>
            </a:extLst>
          </p:cNvPr>
          <p:cNvSpPr>
            <a:spLocks noGrp="1" noChangeArrowheads="1"/>
          </p:cNvSpPr>
          <p:nvPr>
            <p:ph idx="1"/>
          </p:nvPr>
        </p:nvSpPr>
        <p:spPr/>
        <p:txBody>
          <a:bodyPr/>
          <a:lstStyle/>
          <a:p>
            <a:pPr eaLnBrk="1" hangingPunct="1">
              <a:defRPr/>
            </a:pPr>
            <a:r>
              <a:rPr lang="en-US" dirty="0"/>
              <a:t>Kinds of errors</a:t>
            </a:r>
          </a:p>
          <a:p>
            <a:pPr eaLnBrk="1" hangingPunct="1">
              <a:defRPr/>
            </a:pPr>
            <a:r>
              <a:rPr lang="en-US" dirty="0"/>
              <a:t>Bad function arguments</a:t>
            </a:r>
          </a:p>
          <a:p>
            <a:pPr lvl="1" eaLnBrk="1" hangingPunct="1">
              <a:defRPr/>
            </a:pPr>
            <a:r>
              <a:rPr lang="en-US" dirty="0"/>
              <a:t>Error reporting</a:t>
            </a:r>
          </a:p>
          <a:p>
            <a:pPr lvl="1" eaLnBrk="1" hangingPunct="1">
              <a:defRPr/>
            </a:pPr>
            <a:r>
              <a:rPr lang="en-US" dirty="0"/>
              <a:t>Error detection</a:t>
            </a:r>
          </a:p>
          <a:p>
            <a:pPr lvl="1" eaLnBrk="1" hangingPunct="1">
              <a:defRPr/>
            </a:pPr>
            <a:r>
              <a:rPr lang="en-US" dirty="0"/>
              <a:t>Exceptions</a:t>
            </a:r>
          </a:p>
          <a:p>
            <a:pPr eaLnBrk="1" hangingPunct="1">
              <a:defRPr/>
            </a:pPr>
            <a:r>
              <a:rPr lang="en-US" dirty="0"/>
              <a:t>Debugging</a:t>
            </a:r>
          </a:p>
          <a:p>
            <a:pPr eaLnBrk="1" hangingPunct="1">
              <a:defRPr/>
            </a:pPr>
            <a:r>
              <a:rPr lang="en-US" dirty="0"/>
              <a:t>Avoiding and </a:t>
            </a:r>
            <a:r>
              <a:rPr lang="en-US"/>
              <a:t>finding errors</a:t>
            </a:r>
            <a:endParaRPr lang="en-US" dirty="0"/>
          </a:p>
        </p:txBody>
      </p:sp>
      <p:sp>
        <p:nvSpPr>
          <p:cNvPr id="5" name="Footer Placeholder 4">
            <a:extLst>
              <a:ext uri="{FF2B5EF4-FFF2-40B4-BE49-F238E27FC236}">
                <a16:creationId xmlns:a16="http://schemas.microsoft.com/office/drawing/2014/main" id="{D6378923-B837-CA74-A1AA-0A9D53E78148}"/>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271BEE19-62B7-934B-6840-0C74432111D4}"/>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18A4243C-8BD6-4130-99FC-C01B61BCC879}" type="slidenum">
              <a:rPr lang="en-US" altLang="en-US" sz="1400">
                <a:latin typeface="Arial" panose="020B0604020202020204" pitchFamily="34" charset="0"/>
                <a:cs typeface="Arial" panose="020B0604020202020204" pitchFamily="34" charset="0"/>
              </a:rPr>
              <a:pPr>
                <a:spcBef>
                  <a:spcPct val="0"/>
                </a:spcBef>
                <a:buClrTx/>
                <a:buSzTx/>
                <a:buFontTx/>
                <a:buNone/>
              </a:pPr>
              <a:t>3</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6A469B4-69C3-19CD-AADF-D5319454C72D}"/>
              </a:ext>
            </a:extLst>
          </p:cNvPr>
          <p:cNvSpPr>
            <a:spLocks noGrp="1" noChangeArrowheads="1"/>
          </p:cNvSpPr>
          <p:nvPr>
            <p:ph type="title"/>
          </p:nvPr>
        </p:nvSpPr>
        <p:spPr>
          <a:xfrm>
            <a:off x="2209800" y="0"/>
            <a:ext cx="7772400" cy="1143000"/>
          </a:xfrm>
        </p:spPr>
        <p:txBody>
          <a:bodyPr/>
          <a:lstStyle/>
          <a:p>
            <a:pPr eaLnBrk="1" hangingPunct="1">
              <a:defRPr/>
            </a:pPr>
            <a:r>
              <a:rPr lang="en-US"/>
              <a:t>Note</a:t>
            </a:r>
          </a:p>
        </p:txBody>
      </p:sp>
      <p:sp>
        <p:nvSpPr>
          <p:cNvPr id="25603" name="Rectangle 3">
            <a:extLst>
              <a:ext uri="{FF2B5EF4-FFF2-40B4-BE49-F238E27FC236}">
                <a16:creationId xmlns:a16="http://schemas.microsoft.com/office/drawing/2014/main" id="{4F46557A-530E-68A5-920A-95F08BD4A0BA}"/>
              </a:ext>
            </a:extLst>
          </p:cNvPr>
          <p:cNvSpPr>
            <a:spLocks noGrp="1" noChangeArrowheads="1"/>
          </p:cNvSpPr>
          <p:nvPr>
            <p:ph idx="1"/>
          </p:nvPr>
        </p:nvSpPr>
        <p:spPr>
          <a:xfrm>
            <a:off x="457200" y="1295400"/>
            <a:ext cx="11125200" cy="4495800"/>
          </a:xfrm>
        </p:spPr>
        <p:txBody>
          <a:bodyPr/>
          <a:lstStyle/>
          <a:p>
            <a:pPr eaLnBrk="1" hangingPunct="1">
              <a:lnSpc>
                <a:spcPct val="90000"/>
              </a:lnSpc>
              <a:defRPr/>
            </a:pPr>
            <a:r>
              <a:rPr lang="en-US" sz="2400" dirty="0"/>
              <a:t>Error handling is fundamentally more difficult and messier than “ordinary code”</a:t>
            </a:r>
          </a:p>
          <a:p>
            <a:pPr lvl="1" eaLnBrk="1" hangingPunct="1">
              <a:lnSpc>
                <a:spcPct val="90000"/>
              </a:lnSpc>
              <a:defRPr/>
            </a:pPr>
            <a:r>
              <a:rPr lang="en-US" sz="2000" dirty="0"/>
              <a:t>There is basically just one way things can work right</a:t>
            </a:r>
          </a:p>
          <a:p>
            <a:pPr lvl="1" eaLnBrk="1" hangingPunct="1">
              <a:lnSpc>
                <a:spcPct val="90000"/>
              </a:lnSpc>
              <a:defRPr/>
            </a:pPr>
            <a:r>
              <a:rPr lang="en-US" sz="2000" dirty="0"/>
              <a:t>There are many ways that things can go wrong</a:t>
            </a:r>
          </a:p>
          <a:p>
            <a:pPr eaLnBrk="1" hangingPunct="1">
              <a:lnSpc>
                <a:spcPct val="90000"/>
              </a:lnSpc>
              <a:defRPr/>
            </a:pPr>
            <a:r>
              <a:rPr lang="en-US" sz="2400" dirty="0"/>
              <a:t>The more people use a program, the better the error handling must be</a:t>
            </a:r>
          </a:p>
          <a:p>
            <a:pPr lvl="1" eaLnBrk="1" hangingPunct="1">
              <a:lnSpc>
                <a:spcPct val="90000"/>
              </a:lnSpc>
              <a:defRPr/>
            </a:pPr>
            <a:r>
              <a:rPr lang="en-US" sz="2000" dirty="0"/>
              <a:t>If you break your own code, that’s your own problem</a:t>
            </a:r>
          </a:p>
          <a:p>
            <a:pPr lvl="2" eaLnBrk="1" hangingPunct="1">
              <a:lnSpc>
                <a:spcPct val="90000"/>
              </a:lnSpc>
              <a:defRPr/>
            </a:pPr>
            <a:r>
              <a:rPr lang="en-US" sz="2000" dirty="0"/>
              <a:t>And you’ll learn the hard way</a:t>
            </a:r>
          </a:p>
          <a:p>
            <a:pPr lvl="1" eaLnBrk="1" hangingPunct="1">
              <a:lnSpc>
                <a:spcPct val="90000"/>
              </a:lnSpc>
              <a:defRPr/>
            </a:pPr>
            <a:r>
              <a:rPr lang="en-US" sz="2000" dirty="0"/>
              <a:t>If your code is used by your friends, uncaught errors can cause you to lose friends</a:t>
            </a:r>
          </a:p>
          <a:p>
            <a:pPr lvl="1" eaLnBrk="1" hangingPunct="1">
              <a:lnSpc>
                <a:spcPct val="90000"/>
              </a:lnSpc>
              <a:defRPr/>
            </a:pPr>
            <a:r>
              <a:rPr lang="en-US" sz="2000" dirty="0"/>
              <a:t>If your code is used by strangers, uncaught errors can cause serious grief</a:t>
            </a:r>
          </a:p>
          <a:p>
            <a:pPr lvl="2" eaLnBrk="1" hangingPunct="1">
              <a:lnSpc>
                <a:spcPct val="90000"/>
              </a:lnSpc>
              <a:defRPr/>
            </a:pPr>
            <a:r>
              <a:rPr lang="en-US" sz="2000" dirty="0"/>
              <a:t>And they may not have a way of recovering</a:t>
            </a:r>
          </a:p>
        </p:txBody>
      </p:sp>
      <p:sp>
        <p:nvSpPr>
          <p:cNvPr id="5" name="Footer Placeholder 4">
            <a:extLst>
              <a:ext uri="{FF2B5EF4-FFF2-40B4-BE49-F238E27FC236}">
                <a16:creationId xmlns:a16="http://schemas.microsoft.com/office/drawing/2014/main" id="{60ACCA1F-3AC6-4540-B2BA-3EBA318C45CE}"/>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D75C4933-D7FA-C96C-DBF9-69A46DF8D224}"/>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2792CE6E-BA61-43BD-9A93-05A9D80F3C12}" type="slidenum">
              <a:rPr lang="en-US" altLang="en-US" sz="1400">
                <a:latin typeface="Arial" panose="020B0604020202020204" pitchFamily="34" charset="0"/>
                <a:cs typeface="Arial" panose="020B0604020202020204" pitchFamily="34" charset="0"/>
              </a:rPr>
              <a:pPr>
                <a:spcBef>
                  <a:spcPct val="0"/>
                </a:spcBef>
                <a:buClrTx/>
                <a:buSzTx/>
                <a:buFontTx/>
                <a:buNone/>
              </a:pPr>
              <a:t>30</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602E-1164-2D76-7853-51F0C0F0BE76}"/>
              </a:ext>
            </a:extLst>
          </p:cNvPr>
          <p:cNvSpPr>
            <a:spLocks noGrp="1"/>
          </p:cNvSpPr>
          <p:nvPr>
            <p:ph type="title"/>
          </p:nvPr>
        </p:nvSpPr>
        <p:spPr/>
        <p:txBody>
          <a:bodyPr/>
          <a:lstStyle/>
          <a:p>
            <a:pPr eaLnBrk="1" hangingPunct="1">
              <a:defRPr/>
            </a:pPr>
            <a:r>
              <a:rPr lang="en-US" dirty="0"/>
              <a:t>Pre-conditions</a:t>
            </a:r>
          </a:p>
        </p:txBody>
      </p:sp>
      <p:sp>
        <p:nvSpPr>
          <p:cNvPr id="3" name="Content Placeholder 2">
            <a:extLst>
              <a:ext uri="{FF2B5EF4-FFF2-40B4-BE49-F238E27FC236}">
                <a16:creationId xmlns:a16="http://schemas.microsoft.com/office/drawing/2014/main" id="{051CA5F0-3C94-51E9-B302-F846AEC60F92}"/>
              </a:ext>
            </a:extLst>
          </p:cNvPr>
          <p:cNvSpPr>
            <a:spLocks noGrp="1"/>
          </p:cNvSpPr>
          <p:nvPr>
            <p:ph idx="1"/>
          </p:nvPr>
        </p:nvSpPr>
        <p:spPr>
          <a:xfrm>
            <a:off x="533400" y="1825625"/>
            <a:ext cx="10820400" cy="4351338"/>
          </a:xfrm>
        </p:spPr>
        <p:txBody>
          <a:bodyPr/>
          <a:lstStyle/>
          <a:p>
            <a:pPr eaLnBrk="1" hangingPunct="1">
              <a:defRPr/>
            </a:pPr>
            <a:r>
              <a:rPr lang="en-US" dirty="0"/>
              <a:t>What does a function require of its arguments?</a:t>
            </a:r>
          </a:p>
          <a:p>
            <a:pPr lvl="1" eaLnBrk="1" hangingPunct="1">
              <a:defRPr/>
            </a:pPr>
            <a:r>
              <a:rPr lang="en-US" dirty="0"/>
              <a:t>Such a requirement is called a pre-condition</a:t>
            </a:r>
          </a:p>
          <a:p>
            <a:pPr lvl="1" eaLnBrk="1" hangingPunct="1">
              <a:defRPr/>
            </a:pPr>
            <a:r>
              <a:rPr lang="en-US" dirty="0"/>
              <a:t>Sometimes, it’s a good idea to check it</a:t>
            </a:r>
          </a:p>
          <a:p>
            <a:pPr lvl="1" eaLnBrk="1" hangingPunct="1">
              <a:defRPr/>
            </a:pPr>
            <a:endParaRPr lang="en-US" dirty="0"/>
          </a:p>
          <a:p>
            <a:pPr lvl="2" eaLnBrk="1" hangingPunct="1">
              <a:buFont typeface="Wingdings" panose="05000000000000000000" pitchFamily="2" charset="2"/>
              <a:buNone/>
              <a:defRPr/>
            </a:pPr>
            <a:r>
              <a:rPr lang="en-US" sz="2000" b="1" dirty="0"/>
              <a:t>int area(int length, int width)</a:t>
            </a:r>
          </a:p>
          <a:p>
            <a:pPr lvl="2" eaLnBrk="1" hangingPunct="1">
              <a:buFont typeface="Wingdings" panose="05000000000000000000" pitchFamily="2" charset="2"/>
              <a:buNone/>
              <a:defRPr/>
            </a:pPr>
            <a:r>
              <a:rPr lang="en-US" b="1" dirty="0"/>
              <a:t>	</a:t>
            </a:r>
            <a:r>
              <a:rPr lang="en-US" sz="2000" b="1" dirty="0"/>
              <a:t>// </a:t>
            </a:r>
            <a:r>
              <a:rPr lang="en-US" sz="2000" i="1" dirty="0"/>
              <a:t>calculate area of a rectangle</a:t>
            </a:r>
          </a:p>
          <a:p>
            <a:pPr lvl="2" eaLnBrk="1" hangingPunct="1">
              <a:buFont typeface="Wingdings" panose="05000000000000000000" pitchFamily="2" charset="2"/>
              <a:buNone/>
              <a:defRPr/>
            </a:pPr>
            <a:r>
              <a:rPr lang="en-US" sz="2000" dirty="0"/>
              <a:t>	// </a:t>
            </a:r>
            <a:r>
              <a:rPr lang="en-US" sz="2000" i="1" dirty="0"/>
              <a:t>length and width must be positive</a:t>
            </a:r>
          </a:p>
          <a:p>
            <a:pPr lvl="2" eaLnBrk="1" hangingPunct="1">
              <a:buFont typeface="Wingdings" panose="05000000000000000000" pitchFamily="2" charset="2"/>
              <a:buNone/>
              <a:defRPr/>
            </a:pPr>
            <a:r>
              <a:rPr lang="en-US" sz="2000" b="1" dirty="0"/>
              <a:t>{</a:t>
            </a:r>
            <a:endParaRPr lang="en-US" sz="2000" dirty="0"/>
          </a:p>
          <a:p>
            <a:pPr lvl="2" eaLnBrk="1" hangingPunct="1">
              <a:buFont typeface="Wingdings" panose="05000000000000000000" pitchFamily="2" charset="2"/>
              <a:buNone/>
              <a:defRPr/>
            </a:pPr>
            <a:r>
              <a:rPr lang="en-US" sz="2000" b="1" dirty="0"/>
              <a:t>		if (length&lt;=0 || width &lt;=0)</a:t>
            </a:r>
          </a:p>
          <a:p>
            <a:pPr lvl="2" eaLnBrk="1" hangingPunct="1">
              <a:buFont typeface="Wingdings" panose="05000000000000000000" pitchFamily="2" charset="2"/>
              <a:buNone/>
              <a:defRPr/>
            </a:pPr>
            <a:r>
              <a:rPr lang="en-US" b="1" dirty="0"/>
              <a:t>			</a:t>
            </a:r>
            <a:r>
              <a:rPr lang="en-US" sz="2000" b="1" dirty="0"/>
              <a:t>throw </a:t>
            </a:r>
            <a:r>
              <a:rPr lang="en-US" sz="2000" b="1" dirty="0" err="1"/>
              <a:t>Bad_area</a:t>
            </a:r>
            <a:r>
              <a:rPr lang="en-US" sz="2000" b="1" dirty="0"/>
              <a:t>{};</a:t>
            </a:r>
            <a:endParaRPr lang="en-US" sz="2000" dirty="0"/>
          </a:p>
          <a:p>
            <a:pPr lvl="2" eaLnBrk="1" hangingPunct="1">
              <a:buFont typeface="Wingdings" panose="05000000000000000000" pitchFamily="2" charset="2"/>
              <a:buNone/>
              <a:defRPr/>
            </a:pPr>
            <a:r>
              <a:rPr lang="en-US" sz="2000" b="1" dirty="0"/>
              <a:t>		return length*width;</a:t>
            </a:r>
            <a:endParaRPr lang="en-US" sz="2000" dirty="0"/>
          </a:p>
          <a:p>
            <a:pPr lvl="2" eaLnBrk="1" hangingPunct="1">
              <a:buFont typeface="Wingdings" panose="05000000000000000000" pitchFamily="2" charset="2"/>
              <a:buNone/>
              <a:defRPr/>
            </a:pPr>
            <a:r>
              <a:rPr lang="en-US" sz="2000" b="1" dirty="0"/>
              <a:t>}</a:t>
            </a:r>
            <a:endParaRPr lang="en-US" sz="2000" dirty="0"/>
          </a:p>
          <a:p>
            <a:pPr eaLnBrk="1" hangingPunct="1">
              <a:defRPr/>
            </a:pPr>
            <a:endParaRPr lang="en-US" dirty="0"/>
          </a:p>
        </p:txBody>
      </p:sp>
      <p:sp>
        <p:nvSpPr>
          <p:cNvPr id="5" name="Footer Placeholder 4">
            <a:extLst>
              <a:ext uri="{FF2B5EF4-FFF2-40B4-BE49-F238E27FC236}">
                <a16:creationId xmlns:a16="http://schemas.microsoft.com/office/drawing/2014/main" id="{B4DAB70D-57E2-CF6D-6A75-C625D339CEA3}"/>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3">
            <a:extLst>
              <a:ext uri="{FF2B5EF4-FFF2-40B4-BE49-F238E27FC236}">
                <a16:creationId xmlns:a16="http://schemas.microsoft.com/office/drawing/2014/main" id="{27E05B34-EB65-E040-5388-D0BAB7AB5D20}"/>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404A0150-39C8-4215-B9EA-108A9E2A841A}" type="slidenum">
              <a:rPr lang="en-US" altLang="en-US" sz="1400">
                <a:latin typeface="Arial" panose="020B0604020202020204" pitchFamily="34" charset="0"/>
                <a:cs typeface="Arial" panose="020B0604020202020204" pitchFamily="34" charset="0"/>
              </a:rPr>
              <a:pPr>
                <a:spcBef>
                  <a:spcPct val="0"/>
                </a:spcBef>
                <a:buClrTx/>
                <a:buSzTx/>
                <a:buFontTx/>
                <a:buNone/>
              </a:pPr>
              <a:t>31</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938C-48AE-4288-053F-CF637B2990CE}"/>
              </a:ext>
            </a:extLst>
          </p:cNvPr>
          <p:cNvSpPr>
            <a:spLocks noGrp="1"/>
          </p:cNvSpPr>
          <p:nvPr>
            <p:ph type="title"/>
          </p:nvPr>
        </p:nvSpPr>
        <p:spPr/>
        <p:txBody>
          <a:bodyPr/>
          <a:lstStyle/>
          <a:p>
            <a:pPr eaLnBrk="1" hangingPunct="1">
              <a:defRPr/>
            </a:pPr>
            <a:r>
              <a:rPr lang="en-US" dirty="0"/>
              <a:t>Post-conditions</a:t>
            </a:r>
          </a:p>
        </p:txBody>
      </p:sp>
      <p:sp>
        <p:nvSpPr>
          <p:cNvPr id="3" name="Content Placeholder 2">
            <a:extLst>
              <a:ext uri="{FF2B5EF4-FFF2-40B4-BE49-F238E27FC236}">
                <a16:creationId xmlns:a16="http://schemas.microsoft.com/office/drawing/2014/main" id="{75EC2E3F-9F6D-D5CE-A00C-F545E16B3E3D}"/>
              </a:ext>
            </a:extLst>
          </p:cNvPr>
          <p:cNvSpPr>
            <a:spLocks noGrp="1"/>
          </p:cNvSpPr>
          <p:nvPr>
            <p:ph idx="1"/>
          </p:nvPr>
        </p:nvSpPr>
        <p:spPr>
          <a:xfrm>
            <a:off x="457200" y="1825625"/>
            <a:ext cx="10896600" cy="4351338"/>
          </a:xfrm>
        </p:spPr>
        <p:txBody>
          <a:bodyPr/>
          <a:lstStyle/>
          <a:p>
            <a:pPr eaLnBrk="1" hangingPunct="1">
              <a:defRPr/>
            </a:pPr>
            <a:r>
              <a:rPr lang="en-US" dirty="0"/>
              <a:t>What must be true when a function returns?</a:t>
            </a:r>
          </a:p>
          <a:p>
            <a:pPr lvl="1" eaLnBrk="1" hangingPunct="1">
              <a:defRPr/>
            </a:pPr>
            <a:r>
              <a:rPr lang="en-US" dirty="0"/>
              <a:t>Such a requirement is called a post-condition</a:t>
            </a:r>
          </a:p>
          <a:p>
            <a:pPr lvl="1" eaLnBrk="1" hangingPunct="1">
              <a:defRPr/>
            </a:pPr>
            <a:endParaRPr lang="en-US" dirty="0"/>
          </a:p>
          <a:p>
            <a:pPr lvl="2" eaLnBrk="1" hangingPunct="1">
              <a:buFont typeface="Wingdings" panose="05000000000000000000" pitchFamily="2" charset="2"/>
              <a:buNone/>
              <a:defRPr/>
            </a:pPr>
            <a:r>
              <a:rPr lang="en-US" sz="2000" b="1" dirty="0"/>
              <a:t>int area(int length, int width)</a:t>
            </a:r>
          </a:p>
          <a:p>
            <a:pPr lvl="2" eaLnBrk="1" hangingPunct="1">
              <a:buFont typeface="Wingdings" panose="05000000000000000000" pitchFamily="2" charset="2"/>
              <a:buNone/>
              <a:defRPr/>
            </a:pPr>
            <a:r>
              <a:rPr lang="en-US" b="1" dirty="0"/>
              <a:t>	</a:t>
            </a:r>
            <a:r>
              <a:rPr lang="en-US" sz="2000" b="1" dirty="0"/>
              <a:t>// </a:t>
            </a:r>
            <a:r>
              <a:rPr lang="en-US" sz="2000" i="1" dirty="0"/>
              <a:t>calculate area of a rectangle</a:t>
            </a:r>
          </a:p>
          <a:p>
            <a:pPr lvl="2" eaLnBrk="1" hangingPunct="1">
              <a:buFont typeface="Wingdings" panose="05000000000000000000" pitchFamily="2" charset="2"/>
              <a:buNone/>
              <a:defRPr/>
            </a:pPr>
            <a:r>
              <a:rPr lang="en-US" sz="2000" dirty="0"/>
              <a:t>	// </a:t>
            </a:r>
            <a:r>
              <a:rPr lang="en-US" sz="2000" i="1" dirty="0"/>
              <a:t>length and width must be positive</a:t>
            </a:r>
          </a:p>
          <a:p>
            <a:pPr lvl="2" eaLnBrk="1" hangingPunct="1">
              <a:buFont typeface="Wingdings" panose="05000000000000000000" pitchFamily="2" charset="2"/>
              <a:buNone/>
              <a:defRPr/>
            </a:pPr>
            <a:r>
              <a:rPr lang="en-US" sz="2000" b="1" dirty="0"/>
              <a:t>{</a:t>
            </a:r>
            <a:endParaRPr lang="en-US" sz="2000" dirty="0"/>
          </a:p>
          <a:p>
            <a:pPr lvl="2" eaLnBrk="1" hangingPunct="1">
              <a:buFont typeface="Wingdings" panose="05000000000000000000" pitchFamily="2" charset="2"/>
              <a:buNone/>
              <a:defRPr/>
            </a:pPr>
            <a:r>
              <a:rPr lang="en-US" sz="2000" b="1" dirty="0"/>
              <a:t>		if (length&lt;=0 || width &lt;=0)</a:t>
            </a:r>
          </a:p>
          <a:p>
            <a:pPr lvl="2" eaLnBrk="1" hangingPunct="1">
              <a:buFont typeface="Wingdings" panose="05000000000000000000" pitchFamily="2" charset="2"/>
              <a:buNone/>
              <a:defRPr/>
            </a:pPr>
            <a:r>
              <a:rPr lang="en-US" b="1" dirty="0"/>
              <a:t>			</a:t>
            </a:r>
            <a:r>
              <a:rPr lang="en-US" sz="2000" b="1" dirty="0"/>
              <a:t>throw </a:t>
            </a:r>
            <a:r>
              <a:rPr lang="en-US" sz="2000" b="1" dirty="0" err="1"/>
              <a:t>Bad_area</a:t>
            </a:r>
            <a:r>
              <a:rPr lang="en-US" sz="2000" b="1" dirty="0"/>
              <a:t>{};</a:t>
            </a:r>
          </a:p>
          <a:p>
            <a:pPr lvl="2" eaLnBrk="1" hangingPunct="1">
              <a:buFont typeface="Wingdings" panose="05000000000000000000" pitchFamily="2" charset="2"/>
              <a:buNone/>
              <a:defRPr/>
            </a:pPr>
            <a:r>
              <a:rPr lang="en-US" sz="2000" b="1" dirty="0"/>
              <a:t>		// </a:t>
            </a:r>
            <a:r>
              <a:rPr lang="en-US" sz="2000" i="1" dirty="0"/>
              <a:t>the result must be a positive </a:t>
            </a:r>
            <a:r>
              <a:rPr lang="en-US" sz="2000" i="1" dirty="0" err="1"/>
              <a:t>int</a:t>
            </a:r>
            <a:r>
              <a:rPr lang="en-US" sz="2000" i="1" dirty="0"/>
              <a:t> that is the area</a:t>
            </a:r>
          </a:p>
          <a:p>
            <a:pPr lvl="2" eaLnBrk="1" hangingPunct="1">
              <a:buFont typeface="Wingdings" panose="05000000000000000000" pitchFamily="2" charset="2"/>
              <a:buNone/>
              <a:defRPr/>
            </a:pPr>
            <a:r>
              <a:rPr lang="en-US" sz="2000" i="1" dirty="0"/>
              <a:t>		</a:t>
            </a:r>
            <a:r>
              <a:rPr lang="en-US" sz="2000" b="1" dirty="0"/>
              <a:t>//</a:t>
            </a:r>
            <a:r>
              <a:rPr lang="en-US" sz="2000" i="1" dirty="0"/>
              <a:t> no variables had their values changed</a:t>
            </a:r>
          </a:p>
          <a:p>
            <a:pPr lvl="2" eaLnBrk="1" hangingPunct="1">
              <a:buFont typeface="Wingdings" panose="05000000000000000000" pitchFamily="2" charset="2"/>
              <a:buNone/>
              <a:defRPr/>
            </a:pPr>
            <a:r>
              <a:rPr lang="en-US" sz="2000" b="1" dirty="0"/>
              <a:t>		return length*width;</a:t>
            </a:r>
            <a:endParaRPr lang="en-US" sz="2000" dirty="0"/>
          </a:p>
          <a:p>
            <a:pPr lvl="2" eaLnBrk="1" hangingPunct="1">
              <a:buFont typeface="Wingdings" panose="05000000000000000000" pitchFamily="2" charset="2"/>
              <a:buNone/>
              <a:defRPr/>
            </a:pPr>
            <a:r>
              <a:rPr lang="en-US" sz="2000" b="1" dirty="0"/>
              <a:t>}</a:t>
            </a:r>
            <a:endParaRPr lang="en-US" sz="2000" dirty="0"/>
          </a:p>
          <a:p>
            <a:pPr lvl="1" eaLnBrk="1" hangingPunct="1">
              <a:defRPr/>
            </a:pPr>
            <a:endParaRPr lang="en-US" dirty="0"/>
          </a:p>
        </p:txBody>
      </p:sp>
      <p:sp>
        <p:nvSpPr>
          <p:cNvPr id="5" name="Footer Placeholder 4">
            <a:extLst>
              <a:ext uri="{FF2B5EF4-FFF2-40B4-BE49-F238E27FC236}">
                <a16:creationId xmlns:a16="http://schemas.microsoft.com/office/drawing/2014/main" id="{A5A33931-8505-7141-9967-B91C261BAC1C}"/>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3">
            <a:extLst>
              <a:ext uri="{FF2B5EF4-FFF2-40B4-BE49-F238E27FC236}">
                <a16:creationId xmlns:a16="http://schemas.microsoft.com/office/drawing/2014/main" id="{3A66B4F9-2B9C-7EEC-6E55-98D2EF78E32A}"/>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EA73F3B5-F300-4655-8BF2-E3B4909B6B3A}" type="slidenum">
              <a:rPr lang="en-US" altLang="en-US" sz="1400">
                <a:latin typeface="Arial" panose="020B0604020202020204" pitchFamily="34" charset="0"/>
                <a:cs typeface="Arial" panose="020B0604020202020204" pitchFamily="34" charset="0"/>
              </a:rPr>
              <a:pPr>
                <a:spcBef>
                  <a:spcPct val="0"/>
                </a:spcBef>
                <a:buClrTx/>
                <a:buSzTx/>
                <a:buFontTx/>
                <a:buNone/>
              </a:pPr>
              <a:t>32</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E8E8-17ED-6524-522A-19B791A37500}"/>
              </a:ext>
            </a:extLst>
          </p:cNvPr>
          <p:cNvSpPr>
            <a:spLocks noGrp="1"/>
          </p:cNvSpPr>
          <p:nvPr>
            <p:ph type="title"/>
          </p:nvPr>
        </p:nvSpPr>
        <p:spPr/>
        <p:txBody>
          <a:bodyPr/>
          <a:lstStyle/>
          <a:p>
            <a:pPr eaLnBrk="1" hangingPunct="1">
              <a:defRPr/>
            </a:pPr>
            <a:r>
              <a:rPr lang="en-US" dirty="0"/>
              <a:t>Pre- and post-conditions</a:t>
            </a:r>
          </a:p>
        </p:txBody>
      </p:sp>
      <p:sp>
        <p:nvSpPr>
          <p:cNvPr id="3" name="Content Placeholder 2">
            <a:extLst>
              <a:ext uri="{FF2B5EF4-FFF2-40B4-BE49-F238E27FC236}">
                <a16:creationId xmlns:a16="http://schemas.microsoft.com/office/drawing/2014/main" id="{4908809F-0263-9282-23D1-8DE9872C32BC}"/>
              </a:ext>
            </a:extLst>
          </p:cNvPr>
          <p:cNvSpPr>
            <a:spLocks noGrp="1"/>
          </p:cNvSpPr>
          <p:nvPr>
            <p:ph idx="1"/>
          </p:nvPr>
        </p:nvSpPr>
        <p:spPr>
          <a:xfrm>
            <a:off x="457200" y="1825625"/>
            <a:ext cx="10896600" cy="4351338"/>
          </a:xfrm>
        </p:spPr>
        <p:txBody>
          <a:bodyPr/>
          <a:lstStyle/>
          <a:p>
            <a:pPr eaLnBrk="1" hangingPunct="1">
              <a:defRPr/>
            </a:pPr>
            <a:r>
              <a:rPr lang="en-US" sz="2800" dirty="0"/>
              <a:t>Always think about them</a:t>
            </a:r>
          </a:p>
          <a:p>
            <a:pPr eaLnBrk="1" hangingPunct="1">
              <a:defRPr/>
            </a:pPr>
            <a:r>
              <a:rPr lang="en-US" sz="2800" dirty="0"/>
              <a:t>If nothing else write them as comments</a:t>
            </a:r>
          </a:p>
          <a:p>
            <a:pPr eaLnBrk="1" hangingPunct="1">
              <a:defRPr/>
            </a:pPr>
            <a:r>
              <a:rPr lang="en-US" sz="2800" dirty="0"/>
              <a:t>Check them “where reasonable”</a:t>
            </a:r>
          </a:p>
          <a:p>
            <a:pPr lvl="1">
              <a:defRPr/>
            </a:pPr>
            <a:r>
              <a:rPr lang="en-US" dirty="0"/>
              <a:t>Use </a:t>
            </a:r>
            <a:r>
              <a:rPr lang="en-US" b="1" dirty="0"/>
              <a:t>expect() </a:t>
            </a:r>
            <a:r>
              <a:rPr lang="en-US" dirty="0"/>
              <a:t>from PPP</a:t>
            </a:r>
          </a:p>
          <a:p>
            <a:pPr eaLnBrk="1" hangingPunct="1">
              <a:defRPr/>
            </a:pPr>
            <a:r>
              <a:rPr lang="en-US" sz="2800" dirty="0"/>
              <a:t>Check a lot when you are looking for a bug</a:t>
            </a:r>
          </a:p>
          <a:p>
            <a:pPr lvl="1">
              <a:defRPr/>
            </a:pPr>
            <a:r>
              <a:rPr lang="en-US" dirty="0"/>
              <a:t>And as systematically as you can</a:t>
            </a:r>
          </a:p>
          <a:p>
            <a:pPr eaLnBrk="1" hangingPunct="1">
              <a:defRPr/>
            </a:pPr>
            <a:r>
              <a:rPr lang="en-US" sz="2800" dirty="0"/>
              <a:t>This can be tricky</a:t>
            </a:r>
          </a:p>
          <a:p>
            <a:pPr lvl="1" eaLnBrk="1" hangingPunct="1">
              <a:defRPr/>
            </a:pPr>
            <a:r>
              <a:rPr lang="en-US" sz="2400" dirty="0"/>
              <a:t>How could the post-condition for area() fail after the pre-condition succeeded (held)?</a:t>
            </a:r>
          </a:p>
        </p:txBody>
      </p:sp>
      <p:sp>
        <p:nvSpPr>
          <p:cNvPr id="5" name="Footer Placeholder 4">
            <a:extLst>
              <a:ext uri="{FF2B5EF4-FFF2-40B4-BE49-F238E27FC236}">
                <a16:creationId xmlns:a16="http://schemas.microsoft.com/office/drawing/2014/main" id="{339F8E76-1E50-A09E-E23A-94D398CFF082}"/>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3">
            <a:extLst>
              <a:ext uri="{FF2B5EF4-FFF2-40B4-BE49-F238E27FC236}">
                <a16:creationId xmlns:a16="http://schemas.microsoft.com/office/drawing/2014/main" id="{021B9C08-ED8E-A96A-672B-09DE9701FD7F}"/>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0044B5BF-6C40-40F9-962F-DD0C34DCF03A}" type="slidenum">
              <a:rPr lang="en-US" altLang="en-US" sz="1400">
                <a:latin typeface="Arial" panose="020B0604020202020204" pitchFamily="34" charset="0"/>
                <a:cs typeface="Arial" panose="020B0604020202020204" pitchFamily="34" charset="0"/>
              </a:rPr>
              <a:pPr>
                <a:spcBef>
                  <a:spcPct val="0"/>
                </a:spcBef>
                <a:buClrTx/>
                <a:buSzTx/>
                <a:buFontTx/>
                <a:buNone/>
              </a:pPr>
              <a:t>33</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E2B2-3107-37F5-F44E-048CA0D0AA86}"/>
              </a:ext>
            </a:extLst>
          </p:cNvPr>
          <p:cNvSpPr>
            <a:spLocks noGrp="1"/>
          </p:cNvSpPr>
          <p:nvPr>
            <p:ph type="title"/>
          </p:nvPr>
        </p:nvSpPr>
        <p:spPr>
          <a:xfrm>
            <a:off x="838200" y="365125"/>
            <a:ext cx="10515600" cy="930275"/>
          </a:xfrm>
        </p:spPr>
        <p:txBody>
          <a:bodyPr/>
          <a:lstStyle/>
          <a:p>
            <a:r>
              <a:rPr lang="en-US" dirty="0"/>
              <a:t>Expect()</a:t>
            </a:r>
          </a:p>
        </p:txBody>
      </p:sp>
      <p:sp>
        <p:nvSpPr>
          <p:cNvPr id="3" name="Content Placeholder 2">
            <a:extLst>
              <a:ext uri="{FF2B5EF4-FFF2-40B4-BE49-F238E27FC236}">
                <a16:creationId xmlns:a16="http://schemas.microsoft.com/office/drawing/2014/main" id="{7CE72A2A-9F41-5013-57A6-66A29249302F}"/>
              </a:ext>
            </a:extLst>
          </p:cNvPr>
          <p:cNvSpPr>
            <a:spLocks noGrp="1"/>
          </p:cNvSpPr>
          <p:nvPr>
            <p:ph idx="1"/>
          </p:nvPr>
        </p:nvSpPr>
        <p:spPr>
          <a:xfrm>
            <a:off x="838200" y="1524000"/>
            <a:ext cx="10515600" cy="4652963"/>
          </a:xfrm>
        </p:spPr>
        <p:txBody>
          <a:bodyPr/>
          <a:lstStyle/>
          <a:p>
            <a:r>
              <a:rPr lang="en-US" dirty="0"/>
              <a:t>Many systems have pre- and post-conditions checks</a:t>
            </a:r>
          </a:p>
          <a:p>
            <a:pPr lvl="1"/>
            <a:r>
              <a:rPr lang="en-US" dirty="0"/>
              <a:t>Sometimes called assertions; sometimes called contracts</a:t>
            </a:r>
          </a:p>
          <a:p>
            <a:pPr lvl="1"/>
            <a:r>
              <a:rPr lang="en-US" dirty="0"/>
              <a:t>None are (yet) standard</a:t>
            </a:r>
          </a:p>
          <a:p>
            <a:pPr lvl="1"/>
            <a:r>
              <a:rPr lang="en-US" dirty="0"/>
              <a:t>PPP has </a:t>
            </a:r>
            <a:r>
              <a:rPr lang="en-US" b="1" dirty="0"/>
              <a:t>expect()</a:t>
            </a:r>
          </a:p>
          <a:p>
            <a:pPr lvl="2" eaLnBrk="1" hangingPunct="1">
              <a:buFont typeface="Wingdings" panose="05000000000000000000" pitchFamily="2" charset="2"/>
              <a:buNone/>
              <a:defRPr/>
            </a:pPr>
            <a:r>
              <a:rPr lang="en-US" b="1" dirty="0"/>
              <a:t>int area(int length, int width)</a:t>
            </a:r>
          </a:p>
          <a:p>
            <a:pPr lvl="2" eaLnBrk="1" hangingPunct="1">
              <a:buFont typeface="Wingdings" panose="05000000000000000000" pitchFamily="2" charset="2"/>
              <a:buNone/>
              <a:defRPr/>
            </a:pPr>
            <a:r>
              <a:rPr lang="en-US" b="1" dirty="0"/>
              <a:t>	// </a:t>
            </a:r>
            <a:r>
              <a:rPr lang="en-US" i="1" dirty="0"/>
              <a:t>calculate area of a rectangle</a:t>
            </a:r>
          </a:p>
          <a:p>
            <a:pPr lvl="2" eaLnBrk="1" hangingPunct="1">
              <a:buFont typeface="Wingdings" panose="05000000000000000000" pitchFamily="2" charset="2"/>
              <a:buNone/>
              <a:defRPr/>
            </a:pPr>
            <a:r>
              <a:rPr lang="en-US" dirty="0"/>
              <a:t>	// </a:t>
            </a:r>
            <a:r>
              <a:rPr lang="en-US" i="1" dirty="0"/>
              <a:t>length and width must be positive</a:t>
            </a:r>
          </a:p>
          <a:p>
            <a:pPr lvl="2" eaLnBrk="1" hangingPunct="1">
              <a:buFont typeface="Wingdings" panose="05000000000000000000" pitchFamily="2" charset="2"/>
              <a:buNone/>
              <a:defRPr/>
            </a:pPr>
            <a:r>
              <a:rPr lang="en-US" b="1" dirty="0"/>
              <a:t>{</a:t>
            </a:r>
            <a:endParaRPr lang="en-US" dirty="0"/>
          </a:p>
          <a:p>
            <a:pPr lvl="2" eaLnBrk="1" hangingPunct="1">
              <a:buFont typeface="Wingdings" panose="05000000000000000000" pitchFamily="2" charset="2"/>
              <a:buNone/>
              <a:defRPr/>
            </a:pPr>
            <a:r>
              <a:rPr lang="en-US" b="1" dirty="0"/>
              <a:t>		expect ([&amp;] { return 0&lt;=length &amp;&amp; 0&lt;width; }, “bad argument for area()”)</a:t>
            </a:r>
          </a:p>
          <a:p>
            <a:pPr lvl="2" eaLnBrk="1" hangingPunct="1">
              <a:buFont typeface="Wingdings" panose="05000000000000000000" pitchFamily="2" charset="2"/>
              <a:buNone/>
              <a:defRPr/>
            </a:pPr>
            <a:r>
              <a:rPr lang="en-US" b="1" dirty="0"/>
              <a:t>		return length*width;</a:t>
            </a:r>
            <a:endParaRPr lang="en-US" dirty="0"/>
          </a:p>
          <a:p>
            <a:pPr lvl="2" eaLnBrk="1" hangingPunct="1">
              <a:buFont typeface="Wingdings" panose="05000000000000000000" pitchFamily="2" charset="2"/>
              <a:buNone/>
              <a:defRPr/>
            </a:pPr>
            <a:r>
              <a:rPr lang="en-US" b="1" dirty="0"/>
              <a:t>}</a:t>
            </a:r>
          </a:p>
          <a:p>
            <a:pPr>
              <a:defRPr/>
            </a:pPr>
            <a:r>
              <a:rPr lang="en-US" dirty="0"/>
              <a:t>Calls </a:t>
            </a:r>
            <a:r>
              <a:rPr lang="en-US" b="1" dirty="0"/>
              <a:t>error() </a:t>
            </a:r>
            <a:r>
              <a:rPr lang="en-US" dirty="0"/>
              <a:t>if the condition (here, </a:t>
            </a:r>
            <a:r>
              <a:rPr lang="en-US" b="1" dirty="0"/>
              <a:t>0&lt;=length &amp;&amp; 0&lt;width</a:t>
            </a:r>
            <a:r>
              <a:rPr lang="en-US" dirty="0"/>
              <a:t>) is false</a:t>
            </a:r>
          </a:p>
          <a:p>
            <a:pPr lvl="1">
              <a:defRPr/>
            </a:pPr>
            <a:r>
              <a:rPr lang="en-US" dirty="0"/>
              <a:t>Sorry for the “boilerplate”</a:t>
            </a:r>
          </a:p>
          <a:p>
            <a:pPr lvl="1"/>
            <a:endParaRPr lang="en-US" b="1" dirty="0"/>
          </a:p>
        </p:txBody>
      </p:sp>
      <p:sp>
        <p:nvSpPr>
          <p:cNvPr id="4" name="Footer Placeholder 3">
            <a:extLst>
              <a:ext uri="{FF2B5EF4-FFF2-40B4-BE49-F238E27FC236}">
                <a16:creationId xmlns:a16="http://schemas.microsoft.com/office/drawing/2014/main" id="{9F575394-A17F-0CDA-1199-0C830785D1C7}"/>
              </a:ext>
            </a:extLst>
          </p:cNvPr>
          <p:cNvSpPr>
            <a:spLocks noGrp="1"/>
          </p:cNvSpPr>
          <p:nvPr>
            <p:ph type="ftr" sz="quarter" idx="11"/>
          </p:nvPr>
        </p:nvSpPr>
        <p:spPr/>
        <p:txBody>
          <a:bodyPr/>
          <a:lstStyle/>
          <a:p>
            <a:pPr>
              <a:defRPr/>
            </a:pPr>
            <a:r>
              <a:rPr lang="en-US"/>
              <a:t>Stroustrup/Programming/2024/Chapter4</a:t>
            </a:r>
          </a:p>
        </p:txBody>
      </p:sp>
      <p:sp>
        <p:nvSpPr>
          <p:cNvPr id="5" name="Slide Number Placeholder 4">
            <a:extLst>
              <a:ext uri="{FF2B5EF4-FFF2-40B4-BE49-F238E27FC236}">
                <a16:creationId xmlns:a16="http://schemas.microsoft.com/office/drawing/2014/main" id="{4A787B1A-97AA-B80C-8E22-E3B415830679}"/>
              </a:ext>
            </a:extLst>
          </p:cNvPr>
          <p:cNvSpPr>
            <a:spLocks noGrp="1"/>
          </p:cNvSpPr>
          <p:nvPr>
            <p:ph type="sldNum" sz="quarter" idx="12"/>
          </p:nvPr>
        </p:nvSpPr>
        <p:spPr/>
        <p:txBody>
          <a:bodyPr/>
          <a:lstStyle/>
          <a:p>
            <a:fld id="{CF67B6EB-7197-41D3-BE38-70D54FA95FAF}" type="slidenum">
              <a:rPr lang="en-US" altLang="en-US" smtClean="0"/>
              <a:pPr/>
              <a:t>34</a:t>
            </a:fld>
            <a:endParaRPr lang="en-US" altLang="en-US"/>
          </a:p>
        </p:txBody>
      </p:sp>
    </p:spTree>
    <p:extLst>
      <p:ext uri="{BB962C8B-B14F-4D97-AF65-F5344CB8AC3E}">
        <p14:creationId xmlns:p14="http://schemas.microsoft.com/office/powerpoint/2010/main" val="2528962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99E9D2B-2259-589F-836F-6DA63A208DD7}"/>
              </a:ext>
            </a:extLst>
          </p:cNvPr>
          <p:cNvSpPr>
            <a:spLocks noGrp="1" noChangeArrowheads="1"/>
          </p:cNvSpPr>
          <p:nvPr>
            <p:ph type="title"/>
          </p:nvPr>
        </p:nvSpPr>
        <p:spPr>
          <a:xfrm>
            <a:off x="2133600" y="0"/>
            <a:ext cx="7772400" cy="1143000"/>
          </a:xfrm>
        </p:spPr>
        <p:txBody>
          <a:bodyPr/>
          <a:lstStyle/>
          <a:p>
            <a:pPr eaLnBrk="1" hangingPunct="1">
              <a:defRPr/>
            </a:pPr>
            <a:r>
              <a:rPr lang="en-US"/>
              <a:t>Testing</a:t>
            </a:r>
          </a:p>
        </p:txBody>
      </p:sp>
      <p:sp>
        <p:nvSpPr>
          <p:cNvPr id="46083" name="Rectangle 3">
            <a:extLst>
              <a:ext uri="{FF2B5EF4-FFF2-40B4-BE49-F238E27FC236}">
                <a16:creationId xmlns:a16="http://schemas.microsoft.com/office/drawing/2014/main" id="{6DC6DE67-9E25-0011-EB32-AE7D88AE4782}"/>
              </a:ext>
            </a:extLst>
          </p:cNvPr>
          <p:cNvSpPr>
            <a:spLocks noGrp="1" noChangeArrowheads="1"/>
          </p:cNvSpPr>
          <p:nvPr>
            <p:ph idx="1"/>
          </p:nvPr>
        </p:nvSpPr>
        <p:spPr>
          <a:xfrm>
            <a:off x="609600" y="990600"/>
            <a:ext cx="10134600" cy="5638800"/>
          </a:xfrm>
        </p:spPr>
        <p:txBody>
          <a:bodyPr/>
          <a:lstStyle/>
          <a:p>
            <a:pPr eaLnBrk="1" hangingPunct="1">
              <a:defRPr/>
            </a:pPr>
            <a:r>
              <a:rPr lang="en-US" sz="2800" dirty="0"/>
              <a:t>How do we test a program?</a:t>
            </a:r>
          </a:p>
          <a:p>
            <a:pPr lvl="1" eaLnBrk="1" hangingPunct="1">
              <a:defRPr/>
            </a:pPr>
            <a:r>
              <a:rPr lang="en-US" sz="2400" dirty="0"/>
              <a:t>Be systematic</a:t>
            </a:r>
          </a:p>
          <a:p>
            <a:pPr lvl="2" eaLnBrk="1" hangingPunct="1">
              <a:defRPr/>
            </a:pPr>
            <a:r>
              <a:rPr lang="en-US" sz="2000" dirty="0"/>
              <a:t>“pecking at the keyboard” is okay for very small programs and for very initial tests, but is insufficient for real systems</a:t>
            </a:r>
          </a:p>
          <a:p>
            <a:pPr lvl="1" eaLnBrk="1" hangingPunct="1">
              <a:defRPr/>
            </a:pPr>
            <a:r>
              <a:rPr lang="en-US" sz="2400" dirty="0"/>
              <a:t>Think of testing and correctness from the very start</a:t>
            </a:r>
          </a:p>
          <a:p>
            <a:pPr lvl="2" eaLnBrk="1" hangingPunct="1">
              <a:defRPr/>
            </a:pPr>
            <a:r>
              <a:rPr lang="en-US" sz="2000" dirty="0"/>
              <a:t>When possible, test parts of a program in isolation</a:t>
            </a:r>
          </a:p>
          <a:p>
            <a:pPr lvl="3" eaLnBrk="1" hangingPunct="1">
              <a:defRPr/>
            </a:pPr>
            <a:r>
              <a:rPr lang="en-US" dirty="0"/>
              <a:t>E.g., when you write a complicated function write a little program that simply calls it with a lot of arguments to see how it behaves in isolation before putting it into the real program</a:t>
            </a:r>
            <a:r>
              <a:rPr lang="en-US" sz="1800" dirty="0"/>
              <a:t> (this is typically called “unit testing”)</a:t>
            </a:r>
          </a:p>
          <a:p>
            <a:pPr>
              <a:defRPr/>
            </a:pPr>
            <a:r>
              <a:rPr lang="en-US" dirty="0"/>
              <a:t>See PPP2 Chapter 26 and the literature on test frameworks</a:t>
            </a:r>
          </a:p>
          <a:p>
            <a:pPr lvl="2">
              <a:defRPr/>
            </a:pPr>
            <a:r>
              <a:rPr lang="en-US" dirty="0"/>
              <a:t>But not yet</a:t>
            </a:r>
          </a:p>
        </p:txBody>
      </p:sp>
      <p:sp>
        <p:nvSpPr>
          <p:cNvPr id="5" name="Footer Placeholder 4">
            <a:extLst>
              <a:ext uri="{FF2B5EF4-FFF2-40B4-BE49-F238E27FC236}">
                <a16:creationId xmlns:a16="http://schemas.microsoft.com/office/drawing/2014/main" id="{41DD2D73-5BF5-F162-0518-C4F83EB0F390}"/>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72AB5C00-9F65-F73E-E1FF-E18840229B22}"/>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2E18A644-E5DE-45FB-8932-015F16D26589}" type="slidenum">
              <a:rPr lang="en-US" altLang="en-US" sz="1400">
                <a:latin typeface="Arial" panose="020B0604020202020204" pitchFamily="34" charset="0"/>
                <a:cs typeface="Arial" panose="020B0604020202020204" pitchFamily="34" charset="0"/>
              </a:rPr>
              <a:pPr>
                <a:spcBef>
                  <a:spcPct val="0"/>
                </a:spcBef>
                <a:buClrTx/>
                <a:buSzTx/>
                <a:buFontTx/>
                <a:buNone/>
              </a:pPr>
              <a:t>35</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DF87E4A-281F-EAAD-01EE-841CAFA0120F}"/>
              </a:ext>
            </a:extLst>
          </p:cNvPr>
          <p:cNvSpPr>
            <a:spLocks noGrp="1" noChangeArrowheads="1"/>
          </p:cNvSpPr>
          <p:nvPr>
            <p:ph type="title"/>
          </p:nvPr>
        </p:nvSpPr>
        <p:spPr/>
        <p:txBody>
          <a:bodyPr/>
          <a:lstStyle/>
          <a:p>
            <a:pPr eaLnBrk="1" hangingPunct="1">
              <a:defRPr/>
            </a:pPr>
            <a:r>
              <a:rPr lang="en-US"/>
              <a:t>The next lecture</a:t>
            </a:r>
          </a:p>
        </p:txBody>
      </p:sp>
      <p:sp>
        <p:nvSpPr>
          <p:cNvPr id="30723" name="Rectangle 3">
            <a:extLst>
              <a:ext uri="{FF2B5EF4-FFF2-40B4-BE49-F238E27FC236}">
                <a16:creationId xmlns:a16="http://schemas.microsoft.com/office/drawing/2014/main" id="{0DD368D2-61D5-03F0-1BDF-3C2C0DDC990D}"/>
              </a:ext>
            </a:extLst>
          </p:cNvPr>
          <p:cNvSpPr>
            <a:spLocks noGrp="1" noChangeArrowheads="1"/>
          </p:cNvSpPr>
          <p:nvPr>
            <p:ph idx="1"/>
          </p:nvPr>
        </p:nvSpPr>
        <p:spPr>
          <a:xfrm>
            <a:off x="533400" y="1825625"/>
            <a:ext cx="10820400" cy="4351338"/>
          </a:xfrm>
        </p:spPr>
        <p:txBody>
          <a:bodyPr/>
          <a:lstStyle/>
          <a:p>
            <a:pPr eaLnBrk="1" hangingPunct="1">
              <a:defRPr/>
            </a:pPr>
            <a:r>
              <a:rPr lang="en-US" dirty="0"/>
              <a:t>In the next two lectures, we’ll discuss the design and implementation of a complete small program – a simple “desk calculator.”</a:t>
            </a:r>
          </a:p>
        </p:txBody>
      </p:sp>
      <p:sp>
        <p:nvSpPr>
          <p:cNvPr id="5" name="Footer Placeholder 4">
            <a:extLst>
              <a:ext uri="{FF2B5EF4-FFF2-40B4-BE49-F238E27FC236}">
                <a16:creationId xmlns:a16="http://schemas.microsoft.com/office/drawing/2014/main" id="{8D779C7B-23BA-A8F9-59CE-83E5304BA65C}"/>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A4DC75F8-0AD1-5EAE-5DF2-782C93881CAB}"/>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AD23530F-C9C4-4BEB-8C67-D74CA58D1F41}" type="slidenum">
              <a:rPr lang="en-US" altLang="en-US" sz="1400">
                <a:latin typeface="Arial" panose="020B0604020202020204" pitchFamily="34" charset="0"/>
                <a:cs typeface="Arial" panose="020B0604020202020204" pitchFamily="34" charset="0"/>
              </a:rPr>
              <a:pPr>
                <a:spcBef>
                  <a:spcPct val="0"/>
                </a:spcBef>
                <a:buClrTx/>
                <a:buSzTx/>
                <a:buFontTx/>
                <a:buNone/>
              </a:pPr>
              <a:t>36</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298E439-ED15-FE7F-AEAF-4C7237569B91}"/>
              </a:ext>
            </a:extLst>
          </p:cNvPr>
          <p:cNvSpPr>
            <a:spLocks noGrp="1" noChangeArrowheads="1"/>
          </p:cNvSpPr>
          <p:nvPr>
            <p:ph type="title"/>
          </p:nvPr>
        </p:nvSpPr>
        <p:spPr>
          <a:xfrm>
            <a:off x="2209800" y="228600"/>
            <a:ext cx="7772400" cy="1143000"/>
          </a:xfrm>
        </p:spPr>
        <p:txBody>
          <a:bodyPr/>
          <a:lstStyle/>
          <a:p>
            <a:pPr eaLnBrk="1" hangingPunct="1">
              <a:defRPr/>
            </a:pPr>
            <a:r>
              <a:rPr lang="en-US"/>
              <a:t>Errors</a:t>
            </a:r>
          </a:p>
        </p:txBody>
      </p:sp>
      <p:sp>
        <p:nvSpPr>
          <p:cNvPr id="6147" name="Rectangle 3">
            <a:extLst>
              <a:ext uri="{FF2B5EF4-FFF2-40B4-BE49-F238E27FC236}">
                <a16:creationId xmlns:a16="http://schemas.microsoft.com/office/drawing/2014/main" id="{9FC12439-F73B-304D-0238-BEF0DA3E35A3}"/>
              </a:ext>
            </a:extLst>
          </p:cNvPr>
          <p:cNvSpPr>
            <a:spLocks noGrp="1" noChangeArrowheads="1"/>
          </p:cNvSpPr>
          <p:nvPr>
            <p:ph idx="1"/>
          </p:nvPr>
        </p:nvSpPr>
        <p:spPr>
          <a:xfrm>
            <a:off x="1981200" y="1219200"/>
            <a:ext cx="8458200" cy="4724400"/>
          </a:xfrm>
        </p:spPr>
        <p:txBody>
          <a:bodyPr/>
          <a:lstStyle/>
          <a:p>
            <a:pPr eaLnBrk="1" hangingPunct="1">
              <a:lnSpc>
                <a:spcPct val="90000"/>
              </a:lnSpc>
              <a:defRPr/>
            </a:pPr>
            <a:r>
              <a:rPr lang="en-US" sz="2400" dirty="0"/>
              <a:t>“ … I realized that from now on a large part of my life would be spent finding and correcting my own mistakes.”</a:t>
            </a:r>
          </a:p>
          <a:p>
            <a:pPr lvl="1" eaLnBrk="1" hangingPunct="1">
              <a:lnSpc>
                <a:spcPct val="90000"/>
              </a:lnSpc>
              <a:defRPr/>
            </a:pPr>
            <a:r>
              <a:rPr lang="en-US" sz="2000" dirty="0"/>
              <a:t>Maurice Wilkes, 1949 (2</a:t>
            </a:r>
            <a:r>
              <a:rPr lang="en-US" sz="2000" baseline="30000" dirty="0"/>
              <a:t>nd</a:t>
            </a:r>
            <a:r>
              <a:rPr lang="en-US" sz="2000" dirty="0"/>
              <a:t> Turing award winner)</a:t>
            </a:r>
          </a:p>
          <a:p>
            <a:pPr eaLnBrk="1" hangingPunct="1">
              <a:lnSpc>
                <a:spcPct val="90000"/>
              </a:lnSpc>
              <a:defRPr/>
            </a:pPr>
            <a:r>
              <a:rPr lang="en-US" sz="2400" dirty="0"/>
              <a:t>When we write programs, errors are natural and unavoidable; the question is, how do we deal with them?</a:t>
            </a:r>
          </a:p>
          <a:p>
            <a:pPr lvl="1" eaLnBrk="1" hangingPunct="1">
              <a:lnSpc>
                <a:spcPct val="90000"/>
              </a:lnSpc>
              <a:defRPr/>
            </a:pPr>
            <a:r>
              <a:rPr lang="en-US" sz="2000" dirty="0"/>
              <a:t>Organize software to minimize errors.</a:t>
            </a:r>
          </a:p>
          <a:p>
            <a:pPr lvl="1" eaLnBrk="1" hangingPunct="1">
              <a:lnSpc>
                <a:spcPct val="90000"/>
              </a:lnSpc>
              <a:defRPr/>
            </a:pPr>
            <a:r>
              <a:rPr lang="en-US" sz="2000" dirty="0"/>
              <a:t>Eliminate most of the errors we made anyway.</a:t>
            </a:r>
          </a:p>
          <a:p>
            <a:pPr lvl="2" eaLnBrk="1" hangingPunct="1">
              <a:lnSpc>
                <a:spcPct val="90000"/>
              </a:lnSpc>
              <a:defRPr/>
            </a:pPr>
            <a:r>
              <a:rPr lang="en-US" sz="1800" dirty="0"/>
              <a:t>Debugging</a:t>
            </a:r>
          </a:p>
          <a:p>
            <a:pPr lvl="2" eaLnBrk="1" hangingPunct="1">
              <a:lnSpc>
                <a:spcPct val="90000"/>
              </a:lnSpc>
              <a:defRPr/>
            </a:pPr>
            <a:r>
              <a:rPr lang="en-US" sz="1800" dirty="0"/>
              <a:t>Testing</a:t>
            </a:r>
          </a:p>
          <a:p>
            <a:pPr lvl="1" eaLnBrk="1" hangingPunct="1">
              <a:lnSpc>
                <a:spcPct val="90000"/>
              </a:lnSpc>
              <a:defRPr/>
            </a:pPr>
            <a:r>
              <a:rPr lang="en-US" sz="2000" dirty="0"/>
              <a:t>Make sure the remaining errors are not serious.</a:t>
            </a:r>
          </a:p>
          <a:p>
            <a:pPr eaLnBrk="1" hangingPunct="1">
              <a:lnSpc>
                <a:spcPct val="90000"/>
              </a:lnSpc>
              <a:defRPr/>
            </a:pPr>
            <a:r>
              <a:rPr lang="en-US" sz="2400" dirty="0"/>
              <a:t>My guess is that avoiding, finding, and correcting errors is 95% or more of the effort for serious software development.</a:t>
            </a:r>
          </a:p>
          <a:p>
            <a:pPr lvl="1" eaLnBrk="1" hangingPunct="1">
              <a:lnSpc>
                <a:spcPct val="90000"/>
              </a:lnSpc>
              <a:defRPr/>
            </a:pPr>
            <a:r>
              <a:rPr lang="en-US" sz="2000" dirty="0"/>
              <a:t>You can do much better for small programs. </a:t>
            </a:r>
          </a:p>
          <a:p>
            <a:pPr lvl="2" eaLnBrk="1" hangingPunct="1">
              <a:lnSpc>
                <a:spcPct val="90000"/>
              </a:lnSpc>
              <a:defRPr/>
            </a:pPr>
            <a:r>
              <a:rPr lang="en-US" sz="1600" dirty="0"/>
              <a:t>or worse, if you’re sloppy</a:t>
            </a:r>
          </a:p>
        </p:txBody>
      </p:sp>
      <p:sp>
        <p:nvSpPr>
          <p:cNvPr id="5" name="Footer Placeholder 4">
            <a:extLst>
              <a:ext uri="{FF2B5EF4-FFF2-40B4-BE49-F238E27FC236}">
                <a16:creationId xmlns:a16="http://schemas.microsoft.com/office/drawing/2014/main" id="{4C149743-0157-4944-6C26-08C59751E41A}"/>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27FA3994-3941-96E0-57B5-D0BBB689399E}"/>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9679CE0E-180A-4C75-8037-7121414BE0D3}" type="slidenum">
              <a:rPr lang="en-US" altLang="en-US" sz="1400">
                <a:latin typeface="Arial" panose="020B0604020202020204" pitchFamily="34" charset="0"/>
                <a:cs typeface="Arial" panose="020B0604020202020204" pitchFamily="34" charset="0"/>
              </a:rPr>
              <a:pPr>
                <a:spcBef>
                  <a:spcPct val="0"/>
                </a:spcBef>
                <a:buClrTx/>
                <a:buSzTx/>
                <a:buFontTx/>
                <a:buNone/>
              </a:pPr>
              <a:t>4</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7CE5233-507D-E6F0-AC4D-576CFFF8D826}"/>
              </a:ext>
            </a:extLst>
          </p:cNvPr>
          <p:cNvSpPr>
            <a:spLocks noGrp="1" noChangeArrowheads="1"/>
          </p:cNvSpPr>
          <p:nvPr>
            <p:ph type="title"/>
          </p:nvPr>
        </p:nvSpPr>
        <p:spPr>
          <a:xfrm>
            <a:off x="2209800" y="228600"/>
            <a:ext cx="7772400" cy="1143000"/>
          </a:xfrm>
        </p:spPr>
        <p:txBody>
          <a:bodyPr/>
          <a:lstStyle/>
          <a:p>
            <a:pPr eaLnBrk="1" hangingPunct="1">
              <a:defRPr/>
            </a:pPr>
            <a:r>
              <a:rPr lang="en-US"/>
              <a:t>Your Program</a:t>
            </a:r>
          </a:p>
        </p:txBody>
      </p:sp>
      <p:sp>
        <p:nvSpPr>
          <p:cNvPr id="53251" name="Rectangle 3">
            <a:extLst>
              <a:ext uri="{FF2B5EF4-FFF2-40B4-BE49-F238E27FC236}">
                <a16:creationId xmlns:a16="http://schemas.microsoft.com/office/drawing/2014/main" id="{056CD1CF-04E7-2DEA-0802-A25EC8E17644}"/>
              </a:ext>
            </a:extLst>
          </p:cNvPr>
          <p:cNvSpPr>
            <a:spLocks noGrp="1" noChangeArrowheads="1"/>
          </p:cNvSpPr>
          <p:nvPr>
            <p:ph idx="1"/>
          </p:nvPr>
        </p:nvSpPr>
        <p:spPr>
          <a:xfrm>
            <a:off x="533400" y="1600200"/>
            <a:ext cx="10134600" cy="4114800"/>
          </a:xfrm>
        </p:spPr>
        <p:txBody>
          <a:bodyPr/>
          <a:lstStyle/>
          <a:p>
            <a:pPr marL="609600" indent="-609600" eaLnBrk="1" hangingPunct="1">
              <a:lnSpc>
                <a:spcPct val="90000"/>
              </a:lnSpc>
              <a:buFontTx/>
              <a:buAutoNum type="arabicPeriod"/>
              <a:defRPr/>
            </a:pPr>
            <a:r>
              <a:rPr lang="en-US" sz="2800" dirty="0"/>
              <a:t>Should produce the desired results for all legal inputs</a:t>
            </a:r>
          </a:p>
          <a:p>
            <a:pPr marL="609600" indent="-609600" eaLnBrk="1" hangingPunct="1">
              <a:lnSpc>
                <a:spcPct val="90000"/>
              </a:lnSpc>
              <a:buFontTx/>
              <a:buAutoNum type="arabicPeriod"/>
              <a:defRPr/>
            </a:pPr>
            <a:r>
              <a:rPr lang="en-US" sz="2800" dirty="0"/>
              <a:t>Should give reasonable error messages for illegal inputs</a:t>
            </a:r>
          </a:p>
          <a:p>
            <a:pPr marL="609600" indent="-609600" eaLnBrk="1" hangingPunct="1">
              <a:lnSpc>
                <a:spcPct val="90000"/>
              </a:lnSpc>
              <a:buFontTx/>
              <a:buAutoNum type="arabicPeriod"/>
              <a:defRPr/>
            </a:pPr>
            <a:r>
              <a:rPr lang="en-US" sz="2800" dirty="0"/>
              <a:t>Need not worry about misbehaving hardware</a:t>
            </a:r>
          </a:p>
          <a:p>
            <a:pPr marL="609600" indent="-609600" eaLnBrk="1" hangingPunct="1">
              <a:lnSpc>
                <a:spcPct val="90000"/>
              </a:lnSpc>
              <a:buFontTx/>
              <a:buAutoNum type="arabicPeriod"/>
              <a:defRPr/>
            </a:pPr>
            <a:r>
              <a:rPr lang="en-US" sz="2800" dirty="0"/>
              <a:t>Need not worry about misbehaving system software</a:t>
            </a:r>
          </a:p>
          <a:p>
            <a:pPr marL="609600" indent="-609600" eaLnBrk="1" hangingPunct="1">
              <a:lnSpc>
                <a:spcPct val="90000"/>
              </a:lnSpc>
              <a:buFontTx/>
              <a:buAutoNum type="arabicPeriod"/>
              <a:defRPr/>
            </a:pPr>
            <a:r>
              <a:rPr lang="en-US" sz="2800" dirty="0"/>
              <a:t>Is allowed to terminate after finding an error</a:t>
            </a:r>
          </a:p>
          <a:p>
            <a:pPr marL="609600" indent="-609600" eaLnBrk="1" hangingPunct="1">
              <a:lnSpc>
                <a:spcPct val="90000"/>
              </a:lnSpc>
              <a:buNone/>
              <a:defRPr/>
            </a:pPr>
            <a:endParaRPr lang="en-US" sz="2800" dirty="0"/>
          </a:p>
          <a:p>
            <a:pPr marL="609600" indent="-609600" eaLnBrk="1" hangingPunct="1">
              <a:lnSpc>
                <a:spcPct val="90000"/>
              </a:lnSpc>
              <a:buNone/>
              <a:defRPr/>
            </a:pPr>
            <a:r>
              <a:rPr lang="en-US" sz="2800" dirty="0"/>
              <a:t>3, 4, and 5 are true for beginner’s code; often, we must worry about those in real software.</a:t>
            </a:r>
          </a:p>
        </p:txBody>
      </p:sp>
      <p:sp>
        <p:nvSpPr>
          <p:cNvPr id="5" name="Footer Placeholder 4">
            <a:extLst>
              <a:ext uri="{FF2B5EF4-FFF2-40B4-BE49-F238E27FC236}">
                <a16:creationId xmlns:a16="http://schemas.microsoft.com/office/drawing/2014/main" id="{D36315DF-245D-EE14-B6DB-5D9FD2660754}"/>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05EF4FFF-EB79-644D-3698-D09E7F3C938D}"/>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0D68B3C0-174E-46EF-901F-0066F0CBC3F2}" type="slidenum">
              <a:rPr lang="en-US" altLang="en-US" sz="1400">
                <a:latin typeface="Arial" panose="020B0604020202020204" pitchFamily="34" charset="0"/>
                <a:cs typeface="Arial" panose="020B0604020202020204" pitchFamily="34" charset="0"/>
              </a:rPr>
              <a:pPr>
                <a:spcBef>
                  <a:spcPct val="0"/>
                </a:spcBef>
                <a:buClrTx/>
                <a:buSzTx/>
                <a:buFontTx/>
                <a:buNone/>
              </a:pPr>
              <a:t>5</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B0F8F0C-412B-C0B4-05A9-41F8B594CCBA}"/>
              </a:ext>
            </a:extLst>
          </p:cNvPr>
          <p:cNvSpPr>
            <a:spLocks noGrp="1" noChangeArrowheads="1"/>
          </p:cNvSpPr>
          <p:nvPr>
            <p:ph type="title"/>
          </p:nvPr>
        </p:nvSpPr>
        <p:spPr>
          <a:xfrm>
            <a:off x="814039" y="160687"/>
            <a:ext cx="10515600" cy="1134714"/>
          </a:xfrm>
        </p:spPr>
        <p:txBody>
          <a:bodyPr/>
          <a:lstStyle/>
          <a:p>
            <a:pPr eaLnBrk="1" hangingPunct="1">
              <a:defRPr/>
            </a:pPr>
            <a:r>
              <a:rPr lang="en-US" dirty="0"/>
              <a:t>Sources of errors</a:t>
            </a:r>
          </a:p>
        </p:txBody>
      </p:sp>
      <p:sp>
        <p:nvSpPr>
          <p:cNvPr id="18435" name="Rectangle 3">
            <a:extLst>
              <a:ext uri="{FF2B5EF4-FFF2-40B4-BE49-F238E27FC236}">
                <a16:creationId xmlns:a16="http://schemas.microsoft.com/office/drawing/2014/main" id="{DCE914DC-F44D-E755-3317-0AF3CBA59969}"/>
              </a:ext>
            </a:extLst>
          </p:cNvPr>
          <p:cNvSpPr>
            <a:spLocks noGrp="1" noChangeArrowheads="1"/>
          </p:cNvSpPr>
          <p:nvPr>
            <p:ph idx="1"/>
          </p:nvPr>
        </p:nvSpPr>
        <p:spPr>
          <a:xfrm>
            <a:off x="533400" y="1295401"/>
            <a:ext cx="9906000" cy="4800599"/>
          </a:xfrm>
        </p:spPr>
        <p:txBody>
          <a:bodyPr/>
          <a:lstStyle/>
          <a:p>
            <a:pPr eaLnBrk="1" hangingPunct="1">
              <a:lnSpc>
                <a:spcPct val="90000"/>
              </a:lnSpc>
              <a:defRPr/>
            </a:pPr>
            <a:r>
              <a:rPr lang="en-US" sz="2400" dirty="0"/>
              <a:t>Poor specification</a:t>
            </a:r>
          </a:p>
          <a:p>
            <a:pPr lvl="1" eaLnBrk="1" hangingPunct="1">
              <a:lnSpc>
                <a:spcPct val="90000"/>
              </a:lnSpc>
              <a:defRPr/>
            </a:pPr>
            <a:r>
              <a:rPr lang="en-US" sz="2000" dirty="0"/>
              <a:t>“What’s this supposed to do?”</a:t>
            </a:r>
          </a:p>
          <a:p>
            <a:pPr eaLnBrk="1" hangingPunct="1">
              <a:lnSpc>
                <a:spcPct val="90000"/>
              </a:lnSpc>
              <a:defRPr/>
            </a:pPr>
            <a:r>
              <a:rPr lang="en-US" sz="2400" dirty="0"/>
              <a:t>Incomplete programs</a:t>
            </a:r>
          </a:p>
          <a:p>
            <a:pPr lvl="1" eaLnBrk="1" hangingPunct="1">
              <a:lnSpc>
                <a:spcPct val="90000"/>
              </a:lnSpc>
              <a:defRPr/>
            </a:pPr>
            <a:r>
              <a:rPr lang="en-US" sz="2000" dirty="0"/>
              <a:t>“but I’ll not get around to doing that until tomorrow”</a:t>
            </a:r>
          </a:p>
          <a:p>
            <a:pPr eaLnBrk="1" hangingPunct="1">
              <a:lnSpc>
                <a:spcPct val="90000"/>
              </a:lnSpc>
              <a:defRPr/>
            </a:pPr>
            <a:r>
              <a:rPr lang="en-US" sz="2400" dirty="0"/>
              <a:t>Unexpected arguments</a:t>
            </a:r>
          </a:p>
          <a:p>
            <a:pPr lvl="1" eaLnBrk="1" hangingPunct="1">
              <a:lnSpc>
                <a:spcPct val="90000"/>
              </a:lnSpc>
              <a:defRPr/>
            </a:pPr>
            <a:r>
              <a:rPr lang="en-US" sz="2000" dirty="0"/>
              <a:t>“but </a:t>
            </a:r>
            <a:r>
              <a:rPr lang="en-US" sz="2000" b="1" dirty="0"/>
              <a:t>sqrt()</a:t>
            </a:r>
            <a:r>
              <a:rPr lang="en-US" sz="2000" dirty="0"/>
              <a:t> isn’t supposed to be called with </a:t>
            </a:r>
            <a:r>
              <a:rPr lang="en-US" sz="2000" b="1" dirty="0"/>
              <a:t>-1</a:t>
            </a:r>
            <a:r>
              <a:rPr lang="en-US" sz="2000" dirty="0"/>
              <a:t> as its argument”</a:t>
            </a:r>
          </a:p>
          <a:p>
            <a:pPr eaLnBrk="1" hangingPunct="1">
              <a:lnSpc>
                <a:spcPct val="90000"/>
              </a:lnSpc>
              <a:defRPr/>
            </a:pPr>
            <a:r>
              <a:rPr lang="en-US" sz="2400" dirty="0"/>
              <a:t>Unexpected input</a:t>
            </a:r>
          </a:p>
          <a:p>
            <a:pPr lvl="1" eaLnBrk="1" hangingPunct="1">
              <a:lnSpc>
                <a:spcPct val="90000"/>
              </a:lnSpc>
              <a:defRPr/>
            </a:pPr>
            <a:r>
              <a:rPr lang="en-US" sz="2000" dirty="0"/>
              <a:t>“but the user was supposed to input an integer”</a:t>
            </a:r>
          </a:p>
          <a:p>
            <a:pPr>
              <a:defRPr/>
            </a:pPr>
            <a:r>
              <a:rPr lang="en-US" sz="2400" dirty="0"/>
              <a:t>Unexpected state</a:t>
            </a:r>
          </a:p>
          <a:p>
            <a:pPr lvl="1">
              <a:defRPr/>
            </a:pPr>
            <a:r>
              <a:rPr lang="en-US" sz="2000" dirty="0"/>
              <a:t>But my database has bad data</a:t>
            </a:r>
          </a:p>
          <a:p>
            <a:pPr eaLnBrk="1" hangingPunct="1">
              <a:lnSpc>
                <a:spcPct val="90000"/>
              </a:lnSpc>
              <a:defRPr/>
            </a:pPr>
            <a:r>
              <a:rPr lang="en-US" sz="2400" dirty="0"/>
              <a:t>Logic errors: Code that simply doesn’t do what it was supposed to do</a:t>
            </a:r>
          </a:p>
          <a:p>
            <a:pPr lvl="1" eaLnBrk="1" hangingPunct="1">
              <a:lnSpc>
                <a:spcPct val="90000"/>
              </a:lnSpc>
              <a:defRPr/>
            </a:pPr>
            <a:r>
              <a:rPr lang="en-US" sz="2000" dirty="0"/>
              <a:t>“so fix it!”</a:t>
            </a:r>
          </a:p>
        </p:txBody>
      </p:sp>
      <p:sp>
        <p:nvSpPr>
          <p:cNvPr id="5" name="Footer Placeholder 4">
            <a:extLst>
              <a:ext uri="{FF2B5EF4-FFF2-40B4-BE49-F238E27FC236}">
                <a16:creationId xmlns:a16="http://schemas.microsoft.com/office/drawing/2014/main" id="{89363063-DF12-1CA3-AB90-F61B8E27EC27}"/>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88AC6D59-DAF6-3349-DECF-7D5826808CE6}"/>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7C1CCDE3-F30A-4594-BD41-72B97B8CEA88}" type="slidenum">
              <a:rPr lang="en-US" altLang="en-US" sz="1400">
                <a:latin typeface="Arial" panose="020B0604020202020204" pitchFamily="34" charset="0"/>
                <a:cs typeface="Arial" panose="020B0604020202020204" pitchFamily="34" charset="0"/>
              </a:rPr>
              <a:pPr>
                <a:spcBef>
                  <a:spcPct val="0"/>
                </a:spcBef>
                <a:buClrTx/>
                <a:buSzTx/>
                <a:buFontTx/>
                <a:buNone/>
              </a:pPr>
              <a:t>6</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235BC7C-00EE-EB52-D87E-13E8E160E263}"/>
              </a:ext>
            </a:extLst>
          </p:cNvPr>
          <p:cNvSpPr>
            <a:spLocks noGrp="1" noChangeArrowheads="1"/>
          </p:cNvSpPr>
          <p:nvPr>
            <p:ph type="title"/>
          </p:nvPr>
        </p:nvSpPr>
        <p:spPr>
          <a:xfrm>
            <a:off x="2209800" y="0"/>
            <a:ext cx="7772400" cy="1143000"/>
          </a:xfrm>
        </p:spPr>
        <p:txBody>
          <a:bodyPr/>
          <a:lstStyle/>
          <a:p>
            <a:pPr eaLnBrk="1" hangingPunct="1">
              <a:defRPr/>
            </a:pPr>
            <a:r>
              <a:rPr lang="en-US"/>
              <a:t>Kinds of Errors</a:t>
            </a:r>
          </a:p>
        </p:txBody>
      </p:sp>
      <p:sp>
        <p:nvSpPr>
          <p:cNvPr id="54275" name="Rectangle 3">
            <a:extLst>
              <a:ext uri="{FF2B5EF4-FFF2-40B4-BE49-F238E27FC236}">
                <a16:creationId xmlns:a16="http://schemas.microsoft.com/office/drawing/2014/main" id="{EBC4DE14-89A6-3D86-475F-F9C29E1B3B4C}"/>
              </a:ext>
            </a:extLst>
          </p:cNvPr>
          <p:cNvSpPr>
            <a:spLocks noGrp="1" noChangeArrowheads="1"/>
          </p:cNvSpPr>
          <p:nvPr>
            <p:ph idx="1"/>
          </p:nvPr>
        </p:nvSpPr>
        <p:spPr>
          <a:xfrm>
            <a:off x="609600" y="1371600"/>
            <a:ext cx="9906000" cy="4876800"/>
          </a:xfrm>
        </p:spPr>
        <p:txBody>
          <a:bodyPr/>
          <a:lstStyle/>
          <a:p>
            <a:pPr eaLnBrk="1" hangingPunct="1">
              <a:defRPr/>
            </a:pPr>
            <a:r>
              <a:rPr lang="en-US" dirty="0"/>
              <a:t>Compile-time errors</a:t>
            </a:r>
          </a:p>
          <a:p>
            <a:pPr lvl="1" eaLnBrk="1" hangingPunct="1">
              <a:defRPr/>
            </a:pPr>
            <a:r>
              <a:rPr lang="en-US" dirty="0"/>
              <a:t>Syntax errors</a:t>
            </a:r>
          </a:p>
          <a:p>
            <a:pPr lvl="1" eaLnBrk="1" hangingPunct="1">
              <a:defRPr/>
            </a:pPr>
            <a:r>
              <a:rPr lang="en-US" dirty="0"/>
              <a:t>Type errors</a:t>
            </a:r>
          </a:p>
          <a:p>
            <a:pPr eaLnBrk="1" hangingPunct="1">
              <a:defRPr/>
            </a:pPr>
            <a:r>
              <a:rPr lang="en-US" dirty="0"/>
              <a:t>Link-time errors</a:t>
            </a:r>
          </a:p>
          <a:p>
            <a:pPr eaLnBrk="1" hangingPunct="1">
              <a:defRPr/>
            </a:pPr>
            <a:r>
              <a:rPr lang="en-US" dirty="0"/>
              <a:t>Run-time errors</a:t>
            </a:r>
          </a:p>
          <a:p>
            <a:pPr lvl="1" eaLnBrk="1" hangingPunct="1">
              <a:defRPr/>
            </a:pPr>
            <a:r>
              <a:rPr lang="en-US" dirty="0"/>
              <a:t>Detected by computer (crash)</a:t>
            </a:r>
          </a:p>
          <a:p>
            <a:pPr lvl="1" eaLnBrk="1" hangingPunct="1">
              <a:defRPr/>
            </a:pPr>
            <a:r>
              <a:rPr lang="en-US" dirty="0"/>
              <a:t>Detected by library (exceptions)</a:t>
            </a:r>
          </a:p>
          <a:p>
            <a:pPr lvl="1" eaLnBrk="1" hangingPunct="1">
              <a:defRPr/>
            </a:pPr>
            <a:r>
              <a:rPr lang="en-US" dirty="0"/>
              <a:t>Detected by user code</a:t>
            </a:r>
          </a:p>
          <a:p>
            <a:pPr eaLnBrk="1" hangingPunct="1">
              <a:defRPr/>
            </a:pPr>
            <a:r>
              <a:rPr lang="en-US" dirty="0"/>
              <a:t>Logic errors</a:t>
            </a:r>
          </a:p>
          <a:p>
            <a:pPr lvl="1" eaLnBrk="1" hangingPunct="1">
              <a:defRPr/>
            </a:pPr>
            <a:r>
              <a:rPr lang="en-US" dirty="0"/>
              <a:t>Detected by programmer (code runs, but produces incorrect output)</a:t>
            </a:r>
          </a:p>
        </p:txBody>
      </p:sp>
      <p:sp>
        <p:nvSpPr>
          <p:cNvPr id="5" name="Footer Placeholder 4">
            <a:extLst>
              <a:ext uri="{FF2B5EF4-FFF2-40B4-BE49-F238E27FC236}">
                <a16:creationId xmlns:a16="http://schemas.microsoft.com/office/drawing/2014/main" id="{88BFF978-404C-7E7C-A68C-B7E87C7AFCA1}"/>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35F9349E-2B0A-7BD7-E106-24AEB8EDBD28}"/>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C24C8BC7-4F5A-4A5C-8EC3-E4AA12C6C561}" type="slidenum">
              <a:rPr lang="en-US" altLang="en-US" sz="1400">
                <a:latin typeface="Arial" panose="020B0604020202020204" pitchFamily="34" charset="0"/>
                <a:cs typeface="Arial" panose="020B0604020202020204" pitchFamily="34" charset="0"/>
              </a:rPr>
              <a:pPr>
                <a:spcBef>
                  <a:spcPct val="0"/>
                </a:spcBef>
                <a:buClrTx/>
                <a:buSzTx/>
                <a:buFontTx/>
                <a:buNone/>
              </a:pPr>
              <a:t>7</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800D18D-4AB4-0D27-5313-0B23B1E6EE0F}"/>
              </a:ext>
            </a:extLst>
          </p:cNvPr>
          <p:cNvSpPr>
            <a:spLocks noGrp="1" noChangeArrowheads="1"/>
          </p:cNvSpPr>
          <p:nvPr>
            <p:ph type="title"/>
          </p:nvPr>
        </p:nvSpPr>
        <p:spPr/>
        <p:txBody>
          <a:bodyPr/>
          <a:lstStyle/>
          <a:p>
            <a:pPr eaLnBrk="1" hangingPunct="1">
              <a:defRPr/>
            </a:pPr>
            <a:r>
              <a:rPr lang="en-US"/>
              <a:t>Check your inputs</a:t>
            </a:r>
          </a:p>
        </p:txBody>
      </p:sp>
      <p:sp>
        <p:nvSpPr>
          <p:cNvPr id="16387" name="Rectangle 3">
            <a:extLst>
              <a:ext uri="{FF2B5EF4-FFF2-40B4-BE49-F238E27FC236}">
                <a16:creationId xmlns:a16="http://schemas.microsoft.com/office/drawing/2014/main" id="{5F444259-1C27-58BB-6A7F-E3A0286EDF7D}"/>
              </a:ext>
            </a:extLst>
          </p:cNvPr>
          <p:cNvSpPr>
            <a:spLocks noGrp="1" noChangeArrowheads="1"/>
          </p:cNvSpPr>
          <p:nvPr>
            <p:ph idx="1"/>
          </p:nvPr>
        </p:nvSpPr>
        <p:spPr>
          <a:xfrm>
            <a:off x="533400" y="1825625"/>
            <a:ext cx="10820400" cy="4351338"/>
          </a:xfrm>
        </p:spPr>
        <p:txBody>
          <a:bodyPr/>
          <a:lstStyle/>
          <a:p>
            <a:pPr eaLnBrk="1" hangingPunct="1">
              <a:defRPr/>
            </a:pPr>
            <a:r>
              <a:rPr lang="en-US" sz="2400" dirty="0"/>
              <a:t>Before trying to use an input value, check that it meets your expectations/requirements</a:t>
            </a:r>
          </a:p>
          <a:p>
            <a:pPr lvl="1" eaLnBrk="1" hangingPunct="1">
              <a:defRPr/>
            </a:pPr>
            <a:r>
              <a:rPr lang="en-US" sz="2000" dirty="0"/>
              <a:t>Function arguments</a:t>
            </a:r>
          </a:p>
          <a:p>
            <a:pPr lvl="1" eaLnBrk="1" hangingPunct="1">
              <a:defRPr/>
            </a:pPr>
            <a:r>
              <a:rPr lang="en-US" sz="2000" dirty="0"/>
              <a:t>Data from input (</a:t>
            </a:r>
            <a:r>
              <a:rPr lang="en-US" sz="1600" b="1" dirty="0" err="1"/>
              <a:t>istream</a:t>
            </a:r>
            <a:r>
              <a:rPr lang="en-US" sz="2000" dirty="0"/>
              <a:t>)</a:t>
            </a:r>
          </a:p>
          <a:p>
            <a:pPr>
              <a:defRPr/>
            </a:pPr>
            <a:r>
              <a:rPr lang="en-US" sz="2400" dirty="0"/>
              <a:t>For example</a:t>
            </a:r>
          </a:p>
          <a:p>
            <a:pPr marL="914400" lvl="2" indent="0">
              <a:buNone/>
              <a:defRPr/>
            </a:pPr>
            <a:r>
              <a:rPr lang="en-US" sz="1600" b="1" dirty="0"/>
              <a:t>int x = 0;</a:t>
            </a:r>
          </a:p>
          <a:p>
            <a:pPr marL="914400" lvl="2" indent="0">
              <a:buNone/>
              <a:defRPr/>
            </a:pPr>
            <a:r>
              <a:rPr lang="en-US" sz="1600" b="1" dirty="0" err="1"/>
              <a:t>cin</a:t>
            </a:r>
            <a:r>
              <a:rPr lang="en-US" sz="1600" b="1" dirty="0"/>
              <a:t> &gt;&gt; x;</a:t>
            </a:r>
          </a:p>
          <a:p>
            <a:pPr marL="914400" lvl="2" indent="0">
              <a:buNone/>
              <a:defRPr/>
            </a:pPr>
            <a:r>
              <a:rPr lang="en-US" sz="1600" b="1" dirty="0"/>
              <a:t>if (!(0&lt;x &amp;&amp; x&lt;max))</a:t>
            </a:r>
          </a:p>
          <a:p>
            <a:pPr marL="914400" lvl="2" indent="0">
              <a:buNone/>
              <a:defRPr/>
            </a:pPr>
            <a:r>
              <a:rPr lang="en-US" sz="1600" b="1" dirty="0"/>
              <a:t>	error(“input out of range”);</a:t>
            </a:r>
          </a:p>
          <a:p>
            <a:pPr>
              <a:defRPr/>
            </a:pPr>
            <a:r>
              <a:rPr lang="en-US" sz="2400" dirty="0"/>
              <a:t>We’ll get back to that</a:t>
            </a:r>
          </a:p>
        </p:txBody>
      </p:sp>
      <p:sp>
        <p:nvSpPr>
          <p:cNvPr id="5" name="Footer Placeholder 4">
            <a:extLst>
              <a:ext uri="{FF2B5EF4-FFF2-40B4-BE49-F238E27FC236}">
                <a16:creationId xmlns:a16="http://schemas.microsoft.com/office/drawing/2014/main" id="{0A58ABC3-57FA-3453-B144-6175200B1BCB}"/>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A18C9E0E-A164-A27C-18A0-DCAFF44E8184}"/>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B3831BF9-B4AB-49FE-A302-5D3385B3430D}" type="slidenum">
              <a:rPr lang="en-US" altLang="en-US" sz="1400">
                <a:latin typeface="Arial" panose="020B0604020202020204" pitchFamily="34" charset="0"/>
                <a:cs typeface="Arial" panose="020B0604020202020204" pitchFamily="34" charset="0"/>
              </a:rPr>
              <a:pPr>
                <a:spcBef>
                  <a:spcPct val="0"/>
                </a:spcBef>
                <a:buClrTx/>
                <a:buSzTx/>
                <a:buFontTx/>
                <a:buNone/>
              </a:pPr>
              <a:t>8</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9541D95-44B9-2627-F87C-F80D36BCDAB1}"/>
              </a:ext>
            </a:extLst>
          </p:cNvPr>
          <p:cNvSpPr>
            <a:spLocks noGrp="1" noChangeArrowheads="1"/>
          </p:cNvSpPr>
          <p:nvPr>
            <p:ph type="title"/>
          </p:nvPr>
        </p:nvSpPr>
        <p:spPr>
          <a:xfrm>
            <a:off x="2133600" y="152400"/>
            <a:ext cx="7772400" cy="1143000"/>
          </a:xfrm>
        </p:spPr>
        <p:txBody>
          <a:bodyPr/>
          <a:lstStyle/>
          <a:p>
            <a:pPr eaLnBrk="1" hangingPunct="1">
              <a:defRPr/>
            </a:pPr>
            <a:r>
              <a:rPr lang="en-US"/>
              <a:t>Bad function arguments</a:t>
            </a:r>
          </a:p>
        </p:txBody>
      </p:sp>
      <p:sp>
        <p:nvSpPr>
          <p:cNvPr id="22531" name="Rectangle 3">
            <a:extLst>
              <a:ext uri="{FF2B5EF4-FFF2-40B4-BE49-F238E27FC236}">
                <a16:creationId xmlns:a16="http://schemas.microsoft.com/office/drawing/2014/main" id="{3957F127-B28F-85BC-90BA-D78709CFC511}"/>
              </a:ext>
            </a:extLst>
          </p:cNvPr>
          <p:cNvSpPr>
            <a:spLocks noGrp="1" noChangeArrowheads="1"/>
          </p:cNvSpPr>
          <p:nvPr>
            <p:ph idx="1"/>
          </p:nvPr>
        </p:nvSpPr>
        <p:spPr>
          <a:xfrm>
            <a:off x="609600" y="1371600"/>
            <a:ext cx="10058400" cy="4876800"/>
          </a:xfrm>
        </p:spPr>
        <p:txBody>
          <a:bodyPr/>
          <a:lstStyle/>
          <a:p>
            <a:pPr eaLnBrk="1" hangingPunct="1">
              <a:lnSpc>
                <a:spcPct val="80000"/>
              </a:lnSpc>
              <a:defRPr/>
            </a:pPr>
            <a:r>
              <a:rPr lang="en-US" sz="2800" dirty="0"/>
              <a:t>The compiler helps:</a:t>
            </a:r>
          </a:p>
          <a:p>
            <a:pPr lvl="1" eaLnBrk="1" hangingPunct="1">
              <a:lnSpc>
                <a:spcPct val="80000"/>
              </a:lnSpc>
              <a:defRPr/>
            </a:pPr>
            <a:r>
              <a:rPr lang="en-US" sz="2400" dirty="0"/>
              <a:t>Number and types of arguments must match</a:t>
            </a:r>
          </a:p>
          <a:p>
            <a:pPr lvl="1" eaLnBrk="1" hangingPunct="1">
              <a:lnSpc>
                <a:spcPct val="80000"/>
              </a:lnSpc>
              <a:defRPr/>
            </a:pPr>
            <a:endParaRPr lang="en-US" sz="900" b="1" dirty="0"/>
          </a:p>
          <a:p>
            <a:pPr lvl="1" eaLnBrk="1" hangingPunct="1">
              <a:lnSpc>
                <a:spcPct val="80000"/>
              </a:lnSpc>
              <a:buFontTx/>
              <a:buNone/>
              <a:defRPr/>
            </a:pPr>
            <a:r>
              <a:rPr lang="en-US" sz="2000" b="1" dirty="0" err="1"/>
              <a:t>int</a:t>
            </a:r>
            <a:r>
              <a:rPr lang="en-US" sz="2000" b="1" dirty="0"/>
              <a:t> area(</a:t>
            </a:r>
            <a:r>
              <a:rPr lang="en-US" sz="2000" b="1" dirty="0" err="1"/>
              <a:t>int</a:t>
            </a:r>
            <a:r>
              <a:rPr lang="en-US" sz="2000" b="1" dirty="0"/>
              <a:t> length, </a:t>
            </a:r>
            <a:r>
              <a:rPr lang="en-US" sz="2000" b="1" dirty="0" err="1"/>
              <a:t>int</a:t>
            </a:r>
            <a:r>
              <a:rPr lang="en-US" sz="2000" b="1" dirty="0"/>
              <a:t> width)</a:t>
            </a:r>
          </a:p>
          <a:p>
            <a:pPr lvl="1" eaLnBrk="1" hangingPunct="1">
              <a:lnSpc>
                <a:spcPct val="80000"/>
              </a:lnSpc>
              <a:buFontTx/>
              <a:buNone/>
              <a:defRPr/>
            </a:pPr>
            <a:r>
              <a:rPr lang="en-US" sz="2000" b="1" dirty="0"/>
              <a:t>{</a:t>
            </a:r>
          </a:p>
          <a:p>
            <a:pPr lvl="1" eaLnBrk="1" hangingPunct="1">
              <a:lnSpc>
                <a:spcPct val="80000"/>
              </a:lnSpc>
              <a:buFontTx/>
              <a:buNone/>
              <a:defRPr/>
            </a:pPr>
            <a:r>
              <a:rPr lang="en-US" sz="2000" b="1" dirty="0"/>
              <a:t>	return length*width;</a:t>
            </a:r>
          </a:p>
          <a:p>
            <a:pPr lvl="1" eaLnBrk="1" hangingPunct="1">
              <a:lnSpc>
                <a:spcPct val="80000"/>
              </a:lnSpc>
              <a:buFontTx/>
              <a:buNone/>
              <a:defRPr/>
            </a:pPr>
            <a:r>
              <a:rPr lang="en-US" sz="2000" b="1" dirty="0"/>
              <a:t>}</a:t>
            </a:r>
          </a:p>
          <a:p>
            <a:pPr lvl="1" eaLnBrk="1" hangingPunct="1">
              <a:lnSpc>
                <a:spcPct val="80000"/>
              </a:lnSpc>
              <a:buFontTx/>
              <a:buNone/>
              <a:defRPr/>
            </a:pPr>
            <a:endParaRPr lang="en-US" sz="1000" b="1" dirty="0"/>
          </a:p>
          <a:p>
            <a:pPr lvl="1" eaLnBrk="1" hangingPunct="1">
              <a:lnSpc>
                <a:spcPct val="80000"/>
              </a:lnSpc>
              <a:buFontTx/>
              <a:buNone/>
              <a:defRPr/>
            </a:pPr>
            <a:r>
              <a:rPr lang="en-US" sz="2000" b="1" dirty="0" err="1"/>
              <a:t>int</a:t>
            </a:r>
            <a:r>
              <a:rPr lang="en-US" sz="2000" b="1" dirty="0"/>
              <a:t> x1 = area(7);	   	// </a:t>
            </a:r>
            <a:r>
              <a:rPr lang="en-US" sz="2000" i="1" dirty="0"/>
              <a:t>error: wrong number of arguments</a:t>
            </a:r>
          </a:p>
          <a:p>
            <a:pPr lvl="1" eaLnBrk="1" hangingPunct="1">
              <a:lnSpc>
                <a:spcPct val="80000"/>
              </a:lnSpc>
              <a:buFontTx/>
              <a:buNone/>
              <a:defRPr/>
            </a:pPr>
            <a:r>
              <a:rPr lang="en-US" sz="2000" b="1" dirty="0" err="1"/>
              <a:t>int</a:t>
            </a:r>
            <a:r>
              <a:rPr lang="en-US" sz="2000" b="1" dirty="0"/>
              <a:t> x2 = area("seven", 2);	// </a:t>
            </a:r>
            <a:r>
              <a:rPr lang="en-US" sz="2000" i="1" dirty="0"/>
              <a:t>error: 1</a:t>
            </a:r>
            <a:r>
              <a:rPr lang="en-US" sz="2000" i="1" baseline="30000" dirty="0"/>
              <a:t>st</a:t>
            </a:r>
            <a:r>
              <a:rPr lang="en-US" sz="2000" i="1" dirty="0"/>
              <a:t> argument has a wrong type</a:t>
            </a:r>
          </a:p>
          <a:p>
            <a:pPr lvl="1" eaLnBrk="1" hangingPunct="1">
              <a:lnSpc>
                <a:spcPct val="80000"/>
              </a:lnSpc>
              <a:buFontTx/>
              <a:buNone/>
              <a:defRPr/>
            </a:pPr>
            <a:r>
              <a:rPr lang="en-US" sz="2000" b="1" dirty="0" err="1"/>
              <a:t>int</a:t>
            </a:r>
            <a:r>
              <a:rPr lang="en-US" sz="2000" b="1" dirty="0"/>
              <a:t> x3 = area(7, 10);		// </a:t>
            </a:r>
            <a:r>
              <a:rPr lang="en-US" sz="2000" i="1" dirty="0"/>
              <a:t>ok</a:t>
            </a:r>
          </a:p>
          <a:p>
            <a:pPr lvl="1" eaLnBrk="1" hangingPunct="1">
              <a:lnSpc>
                <a:spcPct val="80000"/>
              </a:lnSpc>
              <a:buFontTx/>
              <a:buNone/>
              <a:defRPr/>
            </a:pPr>
            <a:r>
              <a:rPr lang="en-US" sz="2000" b="1" dirty="0" err="1"/>
              <a:t>int</a:t>
            </a:r>
            <a:r>
              <a:rPr lang="en-US" sz="2000" b="1" dirty="0"/>
              <a:t> x5 = area(7.5, 10);	// </a:t>
            </a:r>
            <a:r>
              <a:rPr lang="en-US" sz="2000" i="1" dirty="0"/>
              <a:t>ok, but dangerous: 7.5 truncated to 7;</a:t>
            </a:r>
          </a:p>
          <a:p>
            <a:pPr lvl="1" eaLnBrk="1" hangingPunct="1">
              <a:lnSpc>
                <a:spcPct val="80000"/>
              </a:lnSpc>
              <a:buFontTx/>
              <a:buNone/>
              <a:defRPr/>
            </a:pPr>
            <a:r>
              <a:rPr lang="en-US" sz="2000" b="1" dirty="0"/>
              <a:t>					//      </a:t>
            </a:r>
            <a:r>
              <a:rPr lang="en-US" sz="2000" i="1" dirty="0"/>
              <a:t>most compilers will warn you</a:t>
            </a:r>
          </a:p>
          <a:p>
            <a:pPr lvl="1" eaLnBrk="1" hangingPunct="1">
              <a:lnSpc>
                <a:spcPct val="80000"/>
              </a:lnSpc>
              <a:buFontTx/>
              <a:buNone/>
              <a:defRPr/>
            </a:pPr>
            <a:r>
              <a:rPr lang="en-US" sz="2000" b="1" dirty="0" err="1"/>
              <a:t>int</a:t>
            </a:r>
            <a:r>
              <a:rPr lang="en-US" sz="2000" b="1" dirty="0"/>
              <a:t> x = area(10, -7); 	 	// </a:t>
            </a:r>
            <a:r>
              <a:rPr lang="en-US" sz="2000" i="1" dirty="0"/>
              <a:t>this is a difficult case:</a:t>
            </a:r>
          </a:p>
          <a:p>
            <a:pPr lvl="1" eaLnBrk="1" hangingPunct="1">
              <a:lnSpc>
                <a:spcPct val="80000"/>
              </a:lnSpc>
              <a:buFontTx/>
              <a:buNone/>
              <a:defRPr/>
            </a:pPr>
            <a:r>
              <a:rPr lang="en-US" sz="2000" b="1" dirty="0"/>
              <a:t>			             		// </a:t>
            </a:r>
            <a:r>
              <a:rPr lang="en-US" sz="2000" i="1" dirty="0"/>
              <a:t>the types are correct, but the values make no sense</a:t>
            </a:r>
          </a:p>
        </p:txBody>
      </p:sp>
      <p:sp>
        <p:nvSpPr>
          <p:cNvPr id="5" name="Footer Placeholder 4">
            <a:extLst>
              <a:ext uri="{FF2B5EF4-FFF2-40B4-BE49-F238E27FC236}">
                <a16:creationId xmlns:a16="http://schemas.microsoft.com/office/drawing/2014/main" id="{BAC3E724-AFD6-BD2B-2F88-5AC09CD56066}"/>
              </a:ext>
            </a:extLst>
          </p:cNvPr>
          <p:cNvSpPr>
            <a:spLocks noGrp="1"/>
          </p:cNvSpPr>
          <p:nvPr>
            <p:ph type="ftr" sz="quarter" idx="11"/>
          </p:nvPr>
        </p:nvSpPr>
        <p:spPr/>
        <p:txBody>
          <a:bodyPr/>
          <a:lstStyle/>
          <a:p>
            <a:pPr>
              <a:defRPr/>
            </a:pPr>
            <a:r>
              <a:rPr lang="en-US"/>
              <a:t>Stroustrup/Programming/2024/Chapter4</a:t>
            </a:r>
          </a:p>
        </p:txBody>
      </p:sp>
      <p:sp>
        <p:nvSpPr>
          <p:cNvPr id="4" name="Slide Number Placeholder 5">
            <a:extLst>
              <a:ext uri="{FF2B5EF4-FFF2-40B4-BE49-F238E27FC236}">
                <a16:creationId xmlns:a16="http://schemas.microsoft.com/office/drawing/2014/main" id="{4AE55575-9819-0C3B-87CA-4CBDDAE57345}"/>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fld id="{0E40802B-EB75-415E-B747-014949D0C7DC}" type="slidenum">
              <a:rPr lang="en-US" altLang="en-US" sz="1400">
                <a:latin typeface="Arial" panose="020B0604020202020204" pitchFamily="34" charset="0"/>
                <a:cs typeface="Arial" panose="020B0604020202020204" pitchFamily="34" charset="0"/>
              </a:rPr>
              <a:pPr>
                <a:spcBef>
                  <a:spcPct val="0"/>
                </a:spcBef>
                <a:buClrTx/>
                <a:buSzTx/>
                <a:buFontTx/>
                <a:buNone/>
              </a:pPr>
              <a:t>9</a:t>
            </a:fld>
            <a:endParaRPr lang="en-US" altLang="en-US" sz="140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PPP3">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P3" id="{EB7A33F2-C756-4D6B-AB62-E4F1C5997126}" vid="{48724E11-5869-46F4-BA27-FA5612D9E95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PPP3</Template>
  <TotalTime>2724</TotalTime>
  <Words>3667</Words>
  <Application>Microsoft Office PowerPoint</Application>
  <PresentationFormat>Widescreen</PresentationFormat>
  <Paragraphs>485</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Aptos</vt:lpstr>
      <vt:lpstr>Aptos Display</vt:lpstr>
      <vt:lpstr>Arial</vt:lpstr>
      <vt:lpstr>Times New Roman</vt:lpstr>
      <vt:lpstr>Times-Italic</vt:lpstr>
      <vt:lpstr>Wingdings</vt:lpstr>
      <vt:lpstr>PPP3</vt:lpstr>
      <vt:lpstr>Chapter 5 - Errors</vt:lpstr>
      <vt:lpstr>Abstract</vt:lpstr>
      <vt:lpstr>Overview</vt:lpstr>
      <vt:lpstr>Errors</vt:lpstr>
      <vt:lpstr>Your Program</vt:lpstr>
      <vt:lpstr>Sources of errors</vt:lpstr>
      <vt:lpstr>Kinds of Errors</vt:lpstr>
      <vt:lpstr>Check your inputs</vt:lpstr>
      <vt:lpstr>Bad function arguments</vt:lpstr>
      <vt:lpstr>Bad function arguments</vt:lpstr>
      <vt:lpstr>Bad function arguments</vt:lpstr>
      <vt:lpstr>How to report an error</vt:lpstr>
      <vt:lpstr>How to report an error</vt:lpstr>
      <vt:lpstr>How to report an error</vt:lpstr>
      <vt:lpstr>Exceptions</vt:lpstr>
      <vt:lpstr>Range error</vt:lpstr>
      <vt:lpstr>Exceptions – for now</vt:lpstr>
      <vt:lpstr>A function error()</vt:lpstr>
      <vt:lpstr>Using error( )</vt:lpstr>
      <vt:lpstr>How to report an error</vt:lpstr>
      <vt:lpstr>How to look for errors</vt:lpstr>
      <vt:lpstr>Debugging</vt:lpstr>
      <vt:lpstr>Program structure</vt:lpstr>
      <vt:lpstr>First get the program to compile</vt:lpstr>
      <vt:lpstr>First get the program to compile</vt:lpstr>
      <vt:lpstr>Debugging</vt:lpstr>
      <vt:lpstr>Debugging</vt:lpstr>
      <vt:lpstr>Debugging</vt:lpstr>
      <vt:lpstr>Debugging</vt:lpstr>
      <vt:lpstr>Note</vt:lpstr>
      <vt:lpstr>Pre-conditions</vt:lpstr>
      <vt:lpstr>Post-conditions</vt:lpstr>
      <vt:lpstr>Pre- and post-conditions</vt:lpstr>
      <vt:lpstr>Expect()</vt:lpstr>
      <vt:lpstr>Testing</vt:lpstr>
      <vt:lpstr>The 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Bjarne Stroustrup</cp:lastModifiedBy>
  <cp:revision>75</cp:revision>
  <dcterms:created xsi:type="dcterms:W3CDTF">1601-01-01T00:00:00Z</dcterms:created>
  <dcterms:modified xsi:type="dcterms:W3CDTF">2024-04-03T19:52:57Z</dcterms:modified>
</cp:coreProperties>
</file>