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0" r:id="rId3"/>
    <p:sldId id="316" r:id="rId4"/>
    <p:sldId id="278" r:id="rId5"/>
    <p:sldId id="275" r:id="rId6"/>
    <p:sldId id="292" r:id="rId7"/>
    <p:sldId id="294" r:id="rId8"/>
    <p:sldId id="273" r:id="rId9"/>
    <p:sldId id="271" r:id="rId10"/>
    <p:sldId id="317" r:id="rId11"/>
    <p:sldId id="313" r:id="rId12"/>
    <p:sldId id="291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15" r:id="rId21"/>
    <p:sldId id="303" r:id="rId22"/>
    <p:sldId id="304" r:id="rId23"/>
    <p:sldId id="31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28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A2AEE-61AB-42C2-B764-9F8709F610CD}" v="45" dt="2024-03-29T18:15:04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2" y="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F23A2AEE-61AB-42C2-B764-9F8709F610CD}"/>
    <pc:docChg chg="undo custSel addSld delSld modSld">
      <pc:chgData name="Bjarne Stroustrup" userId="feda092f62fc381e" providerId="LiveId" clId="{F23A2AEE-61AB-42C2-B764-9F8709F610CD}" dt="2024-04-03T19:53:57.672" v="769"/>
      <pc:docMkLst>
        <pc:docMk/>
      </pc:docMkLst>
      <pc:sldChg chg="addSp modSp mod">
        <pc:chgData name="Bjarne Stroustrup" userId="feda092f62fc381e" providerId="LiveId" clId="{F23A2AEE-61AB-42C2-B764-9F8709F610CD}" dt="2024-04-03T19:53:57.672" v="769"/>
        <pc:sldMkLst>
          <pc:docMk/>
          <pc:sldMk cId="0" sldId="256"/>
        </pc:sldMkLst>
        <pc:spChg chg="add mod">
          <ac:chgData name="Bjarne Stroustrup" userId="feda092f62fc381e" providerId="LiveId" clId="{F23A2AEE-61AB-42C2-B764-9F8709F610CD}" dt="2024-04-03T19:53:57.672" v="769"/>
          <ac:spMkLst>
            <pc:docMk/>
            <pc:sldMk cId="0" sldId="256"/>
            <ac:spMk id="2" creationId="{829D4A1E-EE8F-3D6E-D3B8-7DAA3583B166}"/>
          </ac:spMkLst>
        </pc:spChg>
      </pc:sldChg>
      <pc:sldChg chg="modSp mod">
        <pc:chgData name="Bjarne Stroustrup" userId="feda092f62fc381e" providerId="LiveId" clId="{F23A2AEE-61AB-42C2-B764-9F8709F610CD}" dt="2024-03-29T15:14:32.179" v="168" actId="114"/>
        <pc:sldMkLst>
          <pc:docMk/>
          <pc:sldMk cId="0" sldId="271"/>
        </pc:sldMkLst>
        <pc:spChg chg="mod">
          <ac:chgData name="Bjarne Stroustrup" userId="feda092f62fc381e" providerId="LiveId" clId="{F23A2AEE-61AB-42C2-B764-9F8709F610CD}" dt="2024-03-29T15:14:32.179" v="168" actId="114"/>
          <ac:spMkLst>
            <pc:docMk/>
            <pc:sldMk cId="0" sldId="271"/>
            <ac:spMk id="20483" creationId="{E40E63E3-0C0D-BDAF-B4AA-C5CE75501E98}"/>
          </ac:spMkLst>
        </pc:spChg>
      </pc:sldChg>
      <pc:sldChg chg="modSp mod">
        <pc:chgData name="Bjarne Stroustrup" userId="feda092f62fc381e" providerId="LiveId" clId="{F23A2AEE-61AB-42C2-B764-9F8709F610CD}" dt="2024-03-29T15:09:05.189" v="69" actId="20577"/>
        <pc:sldMkLst>
          <pc:docMk/>
          <pc:sldMk cId="0" sldId="273"/>
        </pc:sldMkLst>
        <pc:spChg chg="mod">
          <ac:chgData name="Bjarne Stroustrup" userId="feda092f62fc381e" providerId="LiveId" clId="{F23A2AEE-61AB-42C2-B764-9F8709F610CD}" dt="2024-03-29T15:09:05.189" v="69" actId="20577"/>
          <ac:spMkLst>
            <pc:docMk/>
            <pc:sldMk cId="0" sldId="273"/>
            <ac:spMk id="22531" creationId="{49C6F00D-DCF2-7208-FDA3-BC630BB18B28}"/>
          </ac:spMkLst>
        </pc:spChg>
      </pc:sldChg>
      <pc:sldChg chg="modSp mod">
        <pc:chgData name="Bjarne Stroustrup" userId="feda092f62fc381e" providerId="LiveId" clId="{F23A2AEE-61AB-42C2-B764-9F8709F610CD}" dt="2024-03-29T18:03:04.327" v="508" actId="113"/>
        <pc:sldMkLst>
          <pc:docMk/>
          <pc:sldMk cId="0" sldId="275"/>
        </pc:sldMkLst>
        <pc:spChg chg="mod">
          <ac:chgData name="Bjarne Stroustrup" userId="feda092f62fc381e" providerId="LiveId" clId="{F23A2AEE-61AB-42C2-B764-9F8709F610CD}" dt="2024-03-29T18:03:04.327" v="508" actId="113"/>
          <ac:spMkLst>
            <pc:docMk/>
            <pc:sldMk cId="0" sldId="275"/>
            <ac:spMk id="24579" creationId="{3019F4BA-4C51-01AF-C5C8-6320E4F0D7BF}"/>
          </ac:spMkLst>
        </pc:spChg>
      </pc:sldChg>
      <pc:sldChg chg="modSp mod">
        <pc:chgData name="Bjarne Stroustrup" userId="feda092f62fc381e" providerId="LiveId" clId="{F23A2AEE-61AB-42C2-B764-9F8709F610CD}" dt="2024-03-29T18:07:39.366" v="516"/>
        <pc:sldMkLst>
          <pc:docMk/>
          <pc:sldMk cId="0" sldId="278"/>
        </pc:sldMkLst>
        <pc:spChg chg="mod">
          <ac:chgData name="Bjarne Stroustrup" userId="feda092f62fc381e" providerId="LiveId" clId="{F23A2AEE-61AB-42C2-B764-9F8709F610CD}" dt="2024-03-29T14:41:01.870" v="0" actId="207"/>
          <ac:spMkLst>
            <pc:docMk/>
            <pc:sldMk cId="0" sldId="278"/>
            <ac:spMk id="9221" creationId="{0C9DAC2D-397E-D33C-385A-AC45E46B7856}"/>
          </ac:spMkLst>
        </pc:spChg>
        <pc:spChg chg="mod">
          <ac:chgData name="Bjarne Stroustrup" userId="feda092f62fc381e" providerId="LiveId" clId="{F23A2AEE-61AB-42C2-B764-9F8709F610CD}" dt="2024-03-29T14:41:01.870" v="0" actId="207"/>
          <ac:spMkLst>
            <pc:docMk/>
            <pc:sldMk cId="0" sldId="278"/>
            <ac:spMk id="9222" creationId="{D5EB26CC-71D3-6461-7214-802E6F8E8B0B}"/>
          </ac:spMkLst>
        </pc:spChg>
        <pc:spChg chg="mod">
          <ac:chgData name="Bjarne Stroustrup" userId="feda092f62fc381e" providerId="LiveId" clId="{F23A2AEE-61AB-42C2-B764-9F8709F610CD}" dt="2024-03-29T14:41:01.870" v="0" actId="207"/>
          <ac:spMkLst>
            <pc:docMk/>
            <pc:sldMk cId="0" sldId="278"/>
            <ac:spMk id="9223" creationId="{31F40703-2575-6E61-E94A-273E6EECB4D2}"/>
          </ac:spMkLst>
        </pc:spChg>
        <pc:spChg chg="mod">
          <ac:chgData name="Bjarne Stroustrup" userId="feda092f62fc381e" providerId="LiveId" clId="{F23A2AEE-61AB-42C2-B764-9F8709F610CD}" dt="2024-03-29T14:41:01.870" v="0" actId="207"/>
          <ac:spMkLst>
            <pc:docMk/>
            <pc:sldMk cId="0" sldId="278"/>
            <ac:spMk id="9224" creationId="{4E16719E-47FF-3525-A05D-C19455BBEE7D}"/>
          </ac:spMkLst>
        </pc:spChg>
        <pc:spChg chg="mod">
          <ac:chgData name="Bjarne Stroustrup" userId="feda092f62fc381e" providerId="LiveId" clId="{F23A2AEE-61AB-42C2-B764-9F8709F610CD}" dt="2024-03-29T18:07:39.366" v="516"/>
          <ac:spMkLst>
            <pc:docMk/>
            <pc:sldMk cId="0" sldId="278"/>
            <ac:spMk id="27651" creationId="{3FD95431-6CAF-FAB1-C7BB-50413F51D989}"/>
          </ac:spMkLst>
        </pc:spChg>
      </pc:sldChg>
      <pc:sldChg chg="modSp mod">
        <pc:chgData name="Bjarne Stroustrup" userId="feda092f62fc381e" providerId="LiveId" clId="{F23A2AEE-61AB-42C2-B764-9F8709F610CD}" dt="2024-03-29T17:44:28.390" v="447" actId="20577"/>
        <pc:sldMkLst>
          <pc:docMk/>
          <pc:sldMk cId="0" sldId="280"/>
        </pc:sldMkLst>
        <pc:spChg chg="mod">
          <ac:chgData name="Bjarne Stroustrup" userId="feda092f62fc381e" providerId="LiveId" clId="{F23A2AEE-61AB-42C2-B764-9F8709F610CD}" dt="2024-03-29T17:44:28.390" v="447" actId="20577"/>
          <ac:spMkLst>
            <pc:docMk/>
            <pc:sldMk cId="0" sldId="280"/>
            <ac:spMk id="29699" creationId="{87240821-3188-4F89-24BE-97165072C2AA}"/>
          </ac:spMkLst>
        </pc:spChg>
      </pc:sldChg>
      <pc:sldChg chg="modSp mod">
        <pc:chgData name="Bjarne Stroustrup" userId="feda092f62fc381e" providerId="LiveId" clId="{F23A2AEE-61AB-42C2-B764-9F8709F610CD}" dt="2024-03-29T18:15:36.050" v="532" actId="313"/>
        <pc:sldMkLst>
          <pc:docMk/>
          <pc:sldMk cId="0" sldId="281"/>
        </pc:sldMkLst>
        <pc:spChg chg="mod">
          <ac:chgData name="Bjarne Stroustrup" userId="feda092f62fc381e" providerId="LiveId" clId="{F23A2AEE-61AB-42C2-B764-9F8709F610CD}" dt="2024-03-29T18:15:36.050" v="532" actId="313"/>
          <ac:spMkLst>
            <pc:docMk/>
            <pc:sldMk cId="0" sldId="281"/>
            <ac:spMk id="30723" creationId="{B01F8F47-204D-8C92-E487-FFD860034837}"/>
          </ac:spMkLst>
        </pc:spChg>
      </pc:sldChg>
      <pc:sldChg chg="modSp mod">
        <pc:chgData name="Bjarne Stroustrup" userId="feda092f62fc381e" providerId="LiveId" clId="{F23A2AEE-61AB-42C2-B764-9F8709F610CD}" dt="2024-03-29T18:01:32.460" v="473" actId="313"/>
        <pc:sldMkLst>
          <pc:docMk/>
          <pc:sldMk cId="0" sldId="292"/>
        </pc:sldMkLst>
        <pc:spChg chg="mod">
          <ac:chgData name="Bjarne Stroustrup" userId="feda092f62fc381e" providerId="LiveId" clId="{F23A2AEE-61AB-42C2-B764-9F8709F610CD}" dt="2024-03-29T14:42:33.911" v="5" actId="2711"/>
          <ac:spMkLst>
            <pc:docMk/>
            <pc:sldMk cId="0" sldId="292"/>
            <ac:spMk id="13317" creationId="{6ADA16DA-F962-CC4C-82CB-278E739D25BA}"/>
          </ac:spMkLst>
        </pc:spChg>
        <pc:spChg chg="mod">
          <ac:chgData name="Bjarne Stroustrup" userId="feda092f62fc381e" providerId="LiveId" clId="{F23A2AEE-61AB-42C2-B764-9F8709F610CD}" dt="2024-03-29T14:42:33.911" v="5" actId="2711"/>
          <ac:spMkLst>
            <pc:docMk/>
            <pc:sldMk cId="0" sldId="292"/>
            <ac:spMk id="13318" creationId="{7A53DC46-8BB4-DD79-30BC-5A0AC411476A}"/>
          </ac:spMkLst>
        </pc:spChg>
        <pc:spChg chg="mod">
          <ac:chgData name="Bjarne Stroustrup" userId="feda092f62fc381e" providerId="LiveId" clId="{F23A2AEE-61AB-42C2-B764-9F8709F610CD}" dt="2024-03-29T14:57:09" v="14" actId="2711"/>
          <ac:spMkLst>
            <pc:docMk/>
            <pc:sldMk cId="0" sldId="292"/>
            <ac:spMk id="13319" creationId="{604DB759-E7DC-5A64-3AEF-2A3AEC9E78C9}"/>
          </ac:spMkLst>
        </pc:spChg>
        <pc:spChg chg="mod">
          <ac:chgData name="Bjarne Stroustrup" userId="feda092f62fc381e" providerId="LiveId" clId="{F23A2AEE-61AB-42C2-B764-9F8709F610CD}" dt="2024-03-29T14:42:33.911" v="5" actId="2711"/>
          <ac:spMkLst>
            <pc:docMk/>
            <pc:sldMk cId="0" sldId="292"/>
            <ac:spMk id="13320" creationId="{A004B3C1-E348-6B2A-F27B-CCACE4365AB8}"/>
          </ac:spMkLst>
        </pc:spChg>
        <pc:spChg chg="mod">
          <ac:chgData name="Bjarne Stroustrup" userId="feda092f62fc381e" providerId="LiveId" clId="{F23A2AEE-61AB-42C2-B764-9F8709F610CD}" dt="2024-03-29T14:57:28.170" v="15" actId="2711"/>
          <ac:spMkLst>
            <pc:docMk/>
            <pc:sldMk cId="0" sldId="292"/>
            <ac:spMk id="13322" creationId="{18B4D9F6-97B9-A3B9-C2BC-B4C3B3553918}"/>
          </ac:spMkLst>
        </pc:spChg>
        <pc:spChg chg="mod">
          <ac:chgData name="Bjarne Stroustrup" userId="feda092f62fc381e" providerId="LiveId" clId="{F23A2AEE-61AB-42C2-B764-9F8709F610CD}" dt="2024-03-29T18:01:32.460" v="473" actId="313"/>
          <ac:spMkLst>
            <pc:docMk/>
            <pc:sldMk cId="0" sldId="292"/>
            <ac:spMk id="13323" creationId="{5EB569CB-4F05-338F-F689-D34E766C6CE4}"/>
          </ac:spMkLst>
        </pc:spChg>
        <pc:spChg chg="mod">
          <ac:chgData name="Bjarne Stroustrup" userId="feda092f62fc381e" providerId="LiveId" clId="{F23A2AEE-61AB-42C2-B764-9F8709F610CD}" dt="2024-03-29T14:43:04.377" v="6" actId="2711"/>
          <ac:spMkLst>
            <pc:docMk/>
            <pc:sldMk cId="0" sldId="292"/>
            <ac:spMk id="13324" creationId="{394B8958-3752-149B-D8A7-35E2C97B6491}"/>
          </ac:spMkLst>
        </pc:spChg>
        <pc:spChg chg="mod">
          <ac:chgData name="Bjarne Stroustrup" userId="feda092f62fc381e" providerId="LiveId" clId="{F23A2AEE-61AB-42C2-B764-9F8709F610CD}" dt="2024-03-29T14:57:28.170" v="15" actId="2711"/>
          <ac:spMkLst>
            <pc:docMk/>
            <pc:sldMk cId="0" sldId="292"/>
            <ac:spMk id="13325" creationId="{EE37DE77-FA3B-B096-D039-C32FCE8EE44A}"/>
          </ac:spMkLst>
        </pc:spChg>
        <pc:spChg chg="mod">
          <ac:chgData name="Bjarne Stroustrup" userId="feda092f62fc381e" providerId="LiveId" clId="{F23A2AEE-61AB-42C2-B764-9F8709F610CD}" dt="2024-03-29T14:56:35.934" v="12" actId="14100"/>
          <ac:spMkLst>
            <pc:docMk/>
            <pc:sldMk cId="0" sldId="292"/>
            <ac:spMk id="43011" creationId="{65D026BB-D35A-A2ED-DADB-41514C6BFD63}"/>
          </ac:spMkLst>
        </pc:spChg>
        <pc:spChg chg="mod">
          <ac:chgData name="Bjarne Stroustrup" userId="feda092f62fc381e" providerId="LiveId" clId="{F23A2AEE-61AB-42C2-B764-9F8709F610CD}" dt="2024-03-29T14:56:41.644" v="13" actId="14100"/>
          <ac:spMkLst>
            <pc:docMk/>
            <pc:sldMk cId="0" sldId="292"/>
            <ac:spMk id="43016" creationId="{A1A50C8D-D653-2F24-28A5-51EEC95B501A}"/>
          </ac:spMkLst>
        </pc:spChg>
      </pc:sldChg>
      <pc:sldChg chg="modSp mod">
        <pc:chgData name="Bjarne Stroustrup" userId="feda092f62fc381e" providerId="LiveId" clId="{F23A2AEE-61AB-42C2-B764-9F8709F610CD}" dt="2024-03-29T15:06:55.080" v="45" actId="14100"/>
        <pc:sldMkLst>
          <pc:docMk/>
          <pc:sldMk cId="0" sldId="294"/>
        </pc:sldMkLst>
        <pc:spChg chg="mod">
          <ac:chgData name="Bjarne Stroustrup" userId="feda092f62fc381e" providerId="LiveId" clId="{F23A2AEE-61AB-42C2-B764-9F8709F610CD}" dt="2024-03-29T15:06:55.080" v="45" actId="14100"/>
          <ac:spMkLst>
            <pc:docMk/>
            <pc:sldMk cId="0" sldId="294"/>
            <ac:spMk id="45059" creationId="{D47618BD-CF99-EF13-7C40-540CBE5FB157}"/>
          </ac:spMkLst>
        </pc:spChg>
      </pc:sldChg>
      <pc:sldChg chg="modSp mod">
        <pc:chgData name="Bjarne Stroustrup" userId="feda092f62fc381e" providerId="LiveId" clId="{F23A2AEE-61AB-42C2-B764-9F8709F610CD}" dt="2024-03-29T15:19:53.653" v="241" actId="20577"/>
        <pc:sldMkLst>
          <pc:docMk/>
          <pc:sldMk cId="0" sldId="295"/>
        </pc:sldMkLst>
        <pc:spChg chg="mod">
          <ac:chgData name="Bjarne Stroustrup" userId="feda092f62fc381e" providerId="LiveId" clId="{F23A2AEE-61AB-42C2-B764-9F8709F610CD}" dt="2024-03-29T15:19:53.653" v="241" actId="20577"/>
          <ac:spMkLst>
            <pc:docMk/>
            <pc:sldMk cId="0" sldId="295"/>
            <ac:spMk id="46083" creationId="{B5B2F1DE-8F06-ABAB-CD20-E294C15342E1}"/>
          </ac:spMkLst>
        </pc:spChg>
      </pc:sldChg>
      <pc:sldChg chg="addSp modSp mod">
        <pc:chgData name="Bjarne Stroustrup" userId="feda092f62fc381e" providerId="LiveId" clId="{F23A2AEE-61AB-42C2-B764-9F8709F610CD}" dt="2024-03-29T18:10:11.925" v="519" actId="20577"/>
        <pc:sldMkLst>
          <pc:docMk/>
          <pc:sldMk cId="0" sldId="296"/>
        </pc:sldMkLst>
        <pc:spChg chg="add mod">
          <ac:chgData name="Bjarne Stroustrup" userId="feda092f62fc381e" providerId="LiveId" clId="{F23A2AEE-61AB-42C2-B764-9F8709F610CD}" dt="2024-03-29T15:22:21.768" v="250" actId="14100"/>
          <ac:spMkLst>
            <pc:docMk/>
            <pc:sldMk cId="0" sldId="296"/>
            <ac:spMk id="2" creationId="{F72E268F-34FF-98D8-DA4D-23163C3C6E78}"/>
          </ac:spMkLst>
        </pc:spChg>
        <pc:spChg chg="mod">
          <ac:chgData name="Bjarne Stroustrup" userId="feda092f62fc381e" providerId="LiveId" clId="{F23A2AEE-61AB-42C2-B764-9F8709F610CD}" dt="2024-03-29T18:10:11.925" v="519" actId="20577"/>
          <ac:spMkLst>
            <pc:docMk/>
            <pc:sldMk cId="0" sldId="296"/>
            <ac:spMk id="47107" creationId="{FD933F53-1038-97F3-B0BD-1BB35874E95C}"/>
          </ac:spMkLst>
        </pc:spChg>
      </pc:sldChg>
      <pc:sldChg chg="modSp del mod">
        <pc:chgData name="Bjarne Stroustrup" userId="feda092f62fc381e" providerId="LiveId" clId="{F23A2AEE-61AB-42C2-B764-9F8709F610CD}" dt="2024-03-29T18:10:56.374" v="520" actId="2696"/>
        <pc:sldMkLst>
          <pc:docMk/>
          <pc:sldMk cId="0" sldId="297"/>
        </pc:sldMkLst>
        <pc:spChg chg="mod">
          <ac:chgData name="Bjarne Stroustrup" userId="feda092f62fc381e" providerId="LiveId" clId="{F23A2AEE-61AB-42C2-B764-9F8709F610CD}" dt="2024-03-29T15:48:56.509" v="326" actId="20577"/>
          <ac:spMkLst>
            <pc:docMk/>
            <pc:sldMk cId="0" sldId="297"/>
            <ac:spMk id="48130" creationId="{FC358AB9-63D2-A8B6-D317-D98E9393382B}"/>
          </ac:spMkLst>
        </pc:spChg>
        <pc:spChg chg="mod">
          <ac:chgData name="Bjarne Stroustrup" userId="feda092f62fc381e" providerId="LiveId" clId="{F23A2AEE-61AB-42C2-B764-9F8709F610CD}" dt="2024-03-29T15:48:51.746" v="322" actId="14100"/>
          <ac:spMkLst>
            <pc:docMk/>
            <pc:sldMk cId="0" sldId="297"/>
            <ac:spMk id="48131" creationId="{EF5B2293-3243-D5F0-4F2F-C7464E1FACC3}"/>
          </ac:spMkLst>
        </pc:spChg>
      </pc:sldChg>
      <pc:sldChg chg="modSp">
        <pc:chgData name="Bjarne Stroustrup" userId="feda092f62fc381e" providerId="LiveId" clId="{F23A2AEE-61AB-42C2-B764-9F8709F610CD}" dt="2024-03-29T15:49:07.154" v="328" actId="14100"/>
        <pc:sldMkLst>
          <pc:docMk/>
          <pc:sldMk cId="0" sldId="298"/>
        </pc:sldMkLst>
        <pc:spChg chg="mod">
          <ac:chgData name="Bjarne Stroustrup" userId="feda092f62fc381e" providerId="LiveId" clId="{F23A2AEE-61AB-42C2-B764-9F8709F610CD}" dt="2024-03-29T15:49:07.154" v="328" actId="14100"/>
          <ac:spMkLst>
            <pc:docMk/>
            <pc:sldMk cId="0" sldId="298"/>
            <ac:spMk id="49155" creationId="{2BF24B5F-20C9-81D4-7632-D55D4DE30DEF}"/>
          </ac:spMkLst>
        </pc:spChg>
      </pc:sldChg>
      <pc:sldChg chg="modSp mod">
        <pc:chgData name="Bjarne Stroustrup" userId="feda092f62fc381e" providerId="LiveId" clId="{F23A2AEE-61AB-42C2-B764-9F8709F610CD}" dt="2024-03-29T15:49:15.454" v="329" actId="20577"/>
        <pc:sldMkLst>
          <pc:docMk/>
          <pc:sldMk cId="0" sldId="299"/>
        </pc:sldMkLst>
        <pc:spChg chg="mod">
          <ac:chgData name="Bjarne Stroustrup" userId="feda092f62fc381e" providerId="LiveId" clId="{F23A2AEE-61AB-42C2-B764-9F8709F610CD}" dt="2024-03-29T15:49:15.454" v="329" actId="20577"/>
          <ac:spMkLst>
            <pc:docMk/>
            <pc:sldMk cId="0" sldId="299"/>
            <ac:spMk id="50179" creationId="{E0D0A81F-5ACE-1B41-A400-E14B7E492D61}"/>
          </ac:spMkLst>
        </pc:spChg>
      </pc:sldChg>
      <pc:sldChg chg="modSp mod">
        <pc:chgData name="Bjarne Stroustrup" userId="feda092f62fc381e" providerId="LiveId" clId="{F23A2AEE-61AB-42C2-B764-9F8709F610CD}" dt="2024-03-29T15:50:30.172" v="347" actId="20577"/>
        <pc:sldMkLst>
          <pc:docMk/>
          <pc:sldMk cId="0" sldId="300"/>
        </pc:sldMkLst>
        <pc:spChg chg="mod">
          <ac:chgData name="Bjarne Stroustrup" userId="feda092f62fc381e" providerId="LiveId" clId="{F23A2AEE-61AB-42C2-B764-9F8709F610CD}" dt="2024-03-29T15:50:30.172" v="347" actId="20577"/>
          <ac:spMkLst>
            <pc:docMk/>
            <pc:sldMk cId="0" sldId="300"/>
            <ac:spMk id="51203" creationId="{CE37DA92-F623-9473-CE47-F4675DDDD888}"/>
          </ac:spMkLst>
        </pc:spChg>
      </pc:sldChg>
      <pc:sldChg chg="modSp mod">
        <pc:chgData name="Bjarne Stroustrup" userId="feda092f62fc381e" providerId="LiveId" clId="{F23A2AEE-61AB-42C2-B764-9F8709F610CD}" dt="2024-03-29T15:51:04.208" v="353" actId="20577"/>
        <pc:sldMkLst>
          <pc:docMk/>
          <pc:sldMk cId="0" sldId="302"/>
        </pc:sldMkLst>
        <pc:spChg chg="mod">
          <ac:chgData name="Bjarne Stroustrup" userId="feda092f62fc381e" providerId="LiveId" clId="{F23A2AEE-61AB-42C2-B764-9F8709F610CD}" dt="2024-03-29T15:51:04.208" v="353" actId="20577"/>
          <ac:spMkLst>
            <pc:docMk/>
            <pc:sldMk cId="0" sldId="302"/>
            <ac:spMk id="53251" creationId="{F00D5B84-31B9-FC70-12CC-3D57B54FBF2C}"/>
          </ac:spMkLst>
        </pc:spChg>
      </pc:sldChg>
      <pc:sldChg chg="modSp">
        <pc:chgData name="Bjarne Stroustrup" userId="feda092f62fc381e" providerId="LiveId" clId="{F23A2AEE-61AB-42C2-B764-9F8709F610CD}" dt="2024-03-29T15:51:37.422" v="355" actId="14100"/>
        <pc:sldMkLst>
          <pc:docMk/>
          <pc:sldMk cId="0" sldId="303"/>
        </pc:sldMkLst>
        <pc:spChg chg="mod">
          <ac:chgData name="Bjarne Stroustrup" userId="feda092f62fc381e" providerId="LiveId" clId="{F23A2AEE-61AB-42C2-B764-9F8709F610CD}" dt="2024-03-29T15:51:37.422" v="355" actId="14100"/>
          <ac:spMkLst>
            <pc:docMk/>
            <pc:sldMk cId="0" sldId="303"/>
            <ac:spMk id="54275" creationId="{9A87CEE9-2CF4-368F-9C09-173C61A7804E}"/>
          </ac:spMkLst>
        </pc:spChg>
      </pc:sldChg>
      <pc:sldChg chg="modSp mod">
        <pc:chgData name="Bjarne Stroustrup" userId="feda092f62fc381e" providerId="LiveId" clId="{F23A2AEE-61AB-42C2-B764-9F8709F610CD}" dt="2024-03-29T18:13:58.419" v="521" actId="20577"/>
        <pc:sldMkLst>
          <pc:docMk/>
          <pc:sldMk cId="0" sldId="304"/>
        </pc:sldMkLst>
        <pc:spChg chg="mod">
          <ac:chgData name="Bjarne Stroustrup" userId="feda092f62fc381e" providerId="LiveId" clId="{F23A2AEE-61AB-42C2-B764-9F8709F610CD}" dt="2024-03-29T18:13:58.419" v="521" actId="20577"/>
          <ac:spMkLst>
            <pc:docMk/>
            <pc:sldMk cId="0" sldId="304"/>
            <ac:spMk id="56323" creationId="{347DE99A-519C-A980-3E95-42F8E227090C}"/>
          </ac:spMkLst>
        </pc:spChg>
      </pc:sldChg>
      <pc:sldChg chg="modSp mod">
        <pc:chgData name="Bjarne Stroustrup" userId="feda092f62fc381e" providerId="LiveId" clId="{F23A2AEE-61AB-42C2-B764-9F8709F610CD}" dt="2024-03-29T17:40:36.350" v="429" actId="14100"/>
        <pc:sldMkLst>
          <pc:docMk/>
          <pc:sldMk cId="0" sldId="305"/>
        </pc:sldMkLst>
        <pc:spChg chg="mod">
          <ac:chgData name="Bjarne Stroustrup" userId="feda092f62fc381e" providerId="LiveId" clId="{F23A2AEE-61AB-42C2-B764-9F8709F610CD}" dt="2024-03-29T17:40:36.350" v="429" actId="14100"/>
          <ac:spMkLst>
            <pc:docMk/>
            <pc:sldMk cId="0" sldId="305"/>
            <ac:spMk id="57347" creationId="{916389D7-D3D5-AF75-CF8C-48017C6B7184}"/>
          </ac:spMkLst>
        </pc:spChg>
      </pc:sldChg>
      <pc:sldChg chg="modSp mod">
        <pc:chgData name="Bjarne Stroustrup" userId="feda092f62fc381e" providerId="LiveId" clId="{F23A2AEE-61AB-42C2-B764-9F8709F610CD}" dt="2024-03-29T17:40:30.761" v="428" actId="14100"/>
        <pc:sldMkLst>
          <pc:docMk/>
          <pc:sldMk cId="0" sldId="306"/>
        </pc:sldMkLst>
        <pc:spChg chg="mod">
          <ac:chgData name="Bjarne Stroustrup" userId="feda092f62fc381e" providerId="LiveId" clId="{F23A2AEE-61AB-42C2-B764-9F8709F610CD}" dt="2024-03-29T17:40:30.761" v="428" actId="14100"/>
          <ac:spMkLst>
            <pc:docMk/>
            <pc:sldMk cId="0" sldId="306"/>
            <ac:spMk id="58371" creationId="{B27D1731-AFEF-9595-6347-3A2EE24E785B}"/>
          </ac:spMkLst>
        </pc:spChg>
      </pc:sldChg>
      <pc:sldChg chg="modSp mod">
        <pc:chgData name="Bjarne Stroustrup" userId="feda092f62fc381e" providerId="LiveId" clId="{F23A2AEE-61AB-42C2-B764-9F8709F610CD}" dt="2024-03-29T17:40:22.815" v="427" actId="14100"/>
        <pc:sldMkLst>
          <pc:docMk/>
          <pc:sldMk cId="0" sldId="307"/>
        </pc:sldMkLst>
        <pc:spChg chg="mod">
          <ac:chgData name="Bjarne Stroustrup" userId="feda092f62fc381e" providerId="LiveId" clId="{F23A2AEE-61AB-42C2-B764-9F8709F610CD}" dt="2024-03-29T17:40:22.815" v="427" actId="14100"/>
          <ac:spMkLst>
            <pc:docMk/>
            <pc:sldMk cId="0" sldId="307"/>
            <ac:spMk id="59395" creationId="{296DE1CD-2821-20A0-C7ED-553E53C59FDE}"/>
          </ac:spMkLst>
        </pc:spChg>
      </pc:sldChg>
      <pc:sldChg chg="modSp mod">
        <pc:chgData name="Bjarne Stroustrup" userId="feda092f62fc381e" providerId="LiveId" clId="{F23A2AEE-61AB-42C2-B764-9F8709F610CD}" dt="2024-03-29T18:15:10.555" v="529" actId="20577"/>
        <pc:sldMkLst>
          <pc:docMk/>
          <pc:sldMk cId="0" sldId="308"/>
        </pc:sldMkLst>
        <pc:spChg chg="mod">
          <ac:chgData name="Bjarne Stroustrup" userId="feda092f62fc381e" providerId="LiveId" clId="{F23A2AEE-61AB-42C2-B764-9F8709F610CD}" dt="2024-03-29T18:15:10.555" v="529" actId="20577"/>
          <ac:spMkLst>
            <pc:docMk/>
            <pc:sldMk cId="0" sldId="308"/>
            <ac:spMk id="60419" creationId="{EE92D44A-73E7-D369-EE35-5ACAE70CA7CC}"/>
          </ac:spMkLst>
        </pc:spChg>
      </pc:sldChg>
      <pc:sldChg chg="modSp mod">
        <pc:chgData name="Bjarne Stroustrup" userId="feda092f62fc381e" providerId="LiveId" clId="{F23A2AEE-61AB-42C2-B764-9F8709F610CD}" dt="2024-03-29T18:19:41.616" v="574" actId="20577"/>
        <pc:sldMkLst>
          <pc:docMk/>
          <pc:sldMk cId="0" sldId="309"/>
        </pc:sldMkLst>
        <pc:spChg chg="mod">
          <ac:chgData name="Bjarne Stroustrup" userId="feda092f62fc381e" providerId="LiveId" clId="{F23A2AEE-61AB-42C2-B764-9F8709F610CD}" dt="2024-03-29T17:39:27.566" v="422" actId="14100"/>
          <ac:spMkLst>
            <pc:docMk/>
            <pc:sldMk cId="0" sldId="309"/>
            <ac:spMk id="61442" creationId="{649D53EA-7BA0-4C93-CEB9-DC4D5945136F}"/>
          </ac:spMkLst>
        </pc:spChg>
        <pc:spChg chg="mod">
          <ac:chgData name="Bjarne Stroustrup" userId="feda092f62fc381e" providerId="LiveId" clId="{F23A2AEE-61AB-42C2-B764-9F8709F610CD}" dt="2024-03-29T18:19:41.616" v="574" actId="20577"/>
          <ac:spMkLst>
            <pc:docMk/>
            <pc:sldMk cId="0" sldId="309"/>
            <ac:spMk id="61443" creationId="{DE14B6B2-154D-059E-14EB-728F3CC20542}"/>
          </ac:spMkLst>
        </pc:spChg>
      </pc:sldChg>
      <pc:sldChg chg="modSp mod">
        <pc:chgData name="Bjarne Stroustrup" userId="feda092f62fc381e" providerId="LiveId" clId="{F23A2AEE-61AB-42C2-B764-9F8709F610CD}" dt="2024-03-29T17:39:18.924" v="421" actId="113"/>
        <pc:sldMkLst>
          <pc:docMk/>
          <pc:sldMk cId="0" sldId="310"/>
        </pc:sldMkLst>
        <pc:spChg chg="mod">
          <ac:chgData name="Bjarne Stroustrup" userId="feda092f62fc381e" providerId="LiveId" clId="{F23A2AEE-61AB-42C2-B764-9F8709F610CD}" dt="2024-03-29T17:39:18.924" v="421" actId="113"/>
          <ac:spMkLst>
            <pc:docMk/>
            <pc:sldMk cId="0" sldId="310"/>
            <ac:spMk id="62467" creationId="{E7D6E552-9E21-70FB-5C87-A19A664D47E2}"/>
          </ac:spMkLst>
        </pc:spChg>
      </pc:sldChg>
      <pc:sldChg chg="modSp mod">
        <pc:chgData name="Bjarne Stroustrup" userId="feda092f62fc381e" providerId="LiveId" clId="{F23A2AEE-61AB-42C2-B764-9F8709F610CD}" dt="2024-03-29T18:23:23.930" v="767" actId="20577"/>
        <pc:sldMkLst>
          <pc:docMk/>
          <pc:sldMk cId="0" sldId="311"/>
        </pc:sldMkLst>
        <pc:spChg chg="mod">
          <ac:chgData name="Bjarne Stroustrup" userId="feda092f62fc381e" providerId="LiveId" clId="{F23A2AEE-61AB-42C2-B764-9F8709F610CD}" dt="2024-03-29T18:22:52.812" v="756" actId="14100"/>
          <ac:spMkLst>
            <pc:docMk/>
            <pc:sldMk cId="0" sldId="311"/>
            <ac:spMk id="63490" creationId="{474C627D-EE47-4BA9-106F-352ABEA0EC69}"/>
          </ac:spMkLst>
        </pc:spChg>
        <pc:spChg chg="mod">
          <ac:chgData name="Bjarne Stroustrup" userId="feda092f62fc381e" providerId="LiveId" clId="{F23A2AEE-61AB-42C2-B764-9F8709F610CD}" dt="2024-03-29T18:23:23.930" v="767" actId="20577"/>
          <ac:spMkLst>
            <pc:docMk/>
            <pc:sldMk cId="0" sldId="311"/>
            <ac:spMk id="63491" creationId="{7CA1A26F-B386-09E4-844C-89540E40D9EB}"/>
          </ac:spMkLst>
        </pc:spChg>
      </pc:sldChg>
      <pc:sldChg chg="modSp mod">
        <pc:chgData name="Bjarne Stroustrup" userId="feda092f62fc381e" providerId="LiveId" clId="{F23A2AEE-61AB-42C2-B764-9F8709F610CD}" dt="2024-03-29T17:40:42.316" v="430" actId="14100"/>
        <pc:sldMkLst>
          <pc:docMk/>
          <pc:sldMk cId="0" sldId="314"/>
        </pc:sldMkLst>
        <pc:spChg chg="mod">
          <ac:chgData name="Bjarne Stroustrup" userId="feda092f62fc381e" providerId="LiveId" clId="{F23A2AEE-61AB-42C2-B764-9F8709F610CD}" dt="2024-03-29T17:40:42.316" v="430" actId="14100"/>
          <ac:spMkLst>
            <pc:docMk/>
            <pc:sldMk cId="0" sldId="314"/>
            <ac:spMk id="66563" creationId="{7976266A-3BBF-A043-4FD1-B4C2C1181DFD}"/>
          </ac:spMkLst>
        </pc:spChg>
      </pc:sldChg>
      <pc:sldChg chg="modSp">
        <pc:chgData name="Bjarne Stroustrup" userId="feda092f62fc381e" providerId="LiveId" clId="{F23A2AEE-61AB-42C2-B764-9F8709F610CD}" dt="2024-03-29T15:51:14.289" v="354" actId="14100"/>
        <pc:sldMkLst>
          <pc:docMk/>
          <pc:sldMk cId="0" sldId="315"/>
        </pc:sldMkLst>
        <pc:spChg chg="mod">
          <ac:chgData name="Bjarne Stroustrup" userId="feda092f62fc381e" providerId="LiveId" clId="{F23A2AEE-61AB-42C2-B764-9F8709F610CD}" dt="2024-03-29T15:51:14.289" v="354" actId="14100"/>
          <ac:spMkLst>
            <pc:docMk/>
            <pc:sldMk cId="0" sldId="315"/>
            <ac:spMk id="67587" creationId="{7D21D0BE-1534-6B85-7DD2-919B85B3BB6E}"/>
          </ac:spMkLst>
        </pc:spChg>
      </pc:sldChg>
      <pc:sldChg chg="modSp">
        <pc:chgData name="Bjarne Stroustrup" userId="feda092f62fc381e" providerId="LiveId" clId="{F23A2AEE-61AB-42C2-B764-9F8709F610CD}" dt="2024-03-29T14:56:13.810" v="10" actId="14100"/>
        <pc:sldMkLst>
          <pc:docMk/>
          <pc:sldMk cId="0" sldId="316"/>
        </pc:sldMkLst>
        <pc:spChg chg="mod">
          <ac:chgData name="Bjarne Stroustrup" userId="feda092f62fc381e" providerId="LiveId" clId="{F23A2AEE-61AB-42C2-B764-9F8709F610CD}" dt="2024-03-29T14:56:13.810" v="10" actId="14100"/>
          <ac:spMkLst>
            <pc:docMk/>
            <pc:sldMk cId="0" sldId="316"/>
            <ac:spMk id="3" creationId="{C73C2E6B-1D97-B264-FC55-45501F0337FE}"/>
          </ac:spMkLst>
        </pc:spChg>
      </pc:sldChg>
      <pc:sldChg chg="modSp add mod">
        <pc:chgData name="Bjarne Stroustrup" userId="feda092f62fc381e" providerId="LiveId" clId="{F23A2AEE-61AB-42C2-B764-9F8709F610CD}" dt="2024-03-29T15:17:05.377" v="227" actId="14100"/>
        <pc:sldMkLst>
          <pc:docMk/>
          <pc:sldMk cId="2234371478" sldId="317"/>
        </pc:sldMkLst>
        <pc:spChg chg="mod">
          <ac:chgData name="Bjarne Stroustrup" userId="feda092f62fc381e" providerId="LiveId" clId="{F23A2AEE-61AB-42C2-B764-9F8709F610CD}" dt="2024-03-29T15:17:05.377" v="227" actId="14100"/>
          <ac:spMkLst>
            <pc:docMk/>
            <pc:sldMk cId="2234371478" sldId="317"/>
            <ac:spMk id="20483" creationId="{E40E63E3-0C0D-BDAF-B4AA-C5CE75501E98}"/>
          </ac:spMkLst>
        </pc:spChg>
      </pc:sldChg>
      <pc:sldChg chg="modSp new del mod">
        <pc:chgData name="Bjarne Stroustrup" userId="feda092f62fc381e" providerId="LiveId" clId="{F23A2AEE-61AB-42C2-B764-9F8709F610CD}" dt="2024-03-29T17:58:40.751" v="469" actId="2696"/>
        <pc:sldMkLst>
          <pc:docMk/>
          <pc:sldMk cId="2254927440" sldId="318"/>
        </pc:sldMkLst>
        <pc:spChg chg="mod">
          <ac:chgData name="Bjarne Stroustrup" userId="feda092f62fc381e" providerId="LiveId" clId="{F23A2AEE-61AB-42C2-B764-9F8709F610CD}" dt="2024-03-29T17:52:57.373" v="468" actId="20577"/>
          <ac:spMkLst>
            <pc:docMk/>
            <pc:sldMk cId="2254927440" sldId="318"/>
            <ac:spMk id="2" creationId="{D2979CEA-3465-6A72-5607-73E2B618EF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E57AFF4-E1D1-1A53-30C0-CEFC214AC5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7510C6E5-B755-D2D7-E16F-6CE1852CB3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CFDD2C61-6396-F086-65B6-11AB86F2330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5C5E4772-C2F4-C3E3-338D-E859748680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6229B3-80C1-4139-8B0B-6A9B65966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2319896-1EF0-45CD-ADA0-36EBB6E8B2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AAC776F-0EBC-B518-8258-8686D89D85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B2BC3B2-19A9-F2A6-B057-AB9FDDB225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D9ABE10-2B8C-7674-657B-8CFACD36D8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8672DA1-CCAA-9F00-F853-61F1161E947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8760D5D-3F4A-01FB-269F-6670F5A8F4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F9221E68-1FD1-4A6F-8F0E-3FCD187175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0BEFFA3-AED4-86D3-187D-81999C5988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94C8EE-FAA8-4AEE-AB30-C8D1D949587E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983537D-5A5A-1C1A-8B4F-514077BD2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A5AE804-D7F7-FE11-24B4-77E9B9E931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9002181-B30E-B60F-4941-317E3829C3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47BA800-AB43-4D2F-9836-444B76528726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9820E7-70BE-7AC2-088C-87DB31579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CC0DEE0-F901-365C-5119-1EC4479B3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C4DE5B2A-7B7C-A5CB-89AE-B01275D88B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1CFC99-DF4F-469F-9638-B44BE283099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4C07C37A-3B58-644B-19B7-B24020F5B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E1A2A9D-E826-679D-50BD-6AB12187C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F7D881F-AA7C-FD02-048E-ADD657ED9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71630B-C154-45C6-9445-592B4F5AEEB8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63DD778-17D0-24B2-38C7-53AD43E72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FE2C393-11D1-C4E8-DC0A-86FFB138C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B1661EC-4508-B0E6-E959-95E9595270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6D4A0E-AFA3-4F55-8026-6EB5EDFDE32C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04A7AC-6508-BC48-6C37-D731DBCC0B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E25F1D5-DAC4-BA73-DEFD-5685CDA14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4AE363C-921F-D075-397E-D1ED620892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D067990-1F1D-4AC6-B101-04928C0235EE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2A7A2B5-82EB-BE1B-EA3E-EA68078C60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DC27BE6-EEF4-B483-AB80-3EC0B34EE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72332E9-642A-D32B-F2C6-156406EDB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6BF391-12C3-4AA9-B693-F463220ABC15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3EBD087-3055-C129-2B00-5B1E07F582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1E5A087-D0B0-72DF-97B7-5A3AFA263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82DD1E0-9277-A62D-BF66-C81B00D50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C8F4CE-572A-45AC-83C8-227D5ED0CFD1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1EA7507-BA90-CD48-B45C-95B25FB68C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94DE7CF-2DA0-6AF3-1627-AD5E147CF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01154D76-41CE-EA2A-2C2A-36B9943D2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F8BA0-38CD-4F30-98B1-08BF10769810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A061854A-D06D-860D-3591-78D362CADF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9AB7232-6F52-4C38-FABB-483E5C5D3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489D22B1-E3A4-0289-352D-AAEA0E232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C5FE8DA-58C0-40DA-8C4B-3B51AB674D8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4BE2066-C225-0904-F5D5-7583A722CF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B0CF23E5-E98E-FC3C-36F6-3CB904BBC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FDD6D63-D6BF-0E71-7F4C-515B6B5B3A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343E891-F642-4777-8111-EB3BF122CABA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5EEDB2-56C1-DC07-AF8B-E774A492E3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4837015-6912-61D8-B5E1-92B6E4FA3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BF111D1-FA6C-A71E-5FCA-1364F6831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EC52B7-713B-4887-8F21-A9E9750F9C9C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674864C-FB17-E228-1CB3-C6CBB234D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96390CF-DB68-CA89-55E7-3FD83E156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8992242-BA8E-81B2-1185-F51F16DC6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B032CF-46EC-4C5D-8989-B28D64DBD53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0D60F5E-9333-6DA2-C36A-3E1201A75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F820DCE-7A85-1655-FCEB-6844072E4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36977C7-5035-9463-F26E-F8678A9941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EE8AD7-9240-4302-8639-E2D015D222BC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175AAC5-3A35-1AA4-9D1C-8EF5DC816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5317AF2-47D1-CA87-C256-3CC60BBB5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BA121DFA-B0F4-EA2F-CBA8-FB39EBAB51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CCF3D7-58AF-487C-AFE4-AA9A863BC577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8C540E74-34CF-41EA-E337-C48D02B2FA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C84194EA-5F67-AEF6-54E7-363D3782B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19BAD46-77EF-4297-9215-301F24775F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2CFF72-230F-4158-874E-F81614C77FF7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0160B46D-5D1C-FB73-E4DC-DA061E373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DDD13125-E20C-ED51-66A8-848B29AED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2453C5E-4FBB-410F-D867-FBF1B8A92B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E177C7-4FF7-49DC-A08C-D6A5B0119CA7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78090B8-7854-C917-3100-5BF9CD16F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3770DBB-A417-148F-43AA-4AEBE7756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B9404B4-FDA1-210F-B3C3-37151322D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5D144A2-6B42-4003-9BC8-9754A95B0310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E08DC1D-6FE9-1EA8-CA9D-BCABEB500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BD13AAD-4D30-D83F-4069-99849CBE4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2F6DFFA9-25A3-B2CC-C572-907FF091F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5624F2-CE0A-4EA8-AE3F-3562455908CA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1E41952-F00A-F678-A0E3-A60567AB1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598C56D8-A903-B29B-4374-7714272E5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0CD6333-80E2-1332-14E4-B5DE7DB03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E06338-DB78-46DE-B1CF-F82F3A197E46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EED25EA-2EBE-7131-473E-7BF3E6169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2286D5D-96BE-C961-0566-22F467332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680BE0BD-FDE7-A710-F287-3B5ACD04B7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FD078E-FEC3-4C72-96AE-5744204D87E6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BE9C856A-E86F-4335-7EBA-2446380AD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14F07E8C-B060-6DE6-C411-1F2CF37EB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15E716B-D7BB-BA0E-9467-886021D17A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58DAB7-AA95-4F82-8448-B12ADFC31290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6CA6349-5E0A-D264-28B5-C22BDCCCA8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4FEB0747-F95B-6989-3E21-0C0DA8695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D7A08353-DFC8-380F-CB2F-DB4FB0B0C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83CED7-A91C-4114-85A2-44C97498F0DD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3DDBEF7-AFC7-DD78-C347-69AC18F42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7809B10-B8C3-D588-F638-2FFCF1827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5F75417-1E71-4308-CBE2-3223C5C4EE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E027212-5B9E-4B21-8D36-D7E81D077DC4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5D86240-3085-813D-E5B4-2E69EF80C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7198EDB-BDB3-18BD-DF1F-992863DA7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A26EDD3D-0D8F-B668-623C-AF53F2BE4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72BBC4-2B91-449F-954C-1D1F93CE03D8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ADA226C-42BE-AD01-1B03-2B7B9FEF10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59A7A4B-F094-94EC-B519-186DD8FB0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1285EE5-BFAF-8DA3-1760-C8623700E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181768-67CC-4791-9E73-9747CBBE1DF3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34F17B45-B581-E354-31A5-3CCB771BBC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AAB80B1-8733-B12E-D7A9-5F9F7054F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61C9C04-6508-25E4-B551-C441433AC4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D53A4C-30FA-4238-AD76-9E1094342D15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9CB981E-0F1C-579D-30E7-B16A80BD8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F3DABEC-AC08-6807-F4B8-2B7C1F8D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D64380D-6082-50AB-8D27-2D11F06B23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42A1460-C1D1-4AD5-BA05-4F6BFA048E9E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8DCA719-3F4C-3BC0-07A0-F621920BA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9BEA990-AD5E-C8C8-81A9-B777B9953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03EC1B4-BB12-7094-502F-5566E48A0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FC8D67-B0AD-452E-8751-82B5405AC606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CDBBBE4-EEAA-D4A9-8319-C3FE16543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F013AA-2A10-F0DE-AEA3-5214B6C9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03EC1B4-BB12-7094-502F-5566E48A0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3FC8D67-B0AD-452E-8751-82B5405AC60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CDBBBE4-EEAA-D4A9-8319-C3FE16543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6F013AA-2A10-F0DE-AEA3-5214B6C9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5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880AE-E850-4ECC-9173-51D9FF4C94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7A881-15BD-45BC-A4A0-194FD1A3FE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17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D83AE-BC90-4801-99BC-0B8F1A65025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60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10EB8A2-7D99-4FD2-8EFE-E1138E0E34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847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63FF19-6F17-4745-9CEA-051162B3EE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6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933EB-70CF-4CE9-BA8A-B33A8715777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63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4B5C6-52F6-488C-B851-A7E69A6F4C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8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EDFAB-6F40-48F6-8622-5387B78224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83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6748B-E093-4704-A1DD-DB13DE63C2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80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065E83-E0A2-4B23-8308-C175B1F433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477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E473E-0D02-4CDD-9314-ADC153BC27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582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0A4446-8155-48C2-B32B-AC0B652EB14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36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910EB8A2-7D99-4FD2-8EFE-E1138E0E34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060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CD459B7-8C55-55E0-7094-42D5C51B5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09600"/>
            <a:ext cx="115062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Chapter 6 – Completing a Program</a:t>
            </a:r>
          </a:p>
        </p:txBody>
      </p:sp>
      <p:pic>
        <p:nvPicPr>
          <p:cNvPr id="3" name="Picture 2" descr="A book cover of a book&#10;&#10;Description automatically generated">
            <a:extLst>
              <a:ext uri="{FF2B5EF4-FFF2-40B4-BE49-F238E27FC236}">
                <a16:creationId xmlns:a16="http://schemas.microsoft.com/office/drawing/2014/main" id="{A18CBAB0-2661-6066-FDEA-EA4519FAF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900959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D4A1E-EE8F-3D6E-D3B8-7DAA3583B166}"/>
              </a:ext>
            </a:extLst>
          </p:cNvPr>
          <p:cNvSpPr txBox="1"/>
          <p:nvPr/>
        </p:nvSpPr>
        <p:spPr>
          <a:xfrm>
            <a:off x="9144000" y="3429000"/>
            <a:ext cx="218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Keep it simple: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as simple as possible,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but no simpler.</a:t>
            </a:r>
          </a:p>
          <a:p>
            <a:pPr algn="l"/>
            <a:r>
              <a:rPr lang="en-US" sz="1800" b="0" i="1" u="none" strike="noStrike" baseline="0">
                <a:latin typeface="Times-Italic"/>
              </a:rPr>
              <a:t>– Albert Einstein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2AB0AD-6FC3-2B06-6480-C3C85591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Token_stream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E63E3-0C0D-BDAF-B4AA-C5CE75501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102108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Token </a:t>
            </a:r>
            <a:r>
              <a:rPr lang="en-US" altLang="en-US" sz="1800" b="1" dirty="0" err="1">
                <a:ea typeface="ＭＳ Ｐゴシック" pitchFamily="34" charset="-128"/>
              </a:rPr>
              <a:t>Token_stream</a:t>
            </a:r>
            <a:r>
              <a:rPr lang="en-US" altLang="en-US" sz="1800" b="1" dirty="0">
                <a:ea typeface="ＭＳ Ｐゴシック" pitchFamily="34" charset="-128"/>
              </a:rPr>
              <a:t>::get()	 </a:t>
            </a:r>
            <a:r>
              <a:rPr lang="en-US" altLang="en-US" sz="1800" b="1" i="1" dirty="0">
                <a:ea typeface="ＭＳ Ｐゴシック" pitchFamily="34" charset="-128"/>
              </a:rPr>
              <a:t>// </a:t>
            </a:r>
            <a:r>
              <a:rPr lang="en-US" altLang="en-US" sz="1800" i="1" dirty="0">
                <a:ea typeface="ＭＳ Ｐゴシック" pitchFamily="34" charset="-128"/>
              </a:rPr>
              <a:t>read a Token from the </a:t>
            </a:r>
            <a:r>
              <a:rPr lang="en-US" altLang="en-US" sz="1800" i="1" dirty="0" err="1">
                <a:ea typeface="ＭＳ Ｐゴシック" pitchFamily="34" charset="-128"/>
              </a:rPr>
              <a:t>Token_stream</a:t>
            </a:r>
            <a:endParaRPr lang="en-US" altLang="en-US" sz="18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// </a:t>
            </a:r>
            <a:r>
              <a:rPr lang="en-US" altLang="en-US" sz="1800" i="1" dirty="0">
                <a:ea typeface="ＭＳ Ｐゴシック" pitchFamily="34" charset="-128"/>
              </a:rPr>
              <a:t>…</a:t>
            </a:r>
            <a:endParaRPr lang="en-US" altLang="en-US" sz="8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switch (</a:t>
            </a:r>
            <a:r>
              <a:rPr lang="en-US" altLang="en-US" sz="1800" b="1" dirty="0" err="1">
                <a:ea typeface="ＭＳ Ｐゴシック" pitchFamily="34" charset="-128"/>
              </a:rPr>
              <a:t>ch</a:t>
            </a:r>
            <a:r>
              <a:rPr lang="en-US" altLang="en-US" sz="1800" b="1" dirty="0">
                <a:ea typeface="ＭＳ Ｐゴシック" pitchFamily="34" charset="-128"/>
              </a:rPr>
              <a:t>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case '(': case ')': case ';': case 'q': case '+': case '-': case '*': case '/':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return Token{</a:t>
            </a:r>
            <a:r>
              <a:rPr lang="en-US" altLang="en-US" sz="1800" b="1" dirty="0" err="1">
                <a:ea typeface="ＭＳ Ｐゴシック" pitchFamily="34" charset="-128"/>
              </a:rPr>
              <a:t>ch</a:t>
            </a:r>
            <a:r>
              <a:rPr lang="en-US" altLang="en-US" sz="1800" b="1" dirty="0">
                <a:ea typeface="ＭＳ Ｐゴシック" pitchFamily="34" charset="-128"/>
              </a:rPr>
              <a:t>};		// </a:t>
            </a:r>
            <a:r>
              <a:rPr lang="en-US" altLang="en-US" sz="1800" i="1" dirty="0">
                <a:ea typeface="ＭＳ Ｐゴシック" pitchFamily="34" charset="-128"/>
              </a:rPr>
              <a:t>let each character represent itself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case '.':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case '0': case '1': case '2': case '3': case '4': case '5': case '6': case '7': case '8': case '9':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    {	</a:t>
            </a:r>
            <a:r>
              <a:rPr lang="en-US" altLang="en-US" sz="1800" b="1" dirty="0" err="1">
                <a:ea typeface="ＭＳ Ｐゴシック" pitchFamily="34" charset="-128"/>
              </a:rPr>
              <a:t>cin.putback</a:t>
            </a:r>
            <a:r>
              <a:rPr lang="en-US" altLang="en-US" sz="1800" b="1" dirty="0">
                <a:ea typeface="ＭＳ Ｐゴシック" pitchFamily="34" charset="-128"/>
              </a:rPr>
              <a:t>(</a:t>
            </a:r>
            <a:r>
              <a:rPr lang="en-US" altLang="en-US" sz="1800" b="1" dirty="0" err="1">
                <a:ea typeface="ＭＳ Ｐゴシック" pitchFamily="34" charset="-128"/>
              </a:rPr>
              <a:t>ch</a:t>
            </a:r>
            <a:r>
              <a:rPr lang="en-US" altLang="en-US" sz="1800" b="1" dirty="0">
                <a:ea typeface="ＭＳ Ｐゴシック" pitchFamily="34" charset="-128"/>
              </a:rPr>
              <a:t>);		// </a:t>
            </a:r>
            <a:r>
              <a:rPr lang="en-US" altLang="en-US" sz="1800" i="1" dirty="0">
                <a:ea typeface="ＭＳ Ｐゴシック" pitchFamily="34" charset="-128"/>
              </a:rPr>
              <a:t>put digit back into the input stream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double </a:t>
            </a:r>
            <a:r>
              <a:rPr lang="en-US" altLang="en-US" sz="1800" b="1" dirty="0" err="1">
                <a:ea typeface="ＭＳ Ｐゴシック" pitchFamily="34" charset="-128"/>
              </a:rPr>
              <a:t>val</a:t>
            </a:r>
            <a:r>
              <a:rPr lang="en-US" altLang="en-US" sz="18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</a:t>
            </a:r>
            <a:r>
              <a:rPr lang="en-US" altLang="en-US" sz="1800" b="1" dirty="0" err="1">
                <a:ea typeface="ＭＳ Ｐゴシック" pitchFamily="34" charset="-128"/>
              </a:rPr>
              <a:t>cin</a:t>
            </a:r>
            <a:r>
              <a:rPr lang="en-US" altLang="en-US" sz="1800" b="1" dirty="0">
                <a:ea typeface="ＭＳ Ｐゴシック" pitchFamily="34" charset="-128"/>
              </a:rPr>
              <a:t> &gt;&gt; </a:t>
            </a:r>
            <a:r>
              <a:rPr lang="en-US" altLang="en-US" sz="1800" b="1" dirty="0" err="1">
                <a:ea typeface="ＭＳ Ｐゴシック" pitchFamily="34" charset="-128"/>
              </a:rPr>
              <a:t>val</a:t>
            </a:r>
            <a:r>
              <a:rPr lang="en-US" altLang="en-US" sz="1800" b="1" dirty="0">
                <a:ea typeface="ＭＳ Ｐゴシック" pitchFamily="34" charset="-128"/>
              </a:rPr>
              <a:t>;		// </a:t>
            </a:r>
            <a:r>
              <a:rPr lang="en-US" altLang="en-US" sz="1800" i="1" dirty="0">
                <a:ea typeface="ＭＳ Ｐゴシック" pitchFamily="34" charset="-128"/>
              </a:rPr>
              <a:t>read a floating-point number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return Token{'8',val};	// </a:t>
            </a:r>
            <a:r>
              <a:rPr lang="en-US" altLang="en-US" sz="1800" i="1" dirty="0">
                <a:ea typeface="ＭＳ Ｐゴシック" pitchFamily="34" charset="-128"/>
              </a:rPr>
              <a:t>let </a:t>
            </a:r>
            <a:r>
              <a:rPr lang="en-US" altLang="en-US" sz="1800" b="1" i="1" dirty="0">
                <a:ea typeface="ＭＳ Ｐゴシック" pitchFamily="34" charset="-128"/>
              </a:rPr>
              <a:t>‘8’</a:t>
            </a:r>
            <a:r>
              <a:rPr lang="en-US" altLang="ja-JP" sz="1800" i="1" dirty="0">
                <a:ea typeface="ＭＳ Ｐゴシック" pitchFamily="34" charset="-128"/>
              </a:rPr>
              <a:t> represent “a number”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default: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error("Bad token");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B301-F010-F703-B303-4E8C4342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CBA062-0449-EF0C-DD10-272BF1DD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AD69C-BC97-4F0F-83B3-F2E2D3FAAD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7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ECE7349E-87F2-6370-4526-60609777C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Streams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2545409-588A-C6F7-2779-21AB8935E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>
                <a:ea typeface="ＭＳ Ｐゴシック" pitchFamily="34" charset="-128"/>
              </a:rPr>
              <a:t>Note that the notion of a stream of data is extremely general and very widely used</a:t>
            </a:r>
          </a:p>
          <a:p>
            <a:pPr lvl="1" eaLnBrk="1" hangingPunct="1">
              <a:defRPr/>
            </a:pPr>
            <a:r>
              <a:rPr lang="en-US" altLang="en-US" sz="2400" i="1">
                <a:ea typeface="Times New Roman" pitchFamily="18" charset="0"/>
              </a:rPr>
              <a:t>Most I/O systems</a:t>
            </a:r>
          </a:p>
          <a:p>
            <a:pPr lvl="2" eaLnBrk="1" hangingPunct="1">
              <a:defRPr/>
            </a:pPr>
            <a:r>
              <a:rPr lang="en-US" altLang="en-US" sz="2000" i="1">
                <a:ea typeface="Times New Roman" pitchFamily="18" charset="0"/>
              </a:rPr>
              <a:t>E.g.</a:t>
            </a:r>
            <a:r>
              <a:rPr lang="en-US" altLang="en-US" sz="2000">
                <a:ea typeface="Times New Roman" pitchFamily="18" charset="0"/>
              </a:rPr>
              <a:t>, C++ standard I/O streams</a:t>
            </a:r>
          </a:p>
          <a:p>
            <a:pPr lvl="1" eaLnBrk="1" hangingPunct="1">
              <a:defRPr/>
            </a:pPr>
            <a:r>
              <a:rPr lang="en-US" altLang="en-US" sz="2400">
                <a:ea typeface="Times New Roman" pitchFamily="18" charset="0"/>
              </a:rPr>
              <a:t>with or without a putback/unget operation</a:t>
            </a:r>
          </a:p>
          <a:p>
            <a:pPr lvl="2" eaLnBrk="1" hangingPunct="1">
              <a:defRPr/>
            </a:pPr>
            <a:r>
              <a:rPr lang="en-US" altLang="en-US" sz="2000">
                <a:ea typeface="Times New Roman" pitchFamily="18" charset="0"/>
              </a:rPr>
              <a:t>We used putback for both </a:t>
            </a:r>
            <a:r>
              <a:rPr lang="en-US" altLang="en-US" sz="2000" b="1">
                <a:ea typeface="Times New Roman" pitchFamily="18" charset="0"/>
              </a:rPr>
              <a:t>Token_stream</a:t>
            </a:r>
            <a:r>
              <a:rPr lang="en-US" altLang="en-US" sz="2000">
                <a:ea typeface="Times New Roman" pitchFamily="18" charset="0"/>
              </a:rPr>
              <a:t> and </a:t>
            </a:r>
            <a:r>
              <a:rPr lang="en-US" altLang="en-US" sz="2000" b="1">
                <a:ea typeface="Times New Roman" pitchFamily="18" charset="0"/>
              </a:rPr>
              <a:t>cin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2411-8D9B-BDD9-B1C7-FB643891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57553-64B1-0837-6A37-FBE0A20B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78522B-DFC9-4EA6-AB32-2AF9C0C7ED6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9169DDA-1C2B-8A4D-09F5-551D75D87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calculator is primitive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73416C4-432E-C02C-BB53-3A8C589F7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We can improve it in stages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Style – clarity of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Comments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Naming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Use of functions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...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Functionality – what it can do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Better prompts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Recovery after error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Negative numbers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% (remainder/modulo)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Pre-defined symbolic values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Variables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E321-B309-F825-F3C8-D7AC7273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5AF4D0-36E8-865E-F785-5F001AE8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8F3007-BF08-44DA-BC51-16E36D73F57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75AB103-155E-D9FD-0D9A-A3ECED2B9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Prompting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B5B2F1DE-8F06-ABAB-CD20-E294C1534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9448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Initially we said we wanted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Expression: 2+3; 5*7; 2+9;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Result : 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Expression: Result: 35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Expression: Result: 11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Expression:</a:t>
            </a:r>
            <a:endParaRPr lang="en-US" altLang="en-US" sz="18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But this is what we implemented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2+3; 5*7; 2+9;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35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11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What do we really want? How about?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&gt; 2+3;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= 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&gt; 5*7;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= 35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&gt;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2D2A1-F860-A04B-CFF1-2CD95BB8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EB57F4-20FF-9616-C1CB-72BEBFEBA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D6764C-B37B-4F00-9669-E819BC8199A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85A3C69-31B4-15F6-7F1B-E0F680971F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Adding prompts and output indicators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D933F53-1038-97F3-B0BD-1BB35874E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10134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double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"&gt; ";				// </a:t>
            </a:r>
            <a:r>
              <a:rPr lang="en-US" altLang="en-US" sz="2000" i="1" dirty="0">
                <a:ea typeface="ＭＳ Ｐゴシック" pitchFamily="34" charset="-128"/>
              </a:rPr>
              <a:t>print prompt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while 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) {</a:t>
            </a: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Token t = </a:t>
            </a:r>
            <a:r>
              <a:rPr lang="en-US" altLang="en-US" sz="2000" b="1" dirty="0" err="1">
                <a:ea typeface="ＭＳ Ｐゴシック" pitchFamily="34" charset="-128"/>
              </a:rPr>
              <a:t>ts.get</a:t>
            </a:r>
            <a:r>
              <a:rPr lang="en-US" altLang="en-US" sz="2000" b="1" dirty="0">
                <a:ea typeface="ＭＳ Ｐゴシック" pitchFamily="34" charset="-128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</a:t>
            </a:r>
            <a:r>
              <a:rPr lang="en-US" altLang="en-US" sz="2000" b="1" dirty="0" err="1">
                <a:ea typeface="ＭＳ Ｐゴシック" pitchFamily="34" charset="-128"/>
              </a:rPr>
              <a:t>t.kind</a:t>
            </a:r>
            <a:r>
              <a:rPr lang="en-US" altLang="en-US" sz="2000" b="1" dirty="0">
                <a:ea typeface="ＭＳ Ｐゴシック" pitchFamily="34" charset="-128"/>
              </a:rPr>
              <a:t> == 'q’)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break;				// </a:t>
            </a:r>
            <a:r>
              <a:rPr lang="en-US" altLang="en-US" sz="2000" i="1" dirty="0">
                <a:ea typeface="ＭＳ Ｐゴシック" pitchFamily="34" charset="-128"/>
              </a:rPr>
              <a:t>check for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quit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</a:t>
            </a:r>
            <a:r>
              <a:rPr lang="en-US" altLang="en-US" sz="2000" b="1" dirty="0" err="1">
                <a:ea typeface="ＭＳ Ｐゴシック" pitchFamily="34" charset="-128"/>
              </a:rPr>
              <a:t>t.kind</a:t>
            </a:r>
            <a:r>
              <a:rPr lang="en-US" altLang="en-US" sz="2000" b="1" dirty="0">
                <a:ea typeface="ＭＳ Ｐゴシック" pitchFamily="34" charset="-128"/>
              </a:rPr>
              <a:t> == ';')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cout</a:t>
            </a:r>
            <a:r>
              <a:rPr lang="en-US" altLang="en-US" sz="2000" b="1" dirty="0">
                <a:ea typeface="ＭＳ Ｐゴシック" pitchFamily="34" charset="-128"/>
              </a:rPr>
              <a:t> &lt;&lt; "= " &lt;&lt; 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 &lt;&lt; "\n";	// </a:t>
            </a:r>
            <a:r>
              <a:rPr lang="en-US" altLang="en-US" sz="2000" i="1" dirty="0">
                <a:ea typeface="ＭＳ Ｐゴシック" pitchFamily="34" charset="-128"/>
              </a:rPr>
              <a:t>print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= result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and prompt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ts.putback</a:t>
            </a:r>
            <a:r>
              <a:rPr lang="en-US" altLang="en-US" sz="2000" b="1" dirty="0">
                <a:ea typeface="ＭＳ Ｐゴシック" pitchFamily="34" charset="-128"/>
              </a:rPr>
              <a:t>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val</a:t>
            </a:r>
            <a:r>
              <a:rPr lang="en-US" altLang="en-US" sz="2000" b="1" dirty="0">
                <a:ea typeface="ＭＳ Ｐゴシック" pitchFamily="34" charset="-128"/>
              </a:rPr>
              <a:t> = expression();			// </a:t>
            </a:r>
            <a:r>
              <a:rPr lang="en-US" altLang="en-US" sz="2000" i="1" dirty="0">
                <a:ea typeface="ＭＳ Ｐゴシック" pitchFamily="34" charset="-128"/>
              </a:rPr>
              <a:t>read and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evaluate expression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altLang="en-US" sz="2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000" i="1" dirty="0">
                <a:ea typeface="ＭＳ Ｐゴシック" pitchFamily="34" charset="-128"/>
              </a:rPr>
              <a:t>Oops! The program </a:t>
            </a:r>
            <a:r>
              <a:rPr lang="en-US" altLang="en-US" sz="2000" i="1" dirty="0" err="1">
                <a:ea typeface="ＭＳ Ｐゴシック" pitchFamily="34" charset="-128"/>
              </a:rPr>
              <a:t>doesn</a:t>
            </a:r>
            <a:r>
              <a:rPr lang="ja-JP" altLang="en-US" sz="2000" i="1" dirty="0">
                <a:ea typeface="ＭＳ Ｐゴシック" pitchFamily="34" charset="-128"/>
              </a:rPr>
              <a:t>’</a:t>
            </a:r>
            <a:r>
              <a:rPr lang="en-US" altLang="ja-JP" sz="2000" i="1" dirty="0">
                <a:ea typeface="ＭＳ Ｐゴシック" pitchFamily="34" charset="-128"/>
              </a:rPr>
              <a:t>t see input before you hit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enter/return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7F5F1-F705-D015-6A9C-D18F63AC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46A555B-6481-2546-3242-4E033FAA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008405-C889-4F4E-97A9-6807BEFBFC85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E268F-34FF-98D8-DA4D-23163C3C6E78}"/>
              </a:ext>
            </a:extLst>
          </p:cNvPr>
          <p:cNvSpPr txBox="1"/>
          <p:nvPr/>
        </p:nvSpPr>
        <p:spPr>
          <a:xfrm>
            <a:off x="8991601" y="2057400"/>
            <a:ext cx="2895600" cy="987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&gt; 2+3; 5*7; 2+9; = 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&gt; = 35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&gt; = 11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solidFill>
                  <a:srgbClr val="FF0000"/>
                </a:solidFill>
                <a:ea typeface="ＭＳ Ｐゴシック" pitchFamily="34" charset="-128"/>
              </a:rPr>
              <a:t>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60B6351-5A47-422F-A53B-621FEB0A3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code is getting messy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BF24B5F-20C9-81D4-7632-D55D4DE30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5625"/>
            <a:ext cx="114300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Bugs thrive in messy corners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Time to clean up!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Read through all of the code carefully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Try to be systematic (</a:t>
            </a:r>
            <a:r>
              <a:rPr lang="ja-JP" altLang="en-US" sz="1800" dirty="0">
                <a:ea typeface="ＭＳ Ｐゴシック" pitchFamily="34" charset="-128"/>
              </a:rPr>
              <a:t>“</a:t>
            </a:r>
            <a:r>
              <a:rPr lang="en-US" altLang="ja-JP" sz="1800" dirty="0">
                <a:ea typeface="ＭＳ Ｐゴシック" pitchFamily="34" charset="-128"/>
              </a:rPr>
              <a:t>have you looked at all the code?</a:t>
            </a:r>
            <a:r>
              <a:rPr lang="ja-JP" altLang="en-US" sz="1800" dirty="0">
                <a:ea typeface="ＭＳ Ｐゴシック" pitchFamily="34" charset="-128"/>
              </a:rPr>
              <a:t>”</a:t>
            </a:r>
            <a:r>
              <a:rPr lang="en-US" altLang="ja-JP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Improve comments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Replace obscure names with better ones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Improve use of functions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Add functions to simplify messy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Remove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magic constants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E.g. </a:t>
            </a:r>
            <a:r>
              <a:rPr lang="en-US" altLang="en-US" sz="1800" b="1" dirty="0">
                <a:ea typeface="Times New Roman" pitchFamily="18" charset="0"/>
              </a:rPr>
              <a:t>'8'</a:t>
            </a:r>
            <a:r>
              <a:rPr lang="en-US" altLang="en-US" sz="1800" dirty="0">
                <a:ea typeface="Times New Roman" pitchFamily="18" charset="0"/>
              </a:rPr>
              <a:t> (What could that mean? Why </a:t>
            </a:r>
            <a:r>
              <a:rPr lang="en-US" altLang="en-US" sz="1800" b="1" dirty="0">
                <a:ea typeface="Times New Roman" pitchFamily="18" charset="0"/>
              </a:rPr>
              <a:t>'8'</a:t>
            </a:r>
            <a:r>
              <a:rPr lang="en-US" altLang="en-US" sz="1800" dirty="0">
                <a:ea typeface="Times New Roman" pitchFamily="18" charset="0"/>
              </a:rPr>
              <a:t>?)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Once you have cleaned up, let a friend/colleague review the code (</a:t>
            </a:r>
            <a:r>
              <a:rPr lang="en-US" altLang="ja-JP" sz="2400" dirty="0">
                <a:ea typeface="ＭＳ Ｐゴシック" pitchFamily="34" charset="-128"/>
              </a:rPr>
              <a:t>“code review”)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Typically, do the review together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8CE44-C276-8610-A939-2F407840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73A6E7-1585-B633-E805-518C492E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92CA2-0E16-4FA5-A351-158DAEEAAE2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93E6C30B-5E67-AF0A-886C-88D8E38AE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Remove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magic constants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0D0A81F-5ACE-1B41-A400-E14B7E492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Token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kind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values: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const char number = '8';	// </a:t>
            </a:r>
            <a:r>
              <a:rPr lang="en-US" altLang="en-US" sz="2000" i="1" dirty="0">
                <a:ea typeface="ＭＳ Ｐゴシック" pitchFamily="34" charset="-128"/>
              </a:rPr>
              <a:t>a floating-point number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const char quit = 'q';		// </a:t>
            </a:r>
            <a:r>
              <a:rPr lang="en-US" altLang="en-US" sz="2000" i="1" dirty="0">
                <a:ea typeface="ＭＳ Ｐゴシック" pitchFamily="34" charset="-128"/>
              </a:rPr>
              <a:t>an exit command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const char print = ';';		// </a:t>
            </a:r>
            <a:r>
              <a:rPr lang="en-US" altLang="en-US" sz="2000" i="1" dirty="0">
                <a:ea typeface="ＭＳ Ｐゴシック" pitchFamily="34" charset="-128"/>
              </a:rPr>
              <a:t>a print command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User interaction strings: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const string prompt = "&gt; 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const string result = "= ";	// </a:t>
            </a:r>
            <a:r>
              <a:rPr lang="en-US" altLang="en-US" sz="2000" i="1" dirty="0">
                <a:ea typeface="ＭＳ Ｐゴシック" pitchFamily="34" charset="-128"/>
              </a:rPr>
              <a:t>indicate that a result follows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2C7A-37AD-5FF3-94E3-DDF511F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3EEFB0-76E3-AD1F-DF5E-B607A845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FC1F2-722F-4202-A205-11A99446113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830A8037-B1B4-C199-26A6-F58C68B80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Remove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magic constants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E37DA92-F623-9473-CE47-F4675DDDD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11201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In  </a:t>
            </a:r>
            <a:r>
              <a:rPr lang="en-US" altLang="en-US" sz="2000" b="1" i="1" dirty="0" err="1">
                <a:ea typeface="ＭＳ Ｐゴシック" pitchFamily="34" charset="-128"/>
              </a:rPr>
              <a:t>Token_stream</a:t>
            </a:r>
            <a:r>
              <a:rPr lang="en-US" altLang="en-US" sz="2000" b="1" i="1" dirty="0">
                <a:ea typeface="ＭＳ Ｐゴシック" pitchFamily="34" charset="-128"/>
              </a:rPr>
              <a:t>::get()</a:t>
            </a:r>
            <a:r>
              <a:rPr lang="en-US" altLang="en-US" sz="2000" i="1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case '.':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case '0': case '1': case '2': case '3': case '4':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case '5': case '6': case '7': case '8': case '9':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	    </a:t>
            </a:r>
            <a:r>
              <a:rPr lang="en-US" altLang="en-US" sz="2000" b="1" dirty="0" err="1">
                <a:ea typeface="Times New Roman" pitchFamily="18" charset="0"/>
              </a:rPr>
              <a:t>cin.putback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ch</a:t>
            </a:r>
            <a:r>
              <a:rPr lang="en-US" altLang="en-US" sz="2000" b="1" dirty="0">
                <a:ea typeface="Times New Roman" pitchFamily="18" charset="0"/>
              </a:rPr>
              <a:t>);		     // </a:t>
            </a:r>
            <a:r>
              <a:rPr lang="en-US" altLang="en-US" sz="2000" i="1" dirty="0">
                <a:ea typeface="Times New Roman" pitchFamily="18" charset="0"/>
              </a:rPr>
              <a:t>put digit back into the input stream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double </a:t>
            </a:r>
            <a:r>
              <a:rPr lang="en-US" altLang="en-US" sz="2000" b="1" dirty="0" err="1">
                <a:ea typeface="Times New Roman" pitchFamily="18" charset="0"/>
              </a:rPr>
              <a:t>val</a:t>
            </a:r>
            <a:r>
              <a:rPr lang="en-US" altLang="en-US" sz="2000" b="1" dirty="0">
                <a:ea typeface="Times New Roman" pitchFamily="18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</a:t>
            </a:r>
            <a:r>
              <a:rPr lang="en-US" altLang="en-US" sz="2000" b="1" dirty="0" err="1">
                <a:ea typeface="Times New Roman" pitchFamily="18" charset="0"/>
              </a:rPr>
              <a:t>cin</a:t>
            </a:r>
            <a:r>
              <a:rPr lang="en-US" altLang="en-US" sz="2000" b="1" dirty="0">
                <a:ea typeface="Times New Roman" pitchFamily="18" charset="0"/>
              </a:rPr>
              <a:t> &gt;&gt; </a:t>
            </a:r>
            <a:r>
              <a:rPr lang="en-US" altLang="en-US" sz="2000" b="1" dirty="0" err="1">
                <a:ea typeface="Times New Roman" pitchFamily="18" charset="0"/>
              </a:rPr>
              <a:t>val</a:t>
            </a:r>
            <a:r>
              <a:rPr lang="en-US" altLang="en-US" sz="2000" b="1" dirty="0">
                <a:ea typeface="Times New Roman" pitchFamily="18" charset="0"/>
              </a:rPr>
              <a:t>;		     	// </a:t>
            </a:r>
            <a:r>
              <a:rPr lang="en-US" altLang="en-US" sz="2000" i="1" dirty="0">
                <a:ea typeface="Times New Roman" pitchFamily="18" charset="0"/>
              </a:rPr>
              <a:t>read a floating-point number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return Token{</a:t>
            </a:r>
            <a:r>
              <a:rPr lang="en-US" altLang="en-US" sz="2000" b="1" dirty="0" err="1">
                <a:ea typeface="Times New Roman" pitchFamily="18" charset="0"/>
              </a:rPr>
              <a:t>number,val</a:t>
            </a:r>
            <a:r>
              <a:rPr lang="en-US" altLang="en-US" sz="2000" b="1" dirty="0">
                <a:ea typeface="Times New Roman" pitchFamily="18" charset="0"/>
              </a:rPr>
              <a:t>}; 	// </a:t>
            </a:r>
            <a:r>
              <a:rPr lang="en-US" altLang="en-US" sz="2000" i="1" dirty="0">
                <a:ea typeface="Times New Roman" pitchFamily="18" charset="0"/>
              </a:rPr>
              <a:t>rather than</a:t>
            </a:r>
            <a:r>
              <a:rPr lang="en-US" altLang="en-US" sz="2000" b="1" i="1" dirty="0">
                <a:ea typeface="Times New Roman" pitchFamily="18" charset="0"/>
              </a:rPr>
              <a:t> Token{'8',val}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In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primary():</a:t>
            </a:r>
            <a:endParaRPr lang="en-US" altLang="en-US" sz="1000" b="1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case number:	// </a:t>
            </a:r>
            <a:r>
              <a:rPr lang="en-US" altLang="en-US" sz="2000" i="1" dirty="0">
                <a:ea typeface="Times New Roman" pitchFamily="18" charset="0"/>
              </a:rPr>
              <a:t>rather than</a:t>
            </a:r>
            <a:r>
              <a:rPr lang="en-US" altLang="en-US" sz="2000" b="1" i="1" dirty="0">
                <a:ea typeface="Times New Roman" pitchFamily="18" charset="0"/>
              </a:rPr>
              <a:t> case '8':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return </a:t>
            </a:r>
            <a:r>
              <a:rPr lang="en-US" altLang="en-US" sz="2000" b="1" dirty="0" err="1">
                <a:ea typeface="Times New Roman" pitchFamily="18" charset="0"/>
              </a:rPr>
              <a:t>t.value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return the number</a:t>
            </a:r>
            <a:r>
              <a:rPr lang="en-US" altLang="ja-JP" sz="2000" i="1" dirty="0">
                <a:ea typeface="ＭＳ Ｐゴシック" pitchFamily="34" charset="-128"/>
              </a:rPr>
              <a:t>’s value</a:t>
            </a:r>
            <a:endParaRPr lang="en-US" altLang="en-US" sz="2000" b="1" i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149EF-B171-BF28-0E84-E7740DD0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1BB9B6-89E4-859D-2CD0-74A5781E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2B6346-21D7-4532-AC59-831019272E6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BCFAA0B-A306-0919-A36B-EBB010794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Remove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magic constants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5E555AE-D466-4002-332F-ACA3EB656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// </a:t>
            </a:r>
            <a:r>
              <a:rPr lang="en-US" altLang="en-US" sz="2000" i="1">
                <a:ea typeface="ＭＳ Ｐゴシック" pitchFamily="34" charset="-128"/>
              </a:rPr>
              <a:t>In </a:t>
            </a:r>
            <a:r>
              <a:rPr lang="en-US" altLang="en-US" sz="2000" b="1" i="1">
                <a:ea typeface="ＭＳ Ｐゴシック" pitchFamily="34" charset="-128"/>
              </a:rPr>
              <a:t>main()</a:t>
            </a:r>
            <a:r>
              <a:rPr lang="en-US" altLang="en-US" sz="2000" i="1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>
                <a:ea typeface="ＭＳ Ｐゴシック" pitchFamily="34" charset="-128"/>
              </a:rPr>
              <a:t>	</a:t>
            </a:r>
            <a:r>
              <a:rPr lang="en-US" altLang="en-US" sz="2000" b="1">
                <a:ea typeface="ＭＳ Ｐゴシック" pitchFamily="34" charset="-128"/>
              </a:rPr>
              <a:t>while (cin)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cout &lt;&lt; prompt;			// </a:t>
            </a:r>
            <a:r>
              <a:rPr lang="en-US" altLang="en-US" sz="2000" i="1">
                <a:ea typeface="ＭＳ Ｐゴシック" pitchFamily="34" charset="-128"/>
              </a:rPr>
              <a:t>rather than </a:t>
            </a:r>
            <a:r>
              <a:rPr lang="en-US" altLang="en-US" sz="2000" b="1" i="1">
                <a:ea typeface="ＭＳ Ｐゴシック" pitchFamily="34" charset="-128"/>
              </a:rPr>
              <a:t>"&gt; "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Token t = ts.get();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while (t.kind == print) t=ts.get();	// </a:t>
            </a:r>
            <a:r>
              <a:rPr lang="en-US" altLang="en-US" sz="2000" i="1">
                <a:ea typeface="ＭＳ Ｐゴシック" pitchFamily="34" charset="-128"/>
              </a:rPr>
              <a:t>rather than </a:t>
            </a:r>
            <a:r>
              <a:rPr lang="en-US" altLang="en-US" sz="2000" b="1" i="1">
                <a:ea typeface="ＭＳ Ｐゴシック" pitchFamily="34" charset="-128"/>
              </a:rPr>
              <a:t>==';'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if (t.kind == quit) {		//</a:t>
            </a:r>
            <a:r>
              <a:rPr lang="en-US" altLang="en-US" sz="2000" b="1" i="1">
                <a:ea typeface="ＭＳ Ｐゴシック" pitchFamily="34" charset="-128"/>
              </a:rPr>
              <a:t> </a:t>
            </a:r>
            <a:r>
              <a:rPr lang="en-US" altLang="en-US" sz="2000" i="1">
                <a:ea typeface="ＭＳ Ｐゴシック" pitchFamily="34" charset="-128"/>
              </a:rPr>
              <a:t>rather than</a:t>
            </a:r>
            <a:r>
              <a:rPr lang="en-US" altLang="en-US" sz="2000" b="1" i="1">
                <a:ea typeface="ＭＳ Ｐゴシック" pitchFamily="34" charset="-128"/>
              </a:rPr>
              <a:t> =='q'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	keep_window_open();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	return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ts.putback(t);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	cout &lt;&lt; result &lt;&lt; expression() &lt;&lt; endl;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>
                <a:ea typeface="ＭＳ Ｐゴシック" pitchFamily="34" charset="-128"/>
              </a:rPr>
              <a:t>	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9936-A7E2-8D22-8C7B-E9513C56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853370-FF09-43B2-FED9-A0CE8722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FD6CE-6AEB-410F-B821-A3DA0E82313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1C721B2-40DC-4E32-A537-2344C3C88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Remove </a:t>
            </a:r>
            <a:r>
              <a:rPr lang="en-US" altLang="ja-JP" dirty="0">
                <a:ea typeface="ＭＳ Ｐゴシック" pitchFamily="34" charset="-128"/>
              </a:rPr>
              <a:t>“magic constants”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00D5B84-31B9-FC70-12CC-3D57B54FB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10515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But what</a:t>
            </a:r>
            <a:r>
              <a:rPr lang="en-US" altLang="ja-JP" sz="2000" dirty="0">
                <a:ea typeface="ＭＳ Ｐゴシック" pitchFamily="34" charset="-128"/>
              </a:rPr>
              <a:t>’s wrong with “magic constants”?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Everybody knows  </a:t>
            </a:r>
            <a:r>
              <a:rPr lang="en-US" altLang="en-US" sz="1800" b="1" dirty="0">
                <a:ea typeface="Times New Roman" pitchFamily="18" charset="0"/>
              </a:rPr>
              <a:t>3.14159265358979323846264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  12,  -1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 365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  24,  2.7182818284590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  299792458</a:t>
            </a:r>
            <a:r>
              <a:rPr lang="en-US" altLang="en-US" sz="1800" dirty="0">
                <a:ea typeface="Times New Roman" pitchFamily="18" charset="0"/>
              </a:rPr>
              <a:t>,   </a:t>
            </a:r>
            <a:r>
              <a:rPr lang="en-US" altLang="en-US" sz="1800" b="1" dirty="0">
                <a:ea typeface="Times New Roman" pitchFamily="18" charset="0"/>
              </a:rPr>
              <a:t>2.54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 1.61,</a:t>
            </a:r>
            <a:r>
              <a:rPr lang="en-US" altLang="en-US" sz="1800" dirty="0">
                <a:ea typeface="Times New Roman" pitchFamily="18" charset="0"/>
              </a:rPr>
              <a:t>    </a:t>
            </a:r>
            <a:r>
              <a:rPr lang="en-US" altLang="en-US" sz="1800" b="1" dirty="0">
                <a:ea typeface="Times New Roman" pitchFamily="18" charset="0"/>
              </a:rPr>
              <a:t>-273.15</a:t>
            </a:r>
            <a:r>
              <a:rPr lang="en-US" altLang="en-US" sz="1800" dirty="0">
                <a:ea typeface="Times New Roman" pitchFamily="18" charset="0"/>
              </a:rPr>
              <a:t>, </a:t>
            </a:r>
            <a:r>
              <a:rPr lang="en-US" altLang="en-US" sz="1800" b="1" dirty="0">
                <a:ea typeface="Times New Roman" pitchFamily="18" charset="0"/>
              </a:rPr>
              <a:t>6.6260693e-34,  0.5291772108e-10,</a:t>
            </a:r>
            <a:r>
              <a:rPr lang="en-US" altLang="en-US" sz="1800" dirty="0">
                <a:ea typeface="Times New Roman" pitchFamily="18" charset="0"/>
              </a:rPr>
              <a:t>    </a:t>
            </a:r>
            <a:r>
              <a:rPr lang="en-US" altLang="en-US" sz="1800" b="1" dirty="0">
                <a:ea typeface="Times New Roman" pitchFamily="18" charset="0"/>
              </a:rPr>
              <a:t>6.0221415e23</a:t>
            </a:r>
            <a:r>
              <a:rPr lang="en-US" altLang="en-US" sz="1800" dirty="0">
                <a:ea typeface="Times New Roman" pitchFamily="18" charset="0"/>
              </a:rPr>
              <a:t>  and</a:t>
            </a:r>
            <a:r>
              <a:rPr lang="en-US" altLang="en-US" sz="1800" b="1" dirty="0">
                <a:ea typeface="Times New Roman" pitchFamily="18" charset="0"/>
              </a:rPr>
              <a:t>   42</a:t>
            </a:r>
            <a:r>
              <a:rPr lang="en-US" altLang="en-US" sz="1800" dirty="0">
                <a:ea typeface="Times New Roman" pitchFamily="18" charset="0"/>
              </a:rPr>
              <a:t>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No; they don</a:t>
            </a:r>
            <a:r>
              <a:rPr lang="ja-JP" altLang="en-US" sz="1800" dirty="0">
                <a:ea typeface="ＭＳ Ｐゴシック" pitchFamily="34" charset="-128"/>
              </a:rPr>
              <a:t>’</a:t>
            </a:r>
            <a:r>
              <a:rPr lang="en-US" altLang="ja-JP" sz="1800" dirty="0">
                <a:ea typeface="ＭＳ Ｐゴシック" pitchFamily="34" charset="-128"/>
              </a:rPr>
              <a:t>t.</a:t>
            </a:r>
            <a:endParaRPr lang="en-US" altLang="en-US" sz="9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ea typeface="ＭＳ Ｐゴシック" pitchFamily="34" charset="-128"/>
              </a:rPr>
              <a:t>“Magic” is detrimental to your (mental) health!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It causes you to stay up all night searching for bugs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It causes space probes to self destruct (well … it can … sometimes …)</a:t>
            </a:r>
            <a:endParaRPr lang="en-US" altLang="en-US" sz="9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If a </a:t>
            </a:r>
            <a:r>
              <a:rPr lang="en-US" altLang="ja-JP" sz="2000" dirty="0">
                <a:ea typeface="ＭＳ Ｐゴシック" pitchFamily="34" charset="-128"/>
              </a:rPr>
              <a:t>“constant” could change (during program maintenance) or if someone might not recognize it, use a symbolic constant.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Note that a change in precision is often a significant change;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     3.14 !=3.14159265</a:t>
            </a:r>
            <a:endParaRPr lang="en-US" altLang="en-US" sz="12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0</a:t>
            </a:r>
            <a:r>
              <a:rPr lang="en-US" altLang="en-US" sz="1800" dirty="0">
                <a:ea typeface="Times New Roman" pitchFamily="18" charset="0"/>
              </a:rPr>
              <a:t> and </a:t>
            </a:r>
            <a:r>
              <a:rPr lang="en-US" altLang="en-US" sz="1800" b="1" dirty="0">
                <a:ea typeface="Times New Roman" pitchFamily="18" charset="0"/>
              </a:rPr>
              <a:t>1</a:t>
            </a:r>
            <a:r>
              <a:rPr lang="en-US" altLang="en-US" sz="1800" dirty="0">
                <a:ea typeface="Times New Roman" pitchFamily="18" charset="0"/>
              </a:rPr>
              <a:t> are usually fine without explanation, </a:t>
            </a:r>
            <a:r>
              <a:rPr lang="en-US" altLang="en-US" sz="1800" b="1" dirty="0">
                <a:ea typeface="Times New Roman" pitchFamily="18" charset="0"/>
              </a:rPr>
              <a:t>-1</a:t>
            </a:r>
            <a:r>
              <a:rPr lang="en-US" altLang="en-US" sz="1800" dirty="0">
                <a:ea typeface="Times New Roman" pitchFamily="18" charset="0"/>
              </a:rPr>
              <a:t> and </a:t>
            </a:r>
            <a:r>
              <a:rPr lang="en-US" altLang="en-US" sz="1800" b="1" dirty="0">
                <a:ea typeface="Times New Roman" pitchFamily="18" charset="0"/>
              </a:rPr>
              <a:t>2</a:t>
            </a:r>
            <a:r>
              <a:rPr lang="en-US" altLang="en-US" sz="1800" dirty="0">
                <a:ea typeface="Times New Roman" pitchFamily="18" charset="0"/>
              </a:rPr>
              <a:t> sometimes (but rarely) are.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12</a:t>
            </a:r>
            <a:r>
              <a:rPr lang="en-US" altLang="en-US" sz="1800" dirty="0">
                <a:ea typeface="Times New Roman" pitchFamily="18" charset="0"/>
              </a:rPr>
              <a:t> can be okay (the number of months in a year rarely changes), but probably is not (see Chapter 10).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If a constant is used twice, it should probably be symbolic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That way, you can change it in one place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8269A-0279-7628-61BF-6F2A7865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026717E-5B48-95A6-2F99-3F890EBC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7C5AFE-10D2-4567-9761-BB5A3EFF566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9A17144-8008-E652-F90B-687E8F8D1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7240821-3188-4F89-24BE-97165072C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Tokens and token streams (from Chapter 5)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Structs and classes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Cleaning up the code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Prompts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Program organization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constants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Recovering from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Commenting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Code review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Testing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word on complexity and difficulty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Variables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53661-0397-5EF1-1503-8268C482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6FE476-DA30-D2EC-1C4C-D0219E63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D526C3-C561-4569-AC95-DBFD36316A2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BE79022-27E6-74C9-B4F0-30A6DD14A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3600" dirty="0">
                <a:ea typeface="ＭＳ Ｐゴシック" pitchFamily="34" charset="-128"/>
              </a:rPr>
              <a:t>So why did we use </a:t>
            </a:r>
            <a:r>
              <a:rPr lang="en-US" altLang="ja-JP" sz="3600" dirty="0">
                <a:ea typeface="ＭＳ Ｐゴシック" pitchFamily="34" charset="-128"/>
              </a:rPr>
              <a:t>“magic constants”?</a:t>
            </a:r>
            <a:endParaRPr lang="en-US" altLang="en-US" sz="3600" dirty="0">
              <a:ea typeface="ＭＳ Ｐゴシック" pitchFamily="34" charset="-128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D21D0BE-1534-6B85-7DD2-919B85B3B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10210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To make a point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Now you see how ugly that first code was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just look back to see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Because we forget (get busy, etc.) and write ugly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ja-JP" sz="2400" dirty="0">
                <a:ea typeface="ＭＳ Ｐゴシック" pitchFamily="34" charset="-128"/>
              </a:rPr>
              <a:t>“Cleaning up code” is a real and important activity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Not just for students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Re-test the program whenever you have made a change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Every so often, stop adding functionality and </a:t>
            </a:r>
            <a:r>
              <a:rPr lang="en-US" altLang="ja-JP" sz="2400" dirty="0">
                <a:ea typeface="ＭＳ Ｐゴシック" pitchFamily="34" charset="-128"/>
              </a:rPr>
              <a:t>“go back” and review 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It saves time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68E78-913B-C0AE-B884-9A594983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7E3A06A-48D6-F4CB-2797-1FF5D5BA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4C6A1B-211B-4D8D-9CA6-54787975C48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881CF83-4535-47DF-795E-EBCA43995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A87CEE9-2CF4-368F-9C09-173C61A78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99822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Any user error terminates the program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That</a:t>
            </a:r>
            <a:r>
              <a:rPr lang="en-US" altLang="ja-JP" sz="2400" dirty="0">
                <a:ea typeface="ＭＳ Ｐゴシック" pitchFamily="34" charset="-128"/>
              </a:rPr>
              <a:t>’s not ideal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Structure of code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ea typeface="Times New Roman" pitchFamily="18" charset="0"/>
              </a:rPr>
              <a:t>int</a:t>
            </a:r>
            <a:r>
              <a:rPr lang="en-US" altLang="en-US" sz="1800" b="1" dirty="0">
                <a:ea typeface="Times New Roman" pitchFamily="18" charset="0"/>
              </a:rPr>
              <a:t> main()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try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// </a:t>
            </a:r>
            <a:r>
              <a:rPr lang="en-US" altLang="en-US" sz="1800" i="1" dirty="0">
                <a:ea typeface="Times New Roman" pitchFamily="18" charset="0"/>
              </a:rPr>
              <a:t>… do </a:t>
            </a:r>
            <a:r>
              <a:rPr lang="en-US" altLang="ja-JP" sz="1800" i="1" dirty="0">
                <a:ea typeface="ＭＳ Ｐゴシック" pitchFamily="34" charset="-128"/>
              </a:rPr>
              <a:t>“everything” 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catch (exception&amp; e) {	// </a:t>
            </a:r>
            <a:r>
              <a:rPr lang="en-US" altLang="en-US" sz="1800" i="1" dirty="0">
                <a:ea typeface="Times New Roman" pitchFamily="18" charset="0"/>
              </a:rPr>
              <a:t>catch errors we understand something about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// </a:t>
            </a:r>
            <a:r>
              <a:rPr lang="en-US" altLang="en-US" sz="1800" i="1" dirty="0">
                <a:ea typeface="Times New Roman" pitchFamily="18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catch(…) {		// </a:t>
            </a:r>
            <a:r>
              <a:rPr lang="en-US" altLang="en-US" sz="1800" i="1" dirty="0">
                <a:ea typeface="Times New Roman" pitchFamily="18" charset="0"/>
              </a:rPr>
              <a:t>catch all other errors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// </a:t>
            </a:r>
            <a:r>
              <a:rPr lang="en-US" altLang="en-US" sz="1800" i="1" dirty="0">
                <a:ea typeface="Times New Roman" pitchFamily="18" charset="0"/>
              </a:rPr>
              <a:t>…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E33A-05CD-E623-60B6-FADBB5E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5A7FC7-4BE6-17EE-ABE4-8C728B05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47EC8-5198-4A44-A8D6-6CD8858C735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CF5863C-E076-141A-B146-6227DA73E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47DE99A-519C-A980-3E95-42F8E2270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99060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Move code that actually does something out of main()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 leave main() for initialization and cleanup only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6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ea typeface="Times New Roman" pitchFamily="18" charset="0"/>
              </a:rPr>
              <a:t>int</a:t>
            </a:r>
            <a:r>
              <a:rPr lang="en-US" altLang="en-US" sz="1800" b="1" dirty="0">
                <a:ea typeface="Times New Roman" pitchFamily="18" charset="0"/>
              </a:rPr>
              <a:t> main()	// </a:t>
            </a:r>
            <a:r>
              <a:rPr lang="en-US" altLang="en-US" sz="1800" i="1" dirty="0">
                <a:ea typeface="Times New Roman" pitchFamily="18" charset="0"/>
              </a:rPr>
              <a:t>step 1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calculate();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return 0;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catch (exception&amp; e) {		// </a:t>
            </a:r>
            <a:r>
              <a:rPr lang="en-US" altLang="en-US" sz="1800" i="1" dirty="0">
                <a:ea typeface="Times New Roman" pitchFamily="18" charset="0"/>
              </a:rPr>
              <a:t>errors we understand something about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</a:t>
            </a:r>
            <a:r>
              <a:rPr lang="en-US" altLang="en-US" sz="1800" b="1" dirty="0" err="1">
                <a:ea typeface="Times New Roman" pitchFamily="18" charset="0"/>
              </a:rPr>
              <a:t>cerr</a:t>
            </a:r>
            <a:r>
              <a:rPr lang="en-US" altLang="en-US" sz="1800" b="1" dirty="0">
                <a:ea typeface="Times New Roman" pitchFamily="18" charset="0"/>
              </a:rPr>
              <a:t> &lt;&lt; </a:t>
            </a:r>
            <a:r>
              <a:rPr lang="en-US" altLang="en-US" sz="1800" b="1" dirty="0" err="1">
                <a:ea typeface="Times New Roman" pitchFamily="18" charset="0"/>
              </a:rPr>
              <a:t>e.what</a:t>
            </a:r>
            <a:r>
              <a:rPr lang="en-US" altLang="en-US" sz="1800" b="1" dirty="0">
                <a:ea typeface="Times New Roman" pitchFamily="18" charset="0"/>
              </a:rPr>
              <a:t>() &lt;&lt; ′\n′;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return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catch (...) {			// </a:t>
            </a:r>
            <a:r>
              <a:rPr lang="en-US" altLang="en-US" sz="1800" i="1" dirty="0">
                <a:ea typeface="Times New Roman" pitchFamily="18" charset="0"/>
              </a:rPr>
              <a:t>other errors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</a:t>
            </a:r>
            <a:r>
              <a:rPr lang="en-US" altLang="en-US" sz="1800" b="1" dirty="0" err="1">
                <a:ea typeface="Times New Roman" pitchFamily="18" charset="0"/>
              </a:rPr>
              <a:t>cerr</a:t>
            </a:r>
            <a:r>
              <a:rPr lang="en-US" altLang="en-US" sz="1800" b="1" dirty="0">
                <a:ea typeface="Times New Roman" pitchFamily="18" charset="0"/>
              </a:rPr>
              <a:t> &lt;&lt; "exception \n";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	return 2;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86B6D-1CCA-2FD1-69D3-041F46AD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B3D21-353D-FF34-A8B2-751E6B08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76731D-F17B-4E64-8630-154FDB30821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4D16E3E-760F-BAE5-8706-86F28BF04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976266A-3BBF-A043-4FD1-B4C2C1181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10210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Separating the read and evaluate loop out into </a:t>
            </a:r>
            <a:r>
              <a:rPr lang="en-US" altLang="en-US" sz="2000" b="1" dirty="0">
                <a:ea typeface="ＭＳ Ｐゴシック" pitchFamily="34" charset="-128"/>
              </a:rPr>
              <a:t>calculate()</a:t>
            </a:r>
            <a:r>
              <a:rPr lang="en-US" altLang="en-US" sz="2400" dirty="0">
                <a:ea typeface="ＭＳ Ｐゴシック" pitchFamily="34" charset="-128"/>
              </a:rPr>
              <a:t> allows us to simplify it</a:t>
            </a:r>
            <a:endParaRPr lang="en-US" altLang="en-US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calculate()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while (</a:t>
            </a:r>
            <a:r>
              <a:rPr lang="en-US" altLang="en-US" sz="2000" b="1" dirty="0" err="1">
                <a:ea typeface="Times New Roman" pitchFamily="18" charset="0"/>
              </a:rPr>
              <a:t>cin</a:t>
            </a:r>
            <a:r>
              <a:rPr lang="en-US" altLang="en-US" sz="1600" b="1" dirty="0">
                <a:ea typeface="Times New Roman" pitchFamily="18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prompt;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Token t = </a:t>
            </a:r>
            <a:r>
              <a:rPr lang="en-US" altLang="en-US" sz="2000" b="1" dirty="0" err="1">
                <a:ea typeface="Times New Roman" pitchFamily="18" charset="0"/>
              </a:rPr>
              <a:t>ts.get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while (</a:t>
            </a:r>
            <a:r>
              <a:rPr lang="en-US" altLang="en-US" sz="2000" b="1" dirty="0" err="1">
                <a:ea typeface="Times New Roman" pitchFamily="18" charset="0"/>
              </a:rPr>
              <a:t>t.kind</a:t>
            </a:r>
            <a:r>
              <a:rPr lang="en-US" altLang="en-US" sz="2000" b="1" dirty="0">
                <a:ea typeface="Times New Roman" pitchFamily="18" charset="0"/>
              </a:rPr>
              <a:t> == print) 	// </a:t>
            </a:r>
            <a:r>
              <a:rPr lang="en-US" altLang="en-US" sz="2000" i="1" dirty="0">
                <a:ea typeface="Times New Roman" pitchFamily="18" charset="0"/>
              </a:rPr>
              <a:t>first discard all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prints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	t=</a:t>
            </a:r>
            <a:r>
              <a:rPr lang="en-US" altLang="en-US" sz="2000" b="1" dirty="0" err="1">
                <a:ea typeface="Times New Roman" pitchFamily="18" charset="0"/>
              </a:rPr>
              <a:t>ts.get</a:t>
            </a:r>
            <a:r>
              <a:rPr lang="en-US" altLang="en-US" sz="2000" b="1" dirty="0">
                <a:ea typeface="Times New Roman" pitchFamily="18" charset="0"/>
              </a:rPr>
              <a:t>();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if (</a:t>
            </a:r>
            <a:r>
              <a:rPr lang="en-US" altLang="en-US" sz="2000" b="1" dirty="0" err="1">
                <a:ea typeface="Times New Roman" pitchFamily="18" charset="0"/>
              </a:rPr>
              <a:t>t.kind</a:t>
            </a:r>
            <a:r>
              <a:rPr lang="en-US" altLang="en-US" sz="2000" b="1" dirty="0">
                <a:ea typeface="Times New Roman" pitchFamily="18" charset="0"/>
              </a:rPr>
              <a:t> == quit)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	return;		// </a:t>
            </a:r>
            <a:r>
              <a:rPr lang="en-US" altLang="en-US" sz="2000" i="1" dirty="0">
                <a:ea typeface="Times New Roman" pitchFamily="18" charset="0"/>
              </a:rPr>
              <a:t>quit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</a:t>
            </a:r>
            <a:r>
              <a:rPr lang="en-US" altLang="en-US" sz="2000" b="1" dirty="0" err="1">
                <a:ea typeface="Times New Roman" pitchFamily="18" charset="0"/>
              </a:rPr>
              <a:t>ts.putback</a:t>
            </a:r>
            <a:r>
              <a:rPr lang="en-US" altLang="en-US" sz="2000" b="1" dirty="0">
                <a:ea typeface="Times New Roman" pitchFamily="18" charset="0"/>
              </a:rPr>
              <a:t>(t);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</a:t>
            </a: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result &lt;&lt; expression() &lt;&lt; ′\n′;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7628-BA40-E7ED-3F3E-C5B1D9C4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C90EEF-AAE3-87F5-4BD5-BBA520D8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95F332-0D51-4092-B7B3-0CC33802F1E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7146A8-0D53-E06E-5699-C2D8F2DA9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16389D7-D3D5-AF75-CF8C-48017C6B71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9829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Move code that handles exceptions from which we can recover from </a:t>
            </a:r>
            <a:r>
              <a:rPr lang="en-US" altLang="en-US" sz="2000" b="1" dirty="0">
                <a:ea typeface="ＭＳ Ｐゴシック" pitchFamily="34" charset="-128"/>
              </a:rPr>
              <a:t>error()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800" dirty="0">
                <a:ea typeface="ＭＳ Ｐゴシック" pitchFamily="34" charset="-128"/>
              </a:rPr>
              <a:t>to </a:t>
            </a:r>
            <a:r>
              <a:rPr lang="en-US" altLang="en-US" sz="2000" b="1" dirty="0">
                <a:ea typeface="ＭＳ Ｐゴシック" pitchFamily="34" charset="-128"/>
              </a:rPr>
              <a:t>calculate()</a:t>
            </a: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8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int main()	// </a:t>
            </a:r>
            <a:r>
              <a:rPr lang="en-US" altLang="en-US" sz="2000" i="1" dirty="0">
                <a:ea typeface="Times New Roman" pitchFamily="18" charset="0"/>
              </a:rPr>
              <a:t>step 2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try {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calculate();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0;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catch (...) {			// </a:t>
            </a:r>
            <a:r>
              <a:rPr lang="en-US" altLang="en-US" sz="2000" i="1" dirty="0">
                <a:ea typeface="Times New Roman" pitchFamily="18" charset="0"/>
              </a:rPr>
              <a:t>other errors (don</a:t>
            </a:r>
            <a:r>
              <a:rPr lang="ja-JP" altLang="en-US" sz="2000" i="1" dirty="0">
                <a:ea typeface="ＭＳ Ｐゴシック" pitchFamily="34" charset="-128"/>
              </a:rPr>
              <a:t>’</a:t>
            </a:r>
            <a:r>
              <a:rPr lang="en-US" altLang="ja-JP" sz="2000" i="1" dirty="0">
                <a:ea typeface="ＭＳ Ｐゴシック" pitchFamily="34" charset="-128"/>
              </a:rPr>
              <a:t>t try to recover)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cerr</a:t>
            </a:r>
            <a:r>
              <a:rPr lang="en-US" altLang="en-US" sz="2000" b="1" dirty="0">
                <a:ea typeface="Times New Roman" pitchFamily="18" charset="0"/>
              </a:rPr>
              <a:t> &lt;&lt; "exception \n";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return 2;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B805-8CC8-06ED-F4C5-91125A3A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37AE94-ADDA-BB57-C4D8-817CCDD7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320FD9-CE2E-44A7-A498-3A23821C539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1F0AC08-0F3C-A08C-4F18-EBEE31160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27D1731-AFEF-9595-6347-3A2EE24E7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10058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calculate()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while 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) try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//</a:t>
            </a:r>
            <a:r>
              <a:rPr lang="en-US" altLang="en-US" sz="2000" i="1" dirty="0">
                <a:ea typeface="ＭＳ Ｐゴシック" pitchFamily="34" charset="-128"/>
              </a:rPr>
              <a:t>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catch (exception&amp; e)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cerr</a:t>
            </a:r>
            <a:r>
              <a:rPr lang="en-US" altLang="en-US" sz="2000" b="1" dirty="0">
                <a:ea typeface="ＭＳ Ｐゴシック" pitchFamily="34" charset="-128"/>
              </a:rPr>
              <a:t> &lt;&lt; </a:t>
            </a:r>
            <a:r>
              <a:rPr lang="en-US" altLang="en-US" sz="2000" b="1" dirty="0" err="1">
                <a:ea typeface="ＭＳ Ｐゴシック" pitchFamily="34" charset="-128"/>
              </a:rPr>
              <a:t>e.what</a:t>
            </a:r>
            <a:r>
              <a:rPr lang="en-US" altLang="en-US" sz="2000" b="1" dirty="0">
                <a:ea typeface="ＭＳ Ｐゴシック" pitchFamily="34" charset="-128"/>
              </a:rPr>
              <a:t>() &lt;&lt; </a:t>
            </a:r>
            <a:r>
              <a:rPr lang="en-US" altLang="en-US" sz="2000" b="1" dirty="0">
                <a:ea typeface="Times New Roman" pitchFamily="18" charset="0"/>
              </a:rPr>
              <a:t>′\n′; </a:t>
            </a:r>
            <a:r>
              <a:rPr lang="en-US" altLang="en-US" sz="2000" b="1" dirty="0">
                <a:ea typeface="ＭＳ Ｐゴシック" pitchFamily="34" charset="-128"/>
              </a:rPr>
              <a:t>		// </a:t>
            </a:r>
            <a:r>
              <a:rPr lang="en-US" altLang="en-US" sz="2000" i="1" dirty="0">
                <a:ea typeface="ＭＳ Ｐゴシック" pitchFamily="34" charset="-128"/>
              </a:rPr>
              <a:t>write error message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</a:t>
            </a:r>
            <a:r>
              <a:rPr lang="en-US" altLang="en-US" sz="2000" b="1" dirty="0" err="1">
                <a:ea typeface="ＭＳ Ｐゴシック" pitchFamily="34" charset="-128"/>
              </a:rPr>
              <a:t>clean_up_mess</a:t>
            </a:r>
            <a:r>
              <a:rPr lang="en-US" altLang="en-US" sz="2000" b="1" dirty="0">
                <a:ea typeface="ＭＳ Ｐゴシック" pitchFamily="34" charset="-128"/>
              </a:rPr>
              <a:t>();		// </a:t>
            </a:r>
            <a:r>
              <a:rPr lang="en-US" altLang="en-US" sz="2000" b="1" i="1" dirty="0">
                <a:ea typeface="ＭＳ Ｐゴシック" pitchFamily="34" charset="-128"/>
              </a:rPr>
              <a:t>&lt;&lt;&lt; </a:t>
            </a:r>
            <a:r>
              <a:rPr lang="en-US" altLang="en-US" sz="2000" i="1" dirty="0">
                <a:ea typeface="ＭＳ Ｐゴシック" pitchFamily="34" charset="-128"/>
              </a:rPr>
              <a:t>The tricky part!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A0800-F693-9FF1-3580-C0EDC80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654FD6-1793-14B5-ED45-F82736BF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D7D8C-419B-4BDA-94DD-7D568607B89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E84FE24-AC7B-9035-FA02-C251821B8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96DE1CD-2821-20A0-C7ED-553E53C59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125200" cy="50609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First try</a:t>
            </a:r>
            <a:endParaRPr lang="en-US" altLang="en-US" sz="12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clean_up_mess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 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while (true) {		// </a:t>
            </a:r>
            <a:r>
              <a:rPr lang="en-US" altLang="en-US" sz="2000" i="1" dirty="0">
                <a:ea typeface="Times New Roman" pitchFamily="18" charset="0"/>
              </a:rPr>
              <a:t>skip until we find a print</a:t>
            </a:r>
            <a:endParaRPr lang="en-US" altLang="en-US" sz="2000" b="1" i="1" dirty="0">
              <a:ea typeface="Times New Roman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Token t = </a:t>
            </a:r>
            <a:r>
              <a:rPr lang="en-US" altLang="en-US" sz="2000" b="1" dirty="0" err="1">
                <a:ea typeface="Times New Roman" pitchFamily="18" charset="0"/>
              </a:rPr>
              <a:t>ts.get</a:t>
            </a:r>
            <a:r>
              <a:rPr lang="en-US" altLang="en-US" sz="2000" b="1" dirty="0">
                <a:ea typeface="Times New Roman" pitchFamily="18" charset="0"/>
              </a:rPr>
              <a:t>();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if (</a:t>
            </a:r>
            <a:r>
              <a:rPr lang="en-US" altLang="en-US" sz="2000" b="1" dirty="0" err="1">
                <a:ea typeface="Times New Roman" pitchFamily="18" charset="0"/>
              </a:rPr>
              <a:t>t.kind</a:t>
            </a:r>
            <a:r>
              <a:rPr lang="en-US" altLang="en-US" sz="2000" b="1" dirty="0">
                <a:ea typeface="Times New Roman" pitchFamily="18" charset="0"/>
              </a:rPr>
              <a:t> == print)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	</a:t>
            </a:r>
            <a:r>
              <a:rPr lang="en-US" altLang="en-US" sz="2000" b="1" dirty="0">
                <a:ea typeface="Times New Roman" pitchFamily="18" charset="0"/>
              </a:rPr>
              <a:t>return;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}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12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Unfortunately, that </a:t>
            </a:r>
            <a:r>
              <a:rPr lang="en-US" altLang="en-US" sz="2000" dirty="0" err="1">
                <a:ea typeface="ＭＳ Ｐゴシック" pitchFamily="34" charset="-128"/>
              </a:rPr>
              <a:t>doesn</a:t>
            </a:r>
            <a:r>
              <a:rPr lang="ja-JP" altLang="en-US" sz="2000" dirty="0">
                <a:ea typeface="ＭＳ Ｐゴシック" pitchFamily="34" charset="-128"/>
              </a:rPr>
              <a:t>’</a:t>
            </a:r>
            <a:r>
              <a:rPr lang="en-US" altLang="ja-JP" sz="2000" dirty="0">
                <a:ea typeface="ＭＳ Ｐゴシック" pitchFamily="34" charset="-128"/>
              </a:rPr>
              <a:t>t work all that well. Why not? Consider the input </a:t>
            </a:r>
            <a:r>
              <a:rPr lang="en-US" altLang="ja-JP" sz="1800" b="1" dirty="0">
                <a:ea typeface="ＭＳ Ｐゴシック" pitchFamily="34" charset="-128"/>
              </a:rPr>
              <a:t>1@$z; 1+3;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When you try to</a:t>
            </a:r>
            <a:r>
              <a:rPr lang="en-US" altLang="en-US" sz="1800" b="1" dirty="0">
                <a:ea typeface="Times New Roman" pitchFamily="18" charset="0"/>
              </a:rPr>
              <a:t> </a:t>
            </a:r>
            <a:r>
              <a:rPr lang="en-US" altLang="en-US" sz="1800" b="1" dirty="0" err="1">
                <a:ea typeface="Times New Roman" pitchFamily="18" charset="0"/>
              </a:rPr>
              <a:t>clean_up_mess</a:t>
            </a:r>
            <a:r>
              <a:rPr lang="en-US" altLang="en-US" sz="1800" b="1" dirty="0">
                <a:ea typeface="Times New Roman" pitchFamily="18" charset="0"/>
              </a:rPr>
              <a:t>() </a:t>
            </a:r>
            <a:r>
              <a:rPr lang="en-US" altLang="en-US" sz="1800" dirty="0">
                <a:ea typeface="Times New Roman" pitchFamily="18" charset="0"/>
              </a:rPr>
              <a:t>from the</a:t>
            </a:r>
            <a:r>
              <a:rPr lang="en-US" altLang="en-US" sz="1800" b="1" dirty="0">
                <a:ea typeface="Times New Roman" pitchFamily="18" charset="0"/>
              </a:rPr>
              <a:t> </a:t>
            </a:r>
            <a:r>
              <a:rPr lang="en-US" altLang="en-US" sz="1800" dirty="0">
                <a:ea typeface="Times New Roman" pitchFamily="18" charset="0"/>
              </a:rPr>
              <a:t>bad token</a:t>
            </a:r>
            <a:r>
              <a:rPr lang="en-US" altLang="en-US" sz="1800" b="1" dirty="0">
                <a:ea typeface="Times New Roman" pitchFamily="18" charset="0"/>
              </a:rPr>
              <a:t> @</a:t>
            </a:r>
            <a:r>
              <a:rPr lang="en-US" altLang="en-US" sz="1800" dirty="0">
                <a:ea typeface="Times New Roman" pitchFamily="18" charset="0"/>
              </a:rPr>
              <a:t>,</a:t>
            </a:r>
            <a:r>
              <a:rPr lang="en-US" altLang="en-US" sz="1800" b="1" dirty="0">
                <a:ea typeface="Times New Roman" pitchFamily="18" charset="0"/>
              </a:rPr>
              <a:t> </a:t>
            </a:r>
            <a:r>
              <a:rPr lang="en-US" altLang="en-US" sz="1800" dirty="0">
                <a:ea typeface="Times New Roman" pitchFamily="18" charset="0"/>
              </a:rPr>
              <a:t>you get a</a:t>
            </a:r>
            <a:r>
              <a:rPr lang="en-US" altLang="en-US" sz="1800" b="1" dirty="0">
                <a:ea typeface="Times New Roman" pitchFamily="18" charset="0"/>
              </a:rPr>
              <a:t> </a:t>
            </a:r>
            <a:r>
              <a:rPr lang="ja-JP" altLang="en-US" sz="1800" b="1" dirty="0">
                <a:ea typeface="ＭＳ Ｐゴシック" pitchFamily="34" charset="-128"/>
              </a:rPr>
              <a:t>“</a:t>
            </a:r>
            <a:r>
              <a:rPr lang="en-US" altLang="ja-JP" sz="1800" b="1" dirty="0">
                <a:ea typeface="ＭＳ Ｐゴシック" pitchFamily="34" charset="-128"/>
              </a:rPr>
              <a:t>Bad token</a:t>
            </a:r>
            <a:r>
              <a:rPr lang="ja-JP" altLang="en-US" sz="1800" b="1" dirty="0">
                <a:ea typeface="ＭＳ Ｐゴシック" pitchFamily="34" charset="-128"/>
              </a:rPr>
              <a:t>”</a:t>
            </a:r>
            <a:r>
              <a:rPr lang="en-US" altLang="ja-JP" sz="1800" b="1" dirty="0">
                <a:ea typeface="ＭＳ Ｐゴシック" pitchFamily="34" charset="-128"/>
              </a:rPr>
              <a:t> </a:t>
            </a:r>
            <a:r>
              <a:rPr lang="en-US" altLang="ja-JP" sz="1800" dirty="0">
                <a:ea typeface="ＭＳ Ｐゴシック" pitchFamily="34" charset="-128"/>
              </a:rPr>
              <a:t>error trying to get rid of</a:t>
            </a:r>
            <a:r>
              <a:rPr lang="en-US" altLang="ja-JP" sz="1800" b="1" dirty="0">
                <a:ea typeface="ＭＳ Ｐゴシック" pitchFamily="34" charset="-128"/>
              </a:rPr>
              <a:t> $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We always try not to get errors while handling errors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A0971-0DD0-E21B-748C-34D06EC6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350085-3744-F8E6-77CB-038BCC98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05BF05-2483-4839-88E2-8AE0B6CA6E3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7E22A52-675B-AF32-E77C-DB607312C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EE92D44A-73E7-D369-EE35-5ACAE70CA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10972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Classic problem: the higher levels of a program can’</a:t>
            </a:r>
            <a:r>
              <a:rPr lang="en-US" altLang="ja-JP" sz="2400" dirty="0">
                <a:ea typeface="ＭＳ Ｐゴシック" pitchFamily="34" charset="-128"/>
              </a:rPr>
              <a:t>t recover well from low-level errors (i.e., errors with bad tokens).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Only </a:t>
            </a:r>
            <a:r>
              <a:rPr lang="en-US" altLang="en-US" sz="2000" b="1" dirty="0" err="1">
                <a:ea typeface="Times New Roman" pitchFamily="18" charset="0"/>
              </a:rPr>
              <a:t>Token_stream</a:t>
            </a:r>
            <a:r>
              <a:rPr lang="en-US" altLang="en-US" sz="2000" dirty="0">
                <a:ea typeface="Times New Roman" pitchFamily="18" charset="0"/>
              </a:rPr>
              <a:t> knows about characters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must drop down to the level of characters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 solution must be a modification of </a:t>
            </a:r>
            <a:r>
              <a:rPr lang="en-US" altLang="en-US" sz="2000" b="1" dirty="0" err="1">
                <a:ea typeface="Times New Roman" pitchFamily="18" charset="0"/>
              </a:rPr>
              <a:t>Token_stream</a:t>
            </a:r>
            <a:r>
              <a:rPr lang="en-US" altLang="en-US" sz="2000" dirty="0">
                <a:ea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</a:t>
            </a:r>
            <a:r>
              <a:rPr lang="en-US" altLang="en-US" sz="2000" b="1" dirty="0" err="1">
                <a:ea typeface="Times New Roman" pitchFamily="18" charset="0"/>
              </a:rPr>
              <a:t>Token_stream</a:t>
            </a:r>
            <a:r>
              <a:rPr lang="en-US" altLang="en-US" sz="2000" b="1" dirty="0">
                <a:ea typeface="Times New Roman" pitchFamily="18" charset="0"/>
              </a:rPr>
              <a:t> {public: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Token get();		// </a:t>
            </a:r>
            <a:r>
              <a:rPr lang="en-US" altLang="en-US" sz="2000" i="1" dirty="0">
                <a:ea typeface="Times New Roman" pitchFamily="18" charset="0"/>
              </a:rPr>
              <a:t>get a Token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void </a:t>
            </a:r>
            <a:r>
              <a:rPr lang="en-US" altLang="en-US" sz="2000" b="1" dirty="0" err="1">
                <a:ea typeface="Times New Roman" pitchFamily="18" charset="0"/>
              </a:rPr>
              <a:t>putback</a:t>
            </a:r>
            <a:r>
              <a:rPr lang="en-US" altLang="en-US" sz="2000" b="1" dirty="0">
                <a:ea typeface="Times New Roman" pitchFamily="18" charset="0"/>
              </a:rPr>
              <a:t>(Token t);	// </a:t>
            </a:r>
            <a:r>
              <a:rPr lang="en-US" altLang="en-US" sz="2000" i="1" dirty="0">
                <a:ea typeface="Times New Roman" pitchFamily="18" charset="0"/>
              </a:rPr>
              <a:t>put back a Token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void ignore(char c);	// </a:t>
            </a:r>
            <a:r>
              <a:rPr lang="en-US" altLang="en-US" sz="2000" i="1" dirty="0">
                <a:ea typeface="Times New Roman" pitchFamily="18" charset="0"/>
              </a:rPr>
              <a:t>discard tokens up to and including a c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private: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bool full {false};	        	// </a:t>
            </a:r>
            <a:r>
              <a:rPr lang="en-US" altLang="en-US" sz="2000" i="1" dirty="0">
                <a:ea typeface="Times New Roman" pitchFamily="18" charset="0"/>
              </a:rPr>
              <a:t>is there a Token in the buffer?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Token buffer; 		 // </a:t>
            </a:r>
            <a:r>
              <a:rPr lang="en-US" altLang="en-US" sz="2000" i="1" dirty="0">
                <a:ea typeface="Times New Roman" pitchFamily="18" charset="0"/>
              </a:rPr>
              <a:t>here is where we keep a Token put back using putback()</a:t>
            </a:r>
            <a:endParaRPr lang="en-US" altLang="en-US" sz="2000" b="1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8DB5-72D7-1FB7-DA54-D1CFB8C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BE2C68C-7124-5358-7074-B97A095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8CA24D-88CC-49A7-82DC-EECEA1356FC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49D53EA-7BA0-4C93-CEB9-DC4D59451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E14B6B2-154D-059E-14EB-728F3CC20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9372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::ignore(char c)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skip characters until we find a c; also discard that c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dirty="0">
                <a:ea typeface="ＭＳ Ｐゴシック" pitchFamily="34" charset="-128"/>
              </a:rPr>
              <a:t>first look in buffer: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(full &amp;&amp; c==</a:t>
            </a:r>
            <a:r>
              <a:rPr lang="en-US" altLang="en-US" sz="2000" b="1" dirty="0" err="1">
                <a:ea typeface="ＭＳ Ｐゴシック" pitchFamily="34" charset="-128"/>
              </a:rPr>
              <a:t>buffer.kind</a:t>
            </a:r>
            <a:r>
              <a:rPr lang="en-US" altLang="en-US" sz="2000" b="1" dirty="0">
                <a:ea typeface="ＭＳ Ｐゴシック" pitchFamily="34" charset="-128"/>
              </a:rPr>
              <a:t>) {	// </a:t>
            </a:r>
            <a:r>
              <a:rPr lang="en-US" altLang="en-US" sz="2000" b="1" i="1" dirty="0">
                <a:ea typeface="ＭＳ Ｐゴシック" pitchFamily="34" charset="-128"/>
              </a:rPr>
              <a:t>&amp;&amp; </a:t>
            </a:r>
            <a:r>
              <a:rPr lang="en-US" altLang="en-US" sz="2000" i="1" dirty="0">
                <a:ea typeface="ＭＳ Ｐゴシック" pitchFamily="34" charset="-128"/>
              </a:rPr>
              <a:t>means</a:t>
            </a:r>
            <a:r>
              <a:rPr lang="en-US" altLang="en-US" sz="2000" b="1" i="1" dirty="0">
                <a:ea typeface="ＭＳ Ｐゴシック" pitchFamily="34" charset="-128"/>
              </a:rPr>
              <a:t> and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full = 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full = false;			// </a:t>
            </a:r>
            <a:r>
              <a:rPr lang="en-US" altLang="en-US" sz="2000" i="1" dirty="0">
                <a:ea typeface="ＭＳ Ｐゴシック" pitchFamily="34" charset="-128"/>
              </a:rPr>
              <a:t>discard the contents of buffer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 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 = 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while 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&gt;&gt;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)		// </a:t>
            </a:r>
            <a:r>
              <a:rPr lang="en-US" altLang="en-US" sz="2000" i="1" dirty="0">
                <a:ea typeface="ＭＳ Ｐゴシック" pitchFamily="34" charset="-128"/>
              </a:rPr>
              <a:t>search input for the sentinel character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if (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==c) return;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C7A2-9219-D279-30DE-CD63B095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4A8306-280A-FC71-960E-748BC36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6FB43-87AC-4EEF-AFFE-F9AA324FA05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D055CA9-9AFA-BA5C-9CD8-E96C6B8B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Recover from errors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7D6E552-9E21-70FB-5C87-A19A664D4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9906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dirty="0" err="1">
                <a:ea typeface="+mn-ea"/>
              </a:rPr>
              <a:t>clean_up_mess</a:t>
            </a:r>
            <a:r>
              <a:rPr lang="en-US" sz="2800" b="1" dirty="0">
                <a:ea typeface="+mn-ea"/>
              </a:rPr>
              <a:t>() </a:t>
            </a:r>
            <a:r>
              <a:rPr lang="en-US" sz="2800" dirty="0">
                <a:ea typeface="+mn-ea"/>
              </a:rPr>
              <a:t>now is trivial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and it works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>
              <a:ea typeface="+mn-ea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{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ts.ignore</a:t>
            </a:r>
            <a:r>
              <a:rPr lang="en-US" sz="2000" b="1" dirty="0"/>
              <a:t>(print);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/>
              <a:t>}</a:t>
            </a:r>
            <a:r>
              <a:rPr lang="en-US" sz="2000" dirty="0"/>
              <a:t>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>
                <a:ea typeface="+mn-ea"/>
              </a:rPr>
              <a:t>Note the distinction between what we do and how we do it: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  <a:r>
              <a:rPr lang="en-US" sz="2000" dirty="0"/>
              <a:t> is what users see; it cleans up messes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The users are not interested in exactly how it cleans up messes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err="1"/>
              <a:t>ts.ignore</a:t>
            </a:r>
            <a:r>
              <a:rPr lang="en-US" sz="2000" b="1" dirty="0"/>
              <a:t>(print)</a:t>
            </a:r>
            <a:r>
              <a:rPr lang="en-US" sz="2000" dirty="0"/>
              <a:t> is the way we implement </a:t>
            </a:r>
            <a:r>
              <a:rPr lang="en-US" sz="2000" b="1" dirty="0" err="1"/>
              <a:t>clean_up_mess</a:t>
            </a:r>
            <a:r>
              <a:rPr lang="en-US" sz="2000" b="1" dirty="0"/>
              <a:t>()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We can change/improve the way we clean up messes without affecting users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A0AA-871B-D3B1-9DC4-3DAEBE56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E8BCE8-0B89-B552-E8B3-A0FD8A51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E00E51-5B50-4656-98AF-116BD3B3A4F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6486-003A-6072-B772-683BA3A74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Completing the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2E6B-1D97-B264-FC55-45501F03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Now wee need to</a:t>
            </a:r>
          </a:p>
          <a:p>
            <a:pPr lvl="1">
              <a:defRPr/>
            </a:pPr>
            <a:r>
              <a:rPr lang="en-US" dirty="0"/>
              <a:t>Complete the implementation</a:t>
            </a:r>
          </a:p>
          <a:p>
            <a:pPr lvl="2">
              <a:defRPr/>
            </a:pPr>
            <a:r>
              <a:rPr lang="en-US" dirty="0"/>
              <a:t>Token and </a:t>
            </a:r>
            <a:r>
              <a:rPr lang="en-US" dirty="0" err="1"/>
              <a:t>Token_stream</a:t>
            </a:r>
            <a:endParaRPr lang="en-US" dirty="0"/>
          </a:p>
          <a:p>
            <a:pPr lvl="1">
              <a:defRPr/>
            </a:pPr>
            <a:r>
              <a:rPr lang="en-US" dirty="0"/>
              <a:t>Get the calculator to work better</a:t>
            </a:r>
          </a:p>
          <a:p>
            <a:pPr lvl="1">
              <a:defRPr/>
            </a:pPr>
            <a:r>
              <a:rPr lang="en-US" dirty="0"/>
              <a:t>Add features based on experience</a:t>
            </a:r>
          </a:p>
          <a:p>
            <a:pPr lvl="1">
              <a:defRPr/>
            </a:pPr>
            <a:r>
              <a:rPr lang="en-US" dirty="0"/>
              <a:t>Clean up the code </a:t>
            </a:r>
          </a:p>
          <a:p>
            <a:pPr lvl="2">
              <a:defRPr/>
            </a:pPr>
            <a:r>
              <a:rPr lang="en-US" dirty="0"/>
              <a:t>After many changes code often become a bit of a mess</a:t>
            </a:r>
          </a:p>
          <a:p>
            <a:pPr lvl="2">
              <a:defRPr/>
            </a:pPr>
            <a:r>
              <a:rPr lang="en-US" dirty="0"/>
              <a:t>We want to produce maintainable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79B3A-4ECB-726F-2DED-4CBD2C52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Stroustrup/Programming/2024/Chapter6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B4EB5-B6D2-861C-D95A-80F4E351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57B798-2B4E-4F37-B1CE-6A9341F73375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474C627D-EE47-4BA9-106F-352ABEA0E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Features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CA1A26F-B386-09E4-844C-89540E40D9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107442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did not (yet) add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Negative numbers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% (remainder/modulo)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Pre-defined symbolic values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Variables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Read about those in Chapter 6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They demonstrate useful programming techniques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Major Point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Providing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extra features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early causes major problems, delays, bugs, and confusion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Grow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your programs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First get a simple working version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Then, add features that seem worth the effort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pitchFamily="34" charset="-128"/>
              </a:rPr>
              <a:t>At the very beginning you don’t know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What the effort will be</a:t>
            </a:r>
          </a:p>
          <a:p>
            <a:pPr lvl="3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What’s worth that effort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0663-9501-7570-F34B-D1E22989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137ADB-08AB-37B5-79EA-A5B5528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2C60F2-591E-4F49-913B-159D9D43594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A1EF9CD-B6E9-EB91-A081-A750C75AE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1F8F47-204D-8C92-E487-FFD860034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In the next two lectures, we’</a:t>
            </a:r>
            <a:r>
              <a:rPr lang="en-US" altLang="ja-JP" dirty="0">
                <a:ea typeface="ＭＳ Ｐゴシック" pitchFamily="34" charset="-128"/>
              </a:rPr>
              <a:t>ll take a more systematic look at the language features we have used so far. In particular, we need to know more about classes, functions, statements, expressions, and types.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18595-1B48-907D-2796-0116B28E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5D2C98F-A6A1-C3ED-F140-1618E8C5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88F50-7421-452C-B88D-DF3B7373253B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8FB796F-FEDF-C7CE-793F-9D07F4E48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Token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FD95431-6CAF-FAB1-C7BB-50413F51D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11430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want a type that can hold a </a:t>
            </a:r>
            <a:r>
              <a:rPr lang="ja-JP" altLang="en-US" sz="2400" dirty="0">
                <a:ea typeface="ＭＳ Ｐゴシック" pitchFamily="34" charset="-128"/>
              </a:rPr>
              <a:t>“</a:t>
            </a:r>
            <a:r>
              <a:rPr lang="en-US" altLang="ja-JP" sz="2400" dirty="0">
                <a:ea typeface="ＭＳ Ｐゴシック" pitchFamily="34" charset="-128"/>
              </a:rPr>
              <a:t>kind</a:t>
            </a:r>
            <a:r>
              <a:rPr lang="ja-JP" altLang="en-US" sz="2400" dirty="0">
                <a:ea typeface="ＭＳ Ｐゴシック" pitchFamily="34" charset="-128"/>
              </a:rPr>
              <a:t>”</a:t>
            </a:r>
            <a:r>
              <a:rPr lang="en-US" altLang="ja-JP" sz="2400" dirty="0">
                <a:ea typeface="ＭＳ Ｐゴシック" pitchFamily="34" charset="-128"/>
              </a:rPr>
              <a:t> and a value: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2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struct</a:t>
            </a:r>
            <a:r>
              <a:rPr lang="en-US" altLang="en-US" sz="2000" b="1" dirty="0">
                <a:ea typeface="Times New Roman" pitchFamily="18" charset="0"/>
              </a:rPr>
              <a:t> Token {	// </a:t>
            </a:r>
            <a:r>
              <a:rPr lang="en-US" altLang="en-US" sz="2000" i="1" dirty="0">
                <a:ea typeface="Times New Roman" pitchFamily="18" charset="0"/>
              </a:rPr>
              <a:t>define a type called Token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char kind;	// </a:t>
            </a:r>
            <a:r>
              <a:rPr lang="en-US" altLang="en-US" sz="2000" i="1" dirty="0">
                <a:ea typeface="Times New Roman" pitchFamily="18" charset="0"/>
              </a:rPr>
              <a:t>what kind of token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double value;	// </a:t>
            </a:r>
            <a:r>
              <a:rPr lang="en-US" altLang="en-US" sz="2000" i="1" dirty="0">
                <a:ea typeface="Times New Roman" pitchFamily="18" charset="0"/>
              </a:rPr>
              <a:t>used for numbers (only): a value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				// </a:t>
            </a:r>
            <a:r>
              <a:rPr lang="en-US" altLang="en-US" sz="2000" i="1" dirty="0">
                <a:ea typeface="Times New Roman" pitchFamily="18" charset="0"/>
              </a:rPr>
              <a:t>semicolon is required</a:t>
            </a: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6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Token t;</a:t>
            </a: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t.kind</a:t>
            </a:r>
            <a:r>
              <a:rPr lang="en-US" altLang="en-US" sz="2000" b="1" dirty="0">
                <a:ea typeface="Times New Roman" pitchFamily="18" charset="0"/>
              </a:rPr>
              <a:t> = '8';		// </a:t>
            </a:r>
            <a:r>
              <a:rPr lang="en-US" altLang="en-US" sz="2000" b="1" i="1" dirty="0">
                <a:ea typeface="Times New Roman" pitchFamily="18" charset="0"/>
              </a:rPr>
              <a:t>. </a:t>
            </a:r>
            <a:r>
              <a:rPr lang="en-US" altLang="en-US" sz="2000" i="1" dirty="0">
                <a:ea typeface="Times New Roman" pitchFamily="18" charset="0"/>
              </a:rPr>
              <a:t>(dot) is used to access members  (use </a:t>
            </a:r>
            <a:r>
              <a:rPr lang="en-US" altLang="en-US" sz="2000" i="1" dirty="0">
                <a:ea typeface="ＭＳ Ｐゴシック" pitchFamily="34" charset="-128"/>
              </a:rPr>
              <a:t>‘8’ </a:t>
            </a:r>
            <a:r>
              <a:rPr lang="en-US" altLang="ja-JP" sz="2000" i="1" dirty="0">
                <a:ea typeface="ＭＳ Ｐゴシック" pitchFamily="34" charset="-128"/>
              </a:rPr>
              <a:t>to mean “number”)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t.value</a:t>
            </a:r>
            <a:r>
              <a:rPr lang="en-US" altLang="en-US" sz="2000" b="1" dirty="0">
                <a:ea typeface="Times New Roman" pitchFamily="18" charset="0"/>
              </a:rPr>
              <a:t> = 2.3;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Token u = t; 		// </a:t>
            </a:r>
            <a:r>
              <a:rPr lang="en-US" altLang="en-US" sz="2000" i="1" dirty="0">
                <a:ea typeface="Times New Roman" pitchFamily="18" charset="0"/>
              </a:rPr>
              <a:t>a </a:t>
            </a:r>
            <a:r>
              <a:rPr lang="en-US" altLang="en-US" sz="2000" b="1" i="1" dirty="0">
                <a:ea typeface="Times New Roman" pitchFamily="18" charset="0"/>
              </a:rPr>
              <a:t>Token </a:t>
            </a:r>
            <a:r>
              <a:rPr lang="en-US" altLang="en-US" sz="2000" i="1" dirty="0">
                <a:ea typeface="Times New Roman" pitchFamily="18" charset="0"/>
              </a:rPr>
              <a:t>behaves much like a built-in type, such as</a:t>
            </a:r>
            <a:r>
              <a:rPr lang="en-US" altLang="en-US" sz="2000" b="1" i="1" dirty="0">
                <a:ea typeface="Times New Roman" pitchFamily="18" charset="0"/>
              </a:rPr>
              <a:t> int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		// </a:t>
            </a:r>
            <a:r>
              <a:rPr lang="en-US" altLang="en-US" sz="2000" i="1" dirty="0">
                <a:ea typeface="Times New Roman" pitchFamily="18" charset="0"/>
              </a:rPr>
              <a:t>so</a:t>
            </a:r>
            <a:r>
              <a:rPr lang="en-US" altLang="en-US" sz="2000" b="1" i="1" dirty="0">
                <a:ea typeface="Times New Roman" pitchFamily="18" charset="0"/>
              </a:rPr>
              <a:t> u </a:t>
            </a:r>
            <a:r>
              <a:rPr lang="en-US" altLang="en-US" sz="2000" i="1" dirty="0">
                <a:ea typeface="Times New Roman" pitchFamily="18" charset="0"/>
              </a:rPr>
              <a:t>becomes a copy of</a:t>
            </a:r>
            <a:r>
              <a:rPr lang="en-US" altLang="en-US" sz="2000" b="1" i="1" dirty="0">
                <a:ea typeface="Times New Roman" pitchFamily="18" charset="0"/>
              </a:rPr>
              <a:t> t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cout</a:t>
            </a:r>
            <a:r>
              <a:rPr lang="en-US" altLang="en-US" sz="2000" b="1" dirty="0">
                <a:ea typeface="Times New Roman" pitchFamily="18" charset="0"/>
              </a:rPr>
              <a:t> &lt;&lt; </a:t>
            </a:r>
            <a:r>
              <a:rPr lang="en-US" altLang="en-US" sz="2000" b="1" dirty="0" err="1">
                <a:ea typeface="Times New Roman" pitchFamily="18" charset="0"/>
              </a:rPr>
              <a:t>u.value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will print</a:t>
            </a:r>
            <a:r>
              <a:rPr lang="en-US" altLang="en-US" sz="2000" b="1" i="1" dirty="0">
                <a:ea typeface="Times New Roman" pitchFamily="18" charset="0"/>
              </a:rPr>
              <a:t> 2.3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3F814B-7448-FFC3-E72A-638C9EEE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5A728C-9945-B53A-BDE5-18309D8C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FC49D2-E0F5-45CD-A501-12CE3AED5D7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0C9DAC2D-397E-D33C-385A-AC45E46B7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04801"/>
            <a:ext cx="10668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'8'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D5EB26CC-71D3-6461-7214-802E6F8E8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762001"/>
            <a:ext cx="10668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2.3</a:t>
            </a:r>
          </a:p>
        </p:txBody>
      </p:sp>
      <p:sp>
        <p:nvSpPr>
          <p:cNvPr id="9223" name="Text Box 6">
            <a:extLst>
              <a:ext uri="{FF2B5EF4-FFF2-40B4-BE49-F238E27FC236}">
                <a16:creationId xmlns:a16="http://schemas.microsoft.com/office/drawing/2014/main" id="{31F40703-2575-6E61-E94A-273E6EECB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4801"/>
            <a:ext cx="10668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'+'</a:t>
            </a:r>
          </a:p>
        </p:txBody>
      </p:sp>
      <p:sp>
        <p:nvSpPr>
          <p:cNvPr id="9224" name="Text Box 7">
            <a:extLst>
              <a:ext uri="{FF2B5EF4-FFF2-40B4-BE49-F238E27FC236}">
                <a16:creationId xmlns:a16="http://schemas.microsoft.com/office/drawing/2014/main" id="{4E16719E-47FF-3525-A05D-C19455B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762001"/>
            <a:ext cx="1066800" cy="4667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8987860-92A8-EC72-F13B-B4B7F1D51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Token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019F4BA-4C51-01AF-C5C8-6320E4F0D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81126"/>
            <a:ext cx="10210800" cy="5019675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struct</a:t>
            </a:r>
            <a:r>
              <a:rPr lang="en-US" altLang="en-US" sz="2000" b="1" dirty="0">
                <a:ea typeface="Times New Roman" pitchFamily="18" charset="0"/>
              </a:rPr>
              <a:t> Token {	// </a:t>
            </a:r>
            <a:r>
              <a:rPr lang="en-US" altLang="en-US" sz="2000" i="1" dirty="0">
                <a:ea typeface="Times New Roman" pitchFamily="18" charset="0"/>
              </a:rPr>
              <a:t>user-defined type called Token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char kind;	// </a:t>
            </a:r>
            <a:r>
              <a:rPr lang="en-US" altLang="en-US" sz="2000" i="1" dirty="0">
                <a:ea typeface="Times New Roman" pitchFamily="18" charset="0"/>
              </a:rPr>
              <a:t>what kind of token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double value = 0;	// </a:t>
            </a:r>
            <a:r>
              <a:rPr lang="en-US" altLang="en-US" sz="2000" i="1" dirty="0">
                <a:ea typeface="Times New Roman" pitchFamily="18" charset="0"/>
              </a:rPr>
              <a:t>a value; zero is not explicitly set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Token{‘+’};		// </a:t>
            </a:r>
            <a:r>
              <a:rPr lang="en-US" altLang="en-US" sz="2000" i="1" dirty="0">
                <a:ea typeface="Times New Roman" pitchFamily="18" charset="0"/>
              </a:rPr>
              <a:t>make a </a:t>
            </a:r>
            <a:r>
              <a:rPr lang="en-US" altLang="en-US" sz="2000" b="1" i="1" dirty="0">
                <a:ea typeface="Times New Roman" pitchFamily="18" charset="0"/>
              </a:rPr>
              <a:t>Token</a:t>
            </a:r>
            <a:r>
              <a:rPr lang="en-US" altLang="en-US" sz="2000" i="1" dirty="0">
                <a:ea typeface="Times New Roman" pitchFamily="18" charset="0"/>
              </a:rPr>
              <a:t> of </a:t>
            </a:r>
            <a:r>
              <a:rPr lang="en-US" altLang="ja-JP" sz="2000" i="1" dirty="0">
                <a:ea typeface="ＭＳ Ｐゴシック" pitchFamily="34" charset="-128"/>
              </a:rPr>
              <a:t>“kind” </a:t>
            </a:r>
            <a:r>
              <a:rPr lang="ja-JP" altLang="en-US" sz="2000" b="1" i="1" dirty="0">
                <a:ea typeface="ＭＳ Ｐゴシック" pitchFamily="34" charset="-128"/>
              </a:rPr>
              <a:t> </a:t>
            </a:r>
            <a:r>
              <a:rPr lang="en-US" altLang="ja-JP" sz="2000" b="1" i="1" dirty="0">
                <a:ea typeface="ＭＳ Ｐゴシック" pitchFamily="34" charset="-128"/>
              </a:rPr>
              <a:t>‘+’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Token{'8',4.5};	// </a:t>
            </a:r>
            <a:r>
              <a:rPr lang="en-US" altLang="en-US" sz="2000" i="1" dirty="0">
                <a:ea typeface="Times New Roman" pitchFamily="18" charset="0"/>
              </a:rPr>
              <a:t>make a </a:t>
            </a:r>
            <a:r>
              <a:rPr lang="en-US" altLang="en-US" sz="2000" b="1" i="1" dirty="0">
                <a:ea typeface="Times New Roman" pitchFamily="18" charset="0"/>
              </a:rPr>
              <a:t>Token</a:t>
            </a:r>
            <a:r>
              <a:rPr lang="en-US" altLang="en-US" sz="2000" i="1" dirty="0">
                <a:ea typeface="Times New Roman" pitchFamily="18" charset="0"/>
              </a:rPr>
              <a:t> of </a:t>
            </a:r>
            <a:r>
              <a:rPr lang="en-US" altLang="ja-JP" sz="2000" i="1" dirty="0">
                <a:ea typeface="ＭＳ Ｐゴシック" pitchFamily="34" charset="-128"/>
              </a:rPr>
              <a:t>“kind” </a:t>
            </a:r>
            <a:r>
              <a:rPr lang="en-US" altLang="ja-JP" sz="2000" b="1" i="1" dirty="0">
                <a:ea typeface="ＭＳ Ｐゴシック" pitchFamily="34" charset="-128"/>
              </a:rPr>
              <a:t>‘8’</a:t>
            </a:r>
            <a:r>
              <a:rPr lang="en-US" altLang="ja-JP" sz="2000" i="1" dirty="0">
                <a:ea typeface="ＭＳ Ｐゴシック" pitchFamily="34" charset="-128"/>
              </a:rPr>
              <a:t> and value </a:t>
            </a:r>
            <a:r>
              <a:rPr lang="en-US" altLang="ja-JP" sz="2000" b="1" i="1" dirty="0">
                <a:ea typeface="ＭＳ Ｐゴシック" pitchFamily="34" charset="-128"/>
              </a:rPr>
              <a:t>4.5</a:t>
            </a:r>
          </a:p>
          <a:p>
            <a:pPr marL="400050" lvl="1" indent="0" eaLnBrk="1" hangingPunct="1">
              <a:lnSpc>
                <a:spcPct val="90000"/>
              </a:lnSpc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000" dirty="0">
                <a:ea typeface="ＭＳ Ｐゴシック" pitchFamily="34" charset="-128"/>
              </a:rPr>
              <a:t>A </a:t>
            </a:r>
            <a:r>
              <a:rPr lang="en-US" altLang="en-US" sz="2000" b="1" dirty="0" err="1">
                <a:ea typeface="ＭＳ Ｐゴシック" pitchFamily="34" charset="-128"/>
              </a:rPr>
              <a:t>struct</a:t>
            </a:r>
            <a:r>
              <a:rPr lang="en-US" altLang="en-US" sz="2000" dirty="0">
                <a:ea typeface="ＭＳ Ｐゴシック" pitchFamily="34" charset="-128"/>
              </a:rPr>
              <a:t> is the simplest form of a class</a:t>
            </a:r>
          </a:p>
          <a:p>
            <a:pPr lvl="1" eaLnBrk="1" hangingPunct="1">
              <a:defRPr/>
            </a:pPr>
            <a:r>
              <a:rPr lang="en-US" altLang="ja-JP" sz="1800" dirty="0">
                <a:ea typeface="ＭＳ Ｐゴシック" pitchFamily="34" charset="-128"/>
              </a:rPr>
              <a:t>“class” is C++’s term for “user-defined type”</a:t>
            </a:r>
          </a:p>
          <a:p>
            <a:pPr eaLnBrk="1" hangingPunct="1">
              <a:defRPr/>
            </a:pPr>
            <a:r>
              <a:rPr lang="en-US" altLang="en-US" sz="2000" dirty="0">
                <a:ea typeface="ＭＳ Ｐゴシック" pitchFamily="34" charset="-128"/>
              </a:rPr>
              <a:t>Defining types is the crucial mechanism for organizing programs in C++</a:t>
            </a:r>
          </a:p>
          <a:p>
            <a:pPr lvl="1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as in most other modern languages</a:t>
            </a:r>
          </a:p>
          <a:p>
            <a:pPr eaLnBrk="1" hangingPunct="1">
              <a:defRPr/>
            </a:pPr>
            <a:r>
              <a:rPr lang="en-US" altLang="en-US" sz="2000" dirty="0">
                <a:ea typeface="ＭＳ Ｐゴシック" pitchFamily="34" charset="-128"/>
              </a:rPr>
              <a:t>a </a:t>
            </a:r>
            <a:r>
              <a:rPr lang="en-US" altLang="en-US" sz="2000" b="1" dirty="0">
                <a:ea typeface="ＭＳ Ｐゴシック" pitchFamily="34" charset="-128"/>
              </a:rPr>
              <a:t>class</a:t>
            </a:r>
            <a:r>
              <a:rPr lang="en-US" altLang="en-US" sz="2000" dirty="0">
                <a:ea typeface="ＭＳ Ｐゴシック" pitchFamily="34" charset="-128"/>
              </a:rPr>
              <a:t> (including </a:t>
            </a:r>
            <a:r>
              <a:rPr lang="en-US" altLang="en-US" sz="2000" b="1" dirty="0" err="1">
                <a:ea typeface="ＭＳ Ｐゴシック" pitchFamily="34" charset="-128"/>
              </a:rPr>
              <a:t>struct</a:t>
            </a:r>
            <a:r>
              <a:rPr lang="en-US" altLang="en-US" sz="2000" dirty="0" err="1">
                <a:ea typeface="ＭＳ Ｐゴシック" pitchFamily="34" charset="-128"/>
              </a:rPr>
              <a:t>s</a:t>
            </a:r>
            <a:r>
              <a:rPr lang="en-US" altLang="en-US" sz="2000" dirty="0">
                <a:ea typeface="ＭＳ Ｐゴシック" pitchFamily="34" charset="-128"/>
              </a:rPr>
              <a:t>) can have</a:t>
            </a:r>
          </a:p>
          <a:p>
            <a:pPr lvl="1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data members (to hold information), and</a:t>
            </a:r>
          </a:p>
          <a:p>
            <a:pPr lvl="1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function members (providing operations on the data)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27D39-CB98-3154-7BE6-9018C16C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84BFFB-72F2-1720-EF3D-D6188473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FF220E-FFFF-4D3E-91E4-7C7DDB26522D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7283C21-17B4-0CF7-9456-34F4D2FE4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Token_stream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5D026BB-D35A-A2ED-DADB-41514C6BFD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10134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reads characters, producing</a:t>
            </a:r>
            <a:r>
              <a:rPr lang="en-US" altLang="en-US" sz="2000" b="1" dirty="0">
                <a:ea typeface="ＭＳ Ｐゴシック" pitchFamily="34" charset="-128"/>
              </a:rPr>
              <a:t> Token</a:t>
            </a:r>
            <a:r>
              <a:rPr lang="en-US" altLang="en-US" sz="2000" dirty="0">
                <a:ea typeface="ＭＳ Ｐゴシック" pitchFamily="34" charset="-128"/>
              </a:rPr>
              <a:t>s on demand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We can put a</a:t>
            </a:r>
            <a:r>
              <a:rPr lang="en-US" altLang="en-US" sz="2000" b="1" dirty="0">
                <a:ea typeface="ＭＳ Ｐゴシック" pitchFamily="34" charset="-128"/>
              </a:rPr>
              <a:t> Token</a:t>
            </a:r>
            <a:r>
              <a:rPr lang="en-US" altLang="en-US" sz="2000" dirty="0">
                <a:ea typeface="ＭＳ Ｐゴシック" pitchFamily="34" charset="-128"/>
              </a:rPr>
              <a:t> into a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dirty="0">
                <a:ea typeface="ＭＳ Ｐゴシック" pitchFamily="34" charset="-128"/>
              </a:rPr>
              <a:t> for later use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A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dirty="0">
                <a:ea typeface="ＭＳ Ｐゴシック" pitchFamily="34" charset="-128"/>
              </a:rPr>
              <a:t>uses a </a:t>
            </a:r>
            <a:r>
              <a:rPr lang="en-US" altLang="ja-JP" sz="2000" dirty="0">
                <a:ea typeface="ＭＳ Ｐゴシック" pitchFamily="34" charset="-128"/>
              </a:rPr>
              <a:t>“buffer” to hold tokens we put back into it</a:t>
            </a: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0CD9F6E-C55F-B80E-8FC9-AAE58B2D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AD06CD4-B77A-ACA4-BB15-D78A10097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FA9020-D012-4695-8D60-AFC82B36C99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ADA16DA-F962-CC4C-82CB-278E739D2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810000"/>
            <a:ext cx="358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1+2*3;</a:t>
            </a: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7A53DC46-8BB4-DD79-30BC-5A0AC411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352800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</a:t>
            </a:r>
          </a:p>
        </p:txBody>
      </p:sp>
      <p:sp>
        <p:nvSpPr>
          <p:cNvPr id="13319" name="Text Box 6">
            <a:extLst>
              <a:ext uri="{FF2B5EF4-FFF2-40B4-BE49-F238E27FC236}">
                <a16:creationId xmlns:a16="http://schemas.microsoft.com/office/drawing/2014/main" id="{604DB759-E7DC-5A64-3AEF-2A3AEC9E7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3276600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Token_stream buffer:</a:t>
            </a:r>
          </a:p>
        </p:txBody>
      </p:sp>
      <p:sp>
        <p:nvSpPr>
          <p:cNvPr id="13320" name="Text Box 7">
            <a:extLst>
              <a:ext uri="{FF2B5EF4-FFF2-40B4-BE49-F238E27FC236}">
                <a16:creationId xmlns:a16="http://schemas.microsoft.com/office/drawing/2014/main" id="{A004B3C1-E348-6B2A-F27B-CCACE4365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733800"/>
            <a:ext cx="1869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stream:</a:t>
            </a:r>
          </a:p>
        </p:txBody>
      </p:sp>
      <p:sp>
        <p:nvSpPr>
          <p:cNvPr id="43016" name="Rectangle 8">
            <a:extLst>
              <a:ext uri="{FF2B5EF4-FFF2-40B4-BE49-F238E27FC236}">
                <a16:creationId xmlns:a16="http://schemas.microsoft.com/office/drawing/2014/main" id="{A1A50C8D-D653-2F24-28A5-51EEC95B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3400"/>
            <a:ext cx="1013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1+2*3;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expression()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calls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term()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reads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then reads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+,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decides that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job for </a:t>
            </a:r>
            <a:r>
              <a:rPr lang="en-US" altLang="ja-JP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“someone else”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puts </a:t>
            </a:r>
            <a:r>
              <a:rPr lang="en-US" altLang="ja-JP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back in the </a:t>
            </a:r>
            <a:r>
              <a:rPr lang="en-US" altLang="ja-JP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Token_stream</a:t>
            </a:r>
            <a:endParaRPr lang="en-US" altLang="ja-JP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defRPr/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(where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expression() 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find it)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22" name="Text Box 9">
            <a:extLst>
              <a:ext uri="{FF2B5EF4-FFF2-40B4-BE49-F238E27FC236}">
                <a16:creationId xmlns:a16="http://schemas.microsoft.com/office/drawing/2014/main" id="{18B4D9F6-97B9-A3B9-C2BC-B4C3B355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5334000"/>
            <a:ext cx="2830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Token_stream buffer:</a:t>
            </a:r>
          </a:p>
        </p:txBody>
      </p:sp>
      <p:sp>
        <p:nvSpPr>
          <p:cNvPr id="13323" name="Rectangle 10">
            <a:extLst>
              <a:ext uri="{FF2B5EF4-FFF2-40B4-BE49-F238E27FC236}">
                <a16:creationId xmlns:a16="http://schemas.microsoft.com/office/drawing/2014/main" id="{5EB569CB-4F05-338F-F689-D34E766C6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10200"/>
            <a:ext cx="1143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Token{</a:t>
            </a:r>
            <a:r>
              <a:rPr lang="en-US" altLang="ja-JP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'+’}</a:t>
            </a:r>
            <a:endParaRPr lang="en-US" alt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24" name="Rectangle 11">
            <a:extLst>
              <a:ext uri="{FF2B5EF4-FFF2-40B4-BE49-F238E27FC236}">
                <a16:creationId xmlns:a16="http://schemas.microsoft.com/office/drawing/2014/main" id="{394B8958-3752-149B-D8A7-35E2C97B6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35814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2*3;</a:t>
            </a:r>
          </a:p>
        </p:txBody>
      </p:sp>
      <p:sp>
        <p:nvSpPr>
          <p:cNvPr id="13325" name="Text Box 12">
            <a:extLst>
              <a:ext uri="{FF2B5EF4-FFF2-40B4-BE49-F238E27FC236}">
                <a16:creationId xmlns:a16="http://schemas.microsoft.com/office/drawing/2014/main" id="{EE37DE77-FA3B-B096-D039-C32FCE8E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791200"/>
            <a:ext cx="18699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stream: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899BFAB-385C-E3E8-87E2-C51B04EFF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Token_stream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47618BD-CF99-EF13-7C40-540CBE5FB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896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</a:t>
            </a:r>
            <a:r>
              <a:rPr lang="en-US" altLang="en-US" sz="2400" b="1" dirty="0">
                <a:ea typeface="ＭＳ Ｐゴシック" pitchFamily="34" charset="-128"/>
              </a:rPr>
              <a:t> </a:t>
            </a:r>
            <a:r>
              <a:rPr lang="en-US" altLang="en-US" sz="2400" b="1" dirty="0" err="1">
                <a:ea typeface="ＭＳ Ｐゴシック" pitchFamily="34" charset="-128"/>
              </a:rPr>
              <a:t>Token_stream</a:t>
            </a:r>
            <a:r>
              <a:rPr lang="en-US" altLang="en-US" sz="2400" b="1" dirty="0">
                <a:ea typeface="ＭＳ Ｐゴシック" pitchFamily="34" charset="-128"/>
              </a:rPr>
              <a:t> </a:t>
            </a:r>
            <a:r>
              <a:rPr lang="en-US" altLang="en-US" sz="2400" dirty="0">
                <a:ea typeface="ＭＳ Ｐゴシック" pitchFamily="34" charset="-128"/>
              </a:rPr>
              <a:t>reads characters, producing</a:t>
            </a:r>
            <a:r>
              <a:rPr lang="en-US" altLang="en-US" sz="2400" b="1" dirty="0">
                <a:ea typeface="ＭＳ Ｐゴシック" pitchFamily="34" charset="-128"/>
              </a:rPr>
              <a:t> Token</a:t>
            </a:r>
            <a:r>
              <a:rPr lang="en-US" altLang="en-US" sz="2400" dirty="0">
                <a:ea typeface="ＭＳ Ｐゴシック" pitchFamily="34" charset="-128"/>
              </a:rPr>
              <a:t>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W</a:t>
            </a:r>
            <a:r>
              <a:rPr lang="en-US" altLang="en-US" sz="2400" dirty="0">
                <a:ea typeface="ＭＳ Ｐゴシック" pitchFamily="34" charset="-128"/>
              </a:rPr>
              <a:t>e can put back a</a:t>
            </a:r>
            <a:r>
              <a:rPr lang="en-US" altLang="en-US" sz="2400" b="1" dirty="0">
                <a:ea typeface="ＭＳ Ｐゴシック" pitchFamily="34" charset="-128"/>
              </a:rPr>
              <a:t> Token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class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		// </a:t>
            </a:r>
            <a:r>
              <a:rPr lang="en-US" altLang="en-US" sz="2000" i="1" dirty="0">
                <a:ea typeface="ＭＳ Ｐゴシック" pitchFamily="34" charset="-128"/>
              </a:rPr>
              <a:t>user interface: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Token get();			// </a:t>
            </a:r>
            <a:r>
              <a:rPr lang="en-US" altLang="en-US" sz="2000" i="1" dirty="0">
                <a:ea typeface="ＭＳ Ｐゴシック" pitchFamily="34" charset="-128"/>
              </a:rPr>
              <a:t>get a </a:t>
            </a:r>
            <a:r>
              <a:rPr lang="en-US" altLang="en-US" sz="2000" b="1" i="1" dirty="0">
                <a:ea typeface="ＭＳ Ｐゴシック" pitchFamily="34" charset="-128"/>
              </a:rPr>
              <a:t>Token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void putback(Token);		// </a:t>
            </a:r>
            <a:r>
              <a:rPr lang="en-US" altLang="en-US" sz="2000" i="1" dirty="0">
                <a:ea typeface="ＭＳ Ｐゴシック" pitchFamily="34" charset="-128"/>
              </a:rPr>
              <a:t>put a </a:t>
            </a:r>
            <a:r>
              <a:rPr lang="en-US" altLang="en-US" sz="2000" b="1" i="1" dirty="0">
                <a:ea typeface="ＭＳ Ｐゴシック" pitchFamily="34" charset="-128"/>
              </a:rPr>
              <a:t>Token</a:t>
            </a:r>
            <a:r>
              <a:rPr lang="en-US" altLang="en-US" sz="2000" i="1" dirty="0">
                <a:ea typeface="ＭＳ Ｐゴシック" pitchFamily="34" charset="-128"/>
              </a:rPr>
              <a:t> back into the </a:t>
            </a:r>
            <a:r>
              <a:rPr lang="en-US" altLang="en-US" sz="2000" b="1" i="1" dirty="0" err="1">
                <a:ea typeface="ＭＳ Ｐゴシック" pitchFamily="34" charset="-128"/>
              </a:rPr>
              <a:t>Token_stream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private:		// </a:t>
            </a:r>
            <a:r>
              <a:rPr lang="en-US" altLang="en-US" sz="2000" i="1" dirty="0">
                <a:ea typeface="ＭＳ Ｐゴシック" pitchFamily="34" charset="-128"/>
              </a:rPr>
              <a:t>representation: not directly accessible to users: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bool full = false;		// </a:t>
            </a:r>
            <a:r>
              <a:rPr lang="en-US" altLang="en-US" sz="2000" i="1" dirty="0">
                <a:ea typeface="ＭＳ Ｐゴシック" pitchFamily="34" charset="-128"/>
              </a:rPr>
              <a:t>is there a</a:t>
            </a:r>
            <a:r>
              <a:rPr lang="en-US" altLang="en-US" sz="2000" b="1" i="1" dirty="0">
                <a:ea typeface="ＭＳ Ｐゴシック" pitchFamily="34" charset="-128"/>
              </a:rPr>
              <a:t> Token </a:t>
            </a:r>
            <a:r>
              <a:rPr lang="en-US" altLang="en-US" sz="2000" i="1" dirty="0">
                <a:ea typeface="ＭＳ Ｐゴシック" pitchFamily="34" charset="-128"/>
              </a:rPr>
              <a:t>in the</a:t>
            </a:r>
            <a:r>
              <a:rPr lang="en-US" altLang="en-US" sz="2000" b="1" i="1" dirty="0">
                <a:ea typeface="ＭＳ Ｐゴシック" pitchFamily="34" charset="-128"/>
              </a:rPr>
              <a:t> buffer</a:t>
            </a:r>
            <a:r>
              <a:rPr lang="en-US" altLang="en-US" sz="2000" i="1" dirty="0">
                <a:ea typeface="ＭＳ Ｐゴシック" pitchFamily="34" charset="-128"/>
              </a:rPr>
              <a:t>?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Token buffer;       		// </a:t>
            </a:r>
            <a:r>
              <a:rPr lang="en-US" altLang="en-US" sz="2000" i="1" dirty="0">
                <a:ea typeface="ＭＳ Ｐゴシック" pitchFamily="34" charset="-128"/>
              </a:rPr>
              <a:t>here is where we keep a</a:t>
            </a:r>
            <a:r>
              <a:rPr lang="en-US" altLang="en-US" sz="2000" b="1" i="1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Token put back using</a:t>
            </a:r>
            <a:r>
              <a:rPr lang="en-US" altLang="en-US" sz="2000" b="1" i="1" dirty="0">
                <a:ea typeface="ＭＳ Ｐゴシック" pitchFamily="34" charset="-128"/>
              </a:rPr>
              <a:t> putback()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the </a:t>
            </a:r>
            <a:r>
              <a:rPr lang="en-US" altLang="en-US" sz="2000" i="1" dirty="0" err="1">
                <a:ea typeface="ＭＳ Ｐゴシック" pitchFamily="34" charset="-128"/>
              </a:rPr>
              <a:t>Token_stream</a:t>
            </a:r>
            <a:r>
              <a:rPr lang="en-US" altLang="en-US" sz="2000" i="1" dirty="0">
                <a:ea typeface="ＭＳ Ｐゴシック" pitchFamily="34" charset="-128"/>
              </a:rPr>
              <a:t> starts out empty: full==false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C6B4-995F-8D0D-8C70-62F2DC2B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40D6B01-3608-A4E3-BDCC-411A273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93D8FD-F03D-4D8B-9437-2BA9F56AECF2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DEAF987-5FFA-7EA9-D95A-AD7B9EC88E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Token_stream implementation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9C6F00D-DCF2-7208-FDA3-BC630BB18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058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9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class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….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::</a:t>
            </a:r>
            <a:r>
              <a:rPr lang="en-US" altLang="en-US" sz="2000" b="1" dirty="0" err="1">
                <a:ea typeface="ＭＳ Ｐゴシック" pitchFamily="34" charset="-128"/>
              </a:rPr>
              <a:t>putback</a:t>
            </a:r>
            <a:r>
              <a:rPr lang="en-US" altLang="en-US" sz="2000" b="1" dirty="0">
                <a:ea typeface="ＭＳ Ｐゴシック" pitchFamily="34" charset="-128"/>
              </a:rPr>
              <a:t>(Token t)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(full)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error("putback() into a full buffer");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buffer=t;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full=true;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3308-9437-B7E3-D357-B8F6FD35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EFEC6B-7D08-EDD2-BEE6-F92093E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8F5F66-81ED-4549-A02B-7D7695E3BDC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2AB0AD-6FC3-2B06-6480-C3C855916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Token_stream implementation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40E63E3-0C0D-BDAF-B4AA-C5CE75501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102108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Token </a:t>
            </a:r>
            <a:r>
              <a:rPr lang="en-US" altLang="en-US" sz="2000" b="1" dirty="0" err="1">
                <a:ea typeface="ＭＳ Ｐゴシック" pitchFamily="34" charset="-128"/>
              </a:rPr>
              <a:t>Token_stream</a:t>
            </a:r>
            <a:r>
              <a:rPr lang="en-US" altLang="en-US" sz="2000" b="1" dirty="0">
                <a:ea typeface="ＭＳ Ｐゴシック" pitchFamily="34" charset="-128"/>
              </a:rPr>
              <a:t>::get()	 </a:t>
            </a:r>
            <a:r>
              <a:rPr lang="en-US" altLang="en-US" sz="2000" b="1" i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read a Token from the </a:t>
            </a:r>
            <a:r>
              <a:rPr lang="en-US" altLang="en-US" sz="2000" i="1" dirty="0" err="1">
                <a:ea typeface="ＭＳ Ｐゴシック" pitchFamily="34" charset="-128"/>
              </a:rPr>
              <a:t>Token_stream</a:t>
            </a:r>
            <a:endParaRPr lang="en-US" altLang="en-US" sz="2000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(full) {		// </a:t>
            </a:r>
            <a:r>
              <a:rPr lang="en-US" altLang="en-US" sz="2000" i="1" dirty="0">
                <a:ea typeface="ＭＳ Ｐゴシック" pitchFamily="34" charset="-128"/>
              </a:rPr>
              <a:t>check if we already have a Token ready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full=false;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return buffer;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9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char 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if (!(</a:t>
            </a:r>
            <a:r>
              <a:rPr lang="en-US" altLang="en-US" sz="2000" b="1" dirty="0" err="1">
                <a:ea typeface="ＭＳ Ｐゴシック" pitchFamily="34" charset="-128"/>
              </a:rPr>
              <a:t>cin</a:t>
            </a:r>
            <a:r>
              <a:rPr lang="en-US" altLang="en-US" sz="2000" b="1" dirty="0">
                <a:ea typeface="ＭＳ Ｐゴシック" pitchFamily="34" charset="-128"/>
              </a:rPr>
              <a:t>&gt;&gt;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))		// </a:t>
            </a:r>
            <a:r>
              <a:rPr lang="en-US" altLang="en-US" sz="2000" i="1" dirty="0">
                <a:ea typeface="ＭＳ Ｐゴシック" pitchFamily="34" charset="-128"/>
              </a:rPr>
              <a:t>note that</a:t>
            </a:r>
            <a:r>
              <a:rPr lang="en-US" altLang="en-US" sz="2000" b="1" i="1" dirty="0">
                <a:ea typeface="ＭＳ Ｐゴシック" pitchFamily="34" charset="-128"/>
              </a:rPr>
              <a:t> &gt;&gt; </a:t>
            </a:r>
            <a:r>
              <a:rPr lang="en-US" altLang="en-US" sz="2000" i="1" dirty="0">
                <a:ea typeface="ＭＳ Ｐゴシック" pitchFamily="34" charset="-128"/>
              </a:rPr>
              <a:t>skips whitespace (space, newline, tab, etc.)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i="1" dirty="0">
                <a:ea typeface="ＭＳ Ｐゴシック" pitchFamily="34" charset="-128"/>
              </a:rPr>
              <a:t>		error(″no input″);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en-US" sz="9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switch (</a:t>
            </a:r>
            <a:r>
              <a:rPr lang="en-US" altLang="en-US" sz="2000" b="1" dirty="0" err="1">
                <a:ea typeface="ＭＳ Ｐゴシック" pitchFamily="34" charset="-128"/>
              </a:rPr>
              <a:t>ch</a:t>
            </a:r>
            <a:r>
              <a:rPr lang="en-US" altLang="en-US" sz="2000" b="1" dirty="0">
                <a:ea typeface="ＭＳ Ｐゴシック" pitchFamily="34" charset="-128"/>
              </a:rPr>
              <a:t>) {		// </a:t>
            </a:r>
            <a:r>
              <a:rPr lang="en-US" altLang="en-US" sz="2000" i="1" dirty="0">
                <a:ea typeface="ＭＳ Ｐゴシック" pitchFamily="34" charset="-128"/>
              </a:rPr>
              <a:t>compose a Token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// …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}</a:t>
            </a: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B301-F010-F703-B303-4E8C43427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altLang="en-US" sz="1400"/>
              <a:t>Stroustrup/Programming/2024/Chapter6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CBA062-0449-EF0C-DD10-272BF1DD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DAD69C-BC97-4F0F-83B3-F2E2D3FAAD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2821</TotalTime>
  <Words>3225</Words>
  <Application>Microsoft Office PowerPoint</Application>
  <PresentationFormat>Widescreen</PresentationFormat>
  <Paragraphs>506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MS PGothic</vt:lpstr>
      <vt:lpstr>Aptos</vt:lpstr>
      <vt:lpstr>Aptos Display</vt:lpstr>
      <vt:lpstr>Arial</vt:lpstr>
      <vt:lpstr>Calibri</vt:lpstr>
      <vt:lpstr>Times New Roman</vt:lpstr>
      <vt:lpstr>Times-Italic</vt:lpstr>
      <vt:lpstr>Wingdings</vt:lpstr>
      <vt:lpstr>PPP3</vt:lpstr>
      <vt:lpstr>Chapter 6 – Completing a Program</vt:lpstr>
      <vt:lpstr>Abstract</vt:lpstr>
      <vt:lpstr>Completing the calculator</vt:lpstr>
      <vt:lpstr>Token</vt:lpstr>
      <vt:lpstr>Token</vt:lpstr>
      <vt:lpstr>Token_stream</vt:lpstr>
      <vt:lpstr>Token_stream</vt:lpstr>
      <vt:lpstr>Token_stream implementation</vt:lpstr>
      <vt:lpstr>Token_stream implementation</vt:lpstr>
      <vt:lpstr>Token_stream implementation</vt:lpstr>
      <vt:lpstr>Streams</vt:lpstr>
      <vt:lpstr>The calculator is primitive</vt:lpstr>
      <vt:lpstr>Prompting</vt:lpstr>
      <vt:lpstr>Adding prompts and output indicators</vt:lpstr>
      <vt:lpstr>The code is getting messy</vt:lpstr>
      <vt:lpstr>Remove “magic constants”</vt:lpstr>
      <vt:lpstr>Remove “magic constants”</vt:lpstr>
      <vt:lpstr>Remove “magic constants”</vt:lpstr>
      <vt:lpstr>Remove “magic constants”</vt:lpstr>
      <vt:lpstr>So why did we use “magic constants”?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Recover from errors</vt:lpstr>
      <vt:lpstr>Features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Ronnie Ward</dc:creator>
  <cp:lastModifiedBy>Bjarne Stroustrup</cp:lastModifiedBy>
  <cp:revision>80</cp:revision>
  <dcterms:created xsi:type="dcterms:W3CDTF">1601-01-01T00:00:00Z</dcterms:created>
  <dcterms:modified xsi:type="dcterms:W3CDTF">2024-04-03T19:54:02Z</dcterms:modified>
</cp:coreProperties>
</file>