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90" r:id="rId6"/>
    <p:sldId id="260" r:id="rId7"/>
    <p:sldId id="291" r:id="rId8"/>
    <p:sldId id="303" r:id="rId9"/>
    <p:sldId id="304" r:id="rId10"/>
    <p:sldId id="261" r:id="rId11"/>
    <p:sldId id="265" r:id="rId12"/>
    <p:sldId id="266" r:id="rId13"/>
    <p:sldId id="305" r:id="rId14"/>
    <p:sldId id="292" r:id="rId15"/>
    <p:sldId id="310" r:id="rId16"/>
    <p:sldId id="312" r:id="rId17"/>
    <p:sldId id="269" r:id="rId18"/>
    <p:sldId id="308" r:id="rId19"/>
    <p:sldId id="275" r:id="rId20"/>
    <p:sldId id="270" r:id="rId21"/>
    <p:sldId id="271" r:id="rId22"/>
    <p:sldId id="313" r:id="rId23"/>
    <p:sldId id="314" r:id="rId24"/>
    <p:sldId id="315" r:id="rId25"/>
    <p:sldId id="316" r:id="rId26"/>
    <p:sldId id="289" r:id="rId27"/>
    <p:sldId id="272" r:id="rId28"/>
    <p:sldId id="285" r:id="rId29"/>
    <p:sldId id="306" r:id="rId30"/>
    <p:sldId id="307" r:id="rId31"/>
    <p:sldId id="286" r:id="rId32"/>
    <p:sldId id="296" r:id="rId33"/>
    <p:sldId id="298" r:id="rId34"/>
    <p:sldId id="299" r:id="rId35"/>
    <p:sldId id="300" r:id="rId36"/>
    <p:sldId id="288" r:id="rId37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45E7B-354C-48B8-A86F-BB68829E2FCE}" v="85" dt="2024-04-03T19:54:37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2" y="1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2B245E7B-354C-48B8-A86F-BB68829E2FCE}"/>
    <pc:docChg chg="undo custSel addSld delSld modSld modMainMaster modNotesMaster">
      <pc:chgData name="Bjarne Stroustrup" userId="feda092f62fc381e" providerId="LiveId" clId="{2B245E7B-354C-48B8-A86F-BB68829E2FCE}" dt="2024-04-03T19:54:42.231" v="2414" actId="1076"/>
      <pc:docMkLst>
        <pc:docMk/>
      </pc:docMkLst>
      <pc:sldChg chg="addSp delSp modSp mod">
        <pc:chgData name="Bjarne Stroustrup" userId="feda092f62fc381e" providerId="LiveId" clId="{2B245E7B-354C-48B8-A86F-BB68829E2FCE}" dt="2024-04-03T19:54:42.231" v="2414" actId="1076"/>
        <pc:sldMkLst>
          <pc:docMk/>
          <pc:sldMk cId="0" sldId="256"/>
        </pc:sldMkLst>
        <pc:spChg chg="add mod">
          <ac:chgData name="Bjarne Stroustrup" userId="feda092f62fc381e" providerId="LiveId" clId="{2B245E7B-354C-48B8-A86F-BB68829E2FCE}" dt="2024-04-03T19:54:42.231" v="2414" actId="1076"/>
          <ac:spMkLst>
            <pc:docMk/>
            <pc:sldMk cId="0" sldId="256"/>
            <ac:spMk id="3" creationId="{07524ECF-B6FF-ABD7-1ACF-24D4E2F6645B}"/>
          </ac:spMkLst>
        </pc:spChg>
        <pc:spChg chg="mod">
          <ac:chgData name="Bjarne Stroustrup" userId="feda092f62fc381e" providerId="LiveId" clId="{2B245E7B-354C-48B8-A86F-BB68829E2FCE}" dt="2024-03-29T18:31:43.732" v="41" actId="20577"/>
          <ac:spMkLst>
            <pc:docMk/>
            <pc:sldMk cId="0" sldId="256"/>
            <ac:spMk id="4098" creationId="{34054839-C1A3-4880-A823-082074AAF852}"/>
          </ac:spMkLst>
        </pc:spChg>
        <pc:spChg chg="del mod">
          <ac:chgData name="Bjarne Stroustrup" userId="feda092f62fc381e" providerId="LiveId" clId="{2B245E7B-354C-48B8-A86F-BB68829E2FCE}" dt="2024-03-29T18:26:52.859" v="21" actId="21"/>
          <ac:spMkLst>
            <pc:docMk/>
            <pc:sldMk cId="0" sldId="256"/>
            <ac:spMk id="4099" creationId="{91D179C2-2332-3E17-FED3-0A30FD02DCB1}"/>
          </ac:spMkLst>
        </pc:spChg>
        <pc:picChg chg="add mod">
          <ac:chgData name="Bjarne Stroustrup" userId="feda092f62fc381e" providerId="LiveId" clId="{2B245E7B-354C-48B8-A86F-BB68829E2FCE}" dt="2024-03-29T18:28:41.761" v="40"/>
          <ac:picMkLst>
            <pc:docMk/>
            <pc:sldMk cId="0" sldId="256"/>
            <ac:picMk id="2" creationId="{D3B72CF4-45D9-292C-2CC7-D58D3D60BEF3}"/>
          </ac:picMkLst>
        </pc:picChg>
      </pc:sldChg>
      <pc:sldChg chg="modSp modNotes">
        <pc:chgData name="Bjarne Stroustrup" userId="feda092f62fc381e" providerId="LiveId" clId="{2B245E7B-354C-48B8-A86F-BB68829E2FCE}" dt="2024-03-29T18:25:32.804" v="1"/>
        <pc:sldMkLst>
          <pc:docMk/>
          <pc:sldMk cId="0" sldId="257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57"/>
            <ac:spMk id="4" creationId="{7F5C0F67-CE3D-EA77-7C9D-68F448DD648A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57"/>
            <ac:spMk id="5" creationId="{7D509E50-F825-4848-12C5-463BD5AFC2CA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57"/>
            <ac:spMk id="6146" creationId="{3E9A3D02-6F98-D465-B237-B641D654DE7B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57"/>
            <ac:spMk id="6147" creationId="{05D5E52E-4470-5AE7-48F3-032CD581A1C8}"/>
          </ac:spMkLst>
        </pc:spChg>
      </pc:sldChg>
      <pc:sldChg chg="modSp">
        <pc:chgData name="Bjarne Stroustrup" userId="feda092f62fc381e" providerId="LiveId" clId="{2B245E7B-354C-48B8-A86F-BB68829E2FCE}" dt="2024-03-29T18:25:32.804" v="1"/>
        <pc:sldMkLst>
          <pc:docMk/>
          <pc:sldMk cId="0" sldId="258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58"/>
            <ac:spMk id="4" creationId="{0361369D-2112-AACF-192C-8EB57E86C367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58"/>
            <ac:spMk id="5" creationId="{479DF984-C4E5-1521-3C8E-ABF5ABB65B54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58"/>
            <ac:spMk id="7170" creationId="{94E7A077-EEA0-4E7F-85E9-01E7C93A705B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58"/>
            <ac:spMk id="7171" creationId="{272639C5-D8D7-CE64-E71E-2FD1E3C219F3}"/>
          </ac:spMkLst>
        </pc:spChg>
      </pc:sldChg>
      <pc:sldChg chg="modSp mod">
        <pc:chgData name="Bjarne Stroustrup" userId="feda092f62fc381e" providerId="LiveId" clId="{2B245E7B-354C-48B8-A86F-BB68829E2FCE}" dt="2024-03-29T18:49:32.802" v="55" actId="20577"/>
        <pc:sldMkLst>
          <pc:docMk/>
          <pc:sldMk cId="0" sldId="259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59"/>
            <ac:spMk id="4" creationId="{439FFC08-F45D-EACD-607C-EE89EA4703A9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59"/>
            <ac:spMk id="5" creationId="{CEEAE9AE-488C-939F-33AF-EBDF169E3A16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59"/>
            <ac:spMk id="8194" creationId="{76CCE555-4EF5-1006-0633-BD7220A2868C}"/>
          </ac:spMkLst>
        </pc:spChg>
        <pc:spChg chg="mod">
          <ac:chgData name="Bjarne Stroustrup" userId="feda092f62fc381e" providerId="LiveId" clId="{2B245E7B-354C-48B8-A86F-BB68829E2FCE}" dt="2024-03-29T18:49:32.802" v="55" actId="20577"/>
          <ac:spMkLst>
            <pc:docMk/>
            <pc:sldMk cId="0" sldId="259"/>
            <ac:spMk id="8195" creationId="{45EC4A4C-3F6E-F8AF-A422-67E2FAC3DA83}"/>
          </ac:spMkLst>
        </pc:spChg>
      </pc:sldChg>
      <pc:sldChg chg="modSp mod">
        <pc:chgData name="Bjarne Stroustrup" userId="feda092f62fc381e" providerId="LiveId" clId="{2B245E7B-354C-48B8-A86F-BB68829E2FCE}" dt="2024-03-29T18:50:20.458" v="59" actId="20577"/>
        <pc:sldMkLst>
          <pc:docMk/>
          <pc:sldMk cId="0" sldId="260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0"/>
            <ac:spMk id="4" creationId="{DB09C902-927E-753B-B82F-4CCAFE07D540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0"/>
            <ac:spMk id="5" creationId="{93DF09FE-3168-3E77-F494-22724CA3504D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60"/>
            <ac:spMk id="9218" creationId="{12675680-6B4A-E60D-F0BB-CC1DF7CDE02A}"/>
          </ac:spMkLst>
        </pc:spChg>
        <pc:spChg chg="mod">
          <ac:chgData name="Bjarne Stroustrup" userId="feda092f62fc381e" providerId="LiveId" clId="{2B245E7B-354C-48B8-A86F-BB68829E2FCE}" dt="2024-03-29T18:50:20.458" v="59" actId="20577"/>
          <ac:spMkLst>
            <pc:docMk/>
            <pc:sldMk cId="0" sldId="260"/>
            <ac:spMk id="9219" creationId="{98C0F21A-FE9A-DB59-381C-A5004039B5F7}"/>
          </ac:spMkLst>
        </pc:spChg>
      </pc:sldChg>
      <pc:sldChg chg="modSp mod">
        <pc:chgData name="Bjarne Stroustrup" userId="feda092f62fc381e" providerId="LiveId" clId="{2B245E7B-354C-48B8-A86F-BB68829E2FCE}" dt="2024-03-29T18:59:02.423" v="141" actId="20577"/>
        <pc:sldMkLst>
          <pc:docMk/>
          <pc:sldMk cId="0" sldId="261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1"/>
            <ac:spMk id="4" creationId="{5CA7E29E-B866-B93C-9652-E4B0F4CBBEB8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1"/>
            <ac:spMk id="5" creationId="{514F834C-4145-153B-2C27-31DB49AC22A9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61"/>
            <ac:spMk id="10242" creationId="{CEAC39D5-9E75-EF79-FD16-7C42DED3E0E5}"/>
          </ac:spMkLst>
        </pc:spChg>
        <pc:spChg chg="mod">
          <ac:chgData name="Bjarne Stroustrup" userId="feda092f62fc381e" providerId="LiveId" clId="{2B245E7B-354C-48B8-A86F-BB68829E2FCE}" dt="2024-03-29T18:59:02.423" v="141" actId="20577"/>
          <ac:spMkLst>
            <pc:docMk/>
            <pc:sldMk cId="0" sldId="261"/>
            <ac:spMk id="10243" creationId="{97022809-F899-A381-FDBD-A86C739A50F1}"/>
          </ac:spMkLst>
        </pc:spChg>
      </pc:sldChg>
      <pc:sldChg chg="modSp del mod">
        <pc:chgData name="Bjarne Stroustrup" userId="feda092f62fc381e" providerId="LiveId" clId="{2B245E7B-354C-48B8-A86F-BB68829E2FCE}" dt="2024-03-29T19:05:14.502" v="159" actId="2696"/>
        <pc:sldMkLst>
          <pc:docMk/>
          <pc:sldMk cId="0" sldId="262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2"/>
            <ac:spMk id="4" creationId="{31BA2F12-EFDE-77C8-954F-551DC54EE640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2"/>
            <ac:spMk id="5" creationId="{DA190EDC-38DF-A2E8-BED4-01A24B86EB6F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62"/>
            <ac:spMk id="11266" creationId="{F85CCF2C-F8AF-B726-D50F-1EA8489ED630}"/>
          </ac:spMkLst>
        </pc:spChg>
        <pc:spChg chg="mod">
          <ac:chgData name="Bjarne Stroustrup" userId="feda092f62fc381e" providerId="LiveId" clId="{2B245E7B-354C-48B8-A86F-BB68829E2FCE}" dt="2024-03-29T19:01:56.249" v="156" actId="20577"/>
          <ac:spMkLst>
            <pc:docMk/>
            <pc:sldMk cId="0" sldId="262"/>
            <ac:spMk id="11267" creationId="{068199D6-1713-B917-83BE-260248E417F6}"/>
          </ac:spMkLst>
        </pc:spChg>
      </pc:sldChg>
      <pc:sldChg chg="modSp">
        <pc:chgData name="Bjarne Stroustrup" userId="feda092f62fc381e" providerId="LiveId" clId="{2B245E7B-354C-48B8-A86F-BB68829E2FCE}" dt="2024-03-29T18:59:23.650" v="143" actId="14100"/>
        <pc:sldMkLst>
          <pc:docMk/>
          <pc:sldMk cId="0" sldId="265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5"/>
            <ac:spMk id="4" creationId="{16F664C7-BF12-1D21-26D6-EFECD6BDC25B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5"/>
            <ac:spMk id="5" creationId="{B9D4E4B6-C0C3-A579-E91B-CE91A5FBE961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65"/>
            <ac:spMk id="14338" creationId="{99330D56-4053-DE36-60E8-C2F9B67F54E7}"/>
          </ac:spMkLst>
        </pc:spChg>
        <pc:spChg chg="mod">
          <ac:chgData name="Bjarne Stroustrup" userId="feda092f62fc381e" providerId="LiveId" clId="{2B245E7B-354C-48B8-A86F-BB68829E2FCE}" dt="2024-03-29T18:59:23.650" v="143" actId="14100"/>
          <ac:spMkLst>
            <pc:docMk/>
            <pc:sldMk cId="0" sldId="265"/>
            <ac:spMk id="14339" creationId="{03179492-2CE1-F2AC-0BF3-6688C1B5FF93}"/>
          </ac:spMkLst>
        </pc:spChg>
      </pc:sldChg>
      <pc:sldChg chg="modSp">
        <pc:chgData name="Bjarne Stroustrup" userId="feda092f62fc381e" providerId="LiveId" clId="{2B245E7B-354C-48B8-A86F-BB68829E2FCE}" dt="2024-03-29T18:59:35.156" v="144" actId="14100"/>
        <pc:sldMkLst>
          <pc:docMk/>
          <pc:sldMk cId="0" sldId="266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6"/>
            <ac:spMk id="4" creationId="{754A3B49-554F-5039-6D9E-001690B795A6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6"/>
            <ac:spMk id="5" creationId="{DFE23E23-023D-FECE-7A89-99ACFA8E53B8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66"/>
            <ac:spMk id="15362" creationId="{993EA65F-37D2-0135-99CA-25DC1D1695FC}"/>
          </ac:spMkLst>
        </pc:spChg>
        <pc:spChg chg="mod">
          <ac:chgData name="Bjarne Stroustrup" userId="feda092f62fc381e" providerId="LiveId" clId="{2B245E7B-354C-48B8-A86F-BB68829E2FCE}" dt="2024-03-29T18:59:35.156" v="144" actId="14100"/>
          <ac:spMkLst>
            <pc:docMk/>
            <pc:sldMk cId="0" sldId="266"/>
            <ac:spMk id="15363" creationId="{58764551-65E0-65C2-962C-F9DF299DA04C}"/>
          </ac:spMkLst>
        </pc:spChg>
      </pc:sldChg>
      <pc:sldChg chg="modSp mod">
        <pc:chgData name="Bjarne Stroustrup" userId="feda092f62fc381e" providerId="LiveId" clId="{2B245E7B-354C-48B8-A86F-BB68829E2FCE}" dt="2024-03-29T21:51:57.242" v="321" actId="403"/>
        <pc:sldMkLst>
          <pc:docMk/>
          <pc:sldMk cId="0" sldId="269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9"/>
            <ac:spMk id="4" creationId="{E681AC79-0335-9270-AF86-5D0CDB6E5E44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69"/>
            <ac:spMk id="5" creationId="{E64F67B8-6192-EC49-0B28-B66617331384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69"/>
            <ac:spMk id="18434" creationId="{AB183B6D-DFE2-A063-A37A-BA560A68EFAF}"/>
          </ac:spMkLst>
        </pc:spChg>
        <pc:spChg chg="mod">
          <ac:chgData name="Bjarne Stroustrup" userId="feda092f62fc381e" providerId="LiveId" clId="{2B245E7B-354C-48B8-A86F-BB68829E2FCE}" dt="2024-03-29T21:51:57.242" v="321" actId="403"/>
          <ac:spMkLst>
            <pc:docMk/>
            <pc:sldMk cId="0" sldId="269"/>
            <ac:spMk id="18435" creationId="{0A150040-655C-A0A3-0688-F9A8578DB1AF}"/>
          </ac:spMkLst>
        </pc:spChg>
      </pc:sldChg>
      <pc:sldChg chg="modSp mod">
        <pc:chgData name="Bjarne Stroustrup" userId="feda092f62fc381e" providerId="LiveId" clId="{2B245E7B-354C-48B8-A86F-BB68829E2FCE}" dt="2024-03-29T19:13:19.967" v="236" actId="14100"/>
        <pc:sldMkLst>
          <pc:docMk/>
          <pc:sldMk cId="0" sldId="270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70"/>
            <ac:spMk id="16" creationId="{410E2407-6478-510F-5DF2-6D0FB322B84A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70"/>
            <ac:spMk id="17" creationId="{0C870868-7B89-1960-FE3C-28BB9048B813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70"/>
            <ac:spMk id="19458" creationId="{5D34187E-D6EA-132F-5009-91A683A5F630}"/>
          </ac:spMkLst>
        </pc:spChg>
        <pc:spChg chg="mod">
          <ac:chgData name="Bjarne Stroustrup" userId="feda092f62fc381e" providerId="LiveId" clId="{2B245E7B-354C-48B8-A86F-BB68829E2FCE}" dt="2024-03-29T19:13:19.967" v="236" actId="14100"/>
          <ac:spMkLst>
            <pc:docMk/>
            <pc:sldMk cId="0" sldId="270"/>
            <ac:spMk id="19459" creationId="{FA0109D5-2CF2-34C0-8A16-195D1AFB37E5}"/>
          </ac:spMkLst>
        </pc:spChg>
        <pc:spChg chg="mod">
          <ac:chgData name="Bjarne Stroustrup" userId="feda092f62fc381e" providerId="LiveId" clId="{2B245E7B-354C-48B8-A86F-BB68829E2FCE}" dt="2024-03-29T19:12:26.884" v="230" actId="207"/>
          <ac:spMkLst>
            <pc:docMk/>
            <pc:sldMk cId="0" sldId="270"/>
            <ac:spMk id="25605" creationId="{D47F553D-F052-05A0-4621-2C9FE07C3639}"/>
          </ac:spMkLst>
        </pc:spChg>
        <pc:spChg chg="mod">
          <ac:chgData name="Bjarne Stroustrup" userId="feda092f62fc381e" providerId="LiveId" clId="{2B245E7B-354C-48B8-A86F-BB68829E2FCE}" dt="2024-03-29T19:11:26.611" v="228" actId="207"/>
          <ac:spMkLst>
            <pc:docMk/>
            <pc:sldMk cId="0" sldId="270"/>
            <ac:spMk id="25606" creationId="{01A06504-B41A-6BCB-B7E8-E61F2431265F}"/>
          </ac:spMkLst>
        </pc:spChg>
        <pc:spChg chg="mod">
          <ac:chgData name="Bjarne Stroustrup" userId="feda092f62fc381e" providerId="LiveId" clId="{2B245E7B-354C-48B8-A86F-BB68829E2FCE}" dt="2024-03-29T19:11:26.611" v="228" actId="207"/>
          <ac:spMkLst>
            <pc:docMk/>
            <pc:sldMk cId="0" sldId="270"/>
            <ac:spMk id="25607" creationId="{9D189D68-707D-40F6-A71E-7E4F8FDA677C}"/>
          </ac:spMkLst>
        </pc:spChg>
        <pc:spChg chg="mod">
          <ac:chgData name="Bjarne Stroustrup" userId="feda092f62fc381e" providerId="LiveId" clId="{2B245E7B-354C-48B8-A86F-BB68829E2FCE}" dt="2024-03-29T19:11:26.611" v="228" actId="207"/>
          <ac:spMkLst>
            <pc:docMk/>
            <pc:sldMk cId="0" sldId="270"/>
            <ac:spMk id="25608" creationId="{5CC8B83F-C79D-F7B5-C138-419912B6CB7B}"/>
          </ac:spMkLst>
        </pc:spChg>
        <pc:spChg chg="mod">
          <ac:chgData name="Bjarne Stroustrup" userId="feda092f62fc381e" providerId="LiveId" clId="{2B245E7B-354C-48B8-A86F-BB68829E2FCE}" dt="2024-03-29T19:12:15.472" v="229" actId="207"/>
          <ac:spMkLst>
            <pc:docMk/>
            <pc:sldMk cId="0" sldId="270"/>
            <ac:spMk id="25609" creationId="{832A46BD-C7CD-90A3-6044-70E8A4DBA329}"/>
          </ac:spMkLst>
        </pc:spChg>
        <pc:spChg chg="mod">
          <ac:chgData name="Bjarne Stroustrup" userId="feda092f62fc381e" providerId="LiveId" clId="{2B245E7B-354C-48B8-A86F-BB68829E2FCE}" dt="2024-03-29T19:12:44.848" v="232" actId="207"/>
          <ac:spMkLst>
            <pc:docMk/>
            <pc:sldMk cId="0" sldId="270"/>
            <ac:spMk id="25610" creationId="{F43DC8C6-AB4A-5CB1-951F-18AD49FA56EC}"/>
          </ac:spMkLst>
        </pc:spChg>
        <pc:spChg chg="mod">
          <ac:chgData name="Bjarne Stroustrup" userId="feda092f62fc381e" providerId="LiveId" clId="{2B245E7B-354C-48B8-A86F-BB68829E2FCE}" dt="2024-03-29T19:11:26.611" v="228" actId="207"/>
          <ac:spMkLst>
            <pc:docMk/>
            <pc:sldMk cId="0" sldId="270"/>
            <ac:spMk id="25611" creationId="{D8F68B20-BAFF-D430-7E32-A7A4362F4F9F}"/>
          </ac:spMkLst>
        </pc:spChg>
        <pc:spChg chg="mod">
          <ac:chgData name="Bjarne Stroustrup" userId="feda092f62fc381e" providerId="LiveId" clId="{2B245E7B-354C-48B8-A86F-BB68829E2FCE}" dt="2024-03-29T19:11:26.611" v="228" actId="207"/>
          <ac:spMkLst>
            <pc:docMk/>
            <pc:sldMk cId="0" sldId="270"/>
            <ac:spMk id="25612" creationId="{44F0089F-F582-1016-2DC4-AED8732D5F7C}"/>
          </ac:spMkLst>
        </pc:spChg>
        <pc:spChg chg="mod">
          <ac:chgData name="Bjarne Stroustrup" userId="feda092f62fc381e" providerId="LiveId" clId="{2B245E7B-354C-48B8-A86F-BB68829E2FCE}" dt="2024-03-29T19:11:26.611" v="228" actId="207"/>
          <ac:spMkLst>
            <pc:docMk/>
            <pc:sldMk cId="0" sldId="270"/>
            <ac:spMk id="25613" creationId="{343E380C-8DEC-B0FC-E294-4D747F960F65}"/>
          </ac:spMkLst>
        </pc:spChg>
        <pc:spChg chg="mod">
          <ac:chgData name="Bjarne Stroustrup" userId="feda092f62fc381e" providerId="LiveId" clId="{2B245E7B-354C-48B8-A86F-BB68829E2FCE}" dt="2024-03-29T19:12:35.625" v="231" actId="207"/>
          <ac:spMkLst>
            <pc:docMk/>
            <pc:sldMk cId="0" sldId="270"/>
            <ac:spMk id="25614" creationId="{A9ABC4BE-3252-B500-1439-92163E5A05AD}"/>
          </ac:spMkLst>
        </pc:spChg>
        <pc:cxnChg chg="mod">
          <ac:chgData name="Bjarne Stroustrup" userId="feda092f62fc381e" providerId="LiveId" clId="{2B245E7B-354C-48B8-A86F-BB68829E2FCE}" dt="2024-03-29T19:11:26.611" v="228" actId="207"/>
          <ac:cxnSpMkLst>
            <pc:docMk/>
            <pc:sldMk cId="0" sldId="270"/>
            <ac:cxnSpMk id="25615" creationId="{35791CF8-2C7D-5D43-0D27-3F7C5BAEC83D}"/>
          </ac:cxnSpMkLst>
        </pc:cxnChg>
        <pc:cxnChg chg="mod">
          <ac:chgData name="Bjarne Stroustrup" userId="feda092f62fc381e" providerId="LiveId" clId="{2B245E7B-354C-48B8-A86F-BB68829E2FCE}" dt="2024-03-29T19:11:26.611" v="228" actId="207"/>
          <ac:cxnSpMkLst>
            <pc:docMk/>
            <pc:sldMk cId="0" sldId="270"/>
            <ac:cxnSpMk id="25616" creationId="{69D998E0-C8B3-2612-E757-825572B69BD0}"/>
          </ac:cxnSpMkLst>
        </pc:cxnChg>
      </pc:sldChg>
      <pc:sldChg chg="modSp mod">
        <pc:chgData name="Bjarne Stroustrup" userId="feda092f62fc381e" providerId="LiveId" clId="{2B245E7B-354C-48B8-A86F-BB68829E2FCE}" dt="2024-03-29T19:13:14.432" v="235" actId="14100"/>
        <pc:sldMkLst>
          <pc:docMk/>
          <pc:sldMk cId="0" sldId="271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71"/>
            <ac:spMk id="13" creationId="{9789CCAE-1FEB-6093-F49A-D3F5F60DA8A9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71"/>
            <ac:spMk id="14" creationId="{9E9496CC-44D1-BFAD-8EE7-C98EFC3F3E2D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71"/>
            <ac:spMk id="20482" creationId="{9B58C8BA-F4AA-3152-1DEB-82D344DC709F}"/>
          </ac:spMkLst>
        </pc:spChg>
        <pc:spChg chg="mod">
          <ac:chgData name="Bjarne Stroustrup" userId="feda092f62fc381e" providerId="LiveId" clId="{2B245E7B-354C-48B8-A86F-BB68829E2FCE}" dt="2024-03-29T19:13:14.432" v="235" actId="14100"/>
          <ac:spMkLst>
            <pc:docMk/>
            <pc:sldMk cId="0" sldId="271"/>
            <ac:spMk id="20483" creationId="{820BD395-0170-CB94-444D-DAD11ED6A420}"/>
          </ac:spMkLst>
        </pc:spChg>
        <pc:spChg chg="mod">
          <ac:chgData name="Bjarne Stroustrup" userId="feda092f62fc381e" providerId="LiveId" clId="{2B245E7B-354C-48B8-A86F-BB68829E2FCE}" dt="2024-03-29T19:12:58.477" v="233" actId="207"/>
          <ac:spMkLst>
            <pc:docMk/>
            <pc:sldMk cId="0" sldId="271"/>
            <ac:spMk id="26629" creationId="{42E6D293-D568-35AF-4F38-0A9FCDC1E385}"/>
          </ac:spMkLst>
        </pc:spChg>
        <pc:spChg chg="mod">
          <ac:chgData name="Bjarne Stroustrup" userId="feda092f62fc381e" providerId="LiveId" clId="{2B245E7B-354C-48B8-A86F-BB68829E2FCE}" dt="2024-03-29T19:13:05.507" v="234" actId="207"/>
          <ac:spMkLst>
            <pc:docMk/>
            <pc:sldMk cId="0" sldId="271"/>
            <ac:spMk id="26630" creationId="{31687A0F-EF66-4FEC-4605-786570B73D12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71"/>
            <ac:spMk id="26631" creationId="{D23D2189-BB92-5FFA-3B37-C332EDBDCAE8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71"/>
            <ac:spMk id="26632" creationId="{7AFC20C8-8215-8754-FF79-64BFD1D4C221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71"/>
            <ac:spMk id="26633" creationId="{A2B51959-6435-7145-45D6-9D14CBFCB17A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71"/>
            <ac:spMk id="26634" creationId="{7084E4FA-87FA-3D47-3430-19ECFCB2BF78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71"/>
            <ac:spMk id="26635" creationId="{EBCBC4F8-FA76-10B0-473C-38E459FD15D0}"/>
          </ac:spMkLst>
        </pc:spChg>
        <pc:cxnChg chg="mod">
          <ac:chgData name="Bjarne Stroustrup" userId="feda092f62fc381e" providerId="LiveId" clId="{2B245E7B-354C-48B8-A86F-BB68829E2FCE}" dt="2024-03-29T18:25:04.377" v="0"/>
          <ac:cxnSpMkLst>
            <pc:docMk/>
            <pc:sldMk cId="0" sldId="271"/>
            <ac:cxnSpMk id="26636" creationId="{8E1D4637-7E01-F2A1-9387-7B516E091608}"/>
          </ac:cxnSpMkLst>
        </pc:cxnChg>
        <pc:cxnChg chg="mod">
          <ac:chgData name="Bjarne Stroustrup" userId="feda092f62fc381e" providerId="LiveId" clId="{2B245E7B-354C-48B8-A86F-BB68829E2FCE}" dt="2024-03-29T18:25:04.377" v="0"/>
          <ac:cxnSpMkLst>
            <pc:docMk/>
            <pc:sldMk cId="0" sldId="271"/>
            <ac:cxnSpMk id="26637" creationId="{1655B9BE-97EE-4FFF-F923-D81278A5E01A}"/>
          </ac:cxnSpMkLst>
        </pc:cxnChg>
        <pc:cxnChg chg="mod">
          <ac:chgData name="Bjarne Stroustrup" userId="feda092f62fc381e" providerId="LiveId" clId="{2B245E7B-354C-48B8-A86F-BB68829E2FCE}" dt="2024-03-29T18:25:04.377" v="0"/>
          <ac:cxnSpMkLst>
            <pc:docMk/>
            <pc:sldMk cId="0" sldId="271"/>
            <ac:cxnSpMk id="26639" creationId="{BBCB8113-2E32-C6DE-38F2-D520BBAA1787}"/>
          </ac:cxnSpMkLst>
        </pc:cxnChg>
      </pc:sldChg>
      <pc:sldChg chg="modSp mod">
        <pc:chgData name="Bjarne Stroustrup" userId="feda092f62fc381e" providerId="LiveId" clId="{2B245E7B-354C-48B8-A86F-BB68829E2FCE}" dt="2024-03-29T19:14:44.816" v="276" actId="20577"/>
        <pc:sldMkLst>
          <pc:docMk/>
          <pc:sldMk cId="0" sldId="272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72"/>
            <ac:spMk id="4" creationId="{6DB1067C-8AD2-DE2F-28BF-BB94A320DE57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72"/>
            <ac:spMk id="5" creationId="{1ACA3E64-AA1D-8A73-4882-C8CF5B99D47F}"/>
          </ac:spMkLst>
        </pc:spChg>
        <pc:spChg chg="mod">
          <ac:chgData name="Bjarne Stroustrup" userId="feda092f62fc381e" providerId="LiveId" clId="{2B245E7B-354C-48B8-A86F-BB68829E2FCE}" dt="2024-03-29T19:14:21.653" v="258" actId="20577"/>
          <ac:spMkLst>
            <pc:docMk/>
            <pc:sldMk cId="0" sldId="272"/>
            <ac:spMk id="21506" creationId="{20FC3CE8-D9F7-99A6-367A-1BBB4E63BA41}"/>
          </ac:spMkLst>
        </pc:spChg>
        <pc:spChg chg="mod">
          <ac:chgData name="Bjarne Stroustrup" userId="feda092f62fc381e" providerId="LiveId" clId="{2B245E7B-354C-48B8-A86F-BB68829E2FCE}" dt="2024-03-29T19:14:44.816" v="276" actId="20577"/>
          <ac:spMkLst>
            <pc:docMk/>
            <pc:sldMk cId="0" sldId="272"/>
            <ac:spMk id="21507" creationId="{ADA19ECE-5EB2-A211-2D72-1A10B6FB84F0}"/>
          </ac:spMkLst>
        </pc:spChg>
      </pc:sldChg>
      <pc:sldChg chg="modSp mod">
        <pc:chgData name="Bjarne Stroustrup" userId="feda092f62fc381e" providerId="LiveId" clId="{2B245E7B-354C-48B8-A86F-BB68829E2FCE}" dt="2024-03-29T19:10:40.150" v="226" actId="20577"/>
        <pc:sldMkLst>
          <pc:docMk/>
          <pc:sldMk cId="0" sldId="275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75"/>
            <ac:spMk id="4" creationId="{BD461E52-C29F-AE38-EB28-20A7EC150FDC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75"/>
            <ac:spMk id="5" creationId="{FBD8FD8B-94B4-3E1D-13CA-9C1AFB33455D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75"/>
            <ac:spMk id="24578" creationId="{4EC39170-F8B7-4F3C-256F-FB26931C89F4}"/>
          </ac:spMkLst>
        </pc:spChg>
        <pc:spChg chg="mod">
          <ac:chgData name="Bjarne Stroustrup" userId="feda092f62fc381e" providerId="LiveId" clId="{2B245E7B-354C-48B8-A86F-BB68829E2FCE}" dt="2024-03-29T19:10:40.150" v="226" actId="20577"/>
          <ac:spMkLst>
            <pc:docMk/>
            <pc:sldMk cId="0" sldId="275"/>
            <ac:spMk id="24579" creationId="{B459614F-D2B7-46F5-9083-3E9CB3326BFD}"/>
          </ac:spMkLst>
        </pc:spChg>
      </pc:sldChg>
      <pc:sldChg chg="modSp mod">
        <pc:chgData name="Bjarne Stroustrup" userId="feda092f62fc381e" providerId="LiveId" clId="{2B245E7B-354C-48B8-A86F-BB68829E2FCE}" dt="2024-03-29T19:15:16.670" v="279" actId="1076"/>
        <pc:sldMkLst>
          <pc:docMk/>
          <pc:sldMk cId="0" sldId="285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85"/>
            <ac:spMk id="10" creationId="{F0768A66-35C3-954D-D5CD-D793421BF6D0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85"/>
            <ac:spMk id="11" creationId="{6349074A-5921-3A33-058B-FBD3B9BEAB46}"/>
          </ac:spMkLst>
        </pc:spChg>
        <pc:spChg chg="mod">
          <ac:chgData name="Bjarne Stroustrup" userId="feda092f62fc381e" providerId="LiveId" clId="{2B245E7B-354C-48B8-A86F-BB68829E2FCE}" dt="2024-03-29T19:14:57.542" v="277" actId="207"/>
          <ac:spMkLst>
            <pc:docMk/>
            <pc:sldMk cId="0" sldId="285"/>
            <ac:spMk id="29701" creationId="{F249F1B2-2EC2-6F9B-360D-6913C0C8E8BE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85"/>
            <ac:spMk id="29702" creationId="{F03CDAD2-9468-3B6D-10E2-B54ED0D7A7B8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85"/>
            <ac:spMk id="29703" creationId="{174B6BD9-1EFE-62AB-2587-1833BCE65123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85"/>
            <ac:spMk id="29704" creationId="{C4CF7CE6-B46B-9EE0-CA7F-2ED2B13EEFB6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85"/>
            <ac:spMk id="35842" creationId="{5594394A-01DB-08F6-AC4E-928AB1AEAB89}"/>
          </ac:spMkLst>
        </pc:spChg>
        <pc:spChg chg="mod">
          <ac:chgData name="Bjarne Stroustrup" userId="feda092f62fc381e" providerId="LiveId" clId="{2B245E7B-354C-48B8-A86F-BB68829E2FCE}" dt="2024-03-29T19:15:16.670" v="279" actId="1076"/>
          <ac:spMkLst>
            <pc:docMk/>
            <pc:sldMk cId="0" sldId="285"/>
            <ac:spMk id="35843" creationId="{2DADBCDA-3B46-A608-4796-84D5E9641B7E}"/>
          </ac:spMkLst>
        </pc:spChg>
        <pc:cxnChg chg="mod">
          <ac:chgData name="Bjarne Stroustrup" userId="feda092f62fc381e" providerId="LiveId" clId="{2B245E7B-354C-48B8-A86F-BB68829E2FCE}" dt="2024-03-29T18:25:04.377" v="0"/>
          <ac:cxnSpMkLst>
            <pc:docMk/>
            <pc:sldMk cId="0" sldId="285"/>
            <ac:cxnSpMk id="29705" creationId="{B473C3F4-3651-4BFD-DEF1-8C63EBA2763B}"/>
          </ac:cxnSpMkLst>
        </pc:cxnChg>
        <pc:cxnChg chg="mod">
          <ac:chgData name="Bjarne Stroustrup" userId="feda092f62fc381e" providerId="LiveId" clId="{2B245E7B-354C-48B8-A86F-BB68829E2FCE}" dt="2024-03-29T18:25:04.377" v="0"/>
          <ac:cxnSpMkLst>
            <pc:docMk/>
            <pc:sldMk cId="0" sldId="285"/>
            <ac:cxnSpMk id="29706" creationId="{72282138-416E-4103-8C31-05D112626ED5}"/>
          </ac:cxnSpMkLst>
        </pc:cxnChg>
      </pc:sldChg>
      <pc:sldChg chg="modSp mod">
        <pc:chgData name="Bjarne Stroustrup" userId="feda092f62fc381e" providerId="LiveId" clId="{2B245E7B-354C-48B8-A86F-BB68829E2FCE}" dt="2024-03-29T19:16:17.880" v="292" actId="14100"/>
        <pc:sldMkLst>
          <pc:docMk/>
          <pc:sldMk cId="0" sldId="286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86"/>
            <ac:spMk id="4" creationId="{3F78C313-372F-8EB8-C621-14942D5668D7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86"/>
            <ac:spMk id="5" creationId="{A5848667-3E1C-F05F-A2F6-C5D765D76FB6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86"/>
            <ac:spMk id="36866" creationId="{CFAA3ACD-8D7F-DBEA-77DA-4551713A58B3}"/>
          </ac:spMkLst>
        </pc:spChg>
        <pc:spChg chg="mod">
          <ac:chgData name="Bjarne Stroustrup" userId="feda092f62fc381e" providerId="LiveId" clId="{2B245E7B-354C-48B8-A86F-BB68829E2FCE}" dt="2024-03-29T19:16:17.880" v="292" actId="14100"/>
          <ac:spMkLst>
            <pc:docMk/>
            <pc:sldMk cId="0" sldId="286"/>
            <ac:spMk id="36867" creationId="{1BA8545D-2104-7D14-DA96-F22DA7F1484D}"/>
          </ac:spMkLst>
        </pc:spChg>
      </pc:sldChg>
      <pc:sldChg chg="modSp">
        <pc:chgData name="Bjarne Stroustrup" userId="feda092f62fc381e" providerId="LiveId" clId="{2B245E7B-354C-48B8-A86F-BB68829E2FCE}" dt="2024-03-29T18:25:32.804" v="1"/>
        <pc:sldMkLst>
          <pc:docMk/>
          <pc:sldMk cId="0" sldId="288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88"/>
            <ac:spMk id="4" creationId="{6B9FC654-B6AD-7982-3FA6-51DA5656220B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88"/>
            <ac:spMk id="5" creationId="{D10A9D8F-EB9D-E7FA-60FD-ADDEC4C306B8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88"/>
            <ac:spMk id="38914" creationId="{12F451EF-85F1-CF31-D54E-5B9D8D6699F2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88"/>
            <ac:spMk id="38915" creationId="{22CC9A0E-C287-9D93-516A-D1AEBAFFC2B1}"/>
          </ac:spMkLst>
        </pc:spChg>
      </pc:sldChg>
      <pc:sldChg chg="modSp">
        <pc:chgData name="Bjarne Stroustrup" userId="feda092f62fc381e" providerId="LiveId" clId="{2B245E7B-354C-48B8-A86F-BB68829E2FCE}" dt="2024-03-29T19:13:32.397" v="237" actId="14100"/>
        <pc:sldMkLst>
          <pc:docMk/>
          <pc:sldMk cId="0" sldId="289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89"/>
            <ac:spMk id="4" creationId="{F935F453-C506-AF8F-DA0A-E2621E4107DA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89"/>
            <ac:spMk id="5" creationId="{6B122A05-46B8-A05D-4527-073A9B61CE99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89"/>
            <ac:spMk id="39938" creationId="{E9585C8F-2409-0392-027A-83789E876A79}"/>
          </ac:spMkLst>
        </pc:spChg>
        <pc:spChg chg="mod">
          <ac:chgData name="Bjarne Stroustrup" userId="feda092f62fc381e" providerId="LiveId" clId="{2B245E7B-354C-48B8-A86F-BB68829E2FCE}" dt="2024-03-29T19:13:32.397" v="237" actId="14100"/>
          <ac:spMkLst>
            <pc:docMk/>
            <pc:sldMk cId="0" sldId="289"/>
            <ac:spMk id="39939" creationId="{AC279371-8E2D-5E8E-1424-AE8A5F177691}"/>
          </ac:spMkLst>
        </pc:spChg>
      </pc:sldChg>
      <pc:sldChg chg="modSp">
        <pc:chgData name="Bjarne Stroustrup" userId="feda092f62fc381e" providerId="LiveId" clId="{2B245E7B-354C-48B8-A86F-BB68829E2FCE}" dt="2024-03-29T18:49:54.781" v="56" actId="14100"/>
        <pc:sldMkLst>
          <pc:docMk/>
          <pc:sldMk cId="0" sldId="290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0"/>
            <ac:spMk id="4" creationId="{EC8D321B-7099-8EF4-FE9A-8DC2196EBCAE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0"/>
            <ac:spMk id="5" creationId="{EEF9EFD1-F74B-5BB8-01F5-E85A3FE0ACB4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0"/>
            <ac:spMk id="40962" creationId="{0A3D7C58-151E-149F-31FE-23DC3A92C7BC}"/>
          </ac:spMkLst>
        </pc:spChg>
        <pc:spChg chg="mod">
          <ac:chgData name="Bjarne Stroustrup" userId="feda092f62fc381e" providerId="LiveId" clId="{2B245E7B-354C-48B8-A86F-BB68829E2FCE}" dt="2024-03-29T18:49:54.781" v="56" actId="14100"/>
          <ac:spMkLst>
            <pc:docMk/>
            <pc:sldMk cId="0" sldId="290"/>
            <ac:spMk id="40963" creationId="{075D2F5C-D20E-90AB-5224-9E29BD71A76C}"/>
          </ac:spMkLst>
        </pc:spChg>
      </pc:sldChg>
      <pc:sldChg chg="modSp mod">
        <pc:chgData name="Bjarne Stroustrup" userId="feda092f62fc381e" providerId="LiveId" clId="{2B245E7B-354C-48B8-A86F-BB68829E2FCE}" dt="2024-03-29T18:51:31.003" v="112" actId="20577"/>
        <pc:sldMkLst>
          <pc:docMk/>
          <pc:sldMk cId="0" sldId="291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1"/>
            <ac:spMk id="4" creationId="{50A88122-CF62-777F-688F-C40366FC5E9F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1"/>
            <ac:spMk id="5" creationId="{10FB998A-0010-8470-7684-05F13666B905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91"/>
            <ac:spMk id="41986" creationId="{9BDA8F52-7538-CB62-A46D-06E83ABC991D}"/>
          </ac:spMkLst>
        </pc:spChg>
        <pc:spChg chg="mod">
          <ac:chgData name="Bjarne Stroustrup" userId="feda092f62fc381e" providerId="LiveId" clId="{2B245E7B-354C-48B8-A86F-BB68829E2FCE}" dt="2024-03-29T18:51:31.003" v="112" actId="20577"/>
          <ac:spMkLst>
            <pc:docMk/>
            <pc:sldMk cId="0" sldId="291"/>
            <ac:spMk id="41987" creationId="{1046F25C-E6B5-09E1-8E2C-C0022275FB66}"/>
          </ac:spMkLst>
        </pc:spChg>
      </pc:sldChg>
      <pc:sldChg chg="modSp mod">
        <pc:chgData name="Bjarne Stroustrup" userId="feda092f62fc381e" providerId="LiveId" clId="{2B245E7B-354C-48B8-A86F-BB68829E2FCE}" dt="2024-03-30T13:30:48.279" v="1005" actId="20577"/>
        <pc:sldMkLst>
          <pc:docMk/>
          <pc:sldMk cId="0" sldId="292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2"/>
            <ac:spMk id="4" creationId="{50FAB9A7-A8B2-DE6B-B913-215B9B6B0010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2"/>
            <ac:spMk id="5" creationId="{E9E3EB14-9BA6-2B48-0979-FF0E6CBAEFD7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92"/>
            <ac:spMk id="43010" creationId="{56A5FC78-5675-3424-1395-A96508DC4EDF}"/>
          </ac:spMkLst>
        </pc:spChg>
        <pc:spChg chg="mod">
          <ac:chgData name="Bjarne Stroustrup" userId="feda092f62fc381e" providerId="LiveId" clId="{2B245E7B-354C-48B8-A86F-BB68829E2FCE}" dt="2024-03-30T13:30:48.279" v="1005" actId="20577"/>
          <ac:spMkLst>
            <pc:docMk/>
            <pc:sldMk cId="0" sldId="292"/>
            <ac:spMk id="43011" creationId="{5CB36858-669D-38FD-2AB5-74F4A5CC8424}"/>
          </ac:spMkLst>
        </pc:spChg>
      </pc:sldChg>
      <pc:sldChg chg="modSp">
        <pc:chgData name="Bjarne Stroustrup" userId="feda092f62fc381e" providerId="LiveId" clId="{2B245E7B-354C-48B8-A86F-BB68829E2FCE}" dt="2024-03-29T19:16:29.385" v="293" actId="14100"/>
        <pc:sldMkLst>
          <pc:docMk/>
          <pc:sldMk cId="0" sldId="296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6"/>
            <ac:spMk id="4" creationId="{441E437C-020B-A485-EDA2-38E6D7424217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6"/>
            <ac:spMk id="5" creationId="{B1A29877-0113-B661-CFB8-7301031CBC0D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96"/>
            <ac:spMk id="50178" creationId="{C48CD070-BEB6-DB09-9FB9-75D9731CED3C}"/>
          </ac:spMkLst>
        </pc:spChg>
        <pc:spChg chg="mod">
          <ac:chgData name="Bjarne Stroustrup" userId="feda092f62fc381e" providerId="LiveId" clId="{2B245E7B-354C-48B8-A86F-BB68829E2FCE}" dt="2024-03-29T19:16:29.385" v="293" actId="14100"/>
          <ac:spMkLst>
            <pc:docMk/>
            <pc:sldMk cId="0" sldId="296"/>
            <ac:spMk id="50179" creationId="{65D53EA5-4B11-E583-9AE4-9FEBF8C3D511}"/>
          </ac:spMkLst>
        </pc:spChg>
      </pc:sldChg>
      <pc:sldChg chg="modSp">
        <pc:chgData name="Bjarne Stroustrup" userId="feda092f62fc381e" providerId="LiveId" clId="{2B245E7B-354C-48B8-A86F-BB68829E2FCE}" dt="2024-03-29T19:16:39.779" v="294" actId="14100"/>
        <pc:sldMkLst>
          <pc:docMk/>
          <pc:sldMk cId="0" sldId="298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8"/>
            <ac:spMk id="4" creationId="{A16BE183-8706-69B4-B1B9-2F958DB89093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8"/>
            <ac:spMk id="5" creationId="{6D0AADCA-F10E-DA2A-C37C-1064BDC1618E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98"/>
            <ac:spMk id="52226" creationId="{980377A9-59F5-FE2A-C2B1-C7F3E84DA8D1}"/>
          </ac:spMkLst>
        </pc:spChg>
        <pc:spChg chg="mod">
          <ac:chgData name="Bjarne Stroustrup" userId="feda092f62fc381e" providerId="LiveId" clId="{2B245E7B-354C-48B8-A86F-BB68829E2FCE}" dt="2024-03-29T19:16:39.779" v="294" actId="14100"/>
          <ac:spMkLst>
            <pc:docMk/>
            <pc:sldMk cId="0" sldId="298"/>
            <ac:spMk id="52227" creationId="{738EA5E4-130A-CE92-411D-C57EFC437EDD}"/>
          </ac:spMkLst>
        </pc:spChg>
      </pc:sldChg>
      <pc:sldChg chg="modSp mod">
        <pc:chgData name="Bjarne Stroustrup" userId="feda092f62fc381e" providerId="LiveId" clId="{2B245E7B-354C-48B8-A86F-BB68829E2FCE}" dt="2024-03-30T19:53:31.264" v="2411" actId="20577"/>
        <pc:sldMkLst>
          <pc:docMk/>
          <pc:sldMk cId="0" sldId="299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9"/>
            <ac:spMk id="4" creationId="{061CF23A-97C1-1EBF-33B0-0BB2B7BFDF7E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299"/>
            <ac:spMk id="5" creationId="{8098AF52-6470-5309-75D7-16B9BBE4B4A0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299"/>
            <ac:spMk id="53250" creationId="{0223E54C-B9AE-7750-A3A7-88858C19A688}"/>
          </ac:spMkLst>
        </pc:spChg>
        <pc:spChg chg="mod">
          <ac:chgData name="Bjarne Stroustrup" userId="feda092f62fc381e" providerId="LiveId" clId="{2B245E7B-354C-48B8-A86F-BB68829E2FCE}" dt="2024-03-30T19:53:31.264" v="2411" actId="20577"/>
          <ac:spMkLst>
            <pc:docMk/>
            <pc:sldMk cId="0" sldId="299"/>
            <ac:spMk id="53251" creationId="{C7EB2004-37ED-018D-380C-BC70CE0D7BE0}"/>
          </ac:spMkLst>
        </pc:spChg>
      </pc:sldChg>
      <pc:sldChg chg="modSp mod">
        <pc:chgData name="Bjarne Stroustrup" userId="feda092f62fc381e" providerId="LiveId" clId="{2B245E7B-354C-48B8-A86F-BB68829E2FCE}" dt="2024-03-29T19:17:29.359" v="311" actId="20577"/>
        <pc:sldMkLst>
          <pc:docMk/>
          <pc:sldMk cId="0" sldId="300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0"/>
            <ac:spMk id="4" creationId="{3759CB72-3427-1573-BD2C-C60213AAA9FF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0"/>
            <ac:spMk id="5" creationId="{6FE70F06-8BA7-EC14-6522-C0B7D5887217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300"/>
            <ac:spMk id="54274" creationId="{D883B1FD-7BE7-FD85-B1EB-B5721290839A}"/>
          </ac:spMkLst>
        </pc:spChg>
        <pc:spChg chg="mod">
          <ac:chgData name="Bjarne Stroustrup" userId="feda092f62fc381e" providerId="LiveId" clId="{2B245E7B-354C-48B8-A86F-BB68829E2FCE}" dt="2024-03-29T19:17:29.359" v="311" actId="20577"/>
          <ac:spMkLst>
            <pc:docMk/>
            <pc:sldMk cId="0" sldId="300"/>
            <ac:spMk id="54275" creationId="{E32AC64C-1F4C-438D-BD1E-9F5CD5ABCCF7}"/>
          </ac:spMkLst>
        </pc:spChg>
      </pc:sldChg>
      <pc:sldChg chg="modSp del">
        <pc:chgData name="Bjarne Stroustrup" userId="feda092f62fc381e" providerId="LiveId" clId="{2B245E7B-354C-48B8-A86F-BB68829E2FCE}" dt="2024-03-29T19:05:17.451" v="160" actId="2696"/>
        <pc:sldMkLst>
          <pc:docMk/>
          <pc:sldMk cId="0" sldId="301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1"/>
            <ac:spMk id="12" creationId="{EA8FAFC9-8EF6-1EE1-0393-A364B2927A7D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1"/>
            <ac:spMk id="13" creationId="{70EA2052-19AC-55E7-27C5-B10184AA9748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301"/>
            <ac:spMk id="19461" creationId="{ACA43233-E95F-8C90-0845-06C52BDBDCB3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301"/>
            <ac:spMk id="19462" creationId="{9B616F5C-8AD0-D247-022E-B77AFF943BF2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301"/>
            <ac:spMk id="19463" creationId="{D133F442-74CE-838D-9A20-20D42ED1E4F4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301"/>
            <ac:spMk id="19464" creationId="{C276F405-6F04-0E68-5847-02E88FE9B2B0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301"/>
            <ac:spMk id="19465" creationId="{84CA1972-5B4C-7ADA-7A62-D2B15B44972E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301"/>
            <ac:spMk id="19466" creationId="{3A069207-C8E1-CDCF-E50E-1BDFA97CB65C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301"/>
            <ac:spMk id="56322" creationId="{D0359C2C-A189-9F28-0AAC-E9827B7E152A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301"/>
            <ac:spMk id="56323" creationId="{456E3352-7CEB-A962-7C3A-E3EE68673C40}"/>
          </ac:spMkLst>
        </pc:spChg>
        <pc:cxnChg chg="mod">
          <ac:chgData name="Bjarne Stroustrup" userId="feda092f62fc381e" providerId="LiveId" clId="{2B245E7B-354C-48B8-A86F-BB68829E2FCE}" dt="2024-03-29T18:25:04.377" v="0"/>
          <ac:cxnSpMkLst>
            <pc:docMk/>
            <pc:sldMk cId="0" sldId="301"/>
            <ac:cxnSpMk id="19467" creationId="{3E93B2C3-1783-5D5F-2C52-1B5319B9353F}"/>
          </ac:cxnSpMkLst>
        </pc:cxnChg>
        <pc:cxnChg chg="mod">
          <ac:chgData name="Bjarne Stroustrup" userId="feda092f62fc381e" providerId="LiveId" clId="{2B245E7B-354C-48B8-A86F-BB68829E2FCE}" dt="2024-03-29T18:25:04.377" v="0"/>
          <ac:cxnSpMkLst>
            <pc:docMk/>
            <pc:sldMk cId="0" sldId="301"/>
            <ac:cxnSpMk id="19468" creationId="{4E122587-B7AD-CEC8-AF7E-54CCF30818DC}"/>
          </ac:cxnSpMkLst>
        </pc:cxnChg>
      </pc:sldChg>
      <pc:sldChg chg="modSp del mod">
        <pc:chgData name="Bjarne Stroustrup" userId="feda092f62fc381e" providerId="LiveId" clId="{2B245E7B-354C-48B8-A86F-BB68829E2FCE}" dt="2024-03-30T13:45:24.559" v="1462" actId="2696"/>
        <pc:sldMkLst>
          <pc:docMk/>
          <pc:sldMk cId="0" sldId="302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2"/>
            <ac:spMk id="4" creationId="{4F491C4E-E7DF-046A-76EB-5DFBF0920288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2"/>
            <ac:spMk id="5" creationId="{63F64EAF-C2F6-4E8E-003C-ABDF11005F48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k cId="0" sldId="302"/>
            <ac:spMk id="57346" creationId="{8157AA09-39DE-480D-6150-EF94E4F75E50}"/>
          </ac:spMkLst>
        </pc:spChg>
        <pc:spChg chg="mod">
          <ac:chgData name="Bjarne Stroustrup" userId="feda092f62fc381e" providerId="LiveId" clId="{2B245E7B-354C-48B8-A86F-BB68829E2FCE}" dt="2024-03-29T21:56:15.621" v="361" actId="20577"/>
          <ac:spMkLst>
            <pc:docMk/>
            <pc:sldMk cId="0" sldId="302"/>
            <ac:spMk id="57347" creationId="{C274BAA3-BB25-52F8-DF0B-224CACD078B0}"/>
          </ac:spMkLst>
        </pc:spChg>
      </pc:sldChg>
      <pc:sldChg chg="delSp modSp mod">
        <pc:chgData name="Bjarne Stroustrup" userId="feda092f62fc381e" providerId="LiveId" clId="{2B245E7B-354C-48B8-A86F-BB68829E2FCE}" dt="2024-03-29T18:57:33.202" v="126" actId="21"/>
        <pc:sldMkLst>
          <pc:docMk/>
          <pc:sldMk cId="0" sldId="303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3"/>
            <ac:spMk id="2" creationId="{8BCFB6E9-CBB7-5C1B-79E5-1A4C17E8065D}"/>
          </ac:spMkLst>
        </pc:spChg>
        <pc:spChg chg="mod">
          <ac:chgData name="Bjarne Stroustrup" userId="feda092f62fc381e" providerId="LiveId" clId="{2B245E7B-354C-48B8-A86F-BB68829E2FCE}" dt="2024-03-29T18:57:02.771" v="121" actId="14100"/>
          <ac:spMkLst>
            <pc:docMk/>
            <pc:sldMk cId="0" sldId="303"/>
            <ac:spMk id="3" creationId="{44BBE82B-C65F-7C81-E09F-1B6319C2ED3E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3"/>
            <ac:spMk id="4" creationId="{E6C74584-8E41-1A3D-0174-7B45FE661CCD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3"/>
            <ac:spMk id="5" creationId="{D2A3CD55-B97D-11AA-41D6-B7F86AF3EDBF}"/>
          </ac:spMkLst>
        </pc:spChg>
        <pc:cxnChg chg="del mod">
          <ac:chgData name="Bjarne Stroustrup" userId="feda092f62fc381e" providerId="LiveId" clId="{2B245E7B-354C-48B8-A86F-BB68829E2FCE}" dt="2024-03-29T18:57:28.566" v="124" actId="21"/>
          <ac:cxnSpMkLst>
            <pc:docMk/>
            <pc:sldMk cId="0" sldId="303"/>
            <ac:cxnSpMk id="12294" creationId="{D9187EBB-E55A-6455-43FF-470127D6A8B7}"/>
          </ac:cxnSpMkLst>
        </pc:cxnChg>
        <pc:cxnChg chg="del mod">
          <ac:chgData name="Bjarne Stroustrup" userId="feda092f62fc381e" providerId="LiveId" clId="{2B245E7B-354C-48B8-A86F-BB68829E2FCE}" dt="2024-03-29T18:57:30.589" v="125" actId="21"/>
          <ac:cxnSpMkLst>
            <pc:docMk/>
            <pc:sldMk cId="0" sldId="303"/>
            <ac:cxnSpMk id="12295" creationId="{91085088-AB76-CBA3-76DB-13ABD72994BA}"/>
          </ac:cxnSpMkLst>
        </pc:cxnChg>
        <pc:cxnChg chg="del mod">
          <ac:chgData name="Bjarne Stroustrup" userId="feda092f62fc381e" providerId="LiveId" clId="{2B245E7B-354C-48B8-A86F-BB68829E2FCE}" dt="2024-03-29T18:57:33.202" v="126" actId="21"/>
          <ac:cxnSpMkLst>
            <pc:docMk/>
            <pc:sldMk cId="0" sldId="303"/>
            <ac:cxnSpMk id="12296" creationId="{2C77F228-8318-108C-FE6F-FEEB4255437A}"/>
          </ac:cxnSpMkLst>
        </pc:cxnChg>
        <pc:cxnChg chg="del mod">
          <ac:chgData name="Bjarne Stroustrup" userId="feda092f62fc381e" providerId="LiveId" clId="{2B245E7B-354C-48B8-A86F-BB68829E2FCE}" dt="2024-03-29T18:57:25.391" v="123" actId="21"/>
          <ac:cxnSpMkLst>
            <pc:docMk/>
            <pc:sldMk cId="0" sldId="303"/>
            <ac:cxnSpMk id="12297" creationId="{2DE39A74-9F24-7FFC-3045-2A5F3478DFAC}"/>
          </ac:cxnSpMkLst>
        </pc:cxnChg>
        <pc:cxnChg chg="del mod">
          <ac:chgData name="Bjarne Stroustrup" userId="feda092f62fc381e" providerId="LiveId" clId="{2B245E7B-354C-48B8-A86F-BB68829E2FCE}" dt="2024-03-29T18:57:12.384" v="122" actId="21"/>
          <ac:cxnSpMkLst>
            <pc:docMk/>
            <pc:sldMk cId="0" sldId="303"/>
            <ac:cxnSpMk id="12298" creationId="{76086FBC-20E2-430A-3B95-C28AC44F5ECE}"/>
          </ac:cxnSpMkLst>
        </pc:cxnChg>
      </pc:sldChg>
      <pc:sldChg chg="modSp mod">
        <pc:chgData name="Bjarne Stroustrup" userId="feda092f62fc381e" providerId="LiveId" clId="{2B245E7B-354C-48B8-A86F-BB68829E2FCE}" dt="2024-03-29T18:56:56.152" v="120" actId="14100"/>
        <pc:sldMkLst>
          <pc:docMk/>
          <pc:sldMk cId="0" sldId="304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4"/>
            <ac:spMk id="2" creationId="{B4762779-6A19-D259-81D4-33D0A43E963E}"/>
          </ac:spMkLst>
        </pc:spChg>
        <pc:spChg chg="mod">
          <ac:chgData name="Bjarne Stroustrup" userId="feda092f62fc381e" providerId="LiveId" clId="{2B245E7B-354C-48B8-A86F-BB68829E2FCE}" dt="2024-03-29T18:56:56.152" v="120" actId="14100"/>
          <ac:spMkLst>
            <pc:docMk/>
            <pc:sldMk cId="0" sldId="304"/>
            <ac:spMk id="3" creationId="{A17C07C9-B740-7DF1-5028-E2DC7ECAB5CC}"/>
          </ac:spMkLst>
        </pc:spChg>
        <pc:spChg chg="mod">
          <ac:chgData name="Bjarne Stroustrup" userId="feda092f62fc381e" providerId="LiveId" clId="{2B245E7B-354C-48B8-A86F-BB68829E2FCE}" dt="2024-03-29T18:28:12.552" v="39" actId="20577"/>
          <ac:spMkLst>
            <pc:docMk/>
            <pc:sldMk cId="0" sldId="304"/>
            <ac:spMk id="4" creationId="{00979436-1AFC-99A2-04A5-330B9416CDB4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4"/>
            <ac:spMk id="5" creationId="{3F95581D-BA64-B705-CF08-D56C9247FCFE}"/>
          </ac:spMkLst>
        </pc:spChg>
      </pc:sldChg>
      <pc:sldChg chg="modSp mod">
        <pc:chgData name="Bjarne Stroustrup" userId="feda092f62fc381e" providerId="LiveId" clId="{2B245E7B-354C-48B8-A86F-BB68829E2FCE}" dt="2024-03-29T19:07:50.020" v="208" actId="20577"/>
        <pc:sldMkLst>
          <pc:docMk/>
          <pc:sldMk cId="0" sldId="305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5"/>
            <ac:spMk id="2" creationId="{0C51C42D-FC58-8D83-977D-A4B24C5FD6BD}"/>
          </ac:spMkLst>
        </pc:spChg>
        <pc:spChg chg="mod">
          <ac:chgData name="Bjarne Stroustrup" userId="feda092f62fc381e" providerId="LiveId" clId="{2B245E7B-354C-48B8-A86F-BB68829E2FCE}" dt="2024-03-29T19:07:50.020" v="208" actId="20577"/>
          <ac:spMkLst>
            <pc:docMk/>
            <pc:sldMk cId="0" sldId="305"/>
            <ac:spMk id="3" creationId="{AB247DFA-B4FC-6E23-A4EA-96E48F4AB324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5"/>
            <ac:spMk id="4" creationId="{03FD6325-9DC0-93F6-2421-0251FF14ADA7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5"/>
            <ac:spMk id="5" creationId="{34DB91FD-8602-9D2C-683C-FB66E5520FCD}"/>
          </ac:spMkLst>
        </pc:spChg>
      </pc:sldChg>
      <pc:sldChg chg="modSp mod">
        <pc:chgData name="Bjarne Stroustrup" userId="feda092f62fc381e" providerId="LiveId" clId="{2B245E7B-354C-48B8-A86F-BB68829E2FCE}" dt="2024-03-29T19:15:28.365" v="281" actId="20577"/>
        <pc:sldMkLst>
          <pc:docMk/>
          <pc:sldMk cId="0" sldId="306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6"/>
            <ac:spMk id="2" creationId="{658B99CC-7E81-0860-3113-03323C2892C7}"/>
          </ac:spMkLst>
        </pc:spChg>
        <pc:spChg chg="mod">
          <ac:chgData name="Bjarne Stroustrup" userId="feda092f62fc381e" providerId="LiveId" clId="{2B245E7B-354C-48B8-A86F-BB68829E2FCE}" dt="2024-03-29T19:15:28.365" v="281" actId="20577"/>
          <ac:spMkLst>
            <pc:docMk/>
            <pc:sldMk cId="0" sldId="306"/>
            <ac:spMk id="3" creationId="{4AC5CE49-068E-3A15-DC31-A11F9BE91A6D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6"/>
            <ac:spMk id="4" creationId="{4A1B4DD7-D7F1-5D4D-3C3C-E3692100F40B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6"/>
            <ac:spMk id="5" creationId="{5CB8EBB8-DAED-BC65-393B-B3485CF66C6B}"/>
          </ac:spMkLst>
        </pc:spChg>
      </pc:sldChg>
      <pc:sldChg chg="modSp">
        <pc:chgData name="Bjarne Stroustrup" userId="feda092f62fc381e" providerId="LiveId" clId="{2B245E7B-354C-48B8-A86F-BB68829E2FCE}" dt="2024-03-29T19:15:38.175" v="282" actId="14100"/>
        <pc:sldMkLst>
          <pc:docMk/>
          <pc:sldMk cId="0" sldId="307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7"/>
            <ac:spMk id="2" creationId="{A8996D0C-3AEE-052F-088B-2E9993BF4023}"/>
          </ac:spMkLst>
        </pc:spChg>
        <pc:spChg chg="mod">
          <ac:chgData name="Bjarne Stroustrup" userId="feda092f62fc381e" providerId="LiveId" clId="{2B245E7B-354C-48B8-A86F-BB68829E2FCE}" dt="2024-03-29T19:15:38.175" v="282" actId="14100"/>
          <ac:spMkLst>
            <pc:docMk/>
            <pc:sldMk cId="0" sldId="307"/>
            <ac:spMk id="3" creationId="{312586DF-EBEB-6327-23E7-AC49F5D0046A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7"/>
            <ac:spMk id="4" creationId="{B73C501B-DC0B-5901-545C-F7120E454FEA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7"/>
            <ac:spMk id="5" creationId="{7A2B37A9-0C64-9C16-D148-48F39B264202}"/>
          </ac:spMkLst>
        </pc:spChg>
      </pc:sldChg>
      <pc:sldChg chg="modSp">
        <pc:chgData name="Bjarne Stroustrup" userId="feda092f62fc381e" providerId="LiveId" clId="{2B245E7B-354C-48B8-A86F-BB68829E2FCE}" dt="2024-03-29T19:09:52.584" v="218" actId="14100"/>
        <pc:sldMkLst>
          <pc:docMk/>
          <pc:sldMk cId="0" sldId="308"/>
        </pc:sldMkLst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8"/>
            <ac:spMk id="2" creationId="{A7AFB190-89E3-ED30-B5B7-22DFC2E84DCB}"/>
          </ac:spMkLst>
        </pc:spChg>
        <pc:spChg chg="mod">
          <ac:chgData name="Bjarne Stroustrup" userId="feda092f62fc381e" providerId="LiveId" clId="{2B245E7B-354C-48B8-A86F-BB68829E2FCE}" dt="2024-03-29T19:09:52.584" v="218" actId="14100"/>
          <ac:spMkLst>
            <pc:docMk/>
            <pc:sldMk cId="0" sldId="308"/>
            <ac:spMk id="3" creationId="{4C0E48F6-E877-AE3F-0B99-58FBB93C3BD4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8"/>
            <ac:spMk id="4" creationId="{280029D9-8B6D-A7B3-0107-BA42404BF038}"/>
          </ac:spMkLst>
        </pc:spChg>
        <pc:spChg chg="mod">
          <ac:chgData name="Bjarne Stroustrup" userId="feda092f62fc381e" providerId="LiveId" clId="{2B245E7B-354C-48B8-A86F-BB68829E2FCE}" dt="2024-03-29T18:25:32.804" v="1"/>
          <ac:spMkLst>
            <pc:docMk/>
            <pc:sldMk cId="0" sldId="308"/>
            <ac:spMk id="5" creationId="{70677BD7-E358-8260-F2DE-EE94C653BFCA}"/>
          </ac:spMkLst>
        </pc:spChg>
      </pc:sldChg>
      <pc:sldChg chg="modSp add del mod">
        <pc:chgData name="Bjarne Stroustrup" userId="feda092f62fc381e" providerId="LiveId" clId="{2B245E7B-354C-48B8-A86F-BB68829E2FCE}" dt="2024-03-30T13:45:26.857" v="1463" actId="2696"/>
        <pc:sldMkLst>
          <pc:docMk/>
          <pc:sldMk cId="2628361768" sldId="309"/>
        </pc:sldMkLst>
        <pc:spChg chg="mod">
          <ac:chgData name="Bjarne Stroustrup" userId="feda092f62fc381e" providerId="LiveId" clId="{2B245E7B-354C-48B8-A86F-BB68829E2FCE}" dt="2024-03-29T21:58:50.935" v="407" actId="403"/>
          <ac:spMkLst>
            <pc:docMk/>
            <pc:sldMk cId="2628361768" sldId="309"/>
            <ac:spMk id="57347" creationId="{C274BAA3-BB25-52F8-DF0B-224CACD078B0}"/>
          </ac:spMkLst>
        </pc:spChg>
      </pc:sldChg>
      <pc:sldChg chg="modSp add mod">
        <pc:chgData name="Bjarne Stroustrup" userId="feda092f62fc381e" providerId="LiveId" clId="{2B245E7B-354C-48B8-A86F-BB68829E2FCE}" dt="2024-03-30T13:44:22.564" v="1459" actId="20577"/>
        <pc:sldMkLst>
          <pc:docMk/>
          <pc:sldMk cId="1453243506" sldId="310"/>
        </pc:sldMkLst>
        <pc:spChg chg="mod">
          <ac:chgData name="Bjarne Stroustrup" userId="feda092f62fc381e" providerId="LiveId" clId="{2B245E7B-354C-48B8-A86F-BB68829E2FCE}" dt="2024-03-30T13:44:22.564" v="1459" actId="20577"/>
          <ac:spMkLst>
            <pc:docMk/>
            <pc:sldMk cId="1453243506" sldId="310"/>
            <ac:spMk id="43011" creationId="{5CB36858-669D-38FD-2AB5-74F4A5CC8424}"/>
          </ac:spMkLst>
        </pc:spChg>
      </pc:sldChg>
      <pc:sldChg chg="add del">
        <pc:chgData name="Bjarne Stroustrup" userId="feda092f62fc381e" providerId="LiveId" clId="{2B245E7B-354C-48B8-A86F-BB68829E2FCE}" dt="2024-03-30T13:45:20.786" v="1461" actId="2696"/>
        <pc:sldMkLst>
          <pc:docMk/>
          <pc:sldMk cId="395854906" sldId="311"/>
        </pc:sldMkLst>
      </pc:sldChg>
      <pc:sldChg chg="modSp add mod">
        <pc:chgData name="Bjarne Stroustrup" userId="feda092f62fc381e" providerId="LiveId" clId="{2B245E7B-354C-48B8-A86F-BB68829E2FCE}" dt="2024-03-30T13:51:09.345" v="1683" actId="20577"/>
        <pc:sldMkLst>
          <pc:docMk/>
          <pc:sldMk cId="2524594740" sldId="312"/>
        </pc:sldMkLst>
        <pc:spChg chg="mod">
          <ac:chgData name="Bjarne Stroustrup" userId="feda092f62fc381e" providerId="LiveId" clId="{2B245E7B-354C-48B8-A86F-BB68829E2FCE}" dt="2024-03-30T13:51:09.345" v="1683" actId="20577"/>
          <ac:spMkLst>
            <pc:docMk/>
            <pc:sldMk cId="2524594740" sldId="312"/>
            <ac:spMk id="43011" creationId="{5CB36858-669D-38FD-2AB5-74F4A5CC8424}"/>
          </ac:spMkLst>
        </pc:spChg>
      </pc:sldChg>
      <pc:sldChg chg="addSp delSp modSp new mod">
        <pc:chgData name="Bjarne Stroustrup" userId="feda092f62fc381e" providerId="LiveId" clId="{2B245E7B-354C-48B8-A86F-BB68829E2FCE}" dt="2024-03-30T19:51:50.600" v="2407" actId="1076"/>
        <pc:sldMkLst>
          <pc:docMk/>
          <pc:sldMk cId="3220294820" sldId="313"/>
        </pc:sldMkLst>
        <pc:spChg chg="mod">
          <ac:chgData name="Bjarne Stroustrup" userId="feda092f62fc381e" providerId="LiveId" clId="{2B245E7B-354C-48B8-A86F-BB68829E2FCE}" dt="2024-03-30T13:55:38.782" v="1697" actId="20577"/>
          <ac:spMkLst>
            <pc:docMk/>
            <pc:sldMk cId="3220294820" sldId="313"/>
            <ac:spMk id="2" creationId="{93A5198D-2F33-A730-8F23-FB8DE69E8BB0}"/>
          </ac:spMkLst>
        </pc:spChg>
        <pc:spChg chg="add del mod">
          <ac:chgData name="Bjarne Stroustrup" userId="feda092f62fc381e" providerId="LiveId" clId="{2B245E7B-354C-48B8-A86F-BB68829E2FCE}" dt="2024-03-30T14:04:29.187" v="2015" actId="404"/>
          <ac:spMkLst>
            <pc:docMk/>
            <pc:sldMk cId="3220294820" sldId="313"/>
            <ac:spMk id="3" creationId="{1FA056AF-EE05-2DB4-BCE5-7AD8062371EA}"/>
          </ac:spMkLst>
        </pc:spChg>
        <pc:spChg chg="add mod">
          <ac:chgData name="Bjarne Stroustrup" userId="feda092f62fc381e" providerId="LiveId" clId="{2B245E7B-354C-48B8-A86F-BB68829E2FCE}" dt="2024-03-30T19:51:50.600" v="2407" actId="1076"/>
          <ac:spMkLst>
            <pc:docMk/>
            <pc:sldMk cId="3220294820" sldId="313"/>
            <ac:spMk id="12" creationId="{154B8C24-45B2-42EF-A009-AFDC0EEEF2EB}"/>
          </ac:spMkLst>
        </pc:spChg>
        <pc:picChg chg="add del mod ord">
          <ac:chgData name="Bjarne Stroustrup" userId="feda092f62fc381e" providerId="LiveId" clId="{2B245E7B-354C-48B8-A86F-BB68829E2FCE}" dt="2024-03-30T13:59:13.134" v="1701" actId="22"/>
          <ac:picMkLst>
            <pc:docMk/>
            <pc:sldMk cId="3220294820" sldId="313"/>
            <ac:picMk id="7" creationId="{EE9FB140-58D4-3CFD-928C-532281A0B209}"/>
          </ac:picMkLst>
        </pc:picChg>
        <pc:picChg chg="add mod modCrop">
          <ac:chgData name="Bjarne Stroustrup" userId="feda092f62fc381e" providerId="LiveId" clId="{2B245E7B-354C-48B8-A86F-BB68829E2FCE}" dt="2024-03-30T19:51:50.600" v="2407" actId="1076"/>
          <ac:picMkLst>
            <pc:docMk/>
            <pc:sldMk cId="3220294820" sldId="313"/>
            <ac:picMk id="9" creationId="{FA6D6FB3-17CC-B2E4-98D1-D89F14BBE520}"/>
          </ac:picMkLst>
        </pc:picChg>
        <pc:picChg chg="add del">
          <ac:chgData name="Bjarne Stroustrup" userId="feda092f62fc381e" providerId="LiveId" clId="{2B245E7B-354C-48B8-A86F-BB68829E2FCE}" dt="2024-03-30T14:04:08.145" v="1999" actId="22"/>
          <ac:picMkLst>
            <pc:docMk/>
            <pc:sldMk cId="3220294820" sldId="313"/>
            <ac:picMk id="11" creationId="{53A3DD49-CA5A-66BD-95C5-FA9A12F11AAD}"/>
          </ac:picMkLst>
        </pc:picChg>
      </pc:sldChg>
      <pc:sldChg chg="addSp modSp new mod">
        <pc:chgData name="Bjarne Stroustrup" userId="feda092f62fc381e" providerId="LiveId" clId="{2B245E7B-354C-48B8-A86F-BB68829E2FCE}" dt="2024-03-30T19:52:27.445" v="2408" actId="20577"/>
        <pc:sldMkLst>
          <pc:docMk/>
          <pc:sldMk cId="1754449254" sldId="314"/>
        </pc:sldMkLst>
        <pc:spChg chg="mod">
          <ac:chgData name="Bjarne Stroustrup" userId="feda092f62fc381e" providerId="LiveId" clId="{2B245E7B-354C-48B8-A86F-BB68829E2FCE}" dt="2024-03-30T14:10:55.843" v="2159" actId="20577"/>
          <ac:spMkLst>
            <pc:docMk/>
            <pc:sldMk cId="1754449254" sldId="314"/>
            <ac:spMk id="2" creationId="{C27E0FEB-61F8-B1DC-D3F5-1BC66297D797}"/>
          </ac:spMkLst>
        </pc:spChg>
        <pc:spChg chg="mod">
          <ac:chgData name="Bjarne Stroustrup" userId="feda092f62fc381e" providerId="LiveId" clId="{2B245E7B-354C-48B8-A86F-BB68829E2FCE}" dt="2024-03-30T19:52:27.445" v="2408" actId="20577"/>
          <ac:spMkLst>
            <pc:docMk/>
            <pc:sldMk cId="1754449254" sldId="314"/>
            <ac:spMk id="3" creationId="{1466F5E2-A1BA-8453-F74E-C82FAA99F750}"/>
          </ac:spMkLst>
        </pc:spChg>
        <pc:spChg chg="add mod">
          <ac:chgData name="Bjarne Stroustrup" userId="feda092f62fc381e" providerId="LiveId" clId="{2B245E7B-354C-48B8-A86F-BB68829E2FCE}" dt="2024-03-30T14:15:16.496" v="2188" actId="113"/>
          <ac:spMkLst>
            <pc:docMk/>
            <pc:sldMk cId="1754449254" sldId="314"/>
            <ac:spMk id="11" creationId="{5524230F-0068-2678-A0D8-70A8FB8C725C}"/>
          </ac:spMkLst>
        </pc:spChg>
        <pc:spChg chg="add mod">
          <ac:chgData name="Bjarne Stroustrup" userId="feda092f62fc381e" providerId="LiveId" clId="{2B245E7B-354C-48B8-A86F-BB68829E2FCE}" dt="2024-03-30T14:15:11.174" v="2187" actId="113"/>
          <ac:spMkLst>
            <pc:docMk/>
            <pc:sldMk cId="1754449254" sldId="314"/>
            <ac:spMk id="12" creationId="{4E2421CF-0391-6669-EBAD-5E974AE9938D}"/>
          </ac:spMkLst>
        </pc:spChg>
        <pc:picChg chg="add mod">
          <ac:chgData name="Bjarne Stroustrup" userId="feda092f62fc381e" providerId="LiveId" clId="{2B245E7B-354C-48B8-A86F-BB68829E2FCE}" dt="2024-03-30T14:13:39.396" v="2174" actId="1076"/>
          <ac:picMkLst>
            <pc:docMk/>
            <pc:sldMk cId="1754449254" sldId="314"/>
            <ac:picMk id="7" creationId="{7284A299-B590-3623-9963-5F6BEB673942}"/>
          </ac:picMkLst>
        </pc:picChg>
        <pc:cxnChg chg="add">
          <ac:chgData name="Bjarne Stroustrup" userId="feda092f62fc381e" providerId="LiveId" clId="{2B245E7B-354C-48B8-A86F-BB68829E2FCE}" dt="2024-03-30T14:14:09.435" v="2175" actId="11529"/>
          <ac:cxnSpMkLst>
            <pc:docMk/>
            <pc:sldMk cId="1754449254" sldId="314"/>
            <ac:cxnSpMk id="9" creationId="{4B7E4C8E-9B75-410A-B324-2910DFFDDD8A}"/>
          </ac:cxnSpMkLst>
        </pc:cxnChg>
      </pc:sldChg>
      <pc:sldChg chg="addSp delSp modSp new mod">
        <pc:chgData name="Bjarne Stroustrup" userId="feda092f62fc381e" providerId="LiveId" clId="{2B245E7B-354C-48B8-A86F-BB68829E2FCE}" dt="2024-03-30T19:48:42.645" v="2278" actId="113"/>
        <pc:sldMkLst>
          <pc:docMk/>
          <pc:sldMk cId="1063664361" sldId="315"/>
        </pc:sldMkLst>
        <pc:spChg chg="mod">
          <ac:chgData name="Bjarne Stroustrup" userId="feda092f62fc381e" providerId="LiveId" clId="{2B245E7B-354C-48B8-A86F-BB68829E2FCE}" dt="2024-03-30T14:11:03.075" v="2160"/>
          <ac:spMkLst>
            <pc:docMk/>
            <pc:sldMk cId="1063664361" sldId="315"/>
            <ac:spMk id="2" creationId="{DB20CE97-E56D-1C8A-3E9E-7BCA45EB689B}"/>
          </ac:spMkLst>
        </pc:spChg>
        <pc:spChg chg="del">
          <ac:chgData name="Bjarne Stroustrup" userId="feda092f62fc381e" providerId="LiveId" clId="{2B245E7B-354C-48B8-A86F-BB68829E2FCE}" dt="2024-03-30T19:42:32.159" v="2190" actId="22"/>
          <ac:spMkLst>
            <pc:docMk/>
            <pc:sldMk cId="1063664361" sldId="315"/>
            <ac:spMk id="3" creationId="{DE851683-D3AE-E120-86B2-349973045E58}"/>
          </ac:spMkLst>
        </pc:spChg>
        <pc:spChg chg="add mod">
          <ac:chgData name="Bjarne Stroustrup" userId="feda092f62fc381e" providerId="LiveId" clId="{2B245E7B-354C-48B8-A86F-BB68829E2FCE}" dt="2024-03-30T19:45:53.859" v="2224" actId="1076"/>
          <ac:spMkLst>
            <pc:docMk/>
            <pc:sldMk cId="1063664361" sldId="315"/>
            <ac:spMk id="10" creationId="{AA338106-493F-F9FD-E7B7-E5FEC2FE1225}"/>
          </ac:spMkLst>
        </pc:spChg>
        <pc:spChg chg="add mod">
          <ac:chgData name="Bjarne Stroustrup" userId="feda092f62fc381e" providerId="LiveId" clId="{2B245E7B-354C-48B8-A86F-BB68829E2FCE}" dt="2024-03-30T19:44:31.338" v="2204"/>
          <ac:spMkLst>
            <pc:docMk/>
            <pc:sldMk cId="1063664361" sldId="315"/>
            <ac:spMk id="11" creationId="{EE5266EC-D855-5CBD-6272-F1700835F9B1}"/>
          </ac:spMkLst>
        </pc:spChg>
        <pc:spChg chg="add mod">
          <ac:chgData name="Bjarne Stroustrup" userId="feda092f62fc381e" providerId="LiveId" clId="{2B245E7B-354C-48B8-A86F-BB68829E2FCE}" dt="2024-03-30T19:45:45.026" v="2223" actId="1076"/>
          <ac:spMkLst>
            <pc:docMk/>
            <pc:sldMk cId="1063664361" sldId="315"/>
            <ac:spMk id="12" creationId="{DC6CDFB9-2D29-726A-15C0-EF1C28B7860A}"/>
          </ac:spMkLst>
        </pc:spChg>
        <pc:spChg chg="add mod">
          <ac:chgData name="Bjarne Stroustrup" userId="feda092f62fc381e" providerId="LiveId" clId="{2B245E7B-354C-48B8-A86F-BB68829E2FCE}" dt="2024-03-30T19:48:42.645" v="2278" actId="113"/>
          <ac:spMkLst>
            <pc:docMk/>
            <pc:sldMk cId="1063664361" sldId="315"/>
            <ac:spMk id="13" creationId="{E99867AD-87D8-CE85-5B5C-B408E0C71919}"/>
          </ac:spMkLst>
        </pc:spChg>
        <pc:picChg chg="add del mod modCrop">
          <ac:chgData name="Bjarne Stroustrup" userId="feda092f62fc381e" providerId="LiveId" clId="{2B245E7B-354C-48B8-A86F-BB68829E2FCE}" dt="2024-03-30T19:42:35.409" v="2191" actId="21"/>
          <ac:picMkLst>
            <pc:docMk/>
            <pc:sldMk cId="1063664361" sldId="315"/>
            <ac:picMk id="7" creationId="{AAAF816C-0CE7-82D7-4443-1CF42498CE64}"/>
          </ac:picMkLst>
        </pc:picChg>
        <pc:picChg chg="add mod ord">
          <ac:chgData name="Bjarne Stroustrup" userId="feda092f62fc381e" providerId="LiveId" clId="{2B245E7B-354C-48B8-A86F-BB68829E2FCE}" dt="2024-03-30T19:42:51.330" v="2195" actId="1076"/>
          <ac:picMkLst>
            <pc:docMk/>
            <pc:sldMk cId="1063664361" sldId="315"/>
            <ac:picMk id="9" creationId="{45DD5C3A-1C57-764B-6CA3-CEEB563B53B2}"/>
          </ac:picMkLst>
        </pc:picChg>
      </pc:sldChg>
      <pc:sldChg chg="addSp delSp modSp new mod">
        <pc:chgData name="Bjarne Stroustrup" userId="feda092f62fc381e" providerId="LiveId" clId="{2B245E7B-354C-48B8-A86F-BB68829E2FCE}" dt="2024-03-30T19:51:18.389" v="2406" actId="20577"/>
        <pc:sldMkLst>
          <pc:docMk/>
          <pc:sldMk cId="2894135963" sldId="316"/>
        </pc:sldMkLst>
        <pc:spChg chg="mod">
          <ac:chgData name="Bjarne Stroustrup" userId="feda092f62fc381e" providerId="LiveId" clId="{2B245E7B-354C-48B8-A86F-BB68829E2FCE}" dt="2024-03-30T14:11:06.622" v="2161"/>
          <ac:spMkLst>
            <pc:docMk/>
            <pc:sldMk cId="2894135963" sldId="316"/>
            <ac:spMk id="2" creationId="{C0B59FF2-07F3-3DA2-2020-3F5A1E968D4F}"/>
          </ac:spMkLst>
        </pc:spChg>
        <pc:spChg chg="del">
          <ac:chgData name="Bjarne Stroustrup" userId="feda092f62fc381e" providerId="LiveId" clId="{2B245E7B-354C-48B8-A86F-BB68829E2FCE}" dt="2024-03-30T19:44:09.808" v="2202"/>
          <ac:spMkLst>
            <pc:docMk/>
            <pc:sldMk cId="2894135963" sldId="316"/>
            <ac:spMk id="3" creationId="{75A26550-F938-BDFC-3186-E0429234716A}"/>
          </ac:spMkLst>
        </pc:spChg>
        <pc:spChg chg="add mod">
          <ac:chgData name="Bjarne Stroustrup" userId="feda092f62fc381e" providerId="LiveId" clId="{2B245E7B-354C-48B8-A86F-BB68829E2FCE}" dt="2024-03-30T19:51:18.389" v="2406" actId="20577"/>
          <ac:spMkLst>
            <pc:docMk/>
            <pc:sldMk cId="2894135963" sldId="316"/>
            <ac:spMk id="12" creationId="{337BFE3C-3C32-FBFF-401F-8094B4F419DB}"/>
          </ac:spMkLst>
        </pc:spChg>
        <pc:spChg chg="add mod">
          <ac:chgData name="Bjarne Stroustrup" userId="feda092f62fc381e" providerId="LiveId" clId="{2B245E7B-354C-48B8-A86F-BB68829E2FCE}" dt="2024-03-30T19:45:19.089" v="2219" actId="1076"/>
          <ac:spMkLst>
            <pc:docMk/>
            <pc:sldMk cId="2894135963" sldId="316"/>
            <ac:spMk id="13" creationId="{509A526A-B32B-DC21-969C-F5BFAEC86D0B}"/>
          </ac:spMkLst>
        </pc:spChg>
        <pc:spChg chg="add mod">
          <ac:chgData name="Bjarne Stroustrup" userId="feda092f62fc381e" providerId="LiveId" clId="{2B245E7B-354C-48B8-A86F-BB68829E2FCE}" dt="2024-03-30T19:45:23.648" v="2220" actId="1076"/>
          <ac:spMkLst>
            <pc:docMk/>
            <pc:sldMk cId="2894135963" sldId="316"/>
            <ac:spMk id="14" creationId="{C0A7EA97-45DA-1BD6-5B18-A735C7C8D8E4}"/>
          </ac:spMkLst>
        </pc:spChg>
        <pc:spChg chg="add mod">
          <ac:chgData name="Bjarne Stroustrup" userId="feda092f62fc381e" providerId="LiveId" clId="{2B245E7B-354C-48B8-A86F-BB68829E2FCE}" dt="2024-03-30T19:45:29.094" v="2221" actId="1076"/>
          <ac:spMkLst>
            <pc:docMk/>
            <pc:sldMk cId="2894135963" sldId="316"/>
            <ac:spMk id="15" creationId="{E2A7560C-C560-42D4-1E0F-CDEBCB6853F2}"/>
          </ac:spMkLst>
        </pc:spChg>
        <pc:spChg chg="add mod">
          <ac:chgData name="Bjarne Stroustrup" userId="feda092f62fc381e" providerId="LiveId" clId="{2B245E7B-354C-48B8-A86F-BB68829E2FCE}" dt="2024-03-30T19:47:28.117" v="2247" actId="1076"/>
          <ac:spMkLst>
            <pc:docMk/>
            <pc:sldMk cId="2894135963" sldId="316"/>
            <ac:spMk id="16" creationId="{2EB27FB0-B624-354A-391D-185A2FE393EB}"/>
          </ac:spMkLst>
        </pc:spChg>
        <pc:picChg chg="add del">
          <ac:chgData name="Bjarne Stroustrup" userId="feda092f62fc381e" providerId="LiveId" clId="{2B245E7B-354C-48B8-A86F-BB68829E2FCE}" dt="2024-03-30T14:07:41.631" v="2050" actId="22"/>
          <ac:picMkLst>
            <pc:docMk/>
            <pc:sldMk cId="2894135963" sldId="316"/>
            <ac:picMk id="7" creationId="{4D093D31-6588-3579-63A3-4DA68B91B2FC}"/>
          </ac:picMkLst>
        </pc:picChg>
        <pc:picChg chg="add del mod">
          <ac:chgData name="Bjarne Stroustrup" userId="feda092f62fc381e" providerId="LiveId" clId="{2B245E7B-354C-48B8-A86F-BB68829E2FCE}" dt="2024-03-30T19:43:02.739" v="2196" actId="21"/>
          <ac:picMkLst>
            <pc:docMk/>
            <pc:sldMk cId="2894135963" sldId="316"/>
            <ac:picMk id="9" creationId="{E0FDC6BE-C0AF-C201-8CA5-45824DD7AC49}"/>
          </ac:picMkLst>
        </pc:picChg>
        <pc:picChg chg="add mod">
          <ac:chgData name="Bjarne Stroustrup" userId="feda092f62fc381e" providerId="LiveId" clId="{2B245E7B-354C-48B8-A86F-BB68829E2FCE}" dt="2024-03-30T19:43:46.482" v="2200" actId="1076"/>
          <ac:picMkLst>
            <pc:docMk/>
            <pc:sldMk cId="2894135963" sldId="316"/>
            <ac:picMk id="11" creationId="{821844C1-34E2-B61F-7FD4-17CC47559ED3}"/>
          </ac:picMkLst>
        </pc:picChg>
      </pc:sldChg>
      <pc:sldChg chg="add del">
        <pc:chgData name="Bjarne Stroustrup" userId="feda092f62fc381e" providerId="LiveId" clId="{2B245E7B-354C-48B8-A86F-BB68829E2FCE}" dt="2024-03-30T19:49:50.612" v="2299" actId="2696"/>
        <pc:sldMkLst>
          <pc:docMk/>
          <pc:sldMk cId="2623860784" sldId="317"/>
        </pc:sldMkLst>
      </pc:sldChg>
      <pc:sldMasterChg chg="modSp modSldLayout">
        <pc:chgData name="Bjarne Stroustrup" userId="feda092f62fc381e" providerId="LiveId" clId="{2B245E7B-354C-48B8-A86F-BB68829E2FCE}" dt="2024-03-29T18:25:04.377" v="0"/>
        <pc:sldMasterMkLst>
          <pc:docMk/>
          <pc:sldMasterMk cId="0" sldId="2147483660"/>
        </pc:sldMasterMkLst>
        <pc:spChg chg="mod">
          <ac:chgData name="Bjarne Stroustrup" userId="feda092f62fc381e" providerId="LiveId" clId="{2B245E7B-354C-48B8-A86F-BB68829E2FCE}" dt="2024-03-29T18:25:04.377" v="0"/>
          <ac:spMkLst>
            <pc:docMk/>
            <pc:sldMasterMk cId="0" sldId="2147483660"/>
            <ac:spMk id="55298" creationId="{6D67F28D-0C96-59E3-478F-6D6AFCD1AA67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asterMk cId="0" sldId="2147483660"/>
            <ac:spMk id="55299" creationId="{8DE655A2-DA1B-C9B5-0B16-E12B9928427C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asterMk cId="0" sldId="2147483660"/>
            <ac:spMk id="55300" creationId="{C5BEF803-C7E6-8306-4B4B-D98368DF052D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asterMk cId="0" sldId="2147483660"/>
            <ac:spMk id="55301" creationId="{74AB055E-C99E-CEAF-741A-E823ED94FDF7}"/>
          </ac:spMkLst>
        </pc:spChg>
        <pc:spChg chg="mod">
          <ac:chgData name="Bjarne Stroustrup" userId="feda092f62fc381e" providerId="LiveId" clId="{2B245E7B-354C-48B8-A86F-BB68829E2FCE}" dt="2024-03-29T18:25:04.377" v="0"/>
          <ac:spMkLst>
            <pc:docMk/>
            <pc:sldMasterMk cId="0" sldId="2147483660"/>
            <ac:spMk id="55302" creationId="{FEAF9FDF-31B8-21B8-9680-42257279E59B}"/>
          </ac:spMkLst>
        </pc:spChg>
        <pc:picChg chg="mod">
          <ac:chgData name="Bjarne Stroustrup" userId="feda092f62fc381e" providerId="LiveId" clId="{2B245E7B-354C-48B8-A86F-BB68829E2FCE}" dt="2024-03-29T18:25:04.377" v="0"/>
          <ac:picMkLst>
            <pc:docMk/>
            <pc:sldMasterMk cId="0" sldId="2147483660"/>
            <ac:picMk id="1031" creationId="{2E9B3B81-2B79-5091-8055-42BB8701BE26}"/>
          </ac:picMkLst>
        </pc:picChg>
        <pc:sldLayoutChg chg="modSp">
          <pc:chgData name="Bjarne Stroustrup" userId="feda092f62fc381e" providerId="LiveId" clId="{2B245E7B-354C-48B8-A86F-BB68829E2FCE}" dt="2024-03-29T18:25:04.377" v="0"/>
          <pc:sldLayoutMkLst>
            <pc:docMk/>
            <pc:sldMasterMk cId="0" sldId="2147483660"/>
            <pc:sldLayoutMk cId="3265384736" sldId="2147483661"/>
          </pc:sldLayoutMkLst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3265384736" sldId="2147483661"/>
              <ac:spMk id="56322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3265384736" sldId="2147483661"/>
              <ac:spMk id="56323" creationId="{00000000-0000-0000-0000-000000000000}"/>
            </ac:spMkLst>
          </pc:spChg>
        </pc:sldLayoutChg>
        <pc:sldLayoutChg chg="modSp">
          <pc:chgData name="Bjarne Stroustrup" userId="feda092f62fc381e" providerId="LiveId" clId="{2B245E7B-354C-48B8-A86F-BB68829E2FCE}" dt="2024-03-29T18:25:04.377" v="0"/>
          <pc:sldLayoutMkLst>
            <pc:docMk/>
            <pc:sldMasterMk cId="0" sldId="2147483660"/>
            <pc:sldLayoutMk cId="2498527373" sldId="2147483663"/>
          </pc:sldLayoutMkLst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2498527373" sldId="2147483663"/>
              <ac:spMk id="2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2498527373" sldId="2147483663"/>
              <ac:spMk id="3" creationId="{00000000-0000-0000-0000-000000000000}"/>
            </ac:spMkLst>
          </pc:spChg>
        </pc:sldLayoutChg>
        <pc:sldLayoutChg chg="modSp">
          <pc:chgData name="Bjarne Stroustrup" userId="feda092f62fc381e" providerId="LiveId" clId="{2B245E7B-354C-48B8-A86F-BB68829E2FCE}" dt="2024-03-29T18:25:04.377" v="0"/>
          <pc:sldLayoutMkLst>
            <pc:docMk/>
            <pc:sldMasterMk cId="0" sldId="2147483660"/>
            <pc:sldLayoutMk cId="1173938846" sldId="2147483664"/>
          </pc:sldLayoutMkLst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1173938846" sldId="2147483664"/>
              <ac:spMk id="3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1173938846" sldId="2147483664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2B245E7B-354C-48B8-A86F-BB68829E2FCE}" dt="2024-03-29T18:25:04.377" v="0"/>
          <pc:sldLayoutMkLst>
            <pc:docMk/>
            <pc:sldMasterMk cId="0" sldId="2147483660"/>
            <pc:sldLayoutMk cId="1902070251" sldId="2147483665"/>
          </pc:sldLayoutMkLst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1902070251" sldId="2147483665"/>
              <ac:spMk id="2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1902070251" sldId="2147483665"/>
              <ac:spMk id="3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1902070251" sldId="2147483665"/>
              <ac:spMk id="4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1902070251" sldId="2147483665"/>
              <ac:spMk id="5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1902070251" sldId="2147483665"/>
              <ac:spMk id="6" creationId="{00000000-0000-0000-0000-000000000000}"/>
            </ac:spMkLst>
          </pc:spChg>
        </pc:sldLayoutChg>
        <pc:sldLayoutChg chg="modSp">
          <pc:chgData name="Bjarne Stroustrup" userId="feda092f62fc381e" providerId="LiveId" clId="{2B245E7B-354C-48B8-A86F-BB68829E2FCE}" dt="2024-03-29T18:25:04.377" v="0"/>
          <pc:sldLayoutMkLst>
            <pc:docMk/>
            <pc:sldMasterMk cId="0" sldId="2147483660"/>
            <pc:sldLayoutMk cId="4253161183" sldId="2147483668"/>
          </pc:sldLayoutMkLst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4253161183" sldId="2147483668"/>
              <ac:spMk id="2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4253161183" sldId="2147483668"/>
              <ac:spMk id="3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4253161183" sldId="2147483668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2B245E7B-354C-48B8-A86F-BB68829E2FCE}" dt="2024-03-29T18:25:04.377" v="0"/>
          <pc:sldLayoutMkLst>
            <pc:docMk/>
            <pc:sldMasterMk cId="0" sldId="2147483660"/>
            <pc:sldLayoutMk cId="3353099213" sldId="2147483669"/>
          </pc:sldLayoutMkLst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3353099213" sldId="2147483669"/>
              <ac:spMk id="2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3353099213" sldId="2147483669"/>
              <ac:spMk id="3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3353099213" sldId="2147483669"/>
              <ac:spMk id="4" creationId="{00000000-0000-0000-0000-000000000000}"/>
            </ac:spMkLst>
          </pc:spChg>
        </pc:sldLayoutChg>
        <pc:sldLayoutChg chg="modSp">
          <pc:chgData name="Bjarne Stroustrup" userId="feda092f62fc381e" providerId="LiveId" clId="{2B245E7B-354C-48B8-A86F-BB68829E2FCE}" dt="2024-03-29T18:25:04.377" v="0"/>
          <pc:sldLayoutMkLst>
            <pc:docMk/>
            <pc:sldMasterMk cId="0" sldId="2147483660"/>
            <pc:sldLayoutMk cId="110376098" sldId="2147483671"/>
          </pc:sldLayoutMkLst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110376098" sldId="2147483671"/>
              <ac:spMk id="2" creationId="{00000000-0000-0000-0000-000000000000}"/>
            </ac:spMkLst>
          </pc:spChg>
          <pc:spChg chg="mod">
            <ac:chgData name="Bjarne Stroustrup" userId="feda092f62fc381e" providerId="LiveId" clId="{2B245E7B-354C-48B8-A86F-BB68829E2FCE}" dt="2024-03-29T18:25:04.377" v="0"/>
            <ac:spMkLst>
              <pc:docMk/>
              <pc:sldMasterMk cId="0" sldId="2147483660"/>
              <pc:sldLayoutMk cId="110376098" sldId="2147483671"/>
              <ac:spMk id="3" creationId="{00000000-0000-0000-0000-000000000000}"/>
            </ac:spMkLst>
          </pc:spChg>
        </pc:sldLayoutChg>
      </pc:sldMasterChg>
      <pc:sldMasterChg chg="addSp delSp">
        <pc:chgData name="Bjarne Stroustrup" userId="feda092f62fc381e" providerId="LiveId" clId="{2B245E7B-354C-48B8-A86F-BB68829E2FCE}" dt="2024-03-29T18:25:48.352" v="2" actId="21"/>
        <pc:sldMasterMkLst>
          <pc:docMk/>
          <pc:sldMasterMk cId="1699969119" sldId="2147483672"/>
        </pc:sldMasterMkLst>
        <pc:picChg chg="add del">
          <ac:chgData name="Bjarne Stroustrup" userId="feda092f62fc381e" providerId="LiveId" clId="{2B245E7B-354C-48B8-A86F-BB68829E2FCE}" dt="2024-03-29T18:25:48.352" v="2" actId="21"/>
          <ac:picMkLst>
            <pc:docMk/>
            <pc:sldMasterMk cId="1699969119" sldId="2147483672"/>
            <ac:picMk id="2" creationId="{54C0F33E-D501-C964-0F5C-9B0B70D00D85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99F3B09-75D9-2A77-1390-4DE635FC2E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5B69460-06CA-C16D-77D6-1F6424D668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E9CA164-04C1-177D-A319-D04B339E30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1D9E786-B62D-BDF4-6BAC-3718FCD841E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/>
            </a:lvl1pPr>
          </a:lstStyle>
          <a:p>
            <a:fld id="{AB4A0E1C-56D8-4F25-9AEE-7656C5EF5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37FAE58-EDA0-144C-2537-AEDA3EE952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026F8B4-2845-E76B-BE23-BF14903B09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C641E4A-884C-0708-E9A5-25C7610743E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0725"/>
            <a:ext cx="6396038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DC4307B-F34B-09A7-A439-0E41F6C5F8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BCA792D-8248-D4BD-FDCA-E3BA09B320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defTabSz="968375" eaLnBrk="1" hangingPunct="1">
              <a:defRPr sz="13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FE79EA5F-6772-CD86-FBA1-10089C98FE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6" tIns="48413" rIns="96826" bIns="48413" numCol="1" anchor="b" anchorCtr="0" compatLnSpc="1">
            <a:prstTxWarp prst="textNoShape">
              <a:avLst/>
            </a:prstTxWarp>
          </a:bodyPr>
          <a:lstStyle>
            <a:lvl1pPr algn="r" defTabSz="968375" eaLnBrk="1" hangingPunct="1">
              <a:defRPr sz="1300"/>
            </a:lvl1pPr>
          </a:lstStyle>
          <a:p>
            <a:fld id="{96A6354D-DB95-437F-BDE2-1C7DAFC53E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4A29E7CE-0580-D734-F4CC-53A8620183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96038" cy="3598863"/>
          </a:xfrm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55E95291-28F8-6B1F-BDF7-A2E5168F7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35CDAB3-E61C-70DA-03F4-0B8FD10D8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837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C827EFC-06E7-4B9A-92FC-834F4242C6EE}" type="slidenum">
              <a:rPr lang="en-US" altLang="en-US" sz="1300"/>
              <a:pPr/>
              <a:t>2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E13EA-33EF-46FA-A921-3F8FC9CF148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80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4E502-E5CB-4F08-90D3-94BEBF0DC6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84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856CC-6831-4493-ADFE-AFF28D3D85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48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6D3621-CA01-4A1C-A490-A8447DF975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02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6038A-5C6B-431D-A07E-9826253AD2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50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E3E56-82EF-4419-BA58-46685598EC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97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D3434-976E-4976-B491-4B755D1CA2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9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0AD73-ECC4-4196-8997-F2A49CD83ED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19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CFDB3E-21E9-4D27-AF38-E3F2BAA911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5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13FC8-0E14-4374-93F6-CB50CFE48B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13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C2076-57E1-4BC9-B6F6-C2D470E967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81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5FD8F-8FC3-49ED-A322-844049957B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71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1E6D3621-CA01-4A1C-A490-A8447DF975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96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054839-C1A3-4880-A823-082074AAF8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" y="457200"/>
            <a:ext cx="1203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5400" dirty="0"/>
              <a:t>Chapter 7 – Technicalities, Functions, etc.</a:t>
            </a:r>
          </a:p>
        </p:txBody>
      </p:sp>
      <p:pic>
        <p:nvPicPr>
          <p:cNvPr id="2" name="Picture 2" descr="A book cover of a book&#10;&#10;Description automatically generated">
            <a:extLst>
              <a:ext uri="{FF2B5EF4-FFF2-40B4-BE49-F238E27FC236}">
                <a16:creationId xmlns:a16="http://schemas.microsoft.com/office/drawing/2014/main" id="{D3B72CF4-45D9-292C-2CC7-D58D3D60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00959"/>
            <a:ext cx="3817614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524ECF-B6FF-ABD7-1ACF-24D4E2F6645B}"/>
              </a:ext>
            </a:extLst>
          </p:cNvPr>
          <p:cNvSpPr txBox="1"/>
          <p:nvPr/>
        </p:nvSpPr>
        <p:spPr>
          <a:xfrm>
            <a:off x="8382000" y="3048000"/>
            <a:ext cx="3439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No amount of genius can overcome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obsession with detail.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– Traditional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EAC39D5-9E75-EF79-FD16-7C42DED3E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Definitions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7022809-F899-A381-FDBD-A86C739A5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1158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/>
              <a:t>   </a:t>
            </a:r>
            <a:r>
              <a:rPr lang="en-US" altLang="en-US" sz="2800" dirty="0"/>
              <a:t>A declaration that fully specifies the entity declared is called a definition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Examples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a = 7;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b;			// </a:t>
            </a:r>
            <a:r>
              <a:rPr lang="en-US" altLang="en-US" sz="2000" i="1" dirty="0">
                <a:ea typeface="Times New Roman" pitchFamily="18" charset="0"/>
              </a:rPr>
              <a:t>an (uninitialized) int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vector&lt;double&gt; v;	// </a:t>
            </a:r>
            <a:r>
              <a:rPr lang="en-US" altLang="en-US" sz="2000" i="1" dirty="0">
                <a:ea typeface="Times New Roman" pitchFamily="18" charset="0"/>
              </a:rPr>
              <a:t>an empty vector of doubles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sqrt</a:t>
            </a:r>
            <a:r>
              <a:rPr lang="en-US" altLang="en-US" sz="2000" b="1" dirty="0">
                <a:ea typeface="Times New Roman" pitchFamily="18" charset="0"/>
              </a:rPr>
              <a:t>(double) { … };  // </a:t>
            </a:r>
            <a:r>
              <a:rPr lang="en-US" altLang="en-US" sz="2000" i="1" dirty="0">
                <a:ea typeface="Times New Roman" pitchFamily="18" charset="0"/>
              </a:rPr>
              <a:t>a function with a body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struct</a:t>
            </a:r>
            <a:r>
              <a:rPr lang="en-US" altLang="en-US" sz="2000" b="1" dirty="0">
                <a:ea typeface="Times New Roman" pitchFamily="18" charset="0"/>
              </a:rPr>
              <a:t> Point { int x; int y; };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Examples of declarations that are not definitions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sqrt</a:t>
            </a:r>
            <a:r>
              <a:rPr lang="en-US" altLang="en-US" sz="2000" b="1" dirty="0">
                <a:ea typeface="Times New Roman" pitchFamily="18" charset="0"/>
              </a:rPr>
              <a:t>(double);	// </a:t>
            </a:r>
            <a:r>
              <a:rPr lang="en-US" altLang="en-US" sz="2000" i="1" dirty="0">
                <a:ea typeface="Times New Roman" pitchFamily="18" charset="0"/>
              </a:rPr>
              <a:t>function body missing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struct</a:t>
            </a:r>
            <a:r>
              <a:rPr lang="en-US" altLang="en-US" sz="2000" b="1" dirty="0">
                <a:ea typeface="Times New Roman" pitchFamily="18" charset="0"/>
              </a:rPr>
              <a:t> Point;</a:t>
            </a:r>
            <a:r>
              <a:rPr lang="en-US" altLang="en-US" sz="2000" dirty="0">
                <a:ea typeface="Times New Roman" pitchFamily="18" charset="0"/>
              </a:rPr>
              <a:t> 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class members specified elsewhere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extern int a;</a:t>
            </a:r>
            <a:r>
              <a:rPr lang="en-US" altLang="en-US" sz="2000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b="1" i="1" dirty="0">
                <a:ea typeface="Times New Roman" pitchFamily="18" charset="0"/>
              </a:rPr>
              <a:t>extern</a:t>
            </a:r>
            <a:r>
              <a:rPr lang="en-US" altLang="en-US" sz="2000" i="1" dirty="0">
                <a:ea typeface="Times New Roman" pitchFamily="18" charset="0"/>
              </a:rPr>
              <a:t> means </a:t>
            </a:r>
            <a:r>
              <a:rPr lang="en-US" altLang="ja-JP" sz="2000" i="1" dirty="0">
                <a:ea typeface="MS PGothic" pitchFamily="34" charset="-128"/>
              </a:rPr>
              <a:t>“not definition” ; “extern” is archaic</a:t>
            </a:r>
            <a:endParaRPr lang="en-US" altLang="en-US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834C-4145-153B-2C27-31DB49A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A7E29E-B866-B93C-9652-E4B0F4CB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7EF39-3AAB-4E57-A30E-ED18BD56EC2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9330D56-4053-DE36-60E8-C2F9B67F5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Declarations and definitions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3179492-2CE1-F2AC-0BF3-6688C1B5FF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0134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You can</a:t>
            </a:r>
            <a:r>
              <a:rPr lang="en-US" altLang="ja-JP" sz="2800" dirty="0"/>
              <a:t>’t </a:t>
            </a:r>
            <a:r>
              <a:rPr lang="en-US" altLang="ja-JP" sz="2800" i="1" dirty="0"/>
              <a:t>define</a:t>
            </a:r>
            <a:r>
              <a:rPr lang="en-US" altLang="ja-JP" sz="2800" dirty="0"/>
              <a:t> something twice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A definition says what something 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Examples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a;		// </a:t>
            </a:r>
            <a:r>
              <a:rPr lang="en-US" altLang="en-US" sz="2000" i="1" dirty="0">
                <a:ea typeface="Times New Roman" pitchFamily="18" charset="0"/>
              </a:rPr>
              <a:t>definition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a;		// </a:t>
            </a:r>
            <a:r>
              <a:rPr lang="en-US" altLang="en-US" sz="2000" i="1" dirty="0">
                <a:ea typeface="Times New Roman" pitchFamily="18" charset="0"/>
              </a:rPr>
              <a:t>error: double definition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sqrt</a:t>
            </a:r>
            <a:r>
              <a:rPr lang="en-US" altLang="en-US" sz="2000" b="1" dirty="0">
                <a:ea typeface="Times New Roman" pitchFamily="18" charset="0"/>
              </a:rPr>
              <a:t>(double d) { … }	// </a:t>
            </a:r>
            <a:r>
              <a:rPr lang="en-US" altLang="en-US" sz="2000" i="1" dirty="0">
                <a:ea typeface="Times New Roman" pitchFamily="18" charset="0"/>
              </a:rPr>
              <a:t>definition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sqrt</a:t>
            </a:r>
            <a:r>
              <a:rPr lang="en-US" altLang="en-US" sz="2000" b="1" dirty="0">
                <a:ea typeface="Times New Roman" pitchFamily="18" charset="0"/>
              </a:rPr>
              <a:t>(double d) { … }	// </a:t>
            </a:r>
            <a:r>
              <a:rPr lang="en-US" altLang="en-US" sz="2000" i="1" dirty="0">
                <a:ea typeface="Times New Roman" pitchFamily="18" charset="0"/>
              </a:rPr>
              <a:t>error: double definition</a:t>
            </a:r>
            <a:endParaRPr lang="en-US" altLang="en-US" sz="1600" i="1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You can </a:t>
            </a:r>
            <a:r>
              <a:rPr lang="en-US" altLang="en-US" sz="2800" i="1" dirty="0"/>
              <a:t>declare</a:t>
            </a:r>
            <a:r>
              <a:rPr lang="en-US" altLang="en-US" sz="2800" dirty="0"/>
              <a:t> something twice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A declaration says how something can be used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a = 7;			// </a:t>
            </a:r>
            <a:r>
              <a:rPr lang="en-US" altLang="en-US" sz="2000" i="1" dirty="0">
                <a:ea typeface="Times New Roman" pitchFamily="18" charset="0"/>
              </a:rPr>
              <a:t>definition (also a declaration)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extern int a;			// </a:t>
            </a:r>
            <a:r>
              <a:rPr lang="en-US" altLang="en-US" sz="2000" i="1" dirty="0">
                <a:ea typeface="Times New Roman" pitchFamily="18" charset="0"/>
              </a:rPr>
              <a:t>declaration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sqrt</a:t>
            </a:r>
            <a:r>
              <a:rPr lang="en-US" altLang="en-US" sz="2000" b="1" dirty="0">
                <a:ea typeface="Times New Roman" pitchFamily="18" charset="0"/>
              </a:rPr>
              <a:t>(double);		// </a:t>
            </a:r>
            <a:r>
              <a:rPr lang="en-US" altLang="en-US" sz="2000" i="1" dirty="0">
                <a:ea typeface="Times New Roman" pitchFamily="18" charset="0"/>
              </a:rPr>
              <a:t>declaration</a:t>
            </a:r>
            <a:endParaRPr lang="en-US" altLang="en-US" sz="2000" b="1" i="1" dirty="0">
              <a:ea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sqrt</a:t>
            </a:r>
            <a:r>
              <a:rPr lang="en-US" altLang="en-US" sz="2000" b="1" dirty="0">
                <a:ea typeface="Times New Roman" pitchFamily="18" charset="0"/>
              </a:rPr>
              <a:t>(double d) { … }	// </a:t>
            </a:r>
            <a:r>
              <a:rPr lang="en-US" altLang="en-US" sz="2000" i="1" dirty="0">
                <a:ea typeface="Times New Roman" pitchFamily="18" charset="0"/>
              </a:rPr>
              <a:t>definition (also a declaration)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E4B6-C0C3-A579-E91B-CE91A5FB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6F664C7-BF12-1D21-26D6-EFECD6BD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C4F8CA-75F0-4FF0-BDE2-46DB8AEA1D9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93EA65F-37D2-0135-99CA-25DC1D169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z="3800">
                <a:ea typeface="+mj-ea"/>
              </a:rPr>
              <a:t>Why both declarations and definitions?</a:t>
            </a:r>
            <a:r>
              <a:rPr lang="en-US" sz="4000">
                <a:ea typeface="+mj-ea"/>
              </a:rPr>
              <a:t> </a:t>
            </a:r>
            <a:endParaRPr lang="en-US" sz="3200">
              <a:ea typeface="+mj-ea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8764551-65E0-65C2-962C-F9DF299DA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01346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To refer to something, we need (only) its declaration</a:t>
            </a:r>
          </a:p>
          <a:p>
            <a:pPr eaLnBrk="1" hangingPunct="1">
              <a:defRPr/>
            </a:pPr>
            <a:r>
              <a:rPr lang="en-US" altLang="en-US" sz="2400" dirty="0"/>
              <a:t>Often we want the definition </a:t>
            </a:r>
            <a:r>
              <a:rPr lang="en-US" altLang="ja-JP" sz="2400" dirty="0"/>
              <a:t>“elsewhere”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Later in a file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In another file</a:t>
            </a:r>
          </a:p>
          <a:p>
            <a:pPr lvl="2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preferably written by someone else</a:t>
            </a:r>
          </a:p>
          <a:p>
            <a:pPr eaLnBrk="1" hangingPunct="1">
              <a:defRPr/>
            </a:pPr>
            <a:r>
              <a:rPr lang="en-US" altLang="en-US" sz="2400" dirty="0"/>
              <a:t>Declarations are used to specify interfaces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To your own code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To libraries</a:t>
            </a:r>
          </a:p>
          <a:p>
            <a:pPr lvl="2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Libraries are key: we can</a:t>
            </a:r>
            <a:r>
              <a:rPr lang="en-US" altLang="ja-JP" sz="1800" dirty="0">
                <a:ea typeface="MS PGothic" pitchFamily="34" charset="-128"/>
              </a:rPr>
              <a:t>’t write all ourselves, and wouldn’t want to</a:t>
            </a:r>
          </a:p>
          <a:p>
            <a:pPr eaLnBrk="1" hangingPunct="1">
              <a:defRPr/>
            </a:pPr>
            <a:r>
              <a:rPr lang="en-US" altLang="en-US" sz="2400" dirty="0"/>
              <a:t>In larger programs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Place all declarations in header files to ease sharing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3E23-023D-FECE-7A89-99ACFA8E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4A3B49-554F-5039-6D9E-001690B7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A10B8B-5C01-4B61-B07B-FE008E80AED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C42D-FC58-8D83-977D-A4B24C5F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Kinds of declarations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47DFA-B4FC-6E23-A4EA-96E48F4A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ffectLst/>
              </a:rPr>
              <a:t>The most interesting are</a:t>
            </a:r>
          </a:p>
          <a:p>
            <a:pPr lvl="1">
              <a:defRPr/>
            </a:pPr>
            <a:r>
              <a:rPr lang="en-US" sz="2000" dirty="0">
                <a:effectLst/>
              </a:rPr>
              <a:t>Variables</a:t>
            </a:r>
          </a:p>
          <a:p>
            <a:pPr lvl="2">
              <a:defRPr/>
            </a:pPr>
            <a:r>
              <a:rPr lang="en-US" sz="1800" b="1" dirty="0">
                <a:effectLst/>
              </a:rPr>
              <a:t>int x;</a:t>
            </a:r>
          </a:p>
          <a:p>
            <a:pPr lvl="2">
              <a:defRPr/>
            </a:pPr>
            <a:r>
              <a:rPr lang="en-US" sz="1800" b="1" dirty="0">
                <a:effectLst/>
              </a:rPr>
              <a:t>vector&lt;int&gt; vi2 {1,2,3,4};</a:t>
            </a:r>
          </a:p>
          <a:p>
            <a:pPr lvl="1">
              <a:defRPr/>
            </a:pPr>
            <a:r>
              <a:rPr lang="en-US" sz="2000" dirty="0">
                <a:effectLst/>
              </a:rPr>
              <a:t>Constants</a:t>
            </a:r>
          </a:p>
          <a:p>
            <a:pPr lvl="2">
              <a:defRPr/>
            </a:pPr>
            <a:r>
              <a:rPr lang="en-US" sz="1800" b="1" dirty="0">
                <a:effectLst/>
              </a:rPr>
              <a:t>void f(const X&amp;);</a:t>
            </a:r>
          </a:p>
          <a:p>
            <a:pPr lvl="2">
              <a:defRPr/>
            </a:pPr>
            <a:r>
              <a:rPr lang="en-US" sz="1800" b="1" dirty="0">
                <a:effectLst/>
              </a:rPr>
              <a:t>constexpr int = </a:t>
            </a:r>
            <a:r>
              <a:rPr lang="en-US" sz="1800" b="1" dirty="0" err="1">
                <a:effectLst/>
              </a:rPr>
              <a:t>isqrt</a:t>
            </a:r>
            <a:r>
              <a:rPr lang="en-US" sz="1800" b="1" dirty="0">
                <a:effectLst/>
              </a:rPr>
              <a:t>(2);</a:t>
            </a:r>
          </a:p>
          <a:p>
            <a:pPr lvl="1">
              <a:defRPr/>
            </a:pPr>
            <a:r>
              <a:rPr lang="en-US" sz="2000" dirty="0">
                <a:effectLst/>
              </a:rPr>
              <a:t>Functions (see §7.4)</a:t>
            </a:r>
          </a:p>
          <a:p>
            <a:pPr lvl="2">
              <a:defRPr/>
            </a:pPr>
            <a:r>
              <a:rPr lang="en-US" sz="1800" b="1" dirty="0">
                <a:effectLst/>
              </a:rPr>
              <a:t>double </a:t>
            </a:r>
            <a:r>
              <a:rPr lang="en-US" sz="1800" b="1" dirty="0" err="1">
                <a:effectLst/>
              </a:rPr>
              <a:t>sqrt</a:t>
            </a:r>
            <a:r>
              <a:rPr lang="en-US" sz="1800" b="1" dirty="0">
                <a:effectLst/>
              </a:rPr>
              <a:t>(double d) { /* </a:t>
            </a:r>
            <a:r>
              <a:rPr lang="en-US" sz="1800" i="1" dirty="0">
                <a:effectLst/>
              </a:rPr>
              <a:t>…</a:t>
            </a:r>
            <a:r>
              <a:rPr lang="en-US" sz="1800" b="1" dirty="0">
                <a:effectLst/>
              </a:rPr>
              <a:t> */ }</a:t>
            </a:r>
          </a:p>
          <a:p>
            <a:pPr lvl="1">
              <a:defRPr/>
            </a:pPr>
            <a:r>
              <a:rPr lang="en-US" sz="2000" dirty="0">
                <a:effectLst/>
              </a:rPr>
              <a:t>Namespaces (see §7.6)</a:t>
            </a:r>
          </a:p>
          <a:p>
            <a:pPr lvl="1">
              <a:defRPr/>
            </a:pPr>
            <a:r>
              <a:rPr lang="en-US" sz="2000" dirty="0"/>
              <a:t>Modules (see </a:t>
            </a:r>
            <a:r>
              <a:rPr lang="en-US" sz="2000" dirty="0">
                <a:effectLst/>
              </a:rPr>
              <a:t>§</a:t>
            </a:r>
            <a:r>
              <a:rPr lang="en-US" sz="2000" dirty="0"/>
              <a:t>7.7)</a:t>
            </a:r>
            <a:endParaRPr lang="en-US" sz="2000" dirty="0">
              <a:effectLst/>
            </a:endParaRPr>
          </a:p>
          <a:p>
            <a:pPr lvl="1">
              <a:defRPr/>
            </a:pPr>
            <a:r>
              <a:rPr lang="en-US" sz="2000" dirty="0">
                <a:effectLst/>
              </a:rPr>
              <a:t>Types (classes and enumerations; see Chapter 8)</a:t>
            </a:r>
          </a:p>
          <a:p>
            <a:pPr lvl="1">
              <a:defRPr/>
            </a:pPr>
            <a:r>
              <a:rPr lang="en-US" sz="2000" dirty="0">
                <a:effectLst/>
              </a:rPr>
              <a:t>Templates (see Chapter 18)</a:t>
            </a:r>
          </a:p>
          <a:p>
            <a:pPr lvl="1">
              <a:defRPr/>
            </a:pPr>
            <a:r>
              <a:rPr lang="en-US" sz="2000" dirty="0"/>
              <a:t>Concepts (see </a:t>
            </a:r>
            <a:r>
              <a:rPr lang="en-US" sz="2000" dirty="0">
                <a:effectLst/>
              </a:rPr>
              <a:t>§18.1.3)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D6325-9DC0-93F6-2421-0251FF14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B91FD-8602-9D2C-683C-FB66E552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818812-5AB9-4BF4-A2AF-B47DEC5758B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A5FC78-5675-3424-1395-A96508DC4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Scope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CB36858-669D-38FD-2AB5-74F4A5CC8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11658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A program can have millions of lines of code</a:t>
            </a:r>
          </a:p>
          <a:p>
            <a:pPr lvl="1">
              <a:defRPr/>
            </a:pPr>
            <a:r>
              <a:rPr lang="en-US" altLang="en-US" sz="2000" dirty="0"/>
              <a:t>With 100,000s of declarations</a:t>
            </a:r>
          </a:p>
          <a:p>
            <a:pPr lvl="1">
              <a:defRPr/>
            </a:pPr>
            <a:r>
              <a:rPr lang="en-US" altLang="en-US" sz="2000" dirty="0"/>
              <a:t>Scopes are the construct we use to manage such masses of names</a:t>
            </a:r>
          </a:p>
          <a:p>
            <a:pPr>
              <a:defRPr/>
            </a:pPr>
            <a:r>
              <a:rPr lang="en-US" altLang="en-US" sz="2400" dirty="0"/>
              <a:t>The idea is simple</a:t>
            </a:r>
          </a:p>
          <a:p>
            <a:pPr lvl="1">
              <a:defRPr/>
            </a:pPr>
            <a:r>
              <a:rPr lang="en-US" altLang="en-US" sz="2000" dirty="0"/>
              <a:t>Keep a names local, except when we want it to be useful elsewhere</a:t>
            </a:r>
          </a:p>
          <a:p>
            <a:pPr lvl="1">
              <a:defRPr/>
            </a:pPr>
            <a:r>
              <a:rPr lang="en-US" altLang="en-US" sz="2000" dirty="0">
                <a:ea typeface="Times New Roman" pitchFamily="18" charset="0"/>
              </a:rPr>
              <a:t>Locality is good!</a:t>
            </a:r>
          </a:p>
          <a:p>
            <a:pPr lvl="1">
              <a:defRPr/>
            </a:pPr>
            <a:r>
              <a:rPr lang="en-US" altLang="en-US" dirty="0">
                <a:ea typeface="Times New Roman" pitchFamily="18" charset="0"/>
              </a:rPr>
              <a:t>Keep names as local as possible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double </a:t>
            </a:r>
            <a:r>
              <a:rPr lang="en-US" altLang="en-US" b="1" dirty="0" err="1">
                <a:ea typeface="Times New Roman" pitchFamily="18" charset="0"/>
              </a:rPr>
              <a:t>my_function</a:t>
            </a:r>
            <a:r>
              <a:rPr lang="en-US" altLang="en-US" b="1" dirty="0">
                <a:ea typeface="Times New Roman" pitchFamily="18" charset="0"/>
              </a:rPr>
              <a:t>(vector&lt;int&gt;&amp; v)	// </a:t>
            </a:r>
            <a:r>
              <a:rPr lang="en-US" altLang="en-US" i="1" dirty="0">
                <a:ea typeface="Times New Roman" pitchFamily="18" charset="0"/>
              </a:rPr>
              <a:t>v is local to </a:t>
            </a:r>
            <a:r>
              <a:rPr lang="en-US" altLang="en-US" i="1" dirty="0" err="1">
                <a:ea typeface="Times New Roman" pitchFamily="18" charset="0"/>
              </a:rPr>
              <a:t>my_function</a:t>
            </a:r>
            <a:r>
              <a:rPr lang="en-US" altLang="en-US" i="1" dirty="0">
                <a:ea typeface="Times New Roman" pitchFamily="18" charset="0"/>
              </a:rPr>
              <a:t> (and refers to an argument)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{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double sum = 0;		// </a:t>
            </a:r>
            <a:r>
              <a:rPr lang="en-US" altLang="en-US" i="1" dirty="0">
                <a:ea typeface="Times New Roman" pitchFamily="18" charset="0"/>
              </a:rPr>
              <a:t>sum is local to </a:t>
            </a:r>
            <a:r>
              <a:rPr lang="en-US" altLang="en-US" i="1" dirty="0" err="1">
                <a:ea typeface="Times New Roman" pitchFamily="18" charset="0"/>
              </a:rPr>
              <a:t>my_function</a:t>
            </a:r>
            <a:endParaRPr lang="en-US" altLang="en-US" i="1" dirty="0">
              <a:ea typeface="Times New Roman" pitchFamily="18" charset="0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for (int x : v)		// </a:t>
            </a:r>
            <a:r>
              <a:rPr lang="en-US" altLang="en-US" i="1" dirty="0">
                <a:ea typeface="Times New Roman" pitchFamily="18" charset="0"/>
              </a:rPr>
              <a:t>x is local to this for-statement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	sum+= x;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return x;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EB14-9BA6-2B48-0979-FF0E6CBA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FAB9A7-A8B2-DE6B-B913-215B9B6B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618870-5B32-4AB1-9A55-0037A799C72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A5FC78-5675-3424-1395-A96508DC4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Scope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CB36858-669D-38FD-2AB5-74F4A5CC8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11506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A scope is a region of program text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Global scope (outside any language construct)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Module scope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Namespace scope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Class scope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Local scope (between { … } braces)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Statement scope (e.g., in a for-statement) </a:t>
            </a:r>
          </a:p>
          <a:p>
            <a:pPr>
              <a:defRPr/>
            </a:pPr>
            <a:r>
              <a:rPr lang="en-US" altLang="en-US" sz="2400" dirty="0"/>
              <a:t>A name in a scope can be seen from within its scope and within scopes nested within that scope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MS PGothic" pitchFamily="34" charset="-128"/>
              </a:rPr>
              <a:t>int next(int x) {  return x+1; }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MS PGothic" pitchFamily="34" charset="-128"/>
              </a:rPr>
              <a:t>return next2(int x)  { next(next(x); }	// </a:t>
            </a:r>
            <a:r>
              <a:rPr lang="en-US" altLang="en-US" i="1" dirty="0">
                <a:ea typeface="MS PGothic" pitchFamily="34" charset="-128"/>
              </a:rPr>
              <a:t>next() is visible from within next2()</a:t>
            </a:r>
            <a:endParaRPr lang="en-US" altLang="en-US" dirty="0"/>
          </a:p>
          <a:p>
            <a:pPr>
              <a:defRPr/>
            </a:pPr>
            <a:r>
              <a:rPr lang="en-US" altLang="en-US" sz="2400" dirty="0">
                <a:ea typeface="Times New Roman" pitchFamily="18" charset="0"/>
              </a:rPr>
              <a:t>A name can be used only after the declaration of the name (</a:t>
            </a:r>
            <a:r>
              <a:rPr lang="en-US" altLang="ja-JP" sz="2400" dirty="0">
                <a:ea typeface="MS PGothic" pitchFamily="34" charset="-128"/>
              </a:rPr>
              <a:t>“can’t look ahead” rule)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ja-JP" sz="2000" dirty="0">
                <a:ea typeface="MS PGothic" pitchFamily="34" charset="-128"/>
              </a:rPr>
              <a:t>Except that class members can be used within the class before they are declared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EB14-9BA6-2B48-0979-FF0E6CBA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FAB9A7-A8B2-DE6B-B913-215B9B6B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618870-5B32-4AB1-9A55-0037A799C72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4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A5FC78-5675-3424-1395-A96508DC4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Scope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CB36858-669D-38FD-2AB5-74F4A5CC8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10744200" cy="52578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Times New Roman" pitchFamily="18" charset="0"/>
              </a:rPr>
              <a:t>A module, namespace, or class scope has a name</a:t>
            </a:r>
          </a:p>
          <a:p>
            <a:pPr>
              <a:defRPr/>
            </a:pPr>
            <a:r>
              <a:rPr lang="en-US" altLang="en-US" sz="2400" dirty="0">
                <a:ea typeface="Times New Roman" pitchFamily="18" charset="0"/>
              </a:rPr>
              <a:t>A namespace or class name can be used to refer to members from elsewhere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struct X {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int set(int x)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{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	int old = m;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	m = x;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	return old;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}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int m = 0;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};</a:t>
            </a:r>
          </a:p>
          <a:p>
            <a:pPr marL="914400" lvl="2" indent="0">
              <a:buNone/>
              <a:defRPr/>
            </a:pPr>
            <a:endParaRPr lang="en-US" altLang="en-US" b="1" dirty="0">
              <a:ea typeface="Times New Roman" pitchFamily="18" charset="0"/>
            </a:endParaRP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X obj;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int </a:t>
            </a:r>
            <a:r>
              <a:rPr lang="en-US" altLang="en-US" b="1" dirty="0" err="1">
                <a:ea typeface="Times New Roman" pitchFamily="18" charset="0"/>
              </a:rPr>
              <a:t>old_x</a:t>
            </a:r>
            <a:r>
              <a:rPr lang="en-US" altLang="en-US" b="1" dirty="0">
                <a:ea typeface="Times New Roman" pitchFamily="18" charset="0"/>
              </a:rPr>
              <a:t> = X::set(7);		// </a:t>
            </a:r>
            <a:r>
              <a:rPr lang="en-US" altLang="en-US" i="1" dirty="0">
                <a:ea typeface="Times New Roman" pitchFamily="18" charset="0"/>
              </a:rPr>
              <a:t>X’s set (much more about classes in Chapter 8)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EB14-9BA6-2B48-0979-FF0E6CBA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FAB9A7-A8B2-DE6B-B913-215B9B6B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618870-5B32-4AB1-9A55-0037A799C72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59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B183B6D-DFE2-A063-A37A-BA560A68E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Scopes nest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A150040-655C-A0A3-0688-F9A8578DB1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10744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int x;	// </a:t>
            </a:r>
            <a:r>
              <a:rPr lang="en-US" altLang="en-US" sz="2000" i="1" dirty="0"/>
              <a:t>global variable – avoid those where you can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int y;	// </a:t>
            </a:r>
            <a:r>
              <a:rPr lang="en-US" altLang="en-US" sz="2000" i="1" dirty="0"/>
              <a:t>another global variable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int f()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int x;		// </a:t>
            </a:r>
            <a:r>
              <a:rPr lang="en-US" altLang="en-US" sz="2000" i="1" dirty="0"/>
              <a:t>local variable (Note – now there are two </a:t>
            </a:r>
            <a:r>
              <a:rPr lang="en-US" altLang="en-US" sz="2000" b="1" i="1" dirty="0"/>
              <a:t>x</a:t>
            </a:r>
            <a:r>
              <a:rPr lang="en-US" altLang="ja-JP" sz="2000" i="1" dirty="0"/>
              <a:t>’s)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x = 7;		// </a:t>
            </a:r>
            <a:r>
              <a:rPr lang="en-US" altLang="en-US" sz="2000" i="1" dirty="0"/>
              <a:t>local </a:t>
            </a:r>
            <a:r>
              <a:rPr lang="en-US" altLang="en-US" sz="2000" b="1" i="1" dirty="0"/>
              <a:t>x</a:t>
            </a:r>
            <a:r>
              <a:rPr lang="en-US" altLang="en-US" sz="2000" i="1" dirty="0"/>
              <a:t>, not the global </a:t>
            </a:r>
            <a:r>
              <a:rPr lang="en-US" altLang="en-US" sz="2000" b="1" i="1" dirty="0"/>
              <a:t>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int x = y;	// </a:t>
            </a:r>
            <a:r>
              <a:rPr lang="en-US" altLang="en-US" sz="2000" i="1" dirty="0"/>
              <a:t>another local </a:t>
            </a:r>
            <a:r>
              <a:rPr lang="en-US" altLang="en-US" sz="2000" b="1" i="1" dirty="0"/>
              <a:t>x</a:t>
            </a:r>
            <a:r>
              <a:rPr lang="en-US" altLang="en-US" sz="2000" i="1" dirty="0"/>
              <a:t>, initialized by the global </a:t>
            </a:r>
            <a:r>
              <a:rPr lang="en-US" altLang="en-US" sz="2000" b="1" i="1" dirty="0"/>
              <a:t>y  </a:t>
            </a:r>
            <a:r>
              <a:rPr lang="en-US" altLang="en-US" sz="2000" i="1" dirty="0"/>
              <a:t>(Now there are three</a:t>
            </a:r>
            <a:r>
              <a:rPr lang="en-US" altLang="en-US" sz="2000" b="1" i="1" dirty="0"/>
              <a:t> x</a:t>
            </a:r>
            <a:r>
              <a:rPr lang="en-US" altLang="ja-JP" sz="2000" i="1" dirty="0"/>
              <a:t>’s)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++x;		// </a:t>
            </a:r>
            <a:r>
              <a:rPr lang="en-US" altLang="en-US" sz="2000" i="1" dirty="0"/>
              <a:t>increment the local</a:t>
            </a:r>
            <a:r>
              <a:rPr lang="en-US" altLang="en-US" sz="2000" b="1" i="1" dirty="0"/>
              <a:t> x</a:t>
            </a:r>
            <a:r>
              <a:rPr lang="en-US" altLang="en-US" sz="2000" i="1" dirty="0"/>
              <a:t> in this scope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Avoid </a:t>
            </a:r>
            <a:r>
              <a:rPr lang="en-US" altLang="en-US" sz="2400" i="1" dirty="0"/>
              <a:t>such complicated nesting and hiding: keep it simple!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67B8-6192-EC49-0B28-B6661733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681AC79-0335-9270-AF86-5D0CDB6E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0D8A08-75EC-43E8-BF43-CC7EF01FC9D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B190-89E3-ED30-B5B7-22DFC2E8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Recap: 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48F6-E877-AE3F-0B99-58FBB93C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9982200" cy="4953000"/>
          </a:xfrm>
        </p:spPr>
        <p:txBody>
          <a:bodyPr/>
          <a:lstStyle/>
          <a:p>
            <a:pPr lvl="1">
              <a:defRPr/>
            </a:pPr>
            <a:r>
              <a:rPr lang="en-US" dirty="0"/>
              <a:t>Chop a program into manageable pieces</a:t>
            </a:r>
          </a:p>
          <a:p>
            <a:pPr lvl="2">
              <a:defRPr/>
            </a:pPr>
            <a:r>
              <a:rPr lang="en-US" dirty="0"/>
              <a:t>“divide and conquer”</a:t>
            </a:r>
          </a:p>
          <a:p>
            <a:pPr lvl="1">
              <a:defRPr/>
            </a:pPr>
            <a:r>
              <a:rPr lang="en-US" dirty="0"/>
              <a:t>Match our understanding of the problem domain</a:t>
            </a:r>
          </a:p>
          <a:p>
            <a:pPr lvl="2">
              <a:defRPr/>
            </a:pPr>
            <a:r>
              <a:rPr lang="en-US" dirty="0"/>
              <a:t>Name logical operations</a:t>
            </a:r>
          </a:p>
          <a:p>
            <a:pPr lvl="2">
              <a:defRPr/>
            </a:pPr>
            <a:r>
              <a:rPr lang="en-US" dirty="0"/>
              <a:t>A function should do one thing well</a:t>
            </a:r>
          </a:p>
          <a:p>
            <a:pPr lvl="1" eaLnBrk="1" hangingPunct="1">
              <a:defRPr/>
            </a:pPr>
            <a:r>
              <a:rPr lang="en-US" dirty="0"/>
              <a:t>Functions make the program easier to read</a:t>
            </a:r>
          </a:p>
          <a:p>
            <a:pPr lvl="1" eaLnBrk="1" hangingPunct="1">
              <a:defRPr/>
            </a:pPr>
            <a:r>
              <a:rPr lang="en-US" dirty="0"/>
              <a:t>A function can be useful in many places in a program</a:t>
            </a:r>
          </a:p>
          <a:p>
            <a:pPr lvl="1" eaLnBrk="1" hangingPunct="1">
              <a:defRPr/>
            </a:pPr>
            <a:r>
              <a:rPr lang="en-US" dirty="0"/>
              <a:t>Ease testing, distribution of labor, and maintenance</a:t>
            </a:r>
          </a:p>
          <a:p>
            <a:pPr lvl="1">
              <a:defRPr/>
            </a:pPr>
            <a:r>
              <a:rPr lang="en-US" dirty="0"/>
              <a:t>Keep functions small</a:t>
            </a:r>
          </a:p>
          <a:p>
            <a:pPr lvl="2">
              <a:defRPr/>
            </a:pPr>
            <a:r>
              <a:rPr lang="en-US" dirty="0"/>
              <a:t>Easier to understand, specify, and debug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029D9-8B6D-A7B3-0107-BA42404B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77BD7-E358-8260-F2DE-EE94C653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8A3F9D-309B-466D-ADE6-6C2ED8A0853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EC39170-F8B7-4F3C-256F-FB26931C8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Functions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459614F-D2B7-46F5-9083-3E9CB3326B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10210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General form: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return_type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i="1" dirty="0">
                <a:ea typeface="Times New Roman" pitchFamily="18" charset="0"/>
              </a:rPr>
              <a:t>name</a:t>
            </a:r>
            <a:r>
              <a:rPr lang="en-US" altLang="en-US" sz="2000" b="1" dirty="0">
                <a:ea typeface="Times New Roman" pitchFamily="18" charset="0"/>
              </a:rPr>
              <a:t> (</a:t>
            </a:r>
            <a:r>
              <a:rPr lang="en-US" altLang="en-US" sz="2000" b="1" i="1" dirty="0">
                <a:ea typeface="Times New Roman" pitchFamily="18" charset="0"/>
              </a:rPr>
              <a:t>formal arguments</a:t>
            </a:r>
            <a:r>
              <a:rPr lang="en-US" altLang="en-US" sz="2000" b="1" dirty="0">
                <a:ea typeface="Times New Roman" pitchFamily="18" charset="0"/>
              </a:rPr>
              <a:t>); 	 	// </a:t>
            </a:r>
            <a:r>
              <a:rPr lang="en-US" altLang="en-US" sz="2000" i="1" dirty="0">
                <a:ea typeface="Times New Roman" pitchFamily="18" charset="0"/>
              </a:rPr>
              <a:t>a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declaration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return_type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i="1" dirty="0">
                <a:ea typeface="Times New Roman" pitchFamily="18" charset="0"/>
              </a:rPr>
              <a:t>name</a:t>
            </a:r>
            <a:r>
              <a:rPr lang="en-US" altLang="en-US" sz="2000" b="1" dirty="0">
                <a:ea typeface="Times New Roman" pitchFamily="18" charset="0"/>
              </a:rPr>
              <a:t> (</a:t>
            </a:r>
            <a:r>
              <a:rPr lang="en-US" altLang="en-US" sz="2000" b="1" i="1" dirty="0">
                <a:ea typeface="Times New Roman" pitchFamily="18" charset="0"/>
              </a:rPr>
              <a:t>formal arguments</a:t>
            </a:r>
            <a:r>
              <a:rPr lang="en-US" altLang="en-US" sz="2000" b="1" dirty="0">
                <a:ea typeface="Times New Roman" pitchFamily="18" charset="0"/>
              </a:rPr>
              <a:t>) </a:t>
            </a:r>
            <a:r>
              <a:rPr lang="en-US" altLang="en-US" sz="2000" b="1" i="1" dirty="0">
                <a:ea typeface="Times New Roman" pitchFamily="18" charset="0"/>
              </a:rPr>
              <a:t>body</a:t>
            </a:r>
            <a:r>
              <a:rPr lang="en-US" altLang="en-US" sz="2000" b="1" dirty="0">
                <a:ea typeface="Times New Roman" pitchFamily="18" charset="0"/>
              </a:rPr>
              <a:t>	// </a:t>
            </a:r>
            <a:r>
              <a:rPr lang="en-US" altLang="en-US" sz="2000" i="1" dirty="0">
                <a:ea typeface="Times New Roman" pitchFamily="18" charset="0"/>
              </a:rPr>
              <a:t>a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definition</a:t>
            </a:r>
            <a:r>
              <a:rPr lang="en-US" altLang="en-US" sz="2000" b="1" i="1" dirty="0">
                <a:ea typeface="Times New Roman" pitchFamily="18" charset="0"/>
              </a:rPr>
              <a:t> 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For example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double f(int a, double d) { return a*d; }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Formal arguments are often called parameters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If you don</a:t>
            </a:r>
            <a:r>
              <a:rPr lang="en-US" altLang="ja-JP" sz="2400" dirty="0"/>
              <a:t>’t want to return a value give </a:t>
            </a:r>
            <a:r>
              <a:rPr lang="en-US" altLang="ja-JP" sz="2400" b="1" dirty="0"/>
              <a:t>void</a:t>
            </a:r>
            <a:r>
              <a:rPr lang="en-US" altLang="ja-JP" sz="2400" dirty="0"/>
              <a:t> as the return type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         void </a:t>
            </a:r>
            <a:r>
              <a:rPr lang="en-US" altLang="en-US" sz="2000" b="1" dirty="0" err="1">
                <a:ea typeface="Times New Roman" pitchFamily="18" charset="0"/>
              </a:rPr>
              <a:t>increase_power_to</a:t>
            </a:r>
            <a:r>
              <a:rPr lang="en-US" altLang="en-US" sz="2000" b="1" dirty="0">
                <a:ea typeface="Times New Roman" pitchFamily="18" charset="0"/>
              </a:rPr>
              <a:t>(int level);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Here,</a:t>
            </a:r>
            <a:r>
              <a:rPr lang="en-US" altLang="en-US" sz="2000" b="1" dirty="0">
                <a:ea typeface="Times New Roman" pitchFamily="18" charset="0"/>
              </a:rPr>
              <a:t> void </a:t>
            </a:r>
            <a:r>
              <a:rPr lang="en-US" altLang="en-US" sz="2000" dirty="0">
                <a:ea typeface="Times New Roman" pitchFamily="18" charset="0"/>
              </a:rPr>
              <a:t>means </a:t>
            </a:r>
            <a:r>
              <a:rPr lang="en-US" altLang="ja-JP" sz="2000" dirty="0">
                <a:ea typeface="MS PGothic" pitchFamily="34" charset="-128"/>
              </a:rPr>
              <a:t>“doesn’t return a value”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A body is a block or a try block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For example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 /* </a:t>
            </a:r>
            <a:r>
              <a:rPr lang="en-US" altLang="en-US" sz="2000" i="1" dirty="0">
                <a:ea typeface="Times New Roman" pitchFamily="18" charset="0"/>
              </a:rPr>
              <a:t>code</a:t>
            </a:r>
            <a:r>
              <a:rPr lang="en-US" altLang="en-US" sz="2000" b="1" dirty="0">
                <a:ea typeface="Times New Roman" pitchFamily="18" charset="0"/>
              </a:rPr>
              <a:t> */ }	// </a:t>
            </a:r>
            <a:r>
              <a:rPr lang="en-US" altLang="en-US" sz="2000" i="1" dirty="0">
                <a:ea typeface="Times New Roman" pitchFamily="18" charset="0"/>
              </a:rPr>
              <a:t>a block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try { /* </a:t>
            </a:r>
            <a:r>
              <a:rPr lang="en-US" altLang="en-US" sz="2000" i="1" dirty="0">
                <a:ea typeface="Times New Roman" pitchFamily="18" charset="0"/>
              </a:rPr>
              <a:t>code</a:t>
            </a:r>
            <a:r>
              <a:rPr lang="en-US" altLang="en-US" sz="2000" b="1" dirty="0">
                <a:ea typeface="Times New Roman" pitchFamily="18" charset="0"/>
              </a:rPr>
              <a:t> */ } catch(exception&amp; e) { /* </a:t>
            </a:r>
            <a:r>
              <a:rPr lang="en-US" altLang="en-US" sz="2000" i="1" dirty="0">
                <a:ea typeface="Times New Roman" pitchFamily="18" charset="0"/>
              </a:rPr>
              <a:t>code</a:t>
            </a:r>
            <a:r>
              <a:rPr lang="en-US" altLang="en-US" sz="2000" b="1" dirty="0">
                <a:ea typeface="Times New Roman" pitchFamily="18" charset="0"/>
              </a:rPr>
              <a:t> */ }	// </a:t>
            </a:r>
            <a:r>
              <a:rPr lang="en-US" altLang="en-US" sz="2000" i="1" dirty="0">
                <a:ea typeface="Times New Roman" pitchFamily="18" charset="0"/>
              </a:rPr>
              <a:t>a try block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Functions represent/implement computations/calculations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FD8B-94B4-3E1D-13CA-9C1AFB33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D461E52-C29F-AE38-EB28-20A7EC15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12BA83-E850-4DF3-8CBA-6EA497C59FD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E9A3D02-6F98-D465-B237-B641D654D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Abstract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D5E52E-4470-5AE7-48F3-032CD581A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This lecture and the following present some technical details of the language to give a slightly broader view of C++</a:t>
            </a:r>
            <a:r>
              <a:rPr lang="en-US" altLang="ja-JP" sz="2800" dirty="0"/>
              <a:t>’s basic facilities and to provide a more systematic view of those facilities. This also acts as a review of many of the notions presented so far, such as types, functions, and initialization, and provides an opportunity to explore our tool without adding new programming techniques or concepts.</a:t>
            </a:r>
            <a:endParaRPr lang="en-US" alt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09E50-F825-4848-12C5-463BD5AF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F5C0F67-CE3D-EA77-7C9D-68F448DD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B368C-9C17-47A4-A70E-0733BF52CF4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D34187E-D6EA-132F-5009-91A683A5F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Functions: Call by Value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A0109D5-2CF2-34C0-8A16-195D1AFB3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9448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call-by-value (send the function a copy of the argument</a:t>
            </a:r>
            <a:r>
              <a:rPr lang="en-US" altLang="ja-JP" sz="2000" i="1" dirty="0"/>
              <a:t>’s value)</a:t>
            </a:r>
            <a:endParaRPr lang="en-US" altLang="ja-JP" sz="2000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int f(int a) { a = a+1; return a;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int main()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int xx = 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f(xx) &lt;&lt; </a:t>
            </a:r>
            <a:r>
              <a:rPr lang="en-US" sz="2000" b="1" dirty="0">
                <a:effectLst/>
              </a:rPr>
              <a:t>′\n′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writes </a:t>
            </a:r>
            <a:r>
              <a:rPr lang="en-US" altLang="en-US" sz="2000" b="1" i="1" dirty="0"/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xx &lt;&lt; </a:t>
            </a:r>
            <a:r>
              <a:rPr lang="en-US" sz="2000" b="1" dirty="0">
                <a:effectLst/>
              </a:rPr>
              <a:t>′\n′</a:t>
            </a:r>
            <a:r>
              <a:rPr lang="en-US" altLang="en-US" sz="2000" b="1" dirty="0"/>
              <a:t>; 	// </a:t>
            </a:r>
            <a:r>
              <a:rPr lang="en-US" altLang="en-US" sz="2000" i="1" dirty="0"/>
              <a:t>writes</a:t>
            </a:r>
            <a:r>
              <a:rPr lang="en-US" altLang="en-US" sz="2000" b="1" i="1" dirty="0"/>
              <a:t> 0; f() </a:t>
            </a:r>
            <a:r>
              <a:rPr lang="en-US" altLang="en-US" sz="2000" i="1" dirty="0"/>
              <a:t>doesn</a:t>
            </a:r>
            <a:r>
              <a:rPr lang="en-US" altLang="ja-JP" sz="2000" i="1" dirty="0"/>
              <a:t>’t change</a:t>
            </a:r>
            <a:r>
              <a:rPr lang="en-US" altLang="ja-JP" sz="2000" b="1" i="1" dirty="0"/>
              <a:t> xx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int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 = 7;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f(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) &lt;&lt; </a:t>
            </a:r>
            <a:r>
              <a:rPr lang="en-US" sz="2000" b="1" dirty="0">
                <a:effectLst/>
              </a:rPr>
              <a:t>′\n′</a:t>
            </a:r>
            <a:r>
              <a:rPr lang="en-US" altLang="en-US" sz="2000" b="1" dirty="0"/>
              <a:t>; // </a:t>
            </a:r>
            <a:r>
              <a:rPr lang="en-US" altLang="en-US" sz="2000" i="1" dirty="0"/>
              <a:t>writes</a:t>
            </a:r>
            <a:r>
              <a:rPr lang="en-US" altLang="en-US" sz="2000" b="1" i="1" dirty="0"/>
              <a:t> 8;  f() </a:t>
            </a:r>
            <a:r>
              <a:rPr lang="en-US" altLang="en-US" sz="2000" i="1" dirty="0"/>
              <a:t>doesn</a:t>
            </a:r>
            <a:r>
              <a:rPr lang="en-US" altLang="ja-JP" sz="2000" i="1" dirty="0"/>
              <a:t>’t change</a:t>
            </a:r>
            <a:r>
              <a:rPr lang="en-US" altLang="ja-JP" sz="2000" b="1" i="1" dirty="0"/>
              <a:t> </a:t>
            </a:r>
            <a:r>
              <a:rPr lang="en-US" altLang="ja-JP" sz="2000" b="1" i="1" dirty="0" err="1"/>
              <a:t>yy</a:t>
            </a:r>
            <a:endParaRPr lang="en-US" altLang="ja-JP" sz="2000" b="1" i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 &lt;&lt; </a:t>
            </a:r>
            <a:r>
              <a:rPr lang="en-US" sz="2000" b="1" dirty="0">
                <a:effectLst/>
              </a:rPr>
              <a:t>′\n′</a:t>
            </a:r>
            <a:r>
              <a:rPr lang="en-US" altLang="en-US" sz="2000" b="1" dirty="0"/>
              <a:t>; 	// </a:t>
            </a:r>
            <a:r>
              <a:rPr lang="en-US" altLang="en-US" sz="2000" i="1" dirty="0"/>
              <a:t>writes</a:t>
            </a:r>
            <a:r>
              <a:rPr lang="en-US" altLang="en-US" sz="2000" b="1" i="1" dirty="0"/>
              <a:t> 7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870868-7B89-1960-FE3C-28BB9048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0E2407-6478-510F-5DF2-6D0FB322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56BC96-079E-490B-A431-5B7D919F9E1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D47F553D-F052-05A0-4621-2C9FE07C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76600"/>
            <a:ext cx="1143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5606" name="Text Box 7">
            <a:extLst>
              <a:ext uri="{FF2B5EF4-FFF2-40B4-BE49-F238E27FC236}">
                <a16:creationId xmlns:a16="http://schemas.microsoft.com/office/drawing/2014/main" id="{01A06504-B41A-6BCB-B7E8-E61F2431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1981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a:</a:t>
            </a:r>
          </a:p>
        </p:txBody>
      </p:sp>
      <p:sp>
        <p:nvSpPr>
          <p:cNvPr id="25607" name="Text Box 9">
            <a:extLst>
              <a:ext uri="{FF2B5EF4-FFF2-40B4-BE49-F238E27FC236}">
                <a16:creationId xmlns:a16="http://schemas.microsoft.com/office/drawing/2014/main" id="{9D189D68-707D-40F6-A71E-7E4F8FDA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xx:</a:t>
            </a:r>
          </a:p>
        </p:txBody>
      </p:sp>
      <p:sp>
        <p:nvSpPr>
          <p:cNvPr id="25608" name="Text Box 11">
            <a:extLst>
              <a:ext uri="{FF2B5EF4-FFF2-40B4-BE49-F238E27FC236}">
                <a16:creationId xmlns:a16="http://schemas.microsoft.com/office/drawing/2014/main" id="{5CC8B83F-C79D-F7B5-C138-419912B6C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563814"/>
            <a:ext cx="1697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 the value</a:t>
            </a:r>
          </a:p>
        </p:txBody>
      </p:sp>
      <p:sp>
        <p:nvSpPr>
          <p:cNvPr id="25609" name="Rectangle 12">
            <a:extLst>
              <a:ext uri="{FF2B5EF4-FFF2-40B4-BE49-F238E27FC236}">
                <a16:creationId xmlns:a16="http://schemas.microsoft.com/office/drawing/2014/main" id="{832A46BD-C7CD-90A3-6044-70E8A4DBA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057400"/>
            <a:ext cx="1143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5610" name="Rectangle 13">
            <a:extLst>
              <a:ext uri="{FF2B5EF4-FFF2-40B4-BE49-F238E27FC236}">
                <a16:creationId xmlns:a16="http://schemas.microsoft.com/office/drawing/2014/main" id="{F43DC8C6-AB4A-5CB1-951F-18AD49FA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927725"/>
            <a:ext cx="1143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5611" name="Text Box 14">
            <a:extLst>
              <a:ext uri="{FF2B5EF4-FFF2-40B4-BE49-F238E27FC236}">
                <a16:creationId xmlns:a16="http://schemas.microsoft.com/office/drawing/2014/main" id="{D8F68B20-BAFF-D430-7E32-A7A4362F4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64820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a:</a:t>
            </a:r>
          </a:p>
        </p:txBody>
      </p:sp>
      <p:sp>
        <p:nvSpPr>
          <p:cNvPr id="25612" name="Text Box 15">
            <a:extLst>
              <a:ext uri="{FF2B5EF4-FFF2-40B4-BE49-F238E27FC236}">
                <a16:creationId xmlns:a16="http://schemas.microsoft.com/office/drawing/2014/main" id="{44F0089F-F582-1016-2DC4-AED8732D5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927726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yy:</a:t>
            </a:r>
          </a:p>
        </p:txBody>
      </p:sp>
      <p:sp>
        <p:nvSpPr>
          <p:cNvPr id="25613" name="Text Box 17">
            <a:extLst>
              <a:ext uri="{FF2B5EF4-FFF2-40B4-BE49-F238E27FC236}">
                <a16:creationId xmlns:a16="http://schemas.microsoft.com/office/drawing/2014/main" id="{343E380C-8DEC-B0FC-E294-4D747F960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181601"/>
            <a:ext cx="1697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 the value</a:t>
            </a:r>
          </a:p>
        </p:txBody>
      </p:sp>
      <p:sp>
        <p:nvSpPr>
          <p:cNvPr id="25614" name="Rectangle 18">
            <a:extLst>
              <a:ext uri="{FF2B5EF4-FFF2-40B4-BE49-F238E27FC236}">
                <a16:creationId xmlns:a16="http://schemas.microsoft.com/office/drawing/2014/main" id="{A9ABC4BE-3252-B500-1439-92163E5A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724400"/>
            <a:ext cx="1143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25615" name="AutoShape 19">
            <a:extLst>
              <a:ext uri="{FF2B5EF4-FFF2-40B4-BE49-F238E27FC236}">
                <a16:creationId xmlns:a16="http://schemas.microsoft.com/office/drawing/2014/main" id="{35791CF8-2C7D-5D43-0D27-3F7C5BAEC83D}"/>
              </a:ext>
            </a:extLst>
          </p:cNvPr>
          <p:cNvCxnSpPr>
            <a:cxnSpLocks noChangeShapeType="1"/>
            <a:stCxn id="25605" idx="0"/>
            <a:endCxn id="25609" idx="2"/>
          </p:cNvCxnSpPr>
          <p:nvPr/>
        </p:nvCxnSpPr>
        <p:spPr bwMode="auto">
          <a:xfrm flipV="1">
            <a:off x="8191500" y="2362200"/>
            <a:ext cx="1219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20">
            <a:extLst>
              <a:ext uri="{FF2B5EF4-FFF2-40B4-BE49-F238E27FC236}">
                <a16:creationId xmlns:a16="http://schemas.microsoft.com/office/drawing/2014/main" id="{69D998E0-C8B3-2612-E757-825572B69BD0}"/>
              </a:ext>
            </a:extLst>
          </p:cNvPr>
          <p:cNvCxnSpPr>
            <a:cxnSpLocks noChangeShapeType="1"/>
            <a:stCxn id="25610" idx="0"/>
            <a:endCxn id="25614" idx="2"/>
          </p:cNvCxnSpPr>
          <p:nvPr/>
        </p:nvCxnSpPr>
        <p:spPr bwMode="auto">
          <a:xfrm flipV="1">
            <a:off x="8801100" y="5029201"/>
            <a:ext cx="1143000" cy="898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B58C8BA-F4AA-3152-1DEB-82D344DC7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Functions: Call by Reference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20BD395-0170-CB94-444D-DAD11ED6A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9448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call-by-reference (pass a reference to the argument)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int f(int&amp; a) { a = a+1; return a;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int xx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f(xx) &lt;&lt; </a:t>
            </a:r>
            <a:r>
              <a:rPr lang="en-US" sz="2000" b="1" dirty="0">
                <a:effectLst/>
              </a:rPr>
              <a:t>′\n′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writes </a:t>
            </a:r>
            <a:r>
              <a:rPr lang="en-US" altLang="en-US" sz="2000" b="1" i="1" dirty="0"/>
              <a:t>1</a:t>
            </a:r>
            <a:r>
              <a:rPr lang="en-US" altLang="en-US" sz="2000" b="1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	// </a:t>
            </a:r>
            <a:r>
              <a:rPr lang="en-US" altLang="en-US" sz="2000" b="1" i="1" dirty="0"/>
              <a:t>f() </a:t>
            </a:r>
            <a:r>
              <a:rPr lang="en-US" altLang="en-US" sz="2000" i="1" dirty="0"/>
              <a:t>changed the value of</a:t>
            </a:r>
            <a:r>
              <a:rPr lang="en-US" altLang="en-US" sz="2000" b="1" i="1" dirty="0"/>
              <a:t> xx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xx &lt;&lt; </a:t>
            </a:r>
            <a:r>
              <a:rPr lang="en-US" sz="2000" b="1" dirty="0">
                <a:effectLst/>
              </a:rPr>
              <a:t>′\n′</a:t>
            </a:r>
            <a:r>
              <a:rPr lang="en-US" altLang="en-US" sz="2000" b="1" dirty="0"/>
              <a:t>; 	// </a:t>
            </a:r>
            <a:r>
              <a:rPr lang="en-US" altLang="en-US" sz="2000" i="1" dirty="0"/>
              <a:t>writes</a:t>
            </a:r>
            <a:r>
              <a:rPr lang="en-US" altLang="en-US" sz="2000" b="1" i="1" dirty="0"/>
              <a:t> 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int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 = 7;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f(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) &lt;&lt; </a:t>
            </a:r>
            <a:r>
              <a:rPr lang="en-US" sz="2000" b="1" dirty="0">
                <a:effectLst/>
              </a:rPr>
              <a:t>′\n′</a:t>
            </a:r>
            <a:r>
              <a:rPr lang="en-US" altLang="en-US" sz="2000" b="1" dirty="0"/>
              <a:t>; // </a:t>
            </a:r>
            <a:r>
              <a:rPr lang="en-US" altLang="en-US" sz="2000" i="1" dirty="0"/>
              <a:t>writes</a:t>
            </a:r>
            <a:r>
              <a:rPr lang="en-US" altLang="en-US" sz="2000" b="1" i="1" dirty="0"/>
              <a:t> 8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	// </a:t>
            </a:r>
            <a:r>
              <a:rPr lang="en-US" altLang="en-US" sz="2000" b="1" i="1" dirty="0"/>
              <a:t>f() </a:t>
            </a:r>
            <a:r>
              <a:rPr lang="en-US" altLang="en-US" sz="2000" i="1" dirty="0"/>
              <a:t>changes the value of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yy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 &lt;&lt; </a:t>
            </a:r>
            <a:r>
              <a:rPr lang="en-US" sz="2000" b="1" dirty="0">
                <a:effectLst/>
              </a:rPr>
              <a:t>′\n′</a:t>
            </a:r>
            <a:r>
              <a:rPr lang="en-US" altLang="en-US" sz="2000" b="1" dirty="0"/>
              <a:t>; 	// </a:t>
            </a:r>
            <a:r>
              <a:rPr lang="en-US" altLang="en-US" sz="2000" i="1" dirty="0"/>
              <a:t>writes</a:t>
            </a:r>
            <a:r>
              <a:rPr lang="en-US" altLang="en-US" sz="2000" b="1" i="1" dirty="0"/>
              <a:t> 8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9496CC-44D1-BFAD-8EE7-C98EFC3F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789CCAE-1FEB-6093-F49A-D3F5F60D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0E7CAC-496F-4D8E-A379-131FFDE967E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42E6D293-D568-35AF-4F38-0A9FCDC1E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819400"/>
            <a:ext cx="1143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</a:t>
            </a:r>
          </a:p>
        </p:txBody>
      </p:sp>
      <p:sp>
        <p:nvSpPr>
          <p:cNvPr id="26630" name="Rectangle 5">
            <a:extLst>
              <a:ext uri="{FF2B5EF4-FFF2-40B4-BE49-F238E27FC236}">
                <a16:creationId xmlns:a16="http://schemas.microsoft.com/office/drawing/2014/main" id="{31687A0F-EF66-4FEC-4605-786570B7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263" y="5105400"/>
            <a:ext cx="11430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D23D2189-BB92-5FFA-3B37-C332EDBD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743201"/>
            <a:ext cx="801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xx: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7AFC20C8-8215-8754-FF79-64BFD1D4C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4" y="5029201"/>
            <a:ext cx="725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yy:</a:t>
            </a:r>
          </a:p>
        </p:txBody>
      </p:sp>
      <p:sp>
        <p:nvSpPr>
          <p:cNvPr id="26633" name="Text Box 8">
            <a:extLst>
              <a:ext uri="{FF2B5EF4-FFF2-40B4-BE49-F238E27FC236}">
                <a16:creationId xmlns:a16="http://schemas.microsoft.com/office/drawing/2014/main" id="{A2B51959-6435-7145-45D6-9D14CBFCB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1676400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a:</a:t>
            </a:r>
          </a:p>
        </p:txBody>
      </p:sp>
      <p:sp>
        <p:nvSpPr>
          <p:cNvPr id="26634" name="Text Box 12">
            <a:extLst>
              <a:ext uri="{FF2B5EF4-FFF2-40B4-BE49-F238E27FC236}">
                <a16:creationId xmlns:a16="http://schemas.microsoft.com/office/drawing/2014/main" id="{7084E4FA-87FA-3D47-3430-19ECFCB2B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2209800"/>
            <a:ext cx="21611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  <a:r>
              <a:rPr lang="en-US" altLang="en-US" sz="2000" baseline="30000"/>
              <a:t>st</a:t>
            </a:r>
            <a:r>
              <a:rPr lang="en-US" altLang="en-US" sz="2000"/>
              <a:t> call (refer to xx)</a:t>
            </a:r>
          </a:p>
        </p:txBody>
      </p:sp>
      <p:sp>
        <p:nvSpPr>
          <p:cNvPr id="26635" name="Text Box 13">
            <a:extLst>
              <a:ext uri="{FF2B5EF4-FFF2-40B4-BE49-F238E27FC236}">
                <a16:creationId xmlns:a16="http://schemas.microsoft.com/office/drawing/2014/main" id="{EBCBC4F8-FA76-10B0-473C-38E459FD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664" y="4343400"/>
            <a:ext cx="22156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  <a:r>
              <a:rPr lang="en-US" altLang="en-US" sz="2000" baseline="30000"/>
              <a:t>nd</a:t>
            </a:r>
            <a:r>
              <a:rPr lang="en-US" altLang="en-US" sz="2000"/>
              <a:t> call (refer to yy)</a:t>
            </a:r>
          </a:p>
        </p:txBody>
      </p:sp>
      <p:cxnSp>
        <p:nvCxnSpPr>
          <p:cNvPr id="26636" name="AutoShape 14">
            <a:extLst>
              <a:ext uri="{FF2B5EF4-FFF2-40B4-BE49-F238E27FC236}">
                <a16:creationId xmlns:a16="http://schemas.microsoft.com/office/drawing/2014/main" id="{8E1D4637-7E01-F2A1-9387-7B516E091608}"/>
              </a:ext>
            </a:extLst>
          </p:cNvPr>
          <p:cNvCxnSpPr>
            <a:cxnSpLocks noChangeShapeType="1"/>
            <a:stCxn id="26633" idx="3"/>
            <a:endCxn id="26629" idx="0"/>
          </p:cNvCxnSpPr>
          <p:nvPr/>
        </p:nvCxnSpPr>
        <p:spPr bwMode="auto">
          <a:xfrm>
            <a:off x="6804026" y="1905000"/>
            <a:ext cx="2301875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5">
            <a:extLst>
              <a:ext uri="{FF2B5EF4-FFF2-40B4-BE49-F238E27FC236}">
                <a16:creationId xmlns:a16="http://schemas.microsoft.com/office/drawing/2014/main" id="{1655B9BE-97EE-4FFF-F923-D81278A5E01A}"/>
              </a:ext>
            </a:extLst>
          </p:cNvPr>
          <p:cNvCxnSpPr>
            <a:cxnSpLocks noChangeShapeType="1"/>
            <a:stCxn id="26633" idx="2"/>
            <a:endCxn id="26630" idx="0"/>
          </p:cNvCxnSpPr>
          <p:nvPr/>
        </p:nvCxnSpPr>
        <p:spPr bwMode="auto">
          <a:xfrm rot="16200000" flipH="1">
            <a:off x="6453188" y="2282825"/>
            <a:ext cx="2971800" cy="2673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Straight Arrow Connector 2">
            <a:extLst>
              <a:ext uri="{FF2B5EF4-FFF2-40B4-BE49-F238E27FC236}">
                <a16:creationId xmlns:a16="http://schemas.microsoft.com/office/drawing/2014/main" id="{BBCB8113-2E32-C6DE-38F2-D520BBAA178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276600" y="1752600"/>
            <a:ext cx="838200" cy="4572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198D-2F33-A730-8F23-FB8DE69E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56AF-EE05-2DB4-BCE5-7AD80623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3775"/>
          </a:xfrm>
        </p:spPr>
        <p:txBody>
          <a:bodyPr/>
          <a:lstStyle/>
          <a:p>
            <a:r>
              <a:rPr lang="en-US" sz="2400" dirty="0"/>
              <a:t>When you call a function, a “function activation record” hold its arguments, local variables, and what’s needed to return to the caller</a:t>
            </a:r>
          </a:p>
          <a:p>
            <a:pPr lvl="1"/>
            <a:r>
              <a:rPr lang="en-US" sz="2000" dirty="0"/>
              <a:t>For </a:t>
            </a:r>
            <a:r>
              <a:rPr lang="en-US" sz="2000" b="1" dirty="0"/>
              <a:t>expression() </a:t>
            </a:r>
            <a:r>
              <a:rPr lang="en-US" sz="2000" dirty="0"/>
              <a:t>from Chapter 7 (see 7.4.8), we need to store the argument </a:t>
            </a:r>
            <a:r>
              <a:rPr lang="en-US" sz="2000" b="1" dirty="0" err="1"/>
              <a:t>ts</a:t>
            </a:r>
            <a:r>
              <a:rPr lang="en-US" sz="2000" dirty="0"/>
              <a:t> and the local variables </a:t>
            </a:r>
            <a:r>
              <a:rPr lang="en-US" sz="2000" b="1" dirty="0"/>
              <a:t>left </a:t>
            </a:r>
            <a:r>
              <a:rPr lang="en-US" sz="2000" dirty="0"/>
              <a:t>and </a:t>
            </a:r>
            <a:r>
              <a:rPr lang="en-US" sz="2000" b="1" dirty="0"/>
              <a:t>t</a:t>
            </a:r>
            <a:r>
              <a:rPr lang="en-US" sz="2000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9DC7-0AE0-D414-B90F-C0AEF9CC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D3D92-D78C-1381-7B1E-83A388BE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038A-5C6B-431D-A07E-9826253AD29C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D6FB3-17CC-B2E4-98D1-D89F14BBE5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" t="9445" r="2646"/>
          <a:stretch/>
        </p:blipFill>
        <p:spPr>
          <a:xfrm>
            <a:off x="8382000" y="3413720"/>
            <a:ext cx="2362200" cy="13519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4B8C24-45B2-42EF-A009-AFDC0EEEF2EB}"/>
              </a:ext>
            </a:extLst>
          </p:cNvPr>
          <p:cNvSpPr txBox="1"/>
          <p:nvPr/>
        </p:nvSpPr>
        <p:spPr>
          <a:xfrm>
            <a:off x="6248400" y="3352800"/>
            <a:ext cx="22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of</a:t>
            </a:r>
            <a:r>
              <a:rPr lang="en-US" b="1" dirty="0"/>
              <a:t> expression()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029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0FEB-61F8-B1DC-D3F5-1BC66297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F5E2-A1BA-8453-F74E-C82FAA99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3775"/>
          </a:xfrm>
        </p:spPr>
        <p:txBody>
          <a:bodyPr/>
          <a:lstStyle/>
          <a:p>
            <a:r>
              <a:rPr lang="en-US" dirty="0"/>
              <a:t>Activation records are kept in a stack (the call stack).</a:t>
            </a:r>
          </a:p>
          <a:p>
            <a:r>
              <a:rPr lang="en-US" b="1" dirty="0"/>
              <a:t>expression() </a:t>
            </a:r>
            <a:r>
              <a:rPr lang="en-US" dirty="0"/>
              <a:t>calls </a:t>
            </a:r>
            <a:r>
              <a:rPr lang="en-US" b="1" dirty="0"/>
              <a:t>term()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40A5C-7169-DC2B-93A7-84BAD246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AB2AD-68FE-F092-BDF4-787204F8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038A-5C6B-431D-A07E-9826253AD29C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4A299-B590-3623-9963-5F6BEB67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954337"/>
            <a:ext cx="2491170" cy="253412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7E4C8E-9B75-410A-B324-2910DFFDDD8A}"/>
              </a:ext>
            </a:extLst>
          </p:cNvPr>
          <p:cNvCxnSpPr/>
          <p:nvPr/>
        </p:nvCxnSpPr>
        <p:spPr>
          <a:xfrm>
            <a:off x="11125200" y="2954337"/>
            <a:ext cx="0" cy="2303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30F-0068-2678-A0D8-70A8FB8C725C}"/>
              </a:ext>
            </a:extLst>
          </p:cNvPr>
          <p:cNvSpPr txBox="1"/>
          <p:nvPr/>
        </p:nvSpPr>
        <p:spPr>
          <a:xfrm>
            <a:off x="6019800" y="2954337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of</a:t>
            </a:r>
            <a:r>
              <a:rPr lang="en-US" b="1" dirty="0"/>
              <a:t> expression()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421CF-0391-6669-EBAD-5E974AE9938D}"/>
              </a:ext>
            </a:extLst>
          </p:cNvPr>
          <p:cNvSpPr txBox="1"/>
          <p:nvPr/>
        </p:nvSpPr>
        <p:spPr>
          <a:xfrm>
            <a:off x="6652830" y="4033877"/>
            <a:ext cx="165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of </a:t>
            </a:r>
            <a:r>
              <a:rPr lang="en-US" b="1" dirty="0"/>
              <a:t>term()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54449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CE97-E56D-1C8A-3E9E-7BCA45E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DD5C3A-1C57-764B-6CA3-CEEB563B5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0" y="2849245"/>
            <a:ext cx="2418973" cy="36131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CBF72-7B35-7124-A430-066B912A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A8D11-FBFE-03CD-D8E8-0B31529F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038A-5C6B-431D-A07E-9826253AD29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38106-493F-F9FD-E7B7-E5FEC2FE1225}"/>
              </a:ext>
            </a:extLst>
          </p:cNvPr>
          <p:cNvSpPr txBox="1"/>
          <p:nvPr/>
        </p:nvSpPr>
        <p:spPr>
          <a:xfrm>
            <a:off x="6019800" y="2895500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of</a:t>
            </a:r>
            <a:r>
              <a:rPr lang="en-US" b="1" dirty="0"/>
              <a:t> expression()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266EC-D855-5CBD-6272-F1700835F9B1}"/>
              </a:ext>
            </a:extLst>
          </p:cNvPr>
          <p:cNvSpPr txBox="1"/>
          <p:nvPr/>
        </p:nvSpPr>
        <p:spPr>
          <a:xfrm>
            <a:off x="6652830" y="4033877"/>
            <a:ext cx="165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of </a:t>
            </a:r>
            <a:r>
              <a:rPr lang="en-US" b="1" dirty="0"/>
              <a:t>term()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CDFB9-2D29-726A-15C0-EF1C28B7860A}"/>
              </a:ext>
            </a:extLst>
          </p:cNvPr>
          <p:cNvSpPr txBox="1"/>
          <p:nvPr/>
        </p:nvSpPr>
        <p:spPr>
          <a:xfrm>
            <a:off x="6324600" y="5276810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of </a:t>
            </a:r>
            <a:r>
              <a:rPr lang="en-US" b="1" dirty="0"/>
              <a:t>primary()</a:t>
            </a:r>
            <a:r>
              <a:rPr lang="en-US" dirty="0"/>
              <a:t>: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99867AD-87D8-CE85-5B5C-B408E0C71919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10515600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term() </a:t>
            </a:r>
            <a:r>
              <a:rPr lang="en-US" dirty="0"/>
              <a:t>calls</a:t>
            </a:r>
            <a:r>
              <a:rPr lang="en-US" b="1" dirty="0"/>
              <a:t> primary()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6366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9FF2-07F3-3DA2-2020-3F5A1E96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F0F2D-93F4-35F3-6E27-4B86C16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C8C03-E240-C289-DBCD-D31F038A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038A-5C6B-431D-A07E-9826253AD29C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1844C1-34E2-B61F-7FD4-17CC4755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20" y="2386965"/>
            <a:ext cx="2102122" cy="407035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7BFE3C-3C32-FBFF-401F-8094B4F419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257800" cy="417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primary() </a:t>
            </a:r>
            <a:r>
              <a:rPr lang="en-US" dirty="0"/>
              <a:t>calls </a:t>
            </a:r>
            <a:r>
              <a:rPr lang="en-US" b="1" dirty="0"/>
              <a:t>expression()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on returns the stack </a:t>
            </a:r>
            <a:br>
              <a:rPr lang="en-US" dirty="0"/>
            </a:br>
            <a:r>
              <a:rPr lang="en-US" dirty="0"/>
              <a:t>frames are discarded</a:t>
            </a:r>
          </a:p>
          <a:p>
            <a:pPr lvl="1"/>
            <a:r>
              <a:rPr lang="en-US" dirty="0"/>
              <a:t>In the reverse order that they were created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A526A-B32B-DC21-969C-F5BFAEC86D0B}"/>
              </a:ext>
            </a:extLst>
          </p:cNvPr>
          <p:cNvSpPr txBox="1"/>
          <p:nvPr/>
        </p:nvSpPr>
        <p:spPr>
          <a:xfrm>
            <a:off x="6019800" y="2386965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of</a:t>
            </a:r>
            <a:r>
              <a:rPr lang="en-US" b="1" dirty="0"/>
              <a:t> expression()</a:t>
            </a:r>
            <a:r>
              <a:rPr lang="en-US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7EA97-45DA-1BD6-5B18-A735C7C8D8E4}"/>
              </a:ext>
            </a:extLst>
          </p:cNvPr>
          <p:cNvSpPr txBox="1"/>
          <p:nvPr/>
        </p:nvSpPr>
        <p:spPr>
          <a:xfrm>
            <a:off x="6652830" y="3317637"/>
            <a:ext cx="165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of </a:t>
            </a:r>
            <a:r>
              <a:rPr lang="en-US" b="1" dirty="0"/>
              <a:t>term()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7560C-C560-42D4-1E0F-CDEBCB6853F2}"/>
              </a:ext>
            </a:extLst>
          </p:cNvPr>
          <p:cNvSpPr txBox="1"/>
          <p:nvPr/>
        </p:nvSpPr>
        <p:spPr>
          <a:xfrm>
            <a:off x="6435375" y="4447540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of </a:t>
            </a:r>
            <a:r>
              <a:rPr lang="en-US" b="1" dirty="0"/>
              <a:t>primary()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27FB0-B624-354A-391D-185A2FE393EB}"/>
              </a:ext>
            </a:extLst>
          </p:cNvPr>
          <p:cNvSpPr txBox="1"/>
          <p:nvPr/>
        </p:nvSpPr>
        <p:spPr>
          <a:xfrm>
            <a:off x="6019800" y="5460404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of </a:t>
            </a:r>
            <a:r>
              <a:rPr lang="en-US" b="1" dirty="0"/>
              <a:t>expression()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94135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9585C8F-2409-0392-027A-83789E876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Functions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C279371-8E2D-5E8E-1424-AE8A5F177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9753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Avoid (non-const) reference arguments when you can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They can lead to obscure bugs when you forget which arguments can be changed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int incr1(int a) { return a+1; }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void incr2(int&amp; a) { ++a; }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int x = 7;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x = incr1(x);	// </a:t>
            </a:r>
            <a:r>
              <a:rPr lang="en-US" altLang="en-US" i="1" dirty="0">
                <a:ea typeface="Times New Roman" pitchFamily="18" charset="0"/>
              </a:rPr>
              <a:t>pretty obvious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incr2(x);	// </a:t>
            </a:r>
            <a:r>
              <a:rPr lang="en-US" altLang="en-US" i="1" dirty="0">
                <a:ea typeface="Times New Roman" pitchFamily="18" charset="0"/>
              </a:rPr>
              <a:t>pretty obscure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So why have reference arguments?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Occasionally, they are essential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i="1" dirty="0">
                <a:ea typeface="Times New Roman" pitchFamily="18" charset="0"/>
              </a:rPr>
              <a:t>E.g., </a:t>
            </a:r>
            <a:r>
              <a:rPr lang="en-US" altLang="en-US" sz="2000" dirty="0">
                <a:ea typeface="Times New Roman" pitchFamily="18" charset="0"/>
              </a:rPr>
              <a:t>for changing several values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For manipulating containers (</a:t>
            </a:r>
            <a:r>
              <a:rPr lang="en-US" altLang="en-US" sz="2000" i="1" dirty="0">
                <a:ea typeface="Times New Roman" pitchFamily="18" charset="0"/>
              </a:rPr>
              <a:t>e.g., </a:t>
            </a:r>
            <a:r>
              <a:rPr lang="en-US" altLang="en-US" sz="2000" dirty="0">
                <a:ea typeface="Times New Roman" pitchFamily="18" charset="0"/>
              </a:rPr>
              <a:t>vector)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b="1" dirty="0">
                <a:ea typeface="Times New Roman" pitchFamily="18" charset="0"/>
              </a:rPr>
              <a:t>const</a:t>
            </a:r>
            <a:r>
              <a:rPr lang="en-US" altLang="en-US" sz="2400" dirty="0">
                <a:ea typeface="Times New Roman" pitchFamily="18" charset="0"/>
              </a:rPr>
              <a:t> reference arguments are very often useful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2A05-46B8-A05D-4527-073A9B61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35F453-C506-AF8F-DA0A-E2621E41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40FEB8-E984-4669-B527-FBFD22176E2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0FC3CE8-D9F7-99A6-367A-1BBB4E63B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1196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Call by value, reference, and const-reference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DA19ECE-5EB2-A211-2D72-1A10B6FB8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9906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void f(int a, int&amp; r, const int&amp; </a:t>
            </a:r>
            <a:r>
              <a:rPr lang="en-US" altLang="en-US" sz="2000" b="1" dirty="0" err="1"/>
              <a:t>cr</a:t>
            </a:r>
            <a:r>
              <a:rPr lang="en-US" altLang="en-US" sz="2000" b="1" dirty="0"/>
              <a:t>) { ++a; ++r; ++</a:t>
            </a:r>
            <a:r>
              <a:rPr lang="en-US" altLang="en-US" sz="2000" b="1" dirty="0" err="1"/>
              <a:t>cr</a:t>
            </a:r>
            <a:r>
              <a:rPr lang="en-US" altLang="en-US" sz="2000" b="1" dirty="0"/>
              <a:t>; } 		//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error: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cr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is </a:t>
            </a:r>
            <a:r>
              <a:rPr lang="en-US" altLang="en-US" sz="2000" b="1" i="1" dirty="0"/>
              <a:t>const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void g(int a, int&amp; r, const int&amp; </a:t>
            </a:r>
            <a:r>
              <a:rPr lang="en-US" altLang="en-US" sz="2000" b="1" dirty="0" err="1"/>
              <a:t>cr</a:t>
            </a:r>
            <a:r>
              <a:rPr lang="en-US" altLang="en-US" sz="2000" b="1" dirty="0"/>
              <a:t>) { ++a; ++r; int x = </a:t>
            </a:r>
            <a:r>
              <a:rPr lang="en-US" altLang="en-US" sz="2000" b="1" dirty="0" err="1"/>
              <a:t>cr</a:t>
            </a:r>
            <a:r>
              <a:rPr lang="en-US" altLang="en-US" sz="2000" b="1" dirty="0"/>
              <a:t>; ++x; } 	// </a:t>
            </a:r>
            <a:r>
              <a:rPr lang="en-US" altLang="en-US" sz="2000" i="1" dirty="0"/>
              <a:t>ok</a:t>
            </a:r>
            <a:endParaRPr lang="en-US" altLang="en-US" sz="2000" b="1" i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int main()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int x = 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int y = 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int z = 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g(</a:t>
            </a:r>
            <a:r>
              <a:rPr lang="en-US" altLang="en-US" sz="2000" b="1" dirty="0" err="1"/>
              <a:t>x,y,z</a:t>
            </a:r>
            <a:r>
              <a:rPr lang="en-US" altLang="en-US" sz="2000" b="1" dirty="0"/>
              <a:t>);	// </a:t>
            </a:r>
            <a:r>
              <a:rPr lang="en-US" altLang="en-US" sz="2000" i="1" dirty="0"/>
              <a:t>x==0; y==1; z==0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g(1,2,3);	// </a:t>
            </a:r>
            <a:r>
              <a:rPr lang="en-US" altLang="en-US" sz="2000" i="1" dirty="0"/>
              <a:t>error: reference argument</a:t>
            </a:r>
            <a:r>
              <a:rPr lang="en-US" altLang="en-US" sz="2000" b="1" i="1" dirty="0"/>
              <a:t> r </a:t>
            </a:r>
            <a:r>
              <a:rPr lang="en-US" altLang="en-US" sz="2000" i="1" dirty="0"/>
              <a:t>needs a variable to refer to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/>
              <a:t>g(1,y,3);</a:t>
            </a:r>
            <a:r>
              <a:rPr lang="en-US" altLang="en-US" sz="2000" dirty="0"/>
              <a:t>	// </a:t>
            </a:r>
            <a:r>
              <a:rPr lang="en-US" altLang="en-US" sz="2000" i="1" dirty="0"/>
              <a:t>ok: since </a:t>
            </a:r>
            <a:r>
              <a:rPr lang="en-US" altLang="en-US" sz="2000" b="1" i="1" dirty="0" err="1"/>
              <a:t>cr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is </a:t>
            </a:r>
            <a:r>
              <a:rPr lang="en-US" altLang="en-US" sz="2000" b="1" i="1" dirty="0"/>
              <a:t>const</a:t>
            </a:r>
            <a:r>
              <a:rPr lang="en-US" altLang="en-US" sz="2000" i="1" dirty="0"/>
              <a:t> we can pass </a:t>
            </a:r>
            <a:r>
              <a:rPr lang="en-US" altLang="ja-JP" sz="2000" i="1" dirty="0"/>
              <a:t>“a temporary”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b="1" i="1" dirty="0"/>
              <a:t>const </a:t>
            </a:r>
            <a:r>
              <a:rPr lang="en-US" altLang="en-US" sz="2000" i="1" dirty="0"/>
              <a:t>references are very useful for passing large objects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3E64-AA1D-8A73-4882-C8CF5B99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DB1067C-8AD2-DE2F-28BF-BB94A320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882FAB-D484-46BB-AA27-F478F5ABD4A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594394A-01DB-08F6-AC4E-928AB1AEA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References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DADBCDA-3B46-A608-4796-84D5E9641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98550"/>
            <a:ext cx="10058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ja-JP" sz="2400" dirty="0"/>
              <a:t>“reference” is a general concept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Not just for call-by-reference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 = 7;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int&amp; r =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r = 9;	// </a:t>
            </a:r>
            <a:r>
              <a:rPr lang="en-US" altLang="en-US" sz="2000" b="1" i="1" dirty="0" err="1">
                <a:ea typeface="Times New Roman" pitchFamily="18" charset="0"/>
              </a:rPr>
              <a:t>i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becomes</a:t>
            </a:r>
            <a:r>
              <a:rPr lang="en-US" altLang="en-US" sz="2000" b="1" i="1" dirty="0">
                <a:ea typeface="Times New Roman" pitchFamily="18" charset="0"/>
              </a:rPr>
              <a:t> 9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const int&amp; </a:t>
            </a:r>
            <a:r>
              <a:rPr lang="en-US" altLang="en-US" sz="2000" b="1" dirty="0" err="1">
                <a:ea typeface="Times New Roman" pitchFamily="18" charset="0"/>
              </a:rPr>
              <a:t>cr</a:t>
            </a:r>
            <a:r>
              <a:rPr lang="en-US" altLang="en-US" sz="2000" b="1" dirty="0">
                <a:ea typeface="Times New Roman" pitchFamily="18" charset="0"/>
              </a:rPr>
              <a:t> =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b="1" dirty="0" err="1">
                <a:ea typeface="Times New Roman" pitchFamily="18" charset="0"/>
              </a:rPr>
              <a:t>cr</a:t>
            </a:r>
            <a:r>
              <a:rPr lang="en-US" altLang="en-US" sz="2000" b="1" dirty="0">
                <a:ea typeface="Times New Roman" pitchFamily="18" charset="0"/>
              </a:rPr>
              <a:t> = 7;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cr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refers to</a:t>
            </a:r>
            <a:r>
              <a:rPr lang="en-US" altLang="en-US" sz="2000" b="1" i="1" dirty="0">
                <a:ea typeface="Times New Roman" pitchFamily="18" charset="0"/>
              </a:rPr>
              <a:t> const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 = 8;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</a:t>
            </a:r>
            <a:r>
              <a:rPr lang="en-US" altLang="en-US" sz="2000" b="1" dirty="0" err="1">
                <a:ea typeface="Times New Roman" pitchFamily="18" charset="0"/>
              </a:rPr>
              <a:t>cr</a:t>
            </a:r>
            <a:r>
              <a:rPr lang="en-US" altLang="en-US" sz="2000" b="1" dirty="0">
                <a:ea typeface="Times New Roman" pitchFamily="18" charset="0"/>
              </a:rPr>
              <a:t> &lt;&lt; </a:t>
            </a:r>
            <a:r>
              <a:rPr lang="en-US" altLang="en-US" sz="2000" b="1" dirty="0" err="1">
                <a:ea typeface="Times New Roman" pitchFamily="18" charset="0"/>
              </a:rPr>
              <a:t>endl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write out the value of </a:t>
            </a:r>
            <a:r>
              <a:rPr lang="en-US" altLang="en-US" sz="2000" i="1" dirty="0" err="1">
                <a:ea typeface="Times New Roman" pitchFamily="18" charset="0"/>
              </a:rPr>
              <a:t>i</a:t>
            </a:r>
            <a:r>
              <a:rPr lang="en-US" altLang="en-US" sz="2000" i="1" dirty="0">
                <a:ea typeface="Times New Roman" pitchFamily="18" charset="0"/>
              </a:rPr>
              <a:t> (that</a:t>
            </a:r>
            <a:r>
              <a:rPr lang="en-US" altLang="ja-JP" sz="2000" i="1" dirty="0">
                <a:ea typeface="MS PGothic" pitchFamily="34" charset="-128"/>
              </a:rPr>
              <a:t>’s </a:t>
            </a:r>
            <a:r>
              <a:rPr lang="en-US" altLang="ja-JP" sz="2000" b="1" i="1" dirty="0">
                <a:ea typeface="MS PGothic" pitchFamily="34" charset="-128"/>
              </a:rPr>
              <a:t>8</a:t>
            </a:r>
            <a:r>
              <a:rPr lang="en-US" altLang="ja-JP" sz="2000" i="1" dirty="0">
                <a:ea typeface="MS PGothic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You can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think of a reference as an alternative name for an object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You can</a:t>
            </a:r>
            <a:r>
              <a:rPr lang="en-US" altLang="ja-JP" sz="2400" dirty="0"/>
              <a:t>’t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modify an object through a </a:t>
            </a:r>
            <a:r>
              <a:rPr lang="en-US" altLang="en-US" sz="2000" b="1" dirty="0">
                <a:ea typeface="Times New Roman" pitchFamily="18" charset="0"/>
              </a:rPr>
              <a:t>const</a:t>
            </a:r>
            <a:r>
              <a:rPr lang="en-US" altLang="en-US" sz="2000" dirty="0">
                <a:ea typeface="Times New Roman" pitchFamily="18" charset="0"/>
              </a:rPr>
              <a:t> reference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make a reference refer to another object after initialization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349074A-5921-3A33-058B-FBD3B9BE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0768A66-35C3-954D-D5CD-D793421B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2964C0-B186-433A-BDF6-8CC79ED2F8F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F249F1B2-2EC2-6F9B-360D-6913C0C8E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286000"/>
            <a:ext cx="12954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F03CDAD2-9468-3B6D-10E2-B54ED0D7A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286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i: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174B6BD9-1EFE-62AB-2587-1833BCE65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600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C4CF7CE6-B46B-9EE0-CA7F-2ED2B13EE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971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cr</a:t>
            </a:r>
          </a:p>
        </p:txBody>
      </p:sp>
      <p:cxnSp>
        <p:nvCxnSpPr>
          <p:cNvPr id="29705" name="AutoShape 9">
            <a:extLst>
              <a:ext uri="{FF2B5EF4-FFF2-40B4-BE49-F238E27FC236}">
                <a16:creationId xmlns:a16="http://schemas.microsoft.com/office/drawing/2014/main" id="{B473C3F4-3651-4BFD-DEF1-8C63EBA2763B}"/>
              </a:ext>
            </a:extLst>
          </p:cNvPr>
          <p:cNvCxnSpPr>
            <a:cxnSpLocks noChangeShapeType="1"/>
            <a:stCxn id="29703" idx="3"/>
            <a:endCxn id="29701" idx="1"/>
          </p:cNvCxnSpPr>
          <p:nvPr/>
        </p:nvCxnSpPr>
        <p:spPr bwMode="auto">
          <a:xfrm>
            <a:off x="7315200" y="1828800"/>
            <a:ext cx="1600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10">
            <a:extLst>
              <a:ext uri="{FF2B5EF4-FFF2-40B4-BE49-F238E27FC236}">
                <a16:creationId xmlns:a16="http://schemas.microsoft.com/office/drawing/2014/main" id="{72282138-416E-4103-8C31-05D112626ED5}"/>
              </a:ext>
            </a:extLst>
          </p:cNvPr>
          <p:cNvCxnSpPr>
            <a:cxnSpLocks noChangeShapeType="1"/>
            <a:stCxn id="29704" idx="3"/>
            <a:endCxn id="29701" idx="1"/>
          </p:cNvCxnSpPr>
          <p:nvPr/>
        </p:nvCxnSpPr>
        <p:spPr bwMode="auto">
          <a:xfrm flipV="1">
            <a:off x="7696200" y="2514600"/>
            <a:ext cx="1219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99CC-7E81-0860-3113-03323C28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CE49-068E-3A15-DC31-A11F9BE9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9982200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 range-for loop:</a:t>
            </a:r>
          </a:p>
          <a:p>
            <a:pPr lvl="1">
              <a:defRPr/>
            </a:pPr>
            <a:r>
              <a:rPr lang="en-US" sz="2000" b="1" dirty="0"/>
              <a:t>for (string s : v) </a:t>
            </a:r>
            <a:r>
              <a:rPr lang="en-US" sz="2000" b="1" dirty="0" err="1"/>
              <a:t>cout</a:t>
            </a:r>
            <a:r>
              <a:rPr lang="en-US" sz="2000" b="1" dirty="0"/>
              <a:t> &lt;&lt; s &lt;&lt; ″\n″;		// </a:t>
            </a:r>
            <a:r>
              <a:rPr lang="en-US" sz="2000" dirty="0"/>
              <a:t>s is a copy of some v[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</a:p>
          <a:p>
            <a:pPr lvl="1">
              <a:defRPr/>
            </a:pPr>
            <a:r>
              <a:rPr lang="en-US" sz="2000" b="1" dirty="0"/>
              <a:t>for (string&amp; s : v) </a:t>
            </a:r>
            <a:r>
              <a:rPr lang="en-US" sz="2000" b="1" dirty="0" err="1"/>
              <a:t>cout</a:t>
            </a:r>
            <a:r>
              <a:rPr lang="en-US" sz="2000" b="1" dirty="0"/>
              <a:t> &lt;&lt; s &lt;&lt; ″\n″;		// </a:t>
            </a:r>
            <a:r>
              <a:rPr lang="en-US" sz="2000" dirty="0"/>
              <a:t>no copy</a:t>
            </a:r>
          </a:p>
          <a:p>
            <a:pPr lvl="1">
              <a:defRPr/>
            </a:pPr>
            <a:r>
              <a:rPr lang="en-US" sz="2000" b="1" dirty="0"/>
              <a:t>for (const string&amp; s : v) </a:t>
            </a:r>
            <a:r>
              <a:rPr lang="en-US" sz="2000" b="1" dirty="0" err="1"/>
              <a:t>cout</a:t>
            </a:r>
            <a:r>
              <a:rPr lang="en-US" sz="2000" b="1" dirty="0"/>
              <a:t> &lt;&lt; s &lt;&lt; ″\n″;	// </a:t>
            </a:r>
            <a:r>
              <a:rPr lang="en-US" sz="2000" dirty="0"/>
              <a:t>and we don’t modify v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B4DD7-D7F1-5D4D-3C3C-E3692100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8EBB8-DAED-BC65-393B-B3485CF6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62AE15-709E-4B4D-9DE8-8AC3BC20B7B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4E7A077-EEA0-4E7F-85E9-01E7C93A7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Overview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72639C5-D8D7-CE64-E71E-2FD1E3C21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066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Language Technicalities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Declarations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Definitions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Headers and the preprocessor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Scope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Functions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Declarations and definitions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Arguments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Call by value, reference, and </a:t>
            </a:r>
            <a:r>
              <a:rPr lang="en-US" altLang="en-US" sz="2000" b="1" dirty="0"/>
              <a:t>const</a:t>
            </a:r>
            <a:r>
              <a:rPr lang="en-US" altLang="en-US" sz="2000" dirty="0"/>
              <a:t> reference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Namespaces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ja-JP" sz="2000" dirty="0">
                <a:ea typeface="MS PGothic" pitchFamily="34" charset="-128"/>
              </a:rPr>
              <a:t>“Using” declarations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F984-C4E5-1521-3C8E-ABF5ABB6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61369D-2112-AACF-192C-8EB57E8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E92D0E-D5F0-4BF8-88F0-3AECB24266F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6D0C-3AEE-052F-088B-2E9993BF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Compile-time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86DF-EBEB-6327-23E7-AC49F5D0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99060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ffectLst/>
              </a:rPr>
              <a:t>You can define functions that </a:t>
            </a:r>
            <a:r>
              <a:rPr lang="en-US" sz="2400" i="1" dirty="0">
                <a:effectLst/>
              </a:rPr>
              <a:t>can be </a:t>
            </a:r>
            <a:r>
              <a:rPr lang="en-US" sz="2400" dirty="0">
                <a:effectLst/>
              </a:rPr>
              <a:t>evaluated at compile time:</a:t>
            </a:r>
            <a:r>
              <a:rPr lang="en-US" sz="2400" b="1" dirty="0">
                <a:effectLst/>
              </a:rPr>
              <a:t> constexpr </a:t>
            </a:r>
            <a:r>
              <a:rPr lang="en-US" sz="2400" dirty="0">
                <a:effectLst/>
              </a:rPr>
              <a:t>functions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effectLst/>
              </a:rPr>
              <a:t>constexpr double </a:t>
            </a:r>
            <a:r>
              <a:rPr lang="en-US" sz="2000" b="1" dirty="0" err="1">
                <a:effectLst/>
              </a:rPr>
              <a:t>xscale</a:t>
            </a:r>
            <a:r>
              <a:rPr lang="en-US" sz="2000" b="1" dirty="0">
                <a:effectLst/>
              </a:rPr>
              <a:t> = 10;  	// </a:t>
            </a:r>
            <a:r>
              <a:rPr lang="en-US" sz="2000" dirty="0">
                <a:effectLst/>
              </a:rPr>
              <a:t>scaling factors</a:t>
            </a:r>
            <a:br>
              <a:rPr lang="en-US" sz="2000" b="1" dirty="0">
                <a:effectLst/>
              </a:rPr>
            </a:br>
            <a:r>
              <a:rPr lang="en-US" sz="2000" b="1" dirty="0">
                <a:effectLst/>
              </a:rPr>
              <a:t>constexpr double </a:t>
            </a:r>
            <a:r>
              <a:rPr lang="en-US" sz="2000" b="1" dirty="0" err="1">
                <a:effectLst/>
              </a:rPr>
              <a:t>yscale</a:t>
            </a:r>
            <a:r>
              <a:rPr lang="en-US" sz="2000" b="1" dirty="0">
                <a:effectLst/>
              </a:rPr>
              <a:t> = .8;</a:t>
            </a:r>
          </a:p>
          <a:p>
            <a:pPr marL="457200" lvl="1" indent="0">
              <a:buNone/>
              <a:defRPr/>
            </a:pPr>
            <a:endParaRPr lang="en-US" sz="1000" b="1" dirty="0">
              <a:effectLst/>
            </a:endParaRPr>
          </a:p>
          <a:p>
            <a:pPr marL="457200" lvl="1" indent="0">
              <a:buNone/>
              <a:defRPr/>
            </a:pPr>
            <a:r>
              <a:rPr lang="en-US" sz="2000" b="1" dirty="0">
                <a:effectLst/>
              </a:rPr>
              <a:t>constexpr Point scale(Point p) { return {</a:t>
            </a:r>
            <a:r>
              <a:rPr lang="en-US" sz="2000" b="1" dirty="0" err="1">
                <a:effectLst/>
              </a:rPr>
              <a:t>xscale</a:t>
            </a:r>
            <a:r>
              <a:rPr lang="en-US" sz="2000" b="1" dirty="0">
                <a:effectLst/>
              </a:rPr>
              <a:t>*</a:t>
            </a:r>
            <a:r>
              <a:rPr lang="en-US" sz="2000" b="1" dirty="0" err="1">
                <a:effectLst/>
              </a:rPr>
              <a:t>p.x,yscale</a:t>
            </a:r>
            <a:r>
              <a:rPr lang="en-US" sz="2000" b="1" dirty="0">
                <a:effectLst/>
              </a:rPr>
              <a:t>*</a:t>
            </a:r>
            <a:r>
              <a:rPr lang="en-US" sz="2000" b="1" dirty="0" err="1">
                <a:effectLst/>
              </a:rPr>
              <a:t>p.y</a:t>
            </a:r>
            <a:r>
              <a:rPr lang="en-US" sz="2000" b="1" dirty="0">
                <a:effectLst/>
              </a:rPr>
              <a:t>}; };</a:t>
            </a:r>
          </a:p>
          <a:p>
            <a:pPr marL="457200" lvl="1" indent="0">
              <a:buNone/>
              <a:defRPr/>
            </a:pPr>
            <a:endParaRPr lang="en-US" sz="1000" b="1" dirty="0">
              <a:effectLst/>
            </a:endParaRPr>
          </a:p>
          <a:p>
            <a:pPr marL="457200" lvl="1" indent="0">
              <a:buNone/>
              <a:defRPr/>
            </a:pPr>
            <a:r>
              <a:rPr lang="en-US" sz="2000" b="1" dirty="0">
                <a:effectLst/>
              </a:rPr>
              <a:t>constexpr Point x = scale({123,456});	// </a:t>
            </a:r>
            <a:r>
              <a:rPr lang="en-US" sz="2000" i="1" dirty="0">
                <a:effectLst/>
              </a:rPr>
              <a:t>evaluated at compile time</a:t>
            </a:r>
          </a:p>
          <a:p>
            <a:pPr marL="457200" lvl="1" indent="0">
              <a:buNone/>
              <a:defRPr/>
            </a:pPr>
            <a:endParaRPr lang="en-US" sz="1000" b="1" dirty="0">
              <a:effectLst/>
            </a:endParaRPr>
          </a:p>
          <a:p>
            <a:pPr marL="457200" lvl="1" indent="0">
              <a:buNone/>
              <a:defRPr/>
            </a:pPr>
            <a:r>
              <a:rPr lang="en-US" sz="2000" b="1" dirty="0">
                <a:effectLst/>
              </a:rPr>
              <a:t>void use(Point p)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effectLst/>
              </a:rPr>
              <a:t>{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effectLst/>
              </a:rPr>
              <a:t>	constexpr Point x1 = scale(p);	// </a:t>
            </a:r>
            <a:r>
              <a:rPr lang="en-US" sz="2000" i="1" dirty="0">
                <a:effectLst/>
              </a:rPr>
              <a:t>error: compile-time evaluation</a:t>
            </a:r>
            <a:br>
              <a:rPr lang="en-US" sz="2000" i="1" dirty="0">
                <a:effectLst/>
              </a:rPr>
            </a:br>
            <a:r>
              <a:rPr lang="en-US" sz="2000" i="1" dirty="0">
                <a:effectLst/>
              </a:rPr>
              <a:t>					</a:t>
            </a:r>
            <a:r>
              <a:rPr lang="en-US" sz="2000" b="1" dirty="0">
                <a:effectLst/>
              </a:rPr>
              <a:t>//</a:t>
            </a:r>
            <a:r>
              <a:rPr lang="en-US" sz="2000" i="1" dirty="0">
                <a:effectLst/>
              </a:rPr>
              <a:t> requested for variable argument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effectLst/>
              </a:rPr>
              <a:t>	Point x2 = scale(p);		// </a:t>
            </a:r>
            <a:r>
              <a:rPr lang="en-US" sz="2000" i="1" dirty="0">
                <a:effectLst/>
              </a:rPr>
              <a:t>OK: run-time evaluation</a:t>
            </a:r>
          </a:p>
          <a:p>
            <a:pPr marL="457200" lvl="1" indent="0">
              <a:buNone/>
              <a:defRPr/>
            </a:pPr>
            <a:r>
              <a:rPr lang="en-US" sz="2000" b="1" dirty="0">
                <a:effectLst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C501B-DC0B-5901-545C-F7120E45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Stroustrup/Programming/2024/Chapter7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37A9-0C64-9C16-D148-48F39B26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C0E601-AAF3-4047-99BD-B9DF793ABEE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FAA3ACD-8D7F-DBEA-77DA-4551713A5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Guidance for Passing Variables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BA8545D-2104-7D14-DA96-F22DA7F148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11125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Use call-by-value for very small objects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Use call-by-const-reference for large objects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Use call-by-reference only when you have to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Return a result rather than modify an object through a reference argument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For example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class Image { /* </a:t>
            </a:r>
            <a:r>
              <a:rPr lang="en-US" altLang="en-US" sz="2000" i="1" dirty="0">
                <a:ea typeface="Times New Roman" pitchFamily="18" charset="0"/>
              </a:rPr>
              <a:t>objects are potentially huge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dirty="0">
                <a:ea typeface="Times New Roman" pitchFamily="18" charset="0"/>
              </a:rPr>
              <a:t>*/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void f(Image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);  … f(</a:t>
            </a:r>
            <a:r>
              <a:rPr lang="en-US" altLang="en-US" sz="2000" b="1" dirty="0" err="1">
                <a:ea typeface="Times New Roman" pitchFamily="18" charset="0"/>
              </a:rPr>
              <a:t>my_image</a:t>
            </a:r>
            <a:r>
              <a:rPr lang="en-US" altLang="en-US" sz="2000" b="1" dirty="0">
                <a:ea typeface="Times New Roman" pitchFamily="18" charset="0"/>
              </a:rPr>
              <a:t>);  		 // </a:t>
            </a:r>
            <a:r>
              <a:rPr lang="en-US" altLang="en-US" sz="2000" i="1" dirty="0">
                <a:ea typeface="Times New Roman" pitchFamily="18" charset="0"/>
              </a:rPr>
              <a:t>oops: this could be s-l-o-o-o-w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void f(Image&amp;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); … f(</a:t>
            </a:r>
            <a:r>
              <a:rPr lang="en-US" altLang="en-US" sz="2000" b="1" dirty="0" err="1">
                <a:ea typeface="Times New Roman" pitchFamily="18" charset="0"/>
              </a:rPr>
              <a:t>my_image</a:t>
            </a:r>
            <a:r>
              <a:rPr lang="en-US" altLang="en-US" sz="2000" b="1" dirty="0">
                <a:ea typeface="Times New Roman" pitchFamily="18" charset="0"/>
              </a:rPr>
              <a:t>); 		// </a:t>
            </a:r>
            <a:r>
              <a:rPr lang="en-US" altLang="en-US" sz="2000" i="1" dirty="0">
                <a:ea typeface="Times New Roman" pitchFamily="18" charset="0"/>
              </a:rPr>
              <a:t>no copy, but </a:t>
            </a:r>
            <a:r>
              <a:rPr lang="en-US" altLang="en-US" sz="2000" b="1" i="1" dirty="0">
                <a:ea typeface="Times New Roman" pitchFamily="18" charset="0"/>
              </a:rPr>
              <a:t>f()</a:t>
            </a:r>
            <a:r>
              <a:rPr lang="en-US" altLang="en-US" sz="2000" i="1" dirty="0">
                <a:ea typeface="Times New Roman" pitchFamily="18" charset="0"/>
              </a:rPr>
              <a:t> can modify </a:t>
            </a:r>
            <a:r>
              <a:rPr lang="en-US" altLang="en-US" sz="2000" b="1" i="1" dirty="0" err="1">
                <a:ea typeface="Times New Roman" pitchFamily="18" charset="0"/>
              </a:rPr>
              <a:t>my_image</a:t>
            </a:r>
            <a:endParaRPr lang="en-US" altLang="en-US" sz="2000" b="1" i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void f(const Image&amp;); … f(</a:t>
            </a:r>
            <a:r>
              <a:rPr lang="en-US" altLang="en-US" sz="2000" b="1" dirty="0" err="1">
                <a:ea typeface="Times New Roman" pitchFamily="18" charset="0"/>
              </a:rPr>
              <a:t>my_image</a:t>
            </a:r>
            <a:r>
              <a:rPr lang="en-US" altLang="en-US" sz="2000" b="1" dirty="0">
                <a:ea typeface="Times New Roman" pitchFamily="18" charset="0"/>
              </a:rPr>
              <a:t>); 	// </a:t>
            </a:r>
            <a:r>
              <a:rPr lang="en-US" altLang="en-US" sz="2000" b="1" i="1" dirty="0">
                <a:ea typeface="Times New Roman" pitchFamily="18" charset="0"/>
              </a:rPr>
              <a:t>f() </a:t>
            </a:r>
            <a:r>
              <a:rPr lang="en-US" altLang="en-US" sz="2000" i="1" dirty="0">
                <a:ea typeface="Times New Roman" pitchFamily="18" charset="0"/>
              </a:rPr>
              <a:t>won</a:t>
            </a:r>
            <a:r>
              <a:rPr lang="ja-JP" altLang="en-US" sz="2000" i="1" dirty="0">
                <a:ea typeface="MS PGothic" pitchFamily="34" charset="-128"/>
              </a:rPr>
              <a:t>’</a:t>
            </a:r>
            <a:r>
              <a:rPr lang="en-US" altLang="ja-JP" sz="2000" i="1" dirty="0">
                <a:ea typeface="MS PGothic" pitchFamily="34" charset="-128"/>
              </a:rPr>
              <a:t>t mess with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my_image</a:t>
            </a:r>
            <a:endParaRPr lang="en-US" altLang="ja-JP" sz="2000" b="1" i="1" dirty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MS PGothic" pitchFamily="34" charset="-128"/>
              </a:rPr>
              <a:t>Image </a:t>
            </a:r>
            <a:r>
              <a:rPr lang="en-US" altLang="en-US" sz="2000" b="1" dirty="0" err="1">
                <a:ea typeface="MS PGothic" pitchFamily="34" charset="-128"/>
              </a:rPr>
              <a:t>make_image</a:t>
            </a:r>
            <a:r>
              <a:rPr lang="en-US" altLang="en-US" sz="2000" b="1" dirty="0">
                <a:ea typeface="MS PGothic" pitchFamily="34" charset="-128"/>
              </a:rPr>
              <a:t>();			// </a:t>
            </a:r>
            <a:r>
              <a:rPr lang="en-US" altLang="en-US" sz="2000" i="1" dirty="0">
                <a:ea typeface="MS PGothic" pitchFamily="34" charset="-128"/>
              </a:rPr>
              <a:t>most likely fast! (“move semantics” – later)</a:t>
            </a:r>
            <a:endParaRPr lang="en-US" altLang="en-US" sz="2000" i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48667-3E1C-F05F-A2F6-C5D765D7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78C313-372F-8EB8-C621-14942D56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45DA5B-018B-4A6C-9A13-85EC1B00AAF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48CD070-BEB6-DB09-9FB9-75D9731C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Namespaces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5D53EA5-4B11-E583-9AE4-9FEBF8C3D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9906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Consider this code from two programmers Jack and Jill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class Glob { /*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*/ };   	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in Jack</a:t>
            </a:r>
            <a:r>
              <a:rPr lang="en-US" altLang="ja-JP" sz="2000" i="1" dirty="0">
                <a:ea typeface="MS PGothic" pitchFamily="34" charset="-128"/>
              </a:rPr>
              <a:t>’s header file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jack.h</a:t>
            </a:r>
            <a:endParaRPr lang="en-US" altLang="ja-JP" sz="2000" b="1" i="1" dirty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class Widget { /*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*/ };</a:t>
            </a:r>
            <a:r>
              <a:rPr lang="en-US" altLang="en-US" sz="2000" dirty="0">
                <a:ea typeface="Times New Roman" pitchFamily="18" charset="0"/>
              </a:rPr>
              <a:t>   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also in </a:t>
            </a:r>
            <a:r>
              <a:rPr lang="en-US" altLang="en-US" sz="2000" b="1" i="1" dirty="0" err="1">
                <a:ea typeface="Times New Roman" pitchFamily="18" charset="0"/>
              </a:rPr>
              <a:t>jack.h</a:t>
            </a:r>
            <a:endParaRPr lang="en-US" altLang="en-US" sz="2000" b="1" i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class Blob { /*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*/ };   	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in Jill</a:t>
            </a:r>
            <a:r>
              <a:rPr lang="en-US" altLang="ja-JP" sz="2000" i="1" dirty="0">
                <a:ea typeface="MS PGothic" pitchFamily="34" charset="-128"/>
              </a:rPr>
              <a:t>’s header file</a:t>
            </a:r>
            <a:r>
              <a:rPr lang="en-US" altLang="ja-JP" sz="2000" b="1" i="1" dirty="0">
                <a:ea typeface="MS PGothic" pitchFamily="34" charset="-128"/>
              </a:rPr>
              <a:t>  </a:t>
            </a:r>
            <a:r>
              <a:rPr lang="en-US" altLang="ja-JP" sz="2000" b="1" i="1" dirty="0" err="1">
                <a:ea typeface="MS PGothic" pitchFamily="34" charset="-128"/>
              </a:rPr>
              <a:t>jill.h</a:t>
            </a:r>
            <a:endParaRPr lang="en-US" altLang="ja-JP" sz="2000" b="1" i="1" dirty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class Widget { /*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*/ };</a:t>
            </a:r>
            <a:r>
              <a:rPr lang="en-US" altLang="en-US" sz="2000" dirty="0">
                <a:ea typeface="Times New Roman" pitchFamily="18" charset="0"/>
              </a:rPr>
              <a:t>   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also in </a:t>
            </a:r>
            <a:r>
              <a:rPr lang="en-US" altLang="en-US" sz="2000" b="1" i="1" dirty="0" err="1">
                <a:ea typeface="Times New Roman" pitchFamily="18" charset="0"/>
              </a:rPr>
              <a:t>jill.h</a:t>
            </a:r>
            <a:endParaRPr lang="en-US" altLang="en-US" sz="2000" b="1" i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#include "</a:t>
            </a:r>
            <a:r>
              <a:rPr lang="en-US" altLang="en-US" sz="2000" b="1" dirty="0" err="1">
                <a:ea typeface="Times New Roman" pitchFamily="18" charset="0"/>
              </a:rPr>
              <a:t>jack.h</a:t>
            </a:r>
            <a:r>
              <a:rPr lang="en-US" altLang="en-US" sz="2000" b="1" dirty="0">
                <a:ea typeface="Times New Roman" pitchFamily="18" charset="0"/>
              </a:rPr>
              <a:t>";	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this is in your code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#include "</a:t>
            </a:r>
            <a:r>
              <a:rPr lang="en-US" altLang="en-US" sz="2000" b="1" dirty="0" err="1">
                <a:ea typeface="Times New Roman" pitchFamily="18" charset="0"/>
              </a:rPr>
              <a:t>jill.h</a:t>
            </a:r>
            <a:r>
              <a:rPr lang="en-US" altLang="en-US" sz="2000" b="1" dirty="0">
                <a:ea typeface="Times New Roman" pitchFamily="18" charset="0"/>
              </a:rPr>
              <a:t>";		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so is this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void </a:t>
            </a:r>
            <a:r>
              <a:rPr lang="en-US" altLang="en-US" sz="2000" b="1" dirty="0" err="1">
                <a:ea typeface="Times New Roman" pitchFamily="18" charset="0"/>
              </a:rPr>
              <a:t>my_func</a:t>
            </a:r>
            <a:r>
              <a:rPr lang="en-US" altLang="en-US" sz="2000" b="1" dirty="0">
                <a:ea typeface="Times New Roman" pitchFamily="18" charset="0"/>
              </a:rPr>
              <a:t>(Widget p)</a:t>
            </a: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oops! – error: multiple definitions of Widget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//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}</a:t>
            </a:r>
            <a:endParaRPr lang="en-US" altLang="en-US" b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9877-0113-B661-CFB8-7301031C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1E437C-020B-A485-EDA2-38E6D742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226A67-44D5-4434-955D-2D5E40395B2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80377A9-59F5-FE2A-C2B1-C7F3E84DA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Namespaces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38EA5E4-130A-CE92-411D-C57EFC437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98298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The compiler will not compile multiple definitions; such clashes can occur from multiple headers.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One way to prevent this problem is with namespaces: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namespace Jack {	</a:t>
            </a: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 in Jack</a:t>
            </a:r>
            <a:r>
              <a:rPr lang="en-US" altLang="ja-JP" sz="2000" i="1" dirty="0">
                <a:ea typeface="MS PGothic" pitchFamily="34" charset="-128"/>
              </a:rPr>
              <a:t>’s header file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     </a:t>
            </a:r>
            <a:r>
              <a:rPr lang="en-US" altLang="en-US" sz="2000" b="1" dirty="0">
                <a:ea typeface="Times New Roman" pitchFamily="18" charset="0"/>
              </a:rPr>
              <a:t>class Glob{ /*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*/ };   			   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          class Widget{ /*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*/ }</a:t>
            </a:r>
            <a:r>
              <a:rPr lang="en-US" altLang="en-US" sz="2000" dirty="0">
                <a:ea typeface="Times New Roman" pitchFamily="18" charset="0"/>
              </a:rPr>
              <a:t>;  	   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     </a:t>
            </a:r>
            <a:r>
              <a:rPr lang="en-US" altLang="en-US" sz="2000" b="1" dirty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     #include "</a:t>
            </a:r>
            <a:r>
              <a:rPr lang="en-US" altLang="en-US" sz="2000" b="1" dirty="0" err="1">
                <a:ea typeface="Times New Roman" pitchFamily="18" charset="0"/>
              </a:rPr>
              <a:t>jack.h</a:t>
            </a:r>
            <a:r>
              <a:rPr lang="en-US" altLang="en-US" sz="2000" b="1" dirty="0">
                <a:ea typeface="Times New Roman" pitchFamily="18" charset="0"/>
              </a:rPr>
              <a:t>";	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this is in your code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#include "</a:t>
            </a:r>
            <a:r>
              <a:rPr lang="en-US" altLang="en-US" sz="2000" b="1" dirty="0" err="1">
                <a:ea typeface="Times New Roman" pitchFamily="18" charset="0"/>
              </a:rPr>
              <a:t>jill.h</a:t>
            </a:r>
            <a:r>
              <a:rPr lang="en-US" altLang="en-US" sz="2000" b="1" dirty="0">
                <a:ea typeface="Times New Roman" pitchFamily="18" charset="0"/>
              </a:rPr>
              <a:t>";		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so is this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void </a:t>
            </a:r>
            <a:r>
              <a:rPr lang="en-US" altLang="en-US" sz="2000" b="1" dirty="0" err="1">
                <a:ea typeface="Times New Roman" pitchFamily="18" charset="0"/>
              </a:rPr>
              <a:t>my_func</a:t>
            </a:r>
            <a:r>
              <a:rPr lang="en-US" altLang="en-US" sz="2000" b="1" dirty="0">
                <a:ea typeface="Times New Roman" pitchFamily="18" charset="0"/>
              </a:rPr>
              <a:t>(Jack::Widget p)</a:t>
            </a: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OK, Jack</a:t>
            </a:r>
            <a:r>
              <a:rPr lang="en-US" altLang="ja-JP" sz="2000" i="1" dirty="0">
                <a:ea typeface="MS PGothic" pitchFamily="34" charset="-128"/>
              </a:rPr>
              <a:t>’s Widget class will not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{					// </a:t>
            </a:r>
            <a:r>
              <a:rPr lang="en-US" altLang="en-US" sz="2000" i="1" dirty="0">
                <a:ea typeface="Times New Roman" pitchFamily="18" charset="0"/>
              </a:rPr>
              <a:t>clash with a different Widget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i="1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	//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}</a:t>
            </a:r>
            <a:endParaRPr lang="en-US" altLang="en-US" sz="2400" b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ADCA-F10E-DA2A-C37C-1064BDC1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16BE183-8706-69B4-B1B9-2F958DB8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2B6D-FD39-4A1C-BAEF-8EC9B101EE40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223E54C-B9AE-7750-A3A7-88858C19A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Namespaces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7EB2004-37ED-018D-380C-BC70CE0D7B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99822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A namespace is a named scope</a:t>
            </a:r>
          </a:p>
          <a:p>
            <a:pPr eaLnBrk="1" hangingPunct="1">
              <a:defRPr/>
            </a:pPr>
            <a:r>
              <a:rPr lang="en-US" altLang="en-US" sz="2400" dirty="0"/>
              <a:t>The :: syntax is used to specify which namespace you are using and which (of many possible) objects of the same name you are referring to</a:t>
            </a:r>
          </a:p>
          <a:p>
            <a:pPr eaLnBrk="1" hangingPunct="1">
              <a:defRPr/>
            </a:pPr>
            <a:r>
              <a:rPr lang="en-US" altLang="en-US" sz="2400" dirty="0"/>
              <a:t>For example, </a:t>
            </a:r>
            <a:r>
              <a:rPr lang="en-US" altLang="en-US" sz="2400" b="1" dirty="0" err="1"/>
              <a:t>cout</a:t>
            </a:r>
            <a:r>
              <a:rPr lang="en-US" altLang="en-US" sz="2400" dirty="0"/>
              <a:t> is in namespace </a:t>
            </a:r>
            <a:r>
              <a:rPr lang="en-US" altLang="en-US" sz="2400" b="1" dirty="0"/>
              <a:t>std</a:t>
            </a:r>
            <a:r>
              <a:rPr lang="en-US" altLang="en-US" sz="2400" dirty="0"/>
              <a:t>, you can write: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sz="2400" dirty="0">
                <a:ea typeface="Times New Roman" pitchFamily="18" charset="0"/>
              </a:rPr>
              <a:t>			</a:t>
            </a:r>
            <a:r>
              <a:rPr lang="en-US" altLang="en-US" sz="2000" b="1" dirty="0">
                <a:ea typeface="Times New Roman" pitchFamily="18" charset="0"/>
              </a:rPr>
              <a:t>std::</a:t>
            </a: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"Please enter stuff… \n";</a:t>
            </a:r>
          </a:p>
          <a:p>
            <a:pPr eaLnBrk="1" hangingPunct="1">
              <a:buFontTx/>
              <a:buNone/>
              <a:defRPr/>
            </a:pPr>
            <a:endParaRPr lang="en-US" altLang="en-US" sz="2800" b="1" dirty="0"/>
          </a:p>
          <a:p>
            <a:pPr lvl="1" eaLnBrk="1" hangingPunct="1"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  <a:endParaRPr lang="en-US" altLang="en-US" b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AF52-6470-5309-75D7-16B9BBE4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1CF23A-97C1-1EBF-33B0-0BB2B7BF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F0A000-7E6A-4AC0-9F29-E7888082806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883B1FD-7BE7-FD85-B1EB-B57212908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8991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/>
              <a:t>using </a:t>
            </a:r>
            <a:r>
              <a:rPr lang="en-US" altLang="en-US"/>
              <a:t>Declarations and Directives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32AC64C-1F4C-438D-BD1E-9F5CD5ABC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11430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To avoid the tedium of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std</a:t>
            </a:r>
            <a:r>
              <a:rPr lang="en-US" altLang="en-US" sz="2000" b="1" dirty="0">
                <a:ea typeface="Times New Roman" pitchFamily="18" charset="0"/>
              </a:rPr>
              <a:t>::</a:t>
            </a: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"Please enter stuff… \n"; </a:t>
            </a:r>
            <a:endParaRPr lang="en-US" altLang="en-US" sz="1000" b="1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800" b="1" dirty="0"/>
              <a:t>	</a:t>
            </a:r>
            <a:r>
              <a:rPr lang="en-US" altLang="en-US" sz="2800" dirty="0"/>
              <a:t>you could write a </a:t>
            </a:r>
            <a:r>
              <a:rPr lang="en-US" altLang="ja-JP" sz="2800" dirty="0"/>
              <a:t>“using declaration”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using std::</a:t>
            </a: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;				// </a:t>
            </a:r>
            <a:r>
              <a:rPr lang="en-US" altLang="en-US" sz="2000" i="1" dirty="0">
                <a:ea typeface="Times New Roman" pitchFamily="18" charset="0"/>
              </a:rPr>
              <a:t>when I say</a:t>
            </a:r>
            <a:r>
              <a:rPr lang="en-US" altLang="en-US" sz="2000" i="1" dirty="0">
                <a:solidFill>
                  <a:srgbClr val="0000FF"/>
                </a:solidFill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cout</a:t>
            </a:r>
            <a:r>
              <a:rPr lang="en-US" altLang="en-US" sz="2000" i="1" dirty="0">
                <a:ea typeface="Times New Roman" pitchFamily="18" charset="0"/>
              </a:rPr>
              <a:t>, I mean </a:t>
            </a:r>
            <a:r>
              <a:rPr lang="en-US" altLang="en-US" sz="2000" b="1" i="1" dirty="0">
                <a:ea typeface="Times New Roman" pitchFamily="18" charset="0"/>
              </a:rPr>
              <a:t>std::</a:t>
            </a:r>
            <a:r>
              <a:rPr lang="en-US" altLang="en-US" sz="2000" b="1" i="1" dirty="0" err="1">
                <a:ea typeface="Times New Roman" pitchFamily="18" charset="0"/>
              </a:rPr>
              <a:t>cout</a:t>
            </a:r>
            <a:endParaRPr lang="en-US" altLang="ja-JP" sz="2000" dirty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"Please enter stuff… \n"; 		// </a:t>
            </a:r>
            <a:r>
              <a:rPr lang="en-US" altLang="en-US" sz="2000" i="1" dirty="0">
                <a:ea typeface="Times New Roman" pitchFamily="18" charset="0"/>
              </a:rPr>
              <a:t>ok: std::</a:t>
            </a:r>
            <a:r>
              <a:rPr lang="en-US" altLang="en-US" sz="2000" i="1" dirty="0" err="1">
                <a:ea typeface="Times New Roman" pitchFamily="18" charset="0"/>
              </a:rPr>
              <a:t>cout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cin</a:t>
            </a:r>
            <a:r>
              <a:rPr lang="en-US" altLang="en-US" sz="2000" b="1" dirty="0">
                <a:ea typeface="Times New Roman" pitchFamily="18" charset="0"/>
              </a:rPr>
              <a:t> &gt;&gt; x;					// </a:t>
            </a:r>
            <a:r>
              <a:rPr lang="en-US" altLang="en-US" sz="2000" i="1" dirty="0">
                <a:ea typeface="Times New Roman" pitchFamily="18" charset="0"/>
              </a:rPr>
              <a:t>error: </a:t>
            </a:r>
            <a:r>
              <a:rPr lang="en-US" altLang="en-US" sz="2000" i="1" dirty="0" err="1">
                <a:ea typeface="Times New Roman" pitchFamily="18" charset="0"/>
              </a:rPr>
              <a:t>cin</a:t>
            </a:r>
            <a:r>
              <a:rPr lang="en-US" altLang="en-US" sz="2000" i="1" dirty="0">
                <a:ea typeface="Times New Roman" pitchFamily="18" charset="0"/>
              </a:rPr>
              <a:t> not in scope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000" i="1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or you could write a </a:t>
            </a:r>
            <a:r>
              <a:rPr lang="en-US" altLang="ja-JP" sz="2800" dirty="0"/>
              <a:t>“using directive”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using namespace std;  			//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ja-JP" sz="2000" i="1" dirty="0">
                <a:ea typeface="MS PGothic" pitchFamily="34" charset="-128"/>
              </a:rPr>
              <a:t>“make all names from namespace </a:t>
            </a:r>
            <a:r>
              <a:rPr lang="en-US" altLang="ja-JP" sz="2000" b="1" i="1" dirty="0">
                <a:ea typeface="MS PGothic" pitchFamily="34" charset="-128"/>
              </a:rPr>
              <a:t>std</a:t>
            </a:r>
            <a:r>
              <a:rPr lang="en-US" altLang="ja-JP" sz="2000" i="1" dirty="0">
                <a:ea typeface="MS PGothic" pitchFamily="34" charset="-128"/>
              </a:rPr>
              <a:t> available”</a:t>
            </a:r>
            <a:endParaRPr lang="en-US" altLang="ja-JP" sz="2000" dirty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"Please enter stuff… \n"; 		// </a:t>
            </a:r>
            <a:r>
              <a:rPr lang="en-US" altLang="en-US" sz="2000" i="1" dirty="0">
                <a:ea typeface="Times New Roman" pitchFamily="18" charset="0"/>
              </a:rPr>
              <a:t>ok: std::</a:t>
            </a:r>
            <a:r>
              <a:rPr lang="en-US" altLang="en-US" sz="2000" i="1" dirty="0" err="1">
                <a:ea typeface="Times New Roman" pitchFamily="18" charset="0"/>
              </a:rPr>
              <a:t>cout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cin</a:t>
            </a:r>
            <a:r>
              <a:rPr lang="en-US" altLang="en-US" sz="2000" b="1" dirty="0">
                <a:ea typeface="Times New Roman" pitchFamily="18" charset="0"/>
              </a:rPr>
              <a:t> &gt;&gt; x;					// </a:t>
            </a:r>
            <a:r>
              <a:rPr lang="en-US" altLang="en-US" sz="2000" i="1" dirty="0">
                <a:ea typeface="Times New Roman" pitchFamily="18" charset="0"/>
              </a:rPr>
              <a:t>ok: std::</a:t>
            </a:r>
            <a:r>
              <a:rPr lang="en-US" altLang="en-US" sz="2000" i="1" dirty="0" err="1">
                <a:ea typeface="Times New Roman" pitchFamily="18" charset="0"/>
              </a:rPr>
              <a:t>cin</a:t>
            </a:r>
            <a:endParaRPr lang="en-US" altLang="en-US" sz="2000" i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000" i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0F06-8BA7-EC14-6522-C0B7D588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59CB72-3427-1573-BD2C-C60213AA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35F3F1-14BE-4624-AA89-029AB36E8C9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2F451EF-85F1-CF31-D54E-5B9D8D669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Next talk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2CC9A0E-C287-9D93-516A-D1AEBAFFC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More technicalities, mostly related to classes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9D8F-EB9D-E7FA-60FD-ADDEC4C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9FC654-B6AD-7982-3FA6-51DA5656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A01C85-A076-40F8-9232-D1D4055CAA3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6CCE555-4EF5-1006-0633-BD7220A28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Language technicalities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5EC4A4C-3F6E-F8AF-A422-67E2FAC3D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103632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Are a necessary evil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 programming language is a foreign language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When learning a foreign language, you have to look at the grammar and vocabulary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We will do this in this chapter and the next 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Because: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Programs must be precisely and completely specified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A computer is a very stupid (though very fast) machine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A computer can</a:t>
            </a:r>
            <a:r>
              <a:rPr lang="en-US" altLang="ja-JP" sz="1800" dirty="0">
                <a:ea typeface="MS PGothic" pitchFamily="34" charset="-128"/>
              </a:rPr>
              <a:t>’t guess what you “really meant to say” (and shouldn’t try to)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So we must know the rules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Some of them (the C++23 standard is almost 1900 pages)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However, never forget that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What we study is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Our output is programs/systems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 programming language is only a tool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AE9AE-488C-939F-33AF-EBDF169E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9FFC08-F45D-EACD-607C-EE89EA47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02BF9F-5510-47C8-91A5-485EB6B992C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A3D7C58-151E-149F-31FE-23DC3A92C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Technicalities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75D2F5C-D20E-90AB-5224-9E29BD71A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9906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Don</a:t>
            </a:r>
            <a:r>
              <a:rPr lang="en-US" altLang="ja-JP" sz="2400" dirty="0"/>
              <a:t>’t spend your time on minor syntax and semantic issues. There is more than one way to say everything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Just like in English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Most design and programming concepts are universal, or at least very widely supported by popular programming languages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So what you learn using C++ you can use with many other languages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Language technicalities are specific to a given language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But many of the technicalities from C++ presented here have obvious counterparts in C, Java, C#, etc.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EFD1-F74B-5BB8-01F5-E85A3FE0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8D321B-7099-8EF4-FE9A-8DC2196E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8A63A7-C6C9-4E89-A2DD-33FDB0F8240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2675680-6B4A-E60D-F0BB-CC1DF7CDE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Declarations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8C0F21A-FE9A-DB59-381C-A5004039B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11277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A declaration introduces a name into a scope.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A declaration also specifies a type for the named object.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Sometimes a declaration includes an initializer.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A name must be declared before it can be used in a C++  program.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Examples: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int a = 7;			// </a:t>
            </a:r>
            <a:r>
              <a:rPr lang="en-US" altLang="en-US" sz="2000" i="1" dirty="0">
                <a:ea typeface="Times New Roman" pitchFamily="18" charset="0"/>
              </a:rPr>
              <a:t>an int variable named </a:t>
            </a:r>
            <a:r>
              <a:rPr lang="en-US" altLang="ja-JP" sz="2000" i="1" dirty="0">
                <a:ea typeface="MS PGothic" pitchFamily="34" charset="-128"/>
              </a:rPr>
              <a:t>‘a’ is declared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const double cd = 8.7;	// </a:t>
            </a:r>
            <a:r>
              <a:rPr lang="en-US" altLang="en-US" sz="2000" i="1" dirty="0">
                <a:ea typeface="Times New Roman" pitchFamily="18" charset="0"/>
              </a:rPr>
              <a:t>a double-precision floating-point constant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double sqrt(double);	// </a:t>
            </a:r>
            <a:r>
              <a:rPr lang="en-US" altLang="en-US" sz="2000" i="1" dirty="0">
                <a:ea typeface="Times New Roman" pitchFamily="18" charset="0"/>
              </a:rPr>
              <a:t>a function taking a double argument and 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returning a double result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vector&lt;Token&gt; v;</a:t>
            </a:r>
            <a:r>
              <a:rPr lang="en-US" altLang="en-US" sz="2400" b="1" dirty="0">
                <a:ea typeface="Times New Roman" pitchFamily="18" charset="0"/>
              </a:rPr>
              <a:t>		// </a:t>
            </a:r>
            <a:r>
              <a:rPr lang="en-US" altLang="en-US" sz="2000" i="1" dirty="0">
                <a:ea typeface="Times New Roman" pitchFamily="18" charset="0"/>
              </a:rPr>
              <a:t>a vector variable of </a:t>
            </a:r>
            <a:r>
              <a:rPr lang="en-US" altLang="en-US" sz="2000" b="1" i="1" dirty="0">
                <a:ea typeface="Times New Roman" pitchFamily="18" charset="0"/>
              </a:rPr>
              <a:t>Token</a:t>
            </a:r>
            <a:r>
              <a:rPr lang="en-US" altLang="en-US" sz="2000" i="1" dirty="0">
                <a:ea typeface="Times New Roman" pitchFamily="18" charset="0"/>
              </a:rPr>
              <a:t>s (variable)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09FE-3168-3E77-F494-22724CA3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9C902-927E-753B-B82F-4CCAFE07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347DEC-9B73-4952-AA46-83901306BFF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BDA8F52-7538-CB62-A46D-06E83ABC9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Declarations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046F25C-E6B5-09E1-8E2C-C0022275FB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1158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Declarations are frequently introduced into a program through “</a:t>
            </a:r>
            <a:r>
              <a:rPr lang="en-US" altLang="ja-JP" sz="2400" dirty="0"/>
              <a:t>headers”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A header is a file containing declarations providing an interface to other parts of a program</a:t>
            </a:r>
          </a:p>
          <a:p>
            <a:pPr eaLnBrk="1" hangingPunct="1">
              <a:defRPr/>
            </a:pPr>
            <a:r>
              <a:rPr lang="en-US" altLang="en-US" sz="2400" dirty="0"/>
              <a:t>This allows for abstraction – you don</a:t>
            </a:r>
            <a:r>
              <a:rPr lang="ja-JP" altLang="en-US" sz="2400" dirty="0"/>
              <a:t>’</a:t>
            </a:r>
            <a:r>
              <a:rPr lang="en-US" altLang="ja-JP" sz="2400" dirty="0"/>
              <a:t>t have to know the details of a function like </a:t>
            </a:r>
            <a:r>
              <a:rPr lang="en-US" altLang="ja-JP" sz="2000" b="1" dirty="0" err="1"/>
              <a:t>cout</a:t>
            </a:r>
            <a:r>
              <a:rPr lang="en-US" altLang="ja-JP" sz="2400" dirty="0"/>
              <a:t> in order to use it. When you add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#include “</a:t>
            </a:r>
            <a:r>
              <a:rPr lang="en-US" altLang="en-US" sz="2000" b="1" dirty="0" err="1">
                <a:ea typeface="Times New Roman" pitchFamily="18" charset="0"/>
              </a:rPr>
              <a:t>PPP.h</a:t>
            </a:r>
            <a:r>
              <a:rPr lang="en-US" altLang="en-US" sz="2000" b="1" dirty="0">
                <a:ea typeface="Times New Roman" pitchFamily="18" charset="0"/>
              </a:rPr>
              <a:t>"</a:t>
            </a:r>
            <a:endParaRPr lang="en-US" altLang="en-US" sz="2000" dirty="0">
              <a:ea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400" dirty="0"/>
              <a:t>    to your code, the PPP_support declarations (incl. the C++ standard library become available (including </a:t>
            </a:r>
            <a:r>
              <a:rPr lang="en-US" altLang="en-US" sz="2000" b="1" dirty="0" err="1"/>
              <a:t>cout</a:t>
            </a:r>
            <a:r>
              <a:rPr lang="en-US" altLang="en-US" sz="2000" dirty="0"/>
              <a:t>,</a:t>
            </a:r>
            <a:r>
              <a:rPr lang="en-US" altLang="en-US" sz="2800" dirty="0"/>
              <a:t> </a:t>
            </a:r>
            <a:r>
              <a:rPr lang="en-US" altLang="en-US" sz="2400" dirty="0"/>
              <a:t>etc.).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998A-0010-8470-7684-05F13666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Arial" pitchFamily="34" charset="0"/>
              </a:rPr>
              <a:t>Stroustrup/Programming/2024/Chapter7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A88122-CF62-777F-688F-C40366FC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ADA9D6-0510-4AFF-8824-45EBCDD0713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B6E9-CBB7-5C1B-79E5-1A4C17E8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E82B-C65F-7C81-E09F-1B6319C2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At least three errors:</a:t>
            </a:r>
          </a:p>
          <a:p>
            <a:pPr marL="800100" lvl="2" indent="0">
              <a:buNone/>
              <a:defRPr/>
            </a:pPr>
            <a:r>
              <a:rPr lang="en-US" sz="2000" b="1" dirty="0">
                <a:effectLst/>
              </a:rPr>
              <a:t>int main()</a:t>
            </a:r>
          </a:p>
          <a:p>
            <a:pPr marL="800100" lvl="2" indent="0">
              <a:buNone/>
              <a:defRPr/>
            </a:pPr>
            <a:r>
              <a:rPr lang="en-US" sz="2000" b="1" dirty="0">
                <a:effectLst/>
              </a:rPr>
              <a:t>{</a:t>
            </a:r>
          </a:p>
          <a:p>
            <a:pPr marL="800100" lvl="2" indent="0">
              <a:buNone/>
              <a:defRPr/>
            </a:pPr>
            <a:r>
              <a:rPr lang="en-US" sz="2000" b="1" dirty="0">
                <a:effectLst/>
              </a:rPr>
              <a:t>     </a:t>
            </a:r>
            <a:r>
              <a:rPr lang="en-US" sz="2000" b="1" dirty="0" err="1">
                <a:effectLst/>
              </a:rPr>
              <a:t>cout</a:t>
            </a:r>
            <a:r>
              <a:rPr lang="en-US" sz="2000" b="1" dirty="0">
                <a:effectLst/>
              </a:rPr>
              <a:t> &lt;&lt; f(</a:t>
            </a:r>
            <a:r>
              <a:rPr lang="en-US" sz="2000" b="1" dirty="0" err="1">
                <a:effectLst/>
              </a:rPr>
              <a:t>i</a:t>
            </a:r>
            <a:r>
              <a:rPr lang="en-US" sz="2000" b="1" dirty="0">
                <a:effectLst/>
              </a:rPr>
              <a:t>) &lt;&lt; ′\n′;</a:t>
            </a:r>
          </a:p>
          <a:p>
            <a:pPr marL="800100" lvl="2" indent="0">
              <a:buNone/>
              <a:defRPr/>
            </a:pPr>
            <a:r>
              <a:rPr lang="en-US" sz="2000" b="1" dirty="0">
                <a:effectLst/>
              </a:rPr>
              <a:t>}</a:t>
            </a:r>
          </a:p>
          <a:p>
            <a:pPr>
              <a:defRPr/>
            </a:pPr>
            <a:r>
              <a:rPr lang="en-US" sz="2400" dirty="0"/>
              <a:t>Add declarations: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#include ″</a:t>
            </a:r>
            <a:r>
              <a:rPr lang="en-US" sz="2000" b="1" dirty="0" err="1">
                <a:effectLst/>
              </a:rPr>
              <a:t>PPP.h</a:t>
            </a:r>
            <a:r>
              <a:rPr lang="en-US" sz="2000" b="1" dirty="0">
                <a:effectLst/>
              </a:rPr>
              <a:t>″     // </a:t>
            </a:r>
            <a:r>
              <a:rPr lang="en-GB" sz="2000" dirty="0">
                <a:effectLst/>
              </a:rPr>
              <a:t>we find the declaration of </a:t>
            </a:r>
            <a:r>
              <a:rPr lang="en-GB" sz="2000" dirty="0" err="1">
                <a:effectLst/>
              </a:rPr>
              <a:t>cout</a:t>
            </a:r>
            <a:r>
              <a:rPr lang="en-GB" sz="2000" dirty="0">
                <a:effectLst/>
              </a:rPr>
              <a:t> in here</a:t>
            </a:r>
            <a:endParaRPr lang="en-US" sz="2000" b="1" dirty="0">
              <a:effectLst/>
            </a:endParaRPr>
          </a:p>
          <a:p>
            <a:pPr marL="400050" lvl="1" indent="0">
              <a:buNone/>
              <a:defRPr/>
            </a:pPr>
            <a:r>
              <a:rPr lang="en-US" sz="1050" b="1" dirty="0">
                <a:effectLst/>
              </a:rPr>
              <a:t> 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int main() 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{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     </a:t>
            </a:r>
            <a:r>
              <a:rPr lang="en-US" sz="2000" b="1" dirty="0" err="1">
                <a:effectLst/>
              </a:rPr>
              <a:t>cout</a:t>
            </a:r>
            <a:r>
              <a:rPr lang="en-US" sz="2000" b="1" dirty="0">
                <a:effectLst/>
              </a:rPr>
              <a:t> &lt;&lt; f(</a:t>
            </a:r>
            <a:r>
              <a:rPr lang="en-US" sz="2000" b="1" dirty="0" err="1">
                <a:effectLst/>
              </a:rPr>
              <a:t>i</a:t>
            </a:r>
            <a:r>
              <a:rPr lang="en-US" sz="2000" b="1" dirty="0">
                <a:effectLst/>
              </a:rPr>
              <a:t>) &lt;&lt; ′\n′;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74584-8E41-1A3D-0174-7B45FE66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CD55-B97D-11AA-41D6-B7F86AF3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0E9A60-7032-4449-B47C-A787DC5B62D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2779-6A19-D259-81D4-33D0A43E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07C9-B740-7DF1-5028-E2DC7ECAB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0820400" cy="435133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Define your own functions and variables:</a:t>
            </a:r>
          </a:p>
          <a:p>
            <a:pPr>
              <a:defRPr/>
            </a:pPr>
            <a:endParaRPr lang="en-US" sz="2400" dirty="0"/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#include ″</a:t>
            </a:r>
            <a:r>
              <a:rPr lang="en-US" sz="2000" b="1" dirty="0" err="1">
                <a:effectLst/>
              </a:rPr>
              <a:t>PPP.h</a:t>
            </a:r>
            <a:r>
              <a:rPr lang="en-US" sz="2000" b="1" dirty="0">
                <a:effectLst/>
              </a:rPr>
              <a:t>″     // </a:t>
            </a:r>
            <a:r>
              <a:rPr lang="en-GB" sz="2000" dirty="0">
                <a:effectLst/>
              </a:rPr>
              <a:t>we find the declaration of </a:t>
            </a:r>
            <a:r>
              <a:rPr lang="en-GB" sz="2000" dirty="0" err="1">
                <a:effectLst/>
              </a:rPr>
              <a:t>cout</a:t>
            </a:r>
            <a:r>
              <a:rPr lang="en-GB" sz="2000" dirty="0">
                <a:effectLst/>
              </a:rPr>
              <a:t> in here</a:t>
            </a:r>
            <a:endParaRPr lang="en-US" sz="2000" b="1" dirty="0">
              <a:effectLst/>
            </a:endParaRPr>
          </a:p>
          <a:p>
            <a:pPr marL="400050" lvl="1" indent="0">
              <a:buNone/>
              <a:defRPr/>
            </a:pPr>
            <a:r>
              <a:rPr lang="en-US" sz="1050" b="1" dirty="0">
                <a:effectLst/>
              </a:rPr>
              <a:t> 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int f(int x ) { /* … */ }     // </a:t>
            </a:r>
            <a:r>
              <a:rPr lang="en-GB" sz="2000" dirty="0">
                <a:effectLst/>
              </a:rPr>
              <a:t>declaration of f</a:t>
            </a:r>
            <a:endParaRPr lang="en-US" sz="2000" b="1" dirty="0">
              <a:effectLst/>
            </a:endParaRP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 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int main()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{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     int </a:t>
            </a:r>
            <a:r>
              <a:rPr lang="en-US" sz="2000" b="1" dirty="0" err="1">
                <a:effectLst/>
              </a:rPr>
              <a:t>i</a:t>
            </a:r>
            <a:r>
              <a:rPr lang="en-US" sz="2000" b="1" dirty="0">
                <a:effectLst/>
              </a:rPr>
              <a:t> = 7;     // </a:t>
            </a:r>
            <a:r>
              <a:rPr lang="en-GB" sz="2000" dirty="0">
                <a:effectLst/>
              </a:rPr>
              <a:t>declaration of </a:t>
            </a:r>
            <a:r>
              <a:rPr lang="en-GB" sz="2000" dirty="0" err="1">
                <a:effectLst/>
              </a:rPr>
              <a:t>i</a:t>
            </a:r>
            <a:endParaRPr lang="en-US" sz="2000" b="1" dirty="0">
              <a:effectLst/>
            </a:endParaRP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     </a:t>
            </a:r>
            <a:r>
              <a:rPr lang="en-US" sz="2000" b="1" dirty="0" err="1">
                <a:effectLst/>
              </a:rPr>
              <a:t>cout</a:t>
            </a:r>
            <a:r>
              <a:rPr lang="en-US" sz="2000" b="1" dirty="0">
                <a:effectLst/>
              </a:rPr>
              <a:t> &lt;&lt; f(</a:t>
            </a:r>
            <a:r>
              <a:rPr lang="en-US" sz="2000" b="1" dirty="0" err="1">
                <a:effectLst/>
              </a:rPr>
              <a:t>i</a:t>
            </a:r>
            <a:r>
              <a:rPr lang="en-US" sz="2000" b="1" dirty="0">
                <a:effectLst/>
              </a:rPr>
              <a:t>) &lt;&lt; ′\n′;</a:t>
            </a:r>
          </a:p>
          <a:p>
            <a:pPr marL="400050" lvl="1" indent="0">
              <a:buNone/>
              <a:defRPr/>
            </a:pPr>
            <a:r>
              <a:rPr lang="en-US" sz="2000" b="1" dirty="0">
                <a:effectLst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79436-1AFC-99A2-04A5-330B9416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Stroustrup/Programming/2024/Chapter7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5581D-BA64-B705-CF08-D56C9247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15535F-0A98-4D7E-936B-9AA5485E152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PPP3</Template>
  <TotalTime>5242</TotalTime>
  <Words>3652</Words>
  <Application>Microsoft Office PowerPoint</Application>
  <PresentationFormat>Widescreen</PresentationFormat>
  <Paragraphs>495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MS PGothic</vt:lpstr>
      <vt:lpstr>Aptos</vt:lpstr>
      <vt:lpstr>Aptos Display</vt:lpstr>
      <vt:lpstr>Arial</vt:lpstr>
      <vt:lpstr>Calibri</vt:lpstr>
      <vt:lpstr>Times New Roman</vt:lpstr>
      <vt:lpstr>Times-Italic</vt:lpstr>
      <vt:lpstr>Wingdings</vt:lpstr>
      <vt:lpstr>PPP3</vt:lpstr>
      <vt:lpstr>Chapter 7 – Technicalities, Functions, etc.</vt:lpstr>
      <vt:lpstr>Abstract</vt:lpstr>
      <vt:lpstr>Overview</vt:lpstr>
      <vt:lpstr>Language technicalities</vt:lpstr>
      <vt:lpstr>Technicalities</vt:lpstr>
      <vt:lpstr>Declarations</vt:lpstr>
      <vt:lpstr>Declarations</vt:lpstr>
      <vt:lpstr>For example</vt:lpstr>
      <vt:lpstr>For example</vt:lpstr>
      <vt:lpstr>Definitions</vt:lpstr>
      <vt:lpstr>Declarations and definitions</vt:lpstr>
      <vt:lpstr>Why both declarations and definitions? </vt:lpstr>
      <vt:lpstr>Kinds of declarations</vt:lpstr>
      <vt:lpstr>Scope</vt:lpstr>
      <vt:lpstr>Scope</vt:lpstr>
      <vt:lpstr>Scope</vt:lpstr>
      <vt:lpstr>Scopes nest</vt:lpstr>
      <vt:lpstr>Recap: Why functions?</vt:lpstr>
      <vt:lpstr>Functions</vt:lpstr>
      <vt:lpstr>Functions: Call by Value</vt:lpstr>
      <vt:lpstr>Functions: Call by Reference</vt:lpstr>
      <vt:lpstr>Function call</vt:lpstr>
      <vt:lpstr>Function call</vt:lpstr>
      <vt:lpstr>Function call</vt:lpstr>
      <vt:lpstr>Function call</vt:lpstr>
      <vt:lpstr>Functions</vt:lpstr>
      <vt:lpstr>Call by value, reference, and const-reference</vt:lpstr>
      <vt:lpstr>References</vt:lpstr>
      <vt:lpstr>For example</vt:lpstr>
      <vt:lpstr>Compile-time functions</vt:lpstr>
      <vt:lpstr>Guidance for Passing Variables</vt:lpstr>
      <vt:lpstr>Namespaces</vt:lpstr>
      <vt:lpstr>Namespaces</vt:lpstr>
      <vt:lpstr>Namespaces</vt:lpstr>
      <vt:lpstr>using Declarations and Directives</vt:lpstr>
      <vt:lpstr>Next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Bjarne Stroustrup</cp:lastModifiedBy>
  <cp:revision>87</cp:revision>
  <dcterms:created xsi:type="dcterms:W3CDTF">1601-01-01T00:00:00Z</dcterms:created>
  <dcterms:modified xsi:type="dcterms:W3CDTF">2024-04-03T19:54:45Z</dcterms:modified>
</cp:coreProperties>
</file>