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80" r:id="rId6"/>
    <p:sldId id="261" r:id="rId7"/>
    <p:sldId id="275" r:id="rId8"/>
    <p:sldId id="276" r:id="rId9"/>
    <p:sldId id="263" r:id="rId10"/>
    <p:sldId id="287" r:id="rId11"/>
    <p:sldId id="264" r:id="rId12"/>
    <p:sldId id="265" r:id="rId13"/>
    <p:sldId id="277" r:id="rId14"/>
    <p:sldId id="266" r:id="rId15"/>
    <p:sldId id="288" r:id="rId16"/>
    <p:sldId id="267" r:id="rId17"/>
    <p:sldId id="284" r:id="rId18"/>
    <p:sldId id="268" r:id="rId19"/>
    <p:sldId id="291" r:id="rId20"/>
    <p:sldId id="281" r:id="rId21"/>
    <p:sldId id="282" r:id="rId22"/>
    <p:sldId id="269" r:id="rId23"/>
    <p:sldId id="273" r:id="rId24"/>
    <p:sldId id="272" r:id="rId25"/>
    <p:sldId id="289" r:id="rId26"/>
    <p:sldId id="270" r:id="rId27"/>
    <p:sldId id="271" r:id="rId28"/>
    <p:sldId id="274" r:id="rId29"/>
    <p:sldId id="278" r:id="rId30"/>
    <p:sldId id="279" r:id="rId31"/>
    <p:sldId id="286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B267B-F537-453D-926F-75ADCF1052EE}" v="110" dt="2024-04-03T19:55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F96B267B-F537-453D-926F-75ADCF1052EE}"/>
    <pc:docChg chg="undo custSel addSld modSld sldOrd modMainMaster modNotesMaster">
      <pc:chgData name="Bjarne Stroustrup" userId="feda092f62fc381e" providerId="LiveId" clId="{F96B267B-F537-453D-926F-75ADCF1052EE}" dt="2024-04-03T19:55:13.927" v="1897"/>
      <pc:docMkLst>
        <pc:docMk/>
      </pc:docMkLst>
      <pc:sldChg chg="addSp delSp modSp mod">
        <pc:chgData name="Bjarne Stroustrup" userId="feda092f62fc381e" providerId="LiveId" clId="{F96B267B-F537-453D-926F-75ADCF1052EE}" dt="2024-04-03T19:55:13.927" v="1897"/>
        <pc:sldMkLst>
          <pc:docMk/>
          <pc:sldMk cId="0" sldId="256"/>
        </pc:sldMkLst>
        <pc:spChg chg="add mod">
          <ac:chgData name="Bjarne Stroustrup" userId="feda092f62fc381e" providerId="LiveId" clId="{F96B267B-F537-453D-926F-75ADCF1052EE}" dt="2024-04-03T19:55:13.927" v="1897"/>
          <ac:spMkLst>
            <pc:docMk/>
            <pc:sldMk cId="0" sldId="256"/>
            <ac:spMk id="3" creationId="{BA992769-BCF7-611B-2A20-711562D47F0D}"/>
          </ac:spMkLst>
        </pc:spChg>
        <pc:spChg chg="add del mod">
          <ac:chgData name="Bjarne Stroustrup" userId="feda092f62fc381e" providerId="LiveId" clId="{F96B267B-F537-453D-926F-75ADCF1052EE}" dt="2024-03-30T19:56:21.636" v="18" actId="21"/>
          <ac:spMkLst>
            <pc:docMk/>
            <pc:sldMk cId="0" sldId="256"/>
            <ac:spMk id="3" creationId="{C83CF7DD-9FD8-AC33-651D-92D73A4817D7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k cId="0" sldId="256"/>
            <ac:spMk id="4098" creationId="{23B97346-F7C4-14C1-4A50-F0427D77F06F}"/>
          </ac:spMkLst>
        </pc:spChg>
        <pc:spChg chg="del">
          <ac:chgData name="Bjarne Stroustrup" userId="feda092f62fc381e" providerId="LiveId" clId="{F96B267B-F537-453D-926F-75ADCF1052EE}" dt="2024-03-30T19:56:18.338" v="17" actId="21"/>
          <ac:spMkLst>
            <pc:docMk/>
            <pc:sldMk cId="0" sldId="256"/>
            <ac:spMk id="4099" creationId="{E2F41BD1-4D3F-AD80-21C3-4C94623D7214}"/>
          </ac:spMkLst>
        </pc:spChg>
        <pc:picChg chg="add mod">
          <ac:chgData name="Bjarne Stroustrup" userId="feda092f62fc381e" providerId="LiveId" clId="{F96B267B-F537-453D-926F-75ADCF1052EE}" dt="2024-03-30T20:17:47.820" v="27"/>
          <ac:picMkLst>
            <pc:docMk/>
            <pc:sldMk cId="0" sldId="256"/>
            <ac:picMk id="2" creationId="{D9BD0DBD-51D8-71EA-E655-15C60308AB31}"/>
          </ac:picMkLst>
        </pc:picChg>
      </pc:sldChg>
      <pc:sldChg chg="modSp modNotes">
        <pc:chgData name="Bjarne Stroustrup" userId="feda092f62fc381e" providerId="LiveId" clId="{F96B267B-F537-453D-926F-75ADCF1052EE}" dt="2024-03-30T20:17:47.820" v="27"/>
        <pc:sldMkLst>
          <pc:docMk/>
          <pc:sldMk cId="0" sldId="257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7"/>
            <ac:spMk id="4" creationId="{8F4B271A-5079-59ED-B081-FF5D4A143B0A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7"/>
            <ac:spMk id="5" creationId="{C75FFE6E-282A-E7B5-0A85-DF25469CCB1A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7"/>
            <ac:spMk id="5122" creationId="{1EBA6DD1-ACDC-FA3E-4F5B-8633CC7098C9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7"/>
            <ac:spMk id="5123" creationId="{7D9135E5-3E78-58AC-CD74-276014A66AD7}"/>
          </ac:spMkLst>
        </pc:spChg>
      </pc:sldChg>
      <pc:sldChg chg="modSp mod">
        <pc:chgData name="Bjarne Stroustrup" userId="feda092f62fc381e" providerId="LiveId" clId="{F96B267B-F537-453D-926F-75ADCF1052EE}" dt="2024-03-30T20:16:06.237" v="26" actId="2711"/>
        <pc:sldMkLst>
          <pc:docMk/>
          <pc:sldMk cId="0" sldId="258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8"/>
            <ac:spMk id="4" creationId="{6340FE90-E050-F03A-722F-1159635A2E64}"/>
          </ac:spMkLst>
        </pc:spChg>
        <pc:spChg chg="mod">
          <ac:chgData name="Bjarne Stroustrup" userId="feda092f62fc381e" providerId="LiveId" clId="{F96B267B-F537-453D-926F-75ADCF1052EE}" dt="2024-03-30T20:16:06.237" v="26" actId="2711"/>
          <ac:spMkLst>
            <pc:docMk/>
            <pc:sldMk cId="0" sldId="258"/>
            <ac:spMk id="5" creationId="{590DAD8F-41A6-3EEA-1850-FA131A70AC4A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8"/>
            <ac:spMk id="6146" creationId="{D42B0296-557F-033D-8A9C-E98B4453B668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58"/>
            <ac:spMk id="6147" creationId="{EA4CFC99-37F9-E87B-93A9-AB55898D42A3}"/>
          </ac:spMkLst>
        </pc:spChg>
      </pc:sldChg>
      <pc:sldChg chg="modSp mod">
        <pc:chgData name="Bjarne Stroustrup" userId="feda092f62fc381e" providerId="LiveId" clId="{F96B267B-F537-453D-926F-75ADCF1052EE}" dt="2024-03-30T22:04:50.425" v="526" actId="20577"/>
        <pc:sldMkLst>
          <pc:docMk/>
          <pc:sldMk cId="0" sldId="261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1"/>
            <ac:spMk id="4" creationId="{7879BBA3-6ACD-8766-7FE8-DC83BFC79C5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1"/>
            <ac:spMk id="5" creationId="{5C542F7A-5D60-3406-710B-69E2550CFA95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1"/>
            <ac:spMk id="10242" creationId="{64743483-6019-8350-6AB9-952FD3012C4C}"/>
          </ac:spMkLst>
        </pc:spChg>
        <pc:spChg chg="mod">
          <ac:chgData name="Bjarne Stroustrup" userId="feda092f62fc381e" providerId="LiveId" clId="{F96B267B-F537-453D-926F-75ADCF1052EE}" dt="2024-03-30T22:04:50.425" v="526" actId="20577"/>
          <ac:spMkLst>
            <pc:docMk/>
            <pc:sldMk cId="0" sldId="261"/>
            <ac:spMk id="10243" creationId="{64CD7AC8-2318-BBA6-60AE-24241DCF0821}"/>
          </ac:spMkLst>
        </pc:spChg>
      </pc:sldChg>
      <pc:sldChg chg="modSp">
        <pc:chgData name="Bjarne Stroustrup" userId="feda092f62fc381e" providerId="LiveId" clId="{F96B267B-F537-453D-926F-75ADCF1052EE}" dt="2024-03-30T20:50:45.888" v="29" actId="14100"/>
        <pc:sldMkLst>
          <pc:docMk/>
          <pc:sldMk cId="0" sldId="262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2"/>
            <ac:spMk id="4" creationId="{BC0230E7-0AB0-4134-9F86-EEF58B40A62C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2"/>
            <ac:spMk id="5" creationId="{E77D11FF-6ED2-A344-6A7B-7145C21AF97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2"/>
            <ac:spMk id="11266" creationId="{A328C35E-8241-6D6C-988C-FD94A6324C2D}"/>
          </ac:spMkLst>
        </pc:spChg>
        <pc:spChg chg="mod">
          <ac:chgData name="Bjarne Stroustrup" userId="feda092f62fc381e" providerId="LiveId" clId="{F96B267B-F537-453D-926F-75ADCF1052EE}" dt="2024-03-30T20:50:45.888" v="29" actId="14100"/>
          <ac:spMkLst>
            <pc:docMk/>
            <pc:sldMk cId="0" sldId="262"/>
            <ac:spMk id="11267" creationId="{501DBF0B-2357-FA04-984C-F85E90782613}"/>
          </ac:spMkLst>
        </pc:spChg>
      </pc:sldChg>
      <pc:sldChg chg="modSp mod modNotesTx">
        <pc:chgData name="Bjarne Stroustrup" userId="feda092f62fc381e" providerId="LiveId" clId="{F96B267B-F537-453D-926F-75ADCF1052EE}" dt="2024-03-30T22:27:09.799" v="909" actId="20577"/>
        <pc:sldMkLst>
          <pc:docMk/>
          <pc:sldMk cId="0" sldId="263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3"/>
            <ac:spMk id="9" creationId="{F73819A0-9C2A-393F-E9C4-FEA7CCB9027A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3"/>
            <ac:spMk id="10" creationId="{1C704700-3730-1897-8A4C-8AE80258F259}"/>
          </ac:spMkLst>
        </pc:spChg>
        <pc:spChg chg="mod">
          <ac:chgData name="Bjarne Stroustrup" userId="feda092f62fc381e" providerId="LiveId" clId="{F96B267B-F537-453D-926F-75ADCF1052EE}" dt="2024-03-30T21:12:46.222" v="184" actId="20577"/>
          <ac:spMkLst>
            <pc:docMk/>
            <pc:sldMk cId="0" sldId="263"/>
            <ac:spMk id="12290" creationId="{186ADA80-78E4-2253-FD96-0084D874DD77}"/>
          </ac:spMkLst>
        </pc:spChg>
        <pc:spChg chg="mod">
          <ac:chgData name="Bjarne Stroustrup" userId="feda092f62fc381e" providerId="LiveId" clId="{F96B267B-F537-453D-926F-75ADCF1052EE}" dt="2024-03-30T22:27:09.799" v="909" actId="20577"/>
          <ac:spMkLst>
            <pc:docMk/>
            <pc:sldMk cId="0" sldId="263"/>
            <ac:spMk id="12291" creationId="{0061C689-D27D-E37B-E207-CDD3CBEB865B}"/>
          </ac:spMkLst>
        </pc:spChg>
        <pc:spChg chg="mod">
          <ac:chgData name="Bjarne Stroustrup" userId="feda092f62fc381e" providerId="LiveId" clId="{F96B267B-F537-453D-926F-75ADCF1052EE}" dt="2024-03-30T22:19:10.006" v="801" actId="20577"/>
          <ac:spMkLst>
            <pc:docMk/>
            <pc:sldMk cId="0" sldId="263"/>
            <ac:spMk id="12293" creationId="{E2DD9515-2917-5CAC-F91F-D7A677EE7D48}"/>
          </ac:spMkLst>
        </pc:spChg>
        <pc:spChg chg="mod">
          <ac:chgData name="Bjarne Stroustrup" userId="feda092f62fc381e" providerId="LiveId" clId="{F96B267B-F537-453D-926F-75ADCF1052EE}" dt="2024-03-30T22:19:18.658" v="804" actId="20577"/>
          <ac:spMkLst>
            <pc:docMk/>
            <pc:sldMk cId="0" sldId="263"/>
            <ac:spMk id="12294" creationId="{B878527E-73B4-B021-BA46-5225FD686ADF}"/>
          </ac:spMkLst>
        </pc:spChg>
        <pc:spChg chg="mod">
          <ac:chgData name="Bjarne Stroustrup" userId="feda092f62fc381e" providerId="LiveId" clId="{F96B267B-F537-453D-926F-75ADCF1052EE}" dt="2024-03-30T22:19:15.165" v="802" actId="20577"/>
          <ac:spMkLst>
            <pc:docMk/>
            <pc:sldMk cId="0" sldId="263"/>
            <ac:spMk id="12295" creationId="{75455946-AD8A-6BA5-37B8-90E90C37C04B}"/>
          </ac:spMkLst>
        </pc:spChg>
        <pc:spChg chg="mod">
          <ac:chgData name="Bjarne Stroustrup" userId="feda092f62fc381e" providerId="LiveId" clId="{F96B267B-F537-453D-926F-75ADCF1052EE}" dt="2024-03-30T22:19:34.100" v="805" actId="404"/>
          <ac:spMkLst>
            <pc:docMk/>
            <pc:sldMk cId="0" sldId="263"/>
            <ac:spMk id="12296" creationId="{26C97E22-54AD-B78F-30F0-A72CA42B6209}"/>
          </ac:spMkLst>
        </pc:spChg>
        <pc:spChg chg="mod">
          <ac:chgData name="Bjarne Stroustrup" userId="feda092f62fc381e" providerId="LiveId" clId="{F96B267B-F537-453D-926F-75ADCF1052EE}" dt="2024-03-30T22:10:45.162" v="630" actId="1076"/>
          <ac:spMkLst>
            <pc:docMk/>
            <pc:sldMk cId="0" sldId="263"/>
            <ac:spMk id="12297" creationId="{A19BD4EE-4823-0881-B18B-30028FAF68ED}"/>
          </ac:spMkLst>
        </pc:spChg>
      </pc:sldChg>
      <pc:sldChg chg="delSp modSp mod">
        <pc:chgData name="Bjarne Stroustrup" userId="feda092f62fc381e" providerId="LiveId" clId="{F96B267B-F537-453D-926F-75ADCF1052EE}" dt="2024-03-30T22:38:24.986" v="1062" actId="20577"/>
        <pc:sldMkLst>
          <pc:docMk/>
          <pc:sldMk cId="0" sldId="264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4"/>
            <ac:spMk id="9" creationId="{219D3028-BE18-1063-F713-F25113F38F46}"/>
          </ac:spMkLst>
        </pc:spChg>
        <pc:spChg chg="mod">
          <ac:chgData name="Bjarne Stroustrup" userId="feda092f62fc381e" providerId="LiveId" clId="{F96B267B-F537-453D-926F-75ADCF1052EE}" dt="2024-03-30T21:13:59.139" v="195" actId="20577"/>
          <ac:spMkLst>
            <pc:docMk/>
            <pc:sldMk cId="0" sldId="264"/>
            <ac:spMk id="10" creationId="{E8F77005-8E5C-938F-A1CF-A7EA74F3514F}"/>
          </ac:spMkLst>
        </pc:spChg>
        <pc:spChg chg="mod">
          <ac:chgData name="Bjarne Stroustrup" userId="feda092f62fc381e" providerId="LiveId" clId="{F96B267B-F537-453D-926F-75ADCF1052EE}" dt="2024-03-30T21:17:09.447" v="229" actId="20577"/>
          <ac:spMkLst>
            <pc:docMk/>
            <pc:sldMk cId="0" sldId="264"/>
            <ac:spMk id="13314" creationId="{D3E6883F-151D-76D0-9FAB-2B82E2BFAE04}"/>
          </ac:spMkLst>
        </pc:spChg>
        <pc:spChg chg="mod">
          <ac:chgData name="Bjarne Stroustrup" userId="feda092f62fc381e" providerId="LiveId" clId="{F96B267B-F537-453D-926F-75ADCF1052EE}" dt="2024-03-30T22:38:24.986" v="1062" actId="20577"/>
          <ac:spMkLst>
            <pc:docMk/>
            <pc:sldMk cId="0" sldId="264"/>
            <ac:spMk id="13315" creationId="{A35255FC-23B8-0C53-1536-29A3C1710B94}"/>
          </ac:spMkLst>
        </pc:spChg>
        <pc:spChg chg="del mod">
          <ac:chgData name="Bjarne Stroustrup" userId="feda092f62fc381e" providerId="LiveId" clId="{F96B267B-F537-453D-926F-75ADCF1052EE}" dt="2024-03-30T21:11:56.219" v="175" actId="478"/>
          <ac:spMkLst>
            <pc:docMk/>
            <pc:sldMk cId="0" sldId="264"/>
            <ac:spMk id="14341" creationId="{1302664F-5CE3-AEF6-4BDE-8AF5BA5EE189}"/>
          </ac:spMkLst>
        </pc:spChg>
        <pc:spChg chg="del mod">
          <ac:chgData name="Bjarne Stroustrup" userId="feda092f62fc381e" providerId="LiveId" clId="{F96B267B-F537-453D-926F-75ADCF1052EE}" dt="2024-03-30T21:11:56.219" v="175" actId="478"/>
          <ac:spMkLst>
            <pc:docMk/>
            <pc:sldMk cId="0" sldId="264"/>
            <ac:spMk id="14342" creationId="{4729A234-CC85-EBDF-F6C7-711EE1C71D42}"/>
          </ac:spMkLst>
        </pc:spChg>
        <pc:spChg chg="del mod">
          <ac:chgData name="Bjarne Stroustrup" userId="feda092f62fc381e" providerId="LiveId" clId="{F96B267B-F537-453D-926F-75ADCF1052EE}" dt="2024-03-30T21:11:56.219" v="175" actId="478"/>
          <ac:spMkLst>
            <pc:docMk/>
            <pc:sldMk cId="0" sldId="264"/>
            <ac:spMk id="14343" creationId="{1B33B8AA-8EBC-2502-EFD6-EF0A5A93D1AB}"/>
          </ac:spMkLst>
        </pc:spChg>
        <pc:spChg chg="del mod">
          <ac:chgData name="Bjarne Stroustrup" userId="feda092f62fc381e" providerId="LiveId" clId="{F96B267B-F537-453D-926F-75ADCF1052EE}" dt="2024-03-30T21:11:56.219" v="175" actId="478"/>
          <ac:spMkLst>
            <pc:docMk/>
            <pc:sldMk cId="0" sldId="264"/>
            <ac:spMk id="14344" creationId="{3EF9720B-69CA-F286-F38C-44D7944DC205}"/>
          </ac:spMkLst>
        </pc:spChg>
        <pc:spChg chg="del mod">
          <ac:chgData name="Bjarne Stroustrup" userId="feda092f62fc381e" providerId="LiveId" clId="{F96B267B-F537-453D-926F-75ADCF1052EE}" dt="2024-03-30T21:11:56.219" v="175" actId="478"/>
          <ac:spMkLst>
            <pc:docMk/>
            <pc:sldMk cId="0" sldId="264"/>
            <ac:spMk id="14345" creationId="{AB4C47C7-AA5D-6A0B-90A6-33E77BC87A0D}"/>
          </ac:spMkLst>
        </pc:spChg>
      </pc:sldChg>
      <pc:sldChg chg="delSp modSp mod">
        <pc:chgData name="Bjarne Stroustrup" userId="feda092f62fc381e" providerId="LiveId" clId="{F96B267B-F537-453D-926F-75ADCF1052EE}" dt="2024-03-30T22:38:49.109" v="1078" actId="113"/>
        <pc:sldMkLst>
          <pc:docMk/>
          <pc:sldMk cId="0" sldId="265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5"/>
            <ac:spMk id="9" creationId="{40943E3B-0E50-53E0-3A05-FA6CCD35D145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5"/>
            <ac:spMk id="10" creationId="{5EDDF8C5-29D6-EF2C-0A27-182E0171CEAF}"/>
          </ac:spMkLst>
        </pc:spChg>
        <pc:spChg chg="mod">
          <ac:chgData name="Bjarne Stroustrup" userId="feda092f62fc381e" providerId="LiveId" clId="{F96B267B-F537-453D-926F-75ADCF1052EE}" dt="2024-03-30T21:17:24.552" v="234" actId="20577"/>
          <ac:spMkLst>
            <pc:docMk/>
            <pc:sldMk cId="0" sldId="265"/>
            <ac:spMk id="14338" creationId="{722BC72E-4890-45A9-AB76-EFD9EE0FDBAC}"/>
          </ac:spMkLst>
        </pc:spChg>
        <pc:spChg chg="mod">
          <ac:chgData name="Bjarne Stroustrup" userId="feda092f62fc381e" providerId="LiveId" clId="{F96B267B-F537-453D-926F-75ADCF1052EE}" dt="2024-03-30T22:38:49.109" v="1078" actId="113"/>
          <ac:spMkLst>
            <pc:docMk/>
            <pc:sldMk cId="0" sldId="265"/>
            <ac:spMk id="14339" creationId="{BD85CB95-CB6D-65B2-49A8-EC620A7C89AF}"/>
          </ac:spMkLst>
        </pc:spChg>
        <pc:spChg chg="del mod">
          <ac:chgData name="Bjarne Stroustrup" userId="feda092f62fc381e" providerId="LiveId" clId="{F96B267B-F537-453D-926F-75ADCF1052EE}" dt="2024-03-30T21:10:13.293" v="158" actId="478"/>
          <ac:spMkLst>
            <pc:docMk/>
            <pc:sldMk cId="0" sldId="265"/>
            <ac:spMk id="15365" creationId="{030785D4-B83B-AC0F-94A7-E0B6A90B7E36}"/>
          </ac:spMkLst>
        </pc:spChg>
        <pc:spChg chg="del mod">
          <ac:chgData name="Bjarne Stroustrup" userId="feda092f62fc381e" providerId="LiveId" clId="{F96B267B-F537-453D-926F-75ADCF1052EE}" dt="2024-03-30T21:10:13.293" v="158" actId="478"/>
          <ac:spMkLst>
            <pc:docMk/>
            <pc:sldMk cId="0" sldId="265"/>
            <ac:spMk id="15366" creationId="{6FDD8BC3-4480-4CB5-8265-8643506F34E7}"/>
          </ac:spMkLst>
        </pc:spChg>
        <pc:spChg chg="del mod">
          <ac:chgData name="Bjarne Stroustrup" userId="feda092f62fc381e" providerId="LiveId" clId="{F96B267B-F537-453D-926F-75ADCF1052EE}" dt="2024-03-30T21:10:13.293" v="158" actId="478"/>
          <ac:spMkLst>
            <pc:docMk/>
            <pc:sldMk cId="0" sldId="265"/>
            <ac:spMk id="15367" creationId="{5ADAF4C7-B2CC-1237-79EC-E851C5C25F46}"/>
          </ac:spMkLst>
        </pc:spChg>
        <pc:spChg chg="del mod">
          <ac:chgData name="Bjarne Stroustrup" userId="feda092f62fc381e" providerId="LiveId" clId="{F96B267B-F537-453D-926F-75ADCF1052EE}" dt="2024-03-30T21:10:36.685" v="162" actId="478"/>
          <ac:spMkLst>
            <pc:docMk/>
            <pc:sldMk cId="0" sldId="265"/>
            <ac:spMk id="15368" creationId="{C3399670-A189-45FB-3E8F-7240E4FEB1E1}"/>
          </ac:spMkLst>
        </pc:spChg>
        <pc:spChg chg="del mod">
          <ac:chgData name="Bjarne Stroustrup" userId="feda092f62fc381e" providerId="LiveId" clId="{F96B267B-F537-453D-926F-75ADCF1052EE}" dt="2024-03-30T21:10:13.293" v="158" actId="478"/>
          <ac:spMkLst>
            <pc:docMk/>
            <pc:sldMk cId="0" sldId="265"/>
            <ac:spMk id="15369" creationId="{B68BCC75-3813-C85B-698D-906A0099ED5D}"/>
          </ac:spMkLst>
        </pc:spChg>
      </pc:sldChg>
      <pc:sldChg chg="delSp modSp mod">
        <pc:chgData name="Bjarne Stroustrup" userId="feda092f62fc381e" providerId="LiveId" clId="{F96B267B-F537-453D-926F-75ADCF1052EE}" dt="2024-03-30T21:19:37.959" v="264" actId="20577"/>
        <pc:sldMkLst>
          <pc:docMk/>
          <pc:sldMk cId="0" sldId="266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6"/>
            <ac:spMk id="9" creationId="{9D7CB383-6934-F51A-BB5C-78E9E7FC6DCD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6"/>
            <ac:spMk id="10" creationId="{ABE66F5F-3C9C-6109-EEA9-EF008858A62A}"/>
          </ac:spMkLst>
        </pc:spChg>
        <pc:spChg chg="mod">
          <ac:chgData name="Bjarne Stroustrup" userId="feda092f62fc381e" providerId="LiveId" clId="{F96B267B-F537-453D-926F-75ADCF1052EE}" dt="2024-03-30T21:18:49.335" v="247" actId="1076"/>
          <ac:spMkLst>
            <pc:docMk/>
            <pc:sldMk cId="0" sldId="266"/>
            <ac:spMk id="16386" creationId="{78C37ABA-8E83-B412-0C83-D147F05FB409}"/>
          </ac:spMkLst>
        </pc:spChg>
        <pc:spChg chg="mod">
          <ac:chgData name="Bjarne Stroustrup" userId="feda092f62fc381e" providerId="LiveId" clId="{F96B267B-F537-453D-926F-75ADCF1052EE}" dt="2024-03-30T21:19:37.959" v="264" actId="20577"/>
          <ac:spMkLst>
            <pc:docMk/>
            <pc:sldMk cId="0" sldId="266"/>
            <ac:spMk id="16387" creationId="{04370887-7500-B53B-80C2-23959956580D}"/>
          </ac:spMkLst>
        </pc:spChg>
        <pc:spChg chg="del mod">
          <ac:chgData name="Bjarne Stroustrup" userId="feda092f62fc381e" providerId="LiveId" clId="{F96B267B-F537-453D-926F-75ADCF1052EE}" dt="2024-03-30T21:18:37.727" v="244" actId="478"/>
          <ac:spMkLst>
            <pc:docMk/>
            <pc:sldMk cId="0" sldId="266"/>
            <ac:spMk id="17413" creationId="{61122F23-D712-C27C-CE0F-3F348317F51A}"/>
          </ac:spMkLst>
        </pc:spChg>
        <pc:spChg chg="del mod">
          <ac:chgData name="Bjarne Stroustrup" userId="feda092f62fc381e" providerId="LiveId" clId="{F96B267B-F537-453D-926F-75ADCF1052EE}" dt="2024-03-30T21:18:37.727" v="244" actId="478"/>
          <ac:spMkLst>
            <pc:docMk/>
            <pc:sldMk cId="0" sldId="266"/>
            <ac:spMk id="17414" creationId="{29A80928-5080-545C-6CC3-1697CC1D0C15}"/>
          </ac:spMkLst>
        </pc:spChg>
        <pc:spChg chg="del mod">
          <ac:chgData name="Bjarne Stroustrup" userId="feda092f62fc381e" providerId="LiveId" clId="{F96B267B-F537-453D-926F-75ADCF1052EE}" dt="2024-03-30T21:18:37.727" v="244" actId="478"/>
          <ac:spMkLst>
            <pc:docMk/>
            <pc:sldMk cId="0" sldId="266"/>
            <ac:spMk id="17415" creationId="{B68C17AA-2E99-0DA4-54F9-B551DDBE4416}"/>
          </ac:spMkLst>
        </pc:spChg>
        <pc:spChg chg="del mod">
          <ac:chgData name="Bjarne Stroustrup" userId="feda092f62fc381e" providerId="LiveId" clId="{F96B267B-F537-453D-926F-75ADCF1052EE}" dt="2024-03-30T21:18:41.891" v="245" actId="478"/>
          <ac:spMkLst>
            <pc:docMk/>
            <pc:sldMk cId="0" sldId="266"/>
            <ac:spMk id="17416" creationId="{BFF72DE6-CE15-4420-EDFE-CCB406EAF577}"/>
          </ac:spMkLst>
        </pc:spChg>
        <pc:spChg chg="del mod">
          <ac:chgData name="Bjarne Stroustrup" userId="feda092f62fc381e" providerId="LiveId" clId="{F96B267B-F537-453D-926F-75ADCF1052EE}" dt="2024-03-30T21:18:37.727" v="244" actId="478"/>
          <ac:spMkLst>
            <pc:docMk/>
            <pc:sldMk cId="0" sldId="266"/>
            <ac:spMk id="17417" creationId="{AC911F5E-E14D-C528-65F5-6DFA3D165282}"/>
          </ac:spMkLst>
        </pc:spChg>
      </pc:sldChg>
      <pc:sldChg chg="modSp mod">
        <pc:chgData name="Bjarne Stroustrup" userId="feda092f62fc381e" providerId="LiveId" clId="{F96B267B-F537-453D-926F-75ADCF1052EE}" dt="2024-03-31T00:54:41.424" v="1088" actId="20577"/>
        <pc:sldMkLst>
          <pc:docMk/>
          <pc:sldMk cId="0" sldId="267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7"/>
            <ac:spMk id="4" creationId="{8249BFAA-3D86-39BC-C13A-14505F512A9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7"/>
            <ac:spMk id="5" creationId="{F36BB425-D442-6F46-89F1-E80414DC78C2}"/>
          </ac:spMkLst>
        </pc:spChg>
        <pc:spChg chg="mod">
          <ac:chgData name="Bjarne Stroustrup" userId="feda092f62fc381e" providerId="LiveId" clId="{F96B267B-F537-453D-926F-75ADCF1052EE}" dt="2024-03-30T21:35:21.399" v="370" actId="1076"/>
          <ac:spMkLst>
            <pc:docMk/>
            <pc:sldMk cId="0" sldId="267"/>
            <ac:spMk id="17410" creationId="{0B6002FC-E729-CE28-8BAD-A162F7904498}"/>
          </ac:spMkLst>
        </pc:spChg>
        <pc:spChg chg="mod">
          <ac:chgData name="Bjarne Stroustrup" userId="feda092f62fc381e" providerId="LiveId" clId="{F96B267B-F537-453D-926F-75ADCF1052EE}" dt="2024-03-31T00:54:41.424" v="1088" actId="20577"/>
          <ac:spMkLst>
            <pc:docMk/>
            <pc:sldMk cId="0" sldId="267"/>
            <ac:spMk id="17411" creationId="{F9B29DA9-A738-3A41-C2E4-04B9DA70EC19}"/>
          </ac:spMkLst>
        </pc:spChg>
      </pc:sldChg>
      <pc:sldChg chg="modSp mod">
        <pc:chgData name="Bjarne Stroustrup" userId="feda092f62fc381e" providerId="LiveId" clId="{F96B267B-F537-453D-926F-75ADCF1052EE}" dt="2024-03-31T01:00:21.603" v="1260" actId="14100"/>
        <pc:sldMkLst>
          <pc:docMk/>
          <pc:sldMk cId="0" sldId="268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8"/>
            <ac:spMk id="4" creationId="{AAD06A56-D822-7F11-E466-CDDF661F32CA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8"/>
            <ac:spMk id="5" creationId="{16E9A32C-4856-3EE7-8F99-CAD4AECF8A4C}"/>
          </ac:spMkLst>
        </pc:spChg>
        <pc:spChg chg="mod">
          <ac:chgData name="Bjarne Stroustrup" userId="feda092f62fc381e" providerId="LiveId" clId="{F96B267B-F537-453D-926F-75ADCF1052EE}" dt="2024-03-31T01:00:18.625" v="1259" actId="14100"/>
          <ac:spMkLst>
            <pc:docMk/>
            <pc:sldMk cId="0" sldId="268"/>
            <ac:spMk id="18434" creationId="{686269CD-E229-29EA-B9AA-A3A62785F4AB}"/>
          </ac:spMkLst>
        </pc:spChg>
        <pc:spChg chg="mod">
          <ac:chgData name="Bjarne Stroustrup" userId="feda092f62fc381e" providerId="LiveId" clId="{F96B267B-F537-453D-926F-75ADCF1052EE}" dt="2024-03-31T01:00:21.603" v="1260" actId="14100"/>
          <ac:spMkLst>
            <pc:docMk/>
            <pc:sldMk cId="0" sldId="268"/>
            <ac:spMk id="18435" creationId="{315BD20E-8D43-B39C-1829-A681247A0127}"/>
          </ac:spMkLst>
        </pc:spChg>
      </pc:sldChg>
      <pc:sldChg chg="delSp modSp mod">
        <pc:chgData name="Bjarne Stroustrup" userId="feda092f62fc381e" providerId="LiveId" clId="{F96B267B-F537-453D-926F-75ADCF1052EE}" dt="2024-03-31T01:04:41.088" v="1411" actId="20577"/>
        <pc:sldMkLst>
          <pc:docMk/>
          <pc:sldMk cId="0" sldId="269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9"/>
            <ac:spMk id="9" creationId="{33E3C506-0B32-BEC5-F88D-AAAB5F9CC06C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69"/>
            <ac:spMk id="10" creationId="{AC4C11CC-BBE9-12B5-BB79-FC010A534075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k cId="0" sldId="269"/>
            <ac:spMk id="19458" creationId="{4BD701A3-BF22-A688-CCCF-B51C2D050CF9}"/>
          </ac:spMkLst>
        </pc:spChg>
        <pc:spChg chg="mod">
          <ac:chgData name="Bjarne Stroustrup" userId="feda092f62fc381e" providerId="LiveId" clId="{F96B267B-F537-453D-926F-75ADCF1052EE}" dt="2024-03-31T01:04:41.088" v="1411" actId="20577"/>
          <ac:spMkLst>
            <pc:docMk/>
            <pc:sldMk cId="0" sldId="269"/>
            <ac:spMk id="19459" creationId="{EC467746-6AC0-936F-D0AB-8F38AE77F11E}"/>
          </ac:spMkLst>
        </pc:spChg>
        <pc:spChg chg="del mod">
          <ac:chgData name="Bjarne Stroustrup" userId="feda092f62fc381e" providerId="LiveId" clId="{F96B267B-F537-453D-926F-75ADCF1052EE}" dt="2024-03-30T21:21:52.426" v="290" actId="478"/>
          <ac:spMkLst>
            <pc:docMk/>
            <pc:sldMk cId="0" sldId="269"/>
            <ac:spMk id="25605" creationId="{8D701F12-BEA6-F859-309B-18225EF85EC4}"/>
          </ac:spMkLst>
        </pc:spChg>
        <pc:spChg chg="del mod">
          <ac:chgData name="Bjarne Stroustrup" userId="feda092f62fc381e" providerId="LiveId" clId="{F96B267B-F537-453D-926F-75ADCF1052EE}" dt="2024-03-30T21:21:52.426" v="290" actId="478"/>
          <ac:spMkLst>
            <pc:docMk/>
            <pc:sldMk cId="0" sldId="269"/>
            <ac:spMk id="25606" creationId="{EFB44419-E483-C2AE-5D04-07D71C744815}"/>
          </ac:spMkLst>
        </pc:spChg>
        <pc:spChg chg="del mod">
          <ac:chgData name="Bjarne Stroustrup" userId="feda092f62fc381e" providerId="LiveId" clId="{F96B267B-F537-453D-926F-75ADCF1052EE}" dt="2024-03-30T21:21:52.426" v="290" actId="478"/>
          <ac:spMkLst>
            <pc:docMk/>
            <pc:sldMk cId="0" sldId="269"/>
            <ac:spMk id="25607" creationId="{0C3B427D-FB0C-050E-9002-556B7DB9F08C}"/>
          </ac:spMkLst>
        </pc:spChg>
        <pc:spChg chg="del mod">
          <ac:chgData name="Bjarne Stroustrup" userId="feda092f62fc381e" providerId="LiveId" clId="{F96B267B-F537-453D-926F-75ADCF1052EE}" dt="2024-03-30T21:21:52.426" v="290" actId="478"/>
          <ac:spMkLst>
            <pc:docMk/>
            <pc:sldMk cId="0" sldId="269"/>
            <ac:spMk id="25608" creationId="{BD02A3BB-1142-F9D9-0878-726BBBFB55AD}"/>
          </ac:spMkLst>
        </pc:spChg>
        <pc:spChg chg="del mod">
          <ac:chgData name="Bjarne Stroustrup" userId="feda092f62fc381e" providerId="LiveId" clId="{F96B267B-F537-453D-926F-75ADCF1052EE}" dt="2024-03-30T21:21:52.426" v="290" actId="478"/>
          <ac:spMkLst>
            <pc:docMk/>
            <pc:sldMk cId="0" sldId="269"/>
            <ac:spMk id="25609" creationId="{F8BFA089-8E17-5236-9780-AC29A21FDD12}"/>
          </ac:spMkLst>
        </pc:spChg>
      </pc:sldChg>
      <pc:sldChg chg="modSp mod">
        <pc:chgData name="Bjarne Stroustrup" userId="feda092f62fc381e" providerId="LiveId" clId="{F96B267B-F537-453D-926F-75ADCF1052EE}" dt="2024-03-30T21:00:28.956" v="145" actId="403"/>
        <pc:sldMkLst>
          <pc:docMk/>
          <pc:sldMk cId="0" sldId="270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0"/>
            <ac:spMk id="4" creationId="{5CA33F11-B17E-3541-6EED-5063C6CC63CB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0"/>
            <ac:spMk id="5" creationId="{E3B16088-CD68-D336-08EC-21B28FBE9090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0"/>
            <ac:spMk id="20482" creationId="{EB3D4890-488B-8748-CBF0-4D11402944CF}"/>
          </ac:spMkLst>
        </pc:spChg>
        <pc:spChg chg="mod">
          <ac:chgData name="Bjarne Stroustrup" userId="feda092f62fc381e" providerId="LiveId" clId="{F96B267B-F537-453D-926F-75ADCF1052EE}" dt="2024-03-30T21:00:28.956" v="145" actId="403"/>
          <ac:spMkLst>
            <pc:docMk/>
            <pc:sldMk cId="0" sldId="270"/>
            <ac:spMk id="20483" creationId="{0F5C8F41-14CC-2EF5-2EE3-70970C34F99E}"/>
          </ac:spMkLst>
        </pc:spChg>
      </pc:sldChg>
      <pc:sldChg chg="modSp mod">
        <pc:chgData name="Bjarne Stroustrup" userId="feda092f62fc381e" providerId="LiveId" clId="{F96B267B-F537-453D-926F-75ADCF1052EE}" dt="2024-03-30T21:39:49.611" v="433" actId="20577"/>
        <pc:sldMkLst>
          <pc:docMk/>
          <pc:sldMk cId="0" sldId="271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1"/>
            <ac:spMk id="4" creationId="{B1E7B085-527A-4A4C-1467-187E60A0999E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1"/>
            <ac:spMk id="5" creationId="{46D42D68-7191-50F8-9487-D76A3C8C0743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1"/>
            <ac:spMk id="21506" creationId="{BC7F15A1-FE2A-9C92-9060-F0DE750158FC}"/>
          </ac:spMkLst>
        </pc:spChg>
        <pc:spChg chg="mod">
          <ac:chgData name="Bjarne Stroustrup" userId="feda092f62fc381e" providerId="LiveId" clId="{F96B267B-F537-453D-926F-75ADCF1052EE}" dt="2024-03-30T21:39:49.611" v="433" actId="20577"/>
          <ac:spMkLst>
            <pc:docMk/>
            <pc:sldMk cId="0" sldId="271"/>
            <ac:spMk id="21507" creationId="{FD50982C-AD30-B012-2941-4E01E30D4469}"/>
          </ac:spMkLst>
        </pc:spChg>
      </pc:sldChg>
      <pc:sldChg chg="modSp mod">
        <pc:chgData name="Bjarne Stroustrup" userId="feda092f62fc381e" providerId="LiveId" clId="{F96B267B-F537-453D-926F-75ADCF1052EE}" dt="2024-03-30T21:38:33.873" v="419" actId="20577"/>
        <pc:sldMkLst>
          <pc:docMk/>
          <pc:sldMk cId="0" sldId="272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2"/>
            <ac:spMk id="4" creationId="{6523CD65-9A2F-F6A0-9E30-6BED53D21BC8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2"/>
            <ac:spMk id="5" creationId="{1C5563A4-E363-7D52-153D-F1F785901131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2"/>
            <ac:spMk id="22530" creationId="{AAD1C65B-ABBF-DD5D-B58C-C99C77DE3882}"/>
          </ac:spMkLst>
        </pc:spChg>
        <pc:spChg chg="mod">
          <ac:chgData name="Bjarne Stroustrup" userId="feda092f62fc381e" providerId="LiveId" clId="{F96B267B-F537-453D-926F-75ADCF1052EE}" dt="2024-03-30T21:38:33.873" v="419" actId="20577"/>
          <ac:spMkLst>
            <pc:docMk/>
            <pc:sldMk cId="0" sldId="272"/>
            <ac:spMk id="22531" creationId="{C5C607DC-99BD-844C-4564-A637D825362F}"/>
          </ac:spMkLst>
        </pc:spChg>
      </pc:sldChg>
      <pc:sldChg chg="modSp mod">
        <pc:chgData name="Bjarne Stroustrup" userId="feda092f62fc381e" providerId="LiveId" clId="{F96B267B-F537-453D-926F-75ADCF1052EE}" dt="2024-03-30T21:37:36.741" v="413"/>
        <pc:sldMkLst>
          <pc:docMk/>
          <pc:sldMk cId="0" sldId="273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3"/>
            <ac:spMk id="4" creationId="{72594AD6-2C3F-0F18-35E5-510324857060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3"/>
            <ac:spMk id="5" creationId="{CFB100E1-DD57-D2F0-91F5-2DC5518779C7}"/>
          </ac:spMkLst>
        </pc:spChg>
        <pc:spChg chg="mod">
          <ac:chgData name="Bjarne Stroustrup" userId="feda092f62fc381e" providerId="LiveId" clId="{F96B267B-F537-453D-926F-75ADCF1052EE}" dt="2024-03-30T21:36:38.993" v="394" actId="20577"/>
          <ac:spMkLst>
            <pc:docMk/>
            <pc:sldMk cId="0" sldId="273"/>
            <ac:spMk id="23554" creationId="{DD9DBEE8-D1CD-83CA-C342-B88440F1B936}"/>
          </ac:spMkLst>
        </pc:spChg>
        <pc:spChg chg="mod">
          <ac:chgData name="Bjarne Stroustrup" userId="feda092f62fc381e" providerId="LiveId" clId="{F96B267B-F537-453D-926F-75ADCF1052EE}" dt="2024-03-30T21:37:36.741" v="413"/>
          <ac:spMkLst>
            <pc:docMk/>
            <pc:sldMk cId="0" sldId="273"/>
            <ac:spMk id="23555" creationId="{AECCD504-2F1E-C274-B4FB-252B9D30BF9D}"/>
          </ac:spMkLst>
        </pc:spChg>
      </pc:sldChg>
      <pc:sldChg chg="modSp">
        <pc:chgData name="Bjarne Stroustrup" userId="feda092f62fc381e" providerId="LiveId" clId="{F96B267B-F537-453D-926F-75ADCF1052EE}" dt="2024-03-30T21:00:43.870" v="147" actId="14100"/>
        <pc:sldMkLst>
          <pc:docMk/>
          <pc:sldMk cId="0" sldId="274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4"/>
            <ac:spMk id="4" creationId="{8FD7F623-4CF4-F628-F2F1-D5E9CE40E36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4"/>
            <ac:spMk id="5" creationId="{748D455B-87F6-CE3A-C6C1-FCABD0923455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4"/>
            <ac:spMk id="24578" creationId="{F0F2826F-32D6-CAB3-00CD-C36185F4078D}"/>
          </ac:spMkLst>
        </pc:spChg>
        <pc:spChg chg="mod">
          <ac:chgData name="Bjarne Stroustrup" userId="feda092f62fc381e" providerId="LiveId" clId="{F96B267B-F537-453D-926F-75ADCF1052EE}" dt="2024-03-30T21:00:43.870" v="147" actId="14100"/>
          <ac:spMkLst>
            <pc:docMk/>
            <pc:sldMk cId="0" sldId="274"/>
            <ac:spMk id="24579" creationId="{251A4D15-F612-7275-522D-3E657396EAEB}"/>
          </ac:spMkLst>
        </pc:spChg>
      </pc:sldChg>
      <pc:sldChg chg="modSp">
        <pc:chgData name="Bjarne Stroustrup" userId="feda092f62fc381e" providerId="LiveId" clId="{F96B267B-F537-453D-926F-75ADCF1052EE}" dt="2024-03-30T20:53:34.336" v="72" actId="1076"/>
        <pc:sldMkLst>
          <pc:docMk/>
          <pc:sldMk cId="0" sldId="275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5"/>
            <ac:spMk id="4" creationId="{0CBBFDDF-9FF5-7C61-DF10-947BDC5A9324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5"/>
            <ac:spMk id="5" creationId="{7B6FD778-7AF8-639B-4D6B-8D069150E31B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5"/>
            <ac:spMk id="25602" creationId="{C658066D-51D2-B2B1-1830-21D9FDB8BF02}"/>
          </ac:spMkLst>
        </pc:spChg>
        <pc:spChg chg="mod">
          <ac:chgData name="Bjarne Stroustrup" userId="feda092f62fc381e" providerId="LiveId" clId="{F96B267B-F537-453D-926F-75ADCF1052EE}" dt="2024-03-30T20:53:34.336" v="72" actId="1076"/>
          <ac:spMkLst>
            <pc:docMk/>
            <pc:sldMk cId="0" sldId="275"/>
            <ac:spMk id="25603" creationId="{873B7DA4-965C-91AE-DB42-F9449C6E2EC3}"/>
          </ac:spMkLst>
        </pc:spChg>
      </pc:sldChg>
      <pc:sldChg chg="modSp">
        <pc:chgData name="Bjarne Stroustrup" userId="feda092f62fc381e" providerId="LiveId" clId="{F96B267B-F537-453D-926F-75ADCF1052EE}" dt="2024-03-30T20:54:16.848" v="75" actId="1076"/>
        <pc:sldMkLst>
          <pc:docMk/>
          <pc:sldMk cId="0" sldId="276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6"/>
            <ac:spMk id="4" creationId="{24C79AFE-AFF6-6084-0DAF-3C3E140FB5C3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6"/>
            <ac:spMk id="5" creationId="{0C12ED70-6A1D-E6A8-48A3-F6DD203B7F6B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6"/>
            <ac:spMk id="26626" creationId="{5FEA19C8-133D-3C94-0FC4-0AA9276BB83A}"/>
          </ac:spMkLst>
        </pc:spChg>
        <pc:spChg chg="mod">
          <ac:chgData name="Bjarne Stroustrup" userId="feda092f62fc381e" providerId="LiveId" clId="{F96B267B-F537-453D-926F-75ADCF1052EE}" dt="2024-03-30T20:54:16.848" v="75" actId="1076"/>
          <ac:spMkLst>
            <pc:docMk/>
            <pc:sldMk cId="0" sldId="276"/>
            <ac:spMk id="26627" creationId="{264B78EC-BD84-22B7-5FFD-A42A50D1F74D}"/>
          </ac:spMkLst>
        </pc:spChg>
      </pc:sldChg>
      <pc:sldChg chg="modSp mod">
        <pc:chgData name="Bjarne Stroustrup" userId="feda092f62fc381e" providerId="LiveId" clId="{F96B267B-F537-453D-926F-75ADCF1052EE}" dt="2024-03-31T00:52:13.291" v="1079" actId="33524"/>
        <pc:sldMkLst>
          <pc:docMk/>
          <pc:sldMk cId="0" sldId="277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7"/>
            <ac:spMk id="4" creationId="{1808EF7F-9949-30EB-CDAC-36ED0A6E4432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7"/>
            <ac:spMk id="5" creationId="{6A6ADE83-2D0F-E50F-4061-2DDC723F7C56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7"/>
            <ac:spMk id="27650" creationId="{FE64124D-1511-CE63-6460-69B52DEE291E}"/>
          </ac:spMkLst>
        </pc:spChg>
        <pc:spChg chg="mod">
          <ac:chgData name="Bjarne Stroustrup" userId="feda092f62fc381e" providerId="LiveId" clId="{F96B267B-F537-453D-926F-75ADCF1052EE}" dt="2024-03-31T00:52:13.291" v="1079" actId="33524"/>
          <ac:spMkLst>
            <pc:docMk/>
            <pc:sldMk cId="0" sldId="277"/>
            <ac:spMk id="27651" creationId="{7AA54708-382F-3F02-5A37-01887476E960}"/>
          </ac:spMkLst>
        </pc:spChg>
      </pc:sldChg>
      <pc:sldChg chg="modSp">
        <pc:chgData name="Bjarne Stroustrup" userId="feda092f62fc381e" providerId="LiveId" clId="{F96B267B-F537-453D-926F-75ADCF1052EE}" dt="2024-03-30T21:00:48.693" v="148" actId="14100"/>
        <pc:sldMkLst>
          <pc:docMk/>
          <pc:sldMk cId="0" sldId="278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8"/>
            <ac:spMk id="4" creationId="{7B0B35CF-630C-095F-AB61-88BCFC88C838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8"/>
            <ac:spMk id="5" creationId="{A951E16D-0216-E7C6-409B-60F9CCC05B8C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8"/>
            <ac:spMk id="28674" creationId="{4159879D-46F6-1BE1-A031-A0D94AFE7EC6}"/>
          </ac:spMkLst>
        </pc:spChg>
        <pc:spChg chg="mod">
          <ac:chgData name="Bjarne Stroustrup" userId="feda092f62fc381e" providerId="LiveId" clId="{F96B267B-F537-453D-926F-75ADCF1052EE}" dt="2024-03-30T21:00:48.693" v="148" actId="14100"/>
          <ac:spMkLst>
            <pc:docMk/>
            <pc:sldMk cId="0" sldId="278"/>
            <ac:spMk id="28675" creationId="{81F91A47-5856-FA57-60A2-BA7DAF83601D}"/>
          </ac:spMkLst>
        </pc:spChg>
      </pc:sldChg>
      <pc:sldChg chg="modSp mod">
        <pc:chgData name="Bjarne Stroustrup" userId="feda092f62fc381e" providerId="LiveId" clId="{F96B267B-F537-453D-926F-75ADCF1052EE}" dt="2024-03-30T21:41:48.246" v="441" actId="20577"/>
        <pc:sldMkLst>
          <pc:docMk/>
          <pc:sldMk cId="0" sldId="279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9"/>
            <ac:spMk id="4" creationId="{87FC3495-F295-F6B0-6BF8-B00FEC3D760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79"/>
            <ac:spMk id="5" creationId="{0FF9B614-290C-F1B5-C593-02A3FA35A9A9}"/>
          </ac:spMkLst>
        </pc:spChg>
        <pc:spChg chg="mod">
          <ac:chgData name="Bjarne Stroustrup" userId="feda092f62fc381e" providerId="LiveId" clId="{F96B267B-F537-453D-926F-75ADCF1052EE}" dt="2024-03-30T21:40:28.183" v="435" actId="1076"/>
          <ac:spMkLst>
            <pc:docMk/>
            <pc:sldMk cId="0" sldId="279"/>
            <ac:spMk id="29698" creationId="{512B079F-C4C3-7143-0032-3DB22D49131F}"/>
          </ac:spMkLst>
        </pc:spChg>
        <pc:spChg chg="mod">
          <ac:chgData name="Bjarne Stroustrup" userId="feda092f62fc381e" providerId="LiveId" clId="{F96B267B-F537-453D-926F-75ADCF1052EE}" dt="2024-03-30T21:41:48.246" v="441" actId="20577"/>
          <ac:spMkLst>
            <pc:docMk/>
            <pc:sldMk cId="0" sldId="279"/>
            <ac:spMk id="29699" creationId="{25C992AC-38CD-2606-962B-E36FE3EA450E}"/>
          </ac:spMkLst>
        </pc:spChg>
      </pc:sldChg>
      <pc:sldChg chg="modSp mod">
        <pc:chgData name="Bjarne Stroustrup" userId="feda092f62fc381e" providerId="LiveId" clId="{F96B267B-F537-453D-926F-75ADCF1052EE}" dt="2024-03-30T22:03:02.516" v="484" actId="20577"/>
        <pc:sldMkLst>
          <pc:docMk/>
          <pc:sldMk cId="0" sldId="280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0"/>
            <ac:spMk id="4" creationId="{9BBC9C01-C314-D78E-9838-8ED632391035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0"/>
            <ac:spMk id="5" creationId="{DDB90B63-1F4B-57E2-8B9C-86897CE28BEE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k cId="0" sldId="280"/>
            <ac:spMk id="30722" creationId="{79273C40-3BB4-3476-0102-D09AC2A190A5}"/>
          </ac:spMkLst>
        </pc:spChg>
        <pc:spChg chg="mod">
          <ac:chgData name="Bjarne Stroustrup" userId="feda092f62fc381e" providerId="LiveId" clId="{F96B267B-F537-453D-926F-75ADCF1052EE}" dt="2024-03-30T22:03:02.516" v="484" actId="20577"/>
          <ac:spMkLst>
            <pc:docMk/>
            <pc:sldMk cId="0" sldId="280"/>
            <ac:spMk id="30723" creationId="{C102FCB0-F95E-2A0F-92BE-6C2122FFEF74}"/>
          </ac:spMkLst>
        </pc:spChg>
      </pc:sldChg>
      <pc:sldChg chg="modSp mod ord">
        <pc:chgData name="Bjarne Stroustrup" userId="feda092f62fc381e" providerId="LiveId" clId="{F96B267B-F537-453D-926F-75ADCF1052EE}" dt="2024-03-31T01:03:51.996" v="1400" actId="20577"/>
        <pc:sldMkLst>
          <pc:docMk/>
          <pc:sldMk cId="0" sldId="281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1"/>
            <ac:spMk id="4" creationId="{D193716A-1FBA-82F4-2BD1-757B8BD0A4D2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1"/>
            <ac:spMk id="5" creationId="{AE669FA2-BBC4-2554-ADD8-7815A630D78D}"/>
          </ac:spMkLst>
        </pc:spChg>
        <pc:spChg chg="mod">
          <ac:chgData name="Bjarne Stroustrup" userId="feda092f62fc381e" providerId="LiveId" clId="{F96B267B-F537-453D-926F-75ADCF1052EE}" dt="2024-03-31T01:01:45.636" v="1264" actId="1076"/>
          <ac:spMkLst>
            <pc:docMk/>
            <pc:sldMk cId="0" sldId="281"/>
            <ac:spMk id="31746" creationId="{04299E51-7AE9-95B5-2157-0F3CDDDC87E5}"/>
          </ac:spMkLst>
        </pc:spChg>
        <pc:spChg chg="mod">
          <ac:chgData name="Bjarne Stroustrup" userId="feda092f62fc381e" providerId="LiveId" clId="{F96B267B-F537-453D-926F-75ADCF1052EE}" dt="2024-03-31T01:03:51.996" v="1400" actId="20577"/>
          <ac:spMkLst>
            <pc:docMk/>
            <pc:sldMk cId="0" sldId="281"/>
            <ac:spMk id="31747" creationId="{BE742842-397A-17F1-DD7A-2AE14053E92A}"/>
          </ac:spMkLst>
        </pc:spChg>
      </pc:sldChg>
      <pc:sldChg chg="modSp mod">
        <pc:chgData name="Bjarne Stroustrup" userId="feda092f62fc381e" providerId="LiveId" clId="{F96B267B-F537-453D-926F-75ADCF1052EE}" dt="2024-03-31T01:04:27.559" v="1410" actId="20577"/>
        <pc:sldMkLst>
          <pc:docMk/>
          <pc:sldMk cId="0" sldId="282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2"/>
            <ac:spMk id="4" creationId="{7D498ECC-5811-E1B9-72BE-33EFDCB782B7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2"/>
            <ac:spMk id="5" creationId="{8C7D3BAB-DAE5-0B44-4FB8-46B35816C5FF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2"/>
            <ac:spMk id="32770" creationId="{ADB43500-831B-D782-7DA1-DC50BD4AB071}"/>
          </ac:spMkLst>
        </pc:spChg>
        <pc:spChg chg="mod">
          <ac:chgData name="Bjarne Stroustrup" userId="feda092f62fc381e" providerId="LiveId" clId="{F96B267B-F537-453D-926F-75ADCF1052EE}" dt="2024-03-31T01:04:27.559" v="1410" actId="20577"/>
          <ac:spMkLst>
            <pc:docMk/>
            <pc:sldMk cId="0" sldId="282"/>
            <ac:spMk id="32771" creationId="{D5EAC3D4-7F3F-7FD8-E0B6-C2BD79D269BA}"/>
          </ac:spMkLst>
        </pc:spChg>
      </pc:sldChg>
      <pc:sldChg chg="modSp">
        <pc:chgData name="Bjarne Stroustrup" userId="feda092f62fc381e" providerId="LiveId" clId="{F96B267B-F537-453D-926F-75ADCF1052EE}" dt="2024-03-30T20:59:10.568" v="137" actId="14100"/>
        <pc:sldMkLst>
          <pc:docMk/>
          <pc:sldMk cId="0" sldId="284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4"/>
            <ac:spMk id="4" creationId="{29D1F2B3-FEFB-78FD-29E9-940464DD6169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4"/>
            <ac:spMk id="5" creationId="{C9F18823-A3EA-E29D-6D23-57C8EE079A72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4"/>
            <ac:spMk id="34818" creationId="{A7CF966F-950D-C61C-6F9D-5BAD33839DA3}"/>
          </ac:spMkLst>
        </pc:spChg>
        <pc:spChg chg="mod">
          <ac:chgData name="Bjarne Stroustrup" userId="feda092f62fc381e" providerId="LiveId" clId="{F96B267B-F537-453D-926F-75ADCF1052EE}" dt="2024-03-30T20:59:10.568" v="137" actId="14100"/>
          <ac:spMkLst>
            <pc:docMk/>
            <pc:sldMk cId="0" sldId="284"/>
            <ac:spMk id="34819" creationId="{52F43A73-4CBD-0C3D-4E36-4050C60B6B35}"/>
          </ac:spMkLst>
        </pc:spChg>
      </pc:sldChg>
      <pc:sldChg chg="modSp">
        <pc:chgData name="Bjarne Stroustrup" userId="feda092f62fc381e" providerId="LiveId" clId="{F96B267B-F537-453D-926F-75ADCF1052EE}" dt="2024-03-30T21:01:00.755" v="150" actId="14100"/>
        <pc:sldMkLst>
          <pc:docMk/>
          <pc:sldMk cId="0" sldId="286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6"/>
            <ac:spMk id="4" creationId="{0298FBED-5030-95B5-01CE-A25206A2E6DC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6"/>
            <ac:spMk id="5" creationId="{B2F227DC-60F3-1AFD-1120-6184399432E4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6"/>
            <ac:spMk id="36866" creationId="{D4889B38-9785-EFA1-707B-6B1388EDD7AE}"/>
          </ac:spMkLst>
        </pc:spChg>
        <pc:spChg chg="mod">
          <ac:chgData name="Bjarne Stroustrup" userId="feda092f62fc381e" providerId="LiveId" clId="{F96B267B-F537-453D-926F-75ADCF1052EE}" dt="2024-03-30T21:01:00.755" v="150" actId="14100"/>
          <ac:spMkLst>
            <pc:docMk/>
            <pc:sldMk cId="0" sldId="286"/>
            <ac:spMk id="36867" creationId="{F8DEE3CF-1EB0-E7A3-189B-986C1985129A}"/>
          </ac:spMkLst>
        </pc:spChg>
      </pc:sldChg>
      <pc:sldChg chg="delSp modSp mod">
        <pc:chgData name="Bjarne Stroustrup" userId="feda092f62fc381e" providerId="LiveId" clId="{F96B267B-F537-453D-926F-75ADCF1052EE}" dt="2024-03-30T22:21:07.524" v="820" actId="20577"/>
        <pc:sldMkLst>
          <pc:docMk/>
          <pc:sldMk cId="0" sldId="287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7"/>
            <ac:spMk id="9" creationId="{F7192D03-E145-0EE2-6A70-2AEB3CA6B451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7"/>
            <ac:spMk id="10" creationId="{61F8EE91-2DD8-1645-BE1D-E17C4801B564}"/>
          </ac:spMkLst>
        </pc:spChg>
        <pc:spChg chg="del mod">
          <ac:chgData name="Bjarne Stroustrup" userId="feda092f62fc381e" providerId="LiveId" clId="{F96B267B-F537-453D-926F-75ADCF1052EE}" dt="2024-03-30T21:11:06.568" v="166" actId="478"/>
          <ac:spMkLst>
            <pc:docMk/>
            <pc:sldMk cId="0" sldId="287"/>
            <ac:spMk id="13317" creationId="{7A39905C-C6A6-10D4-2AF0-CD25B5AAA1E8}"/>
          </ac:spMkLst>
        </pc:spChg>
        <pc:spChg chg="del mod">
          <ac:chgData name="Bjarne Stroustrup" userId="feda092f62fc381e" providerId="LiveId" clId="{F96B267B-F537-453D-926F-75ADCF1052EE}" dt="2024-03-30T21:11:06.568" v="166" actId="478"/>
          <ac:spMkLst>
            <pc:docMk/>
            <pc:sldMk cId="0" sldId="287"/>
            <ac:spMk id="13318" creationId="{0CABD688-94DF-CD64-FCCF-6B99CFC33D7A}"/>
          </ac:spMkLst>
        </pc:spChg>
        <pc:spChg chg="del mod">
          <ac:chgData name="Bjarne Stroustrup" userId="feda092f62fc381e" providerId="LiveId" clId="{F96B267B-F537-453D-926F-75ADCF1052EE}" dt="2024-03-30T21:11:06.568" v="166" actId="478"/>
          <ac:spMkLst>
            <pc:docMk/>
            <pc:sldMk cId="0" sldId="287"/>
            <ac:spMk id="13319" creationId="{28226123-83A7-A478-529D-43DBEF5CDF6F}"/>
          </ac:spMkLst>
        </pc:spChg>
        <pc:spChg chg="del mod">
          <ac:chgData name="Bjarne Stroustrup" userId="feda092f62fc381e" providerId="LiveId" clId="{F96B267B-F537-453D-926F-75ADCF1052EE}" dt="2024-03-30T21:11:06.568" v="166" actId="478"/>
          <ac:spMkLst>
            <pc:docMk/>
            <pc:sldMk cId="0" sldId="287"/>
            <ac:spMk id="13320" creationId="{A9A8C558-7890-51D7-BC7D-4215BB857BFA}"/>
          </ac:spMkLst>
        </pc:spChg>
        <pc:spChg chg="del mod">
          <ac:chgData name="Bjarne Stroustrup" userId="feda092f62fc381e" providerId="LiveId" clId="{F96B267B-F537-453D-926F-75ADCF1052EE}" dt="2024-03-30T21:11:06.568" v="166" actId="478"/>
          <ac:spMkLst>
            <pc:docMk/>
            <pc:sldMk cId="0" sldId="287"/>
            <ac:spMk id="13321" creationId="{D86832E3-BB65-5A45-BD8A-7615007B24F0}"/>
          </ac:spMkLst>
        </pc:spChg>
        <pc:spChg chg="mod">
          <ac:chgData name="Bjarne Stroustrup" userId="feda092f62fc381e" providerId="LiveId" clId="{F96B267B-F537-453D-926F-75ADCF1052EE}" dt="2024-03-30T21:13:07.024" v="188" actId="20577"/>
          <ac:spMkLst>
            <pc:docMk/>
            <pc:sldMk cId="0" sldId="287"/>
            <ac:spMk id="37890" creationId="{07A5C20E-0ACC-ACC0-20E4-5E39C88A88F7}"/>
          </ac:spMkLst>
        </pc:spChg>
        <pc:spChg chg="mod">
          <ac:chgData name="Bjarne Stroustrup" userId="feda092f62fc381e" providerId="LiveId" clId="{F96B267B-F537-453D-926F-75ADCF1052EE}" dt="2024-03-30T22:21:07.524" v="820" actId="20577"/>
          <ac:spMkLst>
            <pc:docMk/>
            <pc:sldMk cId="0" sldId="287"/>
            <ac:spMk id="37891" creationId="{E7CDA83D-CDF8-CBD8-F9C1-1EDEAF0BB768}"/>
          </ac:spMkLst>
        </pc:spChg>
      </pc:sldChg>
      <pc:sldChg chg="delSp modSp mod">
        <pc:chgData name="Bjarne Stroustrup" userId="feda092f62fc381e" providerId="LiveId" clId="{F96B267B-F537-453D-926F-75ADCF1052EE}" dt="2024-03-30T21:35:01.336" v="368" actId="14100"/>
        <pc:sldMkLst>
          <pc:docMk/>
          <pc:sldMk cId="0" sldId="288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8"/>
            <ac:spMk id="9" creationId="{9195C010-D82D-4A0E-4B8D-D93F15A38949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8"/>
            <ac:spMk id="10" creationId="{CAE758C5-DE56-959D-B572-03CC424AA0C5}"/>
          </ac:spMkLst>
        </pc:spChg>
        <pc:spChg chg="del mod">
          <ac:chgData name="Bjarne Stroustrup" userId="feda092f62fc381e" providerId="LiveId" clId="{F96B267B-F537-453D-926F-75ADCF1052EE}" dt="2024-03-30T21:20:57.734" v="281" actId="478"/>
          <ac:spMkLst>
            <pc:docMk/>
            <pc:sldMk cId="0" sldId="288"/>
            <ac:spMk id="18437" creationId="{F2E8FD53-5595-F691-D3D3-3539E603D203}"/>
          </ac:spMkLst>
        </pc:spChg>
        <pc:spChg chg="del mod">
          <ac:chgData name="Bjarne Stroustrup" userId="feda092f62fc381e" providerId="LiveId" clId="{F96B267B-F537-453D-926F-75ADCF1052EE}" dt="2024-03-30T21:20:57.734" v="281" actId="478"/>
          <ac:spMkLst>
            <pc:docMk/>
            <pc:sldMk cId="0" sldId="288"/>
            <ac:spMk id="18438" creationId="{06E1FCFF-ADB1-ABF4-C79E-B96BCD325898}"/>
          </ac:spMkLst>
        </pc:spChg>
        <pc:spChg chg="del mod">
          <ac:chgData name="Bjarne Stroustrup" userId="feda092f62fc381e" providerId="LiveId" clId="{F96B267B-F537-453D-926F-75ADCF1052EE}" dt="2024-03-30T21:20:57.734" v="281" actId="478"/>
          <ac:spMkLst>
            <pc:docMk/>
            <pc:sldMk cId="0" sldId="288"/>
            <ac:spMk id="18439" creationId="{2D5646F9-5E4F-C864-61CE-C08C1D2EE08E}"/>
          </ac:spMkLst>
        </pc:spChg>
        <pc:spChg chg="del mod">
          <ac:chgData name="Bjarne Stroustrup" userId="feda092f62fc381e" providerId="LiveId" clId="{F96B267B-F537-453D-926F-75ADCF1052EE}" dt="2024-03-30T21:20:57.734" v="281" actId="478"/>
          <ac:spMkLst>
            <pc:docMk/>
            <pc:sldMk cId="0" sldId="288"/>
            <ac:spMk id="18440" creationId="{E8E90D1F-8A49-0C90-6CB9-D940D63E19BC}"/>
          </ac:spMkLst>
        </pc:spChg>
        <pc:spChg chg="del mod">
          <ac:chgData name="Bjarne Stroustrup" userId="feda092f62fc381e" providerId="LiveId" clId="{F96B267B-F537-453D-926F-75ADCF1052EE}" dt="2024-03-30T21:20:57.734" v="281" actId="478"/>
          <ac:spMkLst>
            <pc:docMk/>
            <pc:sldMk cId="0" sldId="288"/>
            <ac:spMk id="18441" creationId="{BD30A357-A663-049D-07E0-47D4DFB83A64}"/>
          </ac:spMkLst>
        </pc:spChg>
        <pc:spChg chg="mod">
          <ac:chgData name="Bjarne Stroustrup" userId="feda092f62fc381e" providerId="LiveId" clId="{F96B267B-F537-453D-926F-75ADCF1052EE}" dt="2024-03-30T21:34:14.894" v="322" actId="1076"/>
          <ac:spMkLst>
            <pc:docMk/>
            <pc:sldMk cId="0" sldId="288"/>
            <ac:spMk id="38914" creationId="{4534ADFE-D2FA-8365-B31C-7105BE50601C}"/>
          </ac:spMkLst>
        </pc:spChg>
        <pc:spChg chg="mod">
          <ac:chgData name="Bjarne Stroustrup" userId="feda092f62fc381e" providerId="LiveId" clId="{F96B267B-F537-453D-926F-75ADCF1052EE}" dt="2024-03-30T21:35:01.336" v="368" actId="14100"/>
          <ac:spMkLst>
            <pc:docMk/>
            <pc:sldMk cId="0" sldId="288"/>
            <ac:spMk id="38915" creationId="{4FAD399B-5FD5-771B-8BFE-AB19BFFF391B}"/>
          </ac:spMkLst>
        </pc:spChg>
      </pc:sldChg>
      <pc:sldChg chg="modSp mod">
        <pc:chgData name="Bjarne Stroustrup" userId="feda092f62fc381e" providerId="LiveId" clId="{F96B267B-F537-453D-926F-75ADCF1052EE}" dt="2024-03-30T21:22:43.039" v="300" actId="1076"/>
        <pc:sldMkLst>
          <pc:docMk/>
          <pc:sldMk cId="0" sldId="289"/>
        </pc:sldMkLst>
        <pc:spChg chg="mod">
          <ac:chgData name="Bjarne Stroustrup" userId="feda092f62fc381e" providerId="LiveId" clId="{F96B267B-F537-453D-926F-75ADCF1052EE}" dt="2024-03-30T21:22:37.803" v="299" actId="1076"/>
          <ac:spMkLst>
            <pc:docMk/>
            <pc:sldMk cId="0" sldId="289"/>
            <ac:spMk id="2" creationId="{9665985E-D6C3-E180-5B03-ED756245A41A}"/>
          </ac:spMkLst>
        </pc:spChg>
        <pc:spChg chg="mod">
          <ac:chgData name="Bjarne Stroustrup" userId="feda092f62fc381e" providerId="LiveId" clId="{F96B267B-F537-453D-926F-75ADCF1052EE}" dt="2024-03-30T21:22:43.039" v="300" actId="1076"/>
          <ac:spMkLst>
            <pc:docMk/>
            <pc:sldMk cId="0" sldId="289"/>
            <ac:spMk id="3" creationId="{8BC1E496-F96E-8062-358E-32E46EB7DD31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9"/>
            <ac:spMk id="4" creationId="{0A37030C-3315-FC2C-BC40-23A54340A198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89"/>
            <ac:spMk id="5" creationId="{9DF8F765-06CC-5465-B1BB-7447E0D073F9}"/>
          </ac:spMkLst>
        </pc:spChg>
      </pc:sldChg>
      <pc:sldChg chg="modSp mod">
        <pc:chgData name="Bjarne Stroustrup" userId="feda092f62fc381e" providerId="LiveId" clId="{F96B267B-F537-453D-926F-75ADCF1052EE}" dt="2024-03-31T01:00:52.226" v="1261" actId="20577"/>
        <pc:sldMkLst>
          <pc:docMk/>
          <pc:sldMk cId="0" sldId="291"/>
        </pc:sldMkLst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91"/>
            <ac:spMk id="4" creationId="{5456C90C-5CDC-266C-1DE2-F717A1CA9583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91"/>
            <ac:spMk id="5" creationId="{C7CBEE94-A9C7-CEC2-863A-881DB3176589}"/>
          </ac:spMkLst>
        </pc:spChg>
        <pc:spChg chg="mod">
          <ac:chgData name="Bjarne Stroustrup" userId="feda092f62fc381e" providerId="LiveId" clId="{F96B267B-F537-453D-926F-75ADCF1052EE}" dt="2024-03-30T20:13:59.180" v="24"/>
          <ac:spMkLst>
            <pc:docMk/>
            <pc:sldMk cId="0" sldId="291"/>
            <ac:spMk id="31746" creationId="{6E8FB3A9-65EA-5897-C044-CD652B0D67AA}"/>
          </ac:spMkLst>
        </pc:spChg>
        <pc:spChg chg="mod">
          <ac:chgData name="Bjarne Stroustrup" userId="feda092f62fc381e" providerId="LiveId" clId="{F96B267B-F537-453D-926F-75ADCF1052EE}" dt="2024-03-31T01:00:52.226" v="1261" actId="20577"/>
          <ac:spMkLst>
            <pc:docMk/>
            <pc:sldMk cId="0" sldId="291"/>
            <ac:spMk id="31747" creationId="{375719A8-7758-3E16-E597-9F4AE45D1FC5}"/>
          </ac:spMkLst>
        </pc:spChg>
      </pc:sldChg>
      <pc:sldChg chg="modSp new mod">
        <pc:chgData name="Bjarne Stroustrup" userId="feda092f62fc381e" providerId="LiveId" clId="{F96B267B-F537-453D-926F-75ADCF1052EE}" dt="2024-03-31T01:13:17.011" v="1834" actId="20577"/>
        <pc:sldMkLst>
          <pc:docMk/>
          <pc:sldMk cId="1032836982" sldId="292"/>
        </pc:sldMkLst>
        <pc:spChg chg="mod">
          <ac:chgData name="Bjarne Stroustrup" userId="feda092f62fc381e" providerId="LiveId" clId="{F96B267B-F537-453D-926F-75ADCF1052EE}" dt="2024-03-31T01:07:22.500" v="1417" actId="20577"/>
          <ac:spMkLst>
            <pc:docMk/>
            <pc:sldMk cId="1032836982" sldId="292"/>
            <ac:spMk id="2" creationId="{5F1A684D-84CC-66A1-4CE9-0BC67AC48F35}"/>
          </ac:spMkLst>
        </pc:spChg>
        <pc:spChg chg="mod">
          <ac:chgData name="Bjarne Stroustrup" userId="feda092f62fc381e" providerId="LiveId" clId="{F96B267B-F537-453D-926F-75ADCF1052EE}" dt="2024-03-31T01:13:17.011" v="1834" actId="20577"/>
          <ac:spMkLst>
            <pc:docMk/>
            <pc:sldMk cId="1032836982" sldId="292"/>
            <ac:spMk id="3" creationId="{A5BE0B5F-6EA5-DC66-21A8-CFE6BA6F62E8}"/>
          </ac:spMkLst>
        </pc:spChg>
      </pc:sldChg>
      <pc:sldChg chg="modSp new mod">
        <pc:chgData name="Bjarne Stroustrup" userId="feda092f62fc381e" providerId="LiveId" clId="{F96B267B-F537-453D-926F-75ADCF1052EE}" dt="2024-03-31T01:14:05.058" v="1895" actId="313"/>
        <pc:sldMkLst>
          <pc:docMk/>
          <pc:sldMk cId="1164940416" sldId="293"/>
        </pc:sldMkLst>
        <pc:spChg chg="mod">
          <ac:chgData name="Bjarne Stroustrup" userId="feda092f62fc381e" providerId="LiveId" clId="{F96B267B-F537-453D-926F-75ADCF1052EE}" dt="2024-03-31T01:13:36.907" v="1845" actId="20577"/>
          <ac:spMkLst>
            <pc:docMk/>
            <pc:sldMk cId="1164940416" sldId="293"/>
            <ac:spMk id="2" creationId="{7075BAA3-3F32-D7A8-8116-8FDB20071127}"/>
          </ac:spMkLst>
        </pc:spChg>
        <pc:spChg chg="mod">
          <ac:chgData name="Bjarne Stroustrup" userId="feda092f62fc381e" providerId="LiveId" clId="{F96B267B-F537-453D-926F-75ADCF1052EE}" dt="2024-03-31T01:14:05.058" v="1895" actId="313"/>
          <ac:spMkLst>
            <pc:docMk/>
            <pc:sldMk cId="1164940416" sldId="293"/>
            <ac:spMk id="3" creationId="{D3E56B88-ED3D-D158-F8D1-19E93205A9FB}"/>
          </ac:spMkLst>
        </pc:spChg>
      </pc:sldChg>
      <pc:sldMasterChg chg="addSp delSp">
        <pc:chgData name="Bjarne Stroustrup" userId="feda092f62fc381e" providerId="LiveId" clId="{F96B267B-F537-453D-926F-75ADCF1052EE}" dt="2024-03-30T19:56:51.066" v="21" actId="21"/>
        <pc:sldMasterMkLst>
          <pc:docMk/>
          <pc:sldMasterMk cId="3896524146" sldId="2147483672"/>
        </pc:sldMasterMkLst>
        <pc:picChg chg="add del">
          <ac:chgData name="Bjarne Stroustrup" userId="feda092f62fc381e" providerId="LiveId" clId="{F96B267B-F537-453D-926F-75ADCF1052EE}" dt="2024-03-30T19:56:51.066" v="21" actId="21"/>
          <ac:picMkLst>
            <pc:docMk/>
            <pc:sldMasterMk cId="3896524146" sldId="2147483672"/>
            <ac:picMk id="2" creationId="{530EE20A-26C7-7C89-4932-58C0658EF11C}"/>
          </ac:picMkLst>
        </pc:picChg>
      </pc:sldMasterChg>
      <pc:sldMasterChg chg="modSp modSldLayout">
        <pc:chgData name="Bjarne Stroustrup" userId="feda092f62fc381e" providerId="LiveId" clId="{F96B267B-F537-453D-926F-75ADCF1052EE}" dt="2024-03-30T20:17:47.820" v="27"/>
        <pc:sldMasterMkLst>
          <pc:docMk/>
          <pc:sldMasterMk cId="3496245914" sldId="2147483685"/>
        </pc:sldMasterMkLst>
        <pc:spChg chg="mod">
          <ac:chgData name="Bjarne Stroustrup" userId="feda092f62fc381e" providerId="LiveId" clId="{F96B267B-F537-453D-926F-75ADCF1052EE}" dt="2024-03-30T20:17:47.820" v="27"/>
          <ac:spMkLst>
            <pc:docMk/>
            <pc:sldMasterMk cId="3496245914" sldId="2147483685"/>
            <ac:spMk id="4" creationId="{25CBD931-67E7-3D29-D322-90DBED04C77C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asterMk cId="3496245914" sldId="2147483685"/>
            <ac:spMk id="5" creationId="{5B9F818A-2CF0-5416-4494-94DB3672C007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asterMk cId="3496245914" sldId="2147483685"/>
            <ac:spMk id="6" creationId="{8F3FCF26-56BA-FE44-CAD5-327130B09AB0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asterMk cId="3496245914" sldId="2147483685"/>
            <ac:spMk id="1026" creationId="{2A175CD8-6387-630B-D056-8613BCBE0FC5}"/>
          </ac:spMkLst>
        </pc:spChg>
        <pc:spChg chg="mod">
          <ac:chgData name="Bjarne Stroustrup" userId="feda092f62fc381e" providerId="LiveId" clId="{F96B267B-F537-453D-926F-75ADCF1052EE}" dt="2024-03-30T20:17:47.820" v="27"/>
          <ac:spMkLst>
            <pc:docMk/>
            <pc:sldMasterMk cId="3496245914" sldId="2147483685"/>
            <ac:spMk id="1027" creationId="{000A8991-68B4-3200-D138-6F312514D2A4}"/>
          </ac:spMkLst>
        </pc:sp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2911631617" sldId="2147483686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911631617" sldId="2147483686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911631617" sldId="2147483686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2936216820" sldId="2147483688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936216820" sldId="2147483688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936216820" sldId="2147483688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2064403089" sldId="2147483689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064403089" sldId="2147483689"/>
              <ac:spMk id="3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064403089" sldId="2147483689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2415098145" sldId="2147483690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415098145" sldId="2147483690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415098145" sldId="2147483690"/>
              <ac:spMk id="3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415098145" sldId="2147483690"/>
              <ac:spMk id="4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415098145" sldId="2147483690"/>
              <ac:spMk id="5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2415098145" sldId="2147483690"/>
              <ac:spMk id="6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3961035871" sldId="2147483693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961035871" sldId="2147483693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961035871" sldId="2147483693"/>
              <ac:spMk id="3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961035871" sldId="2147483693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3386805207" sldId="2147483694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386805207" sldId="2147483694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386805207" sldId="2147483694"/>
              <ac:spMk id="3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3386805207" sldId="2147483694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11695542" sldId="2147483696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1695542" sldId="2147483696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1695542" sldId="2147483696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F96B267B-F537-453D-926F-75ADCF1052EE}" dt="2024-03-30T20:17:47.820" v="27"/>
          <pc:sldLayoutMkLst>
            <pc:docMk/>
            <pc:sldMasterMk cId="3496245914" sldId="2147483685"/>
            <pc:sldLayoutMk cId="1096036792" sldId="2147483697"/>
          </pc:sldLayoutMkLst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096036792" sldId="2147483697"/>
              <ac:spMk id="2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096036792" sldId="2147483697"/>
              <ac:spMk id="3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096036792" sldId="2147483697"/>
              <ac:spMk id="4" creationId="{00000000-0000-0000-0000-000000000000}"/>
            </ac:spMkLst>
          </pc:spChg>
          <pc:spChg chg="mod">
            <ac:chgData name="Bjarne Stroustrup" userId="feda092f62fc381e" providerId="LiveId" clId="{F96B267B-F537-453D-926F-75ADCF1052EE}" dt="2024-03-30T20:17:47.820" v="27"/>
            <ac:spMkLst>
              <pc:docMk/>
              <pc:sldMasterMk cId="3496245914" sldId="2147483685"/>
              <pc:sldLayoutMk cId="1096036792" sldId="2147483697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693D58A-ADB9-6C3E-F4F7-CF0565756B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37D31A-FB05-7D7E-0219-2EB53FC849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9EBBD61-B3BA-B7DC-5A09-C728AFFAB7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39639EF-DB9F-3C21-F7D6-4B0AC6E83F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65DD8EC-A6CA-3920-60F7-C77B55DFB3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EBD7C3F-B700-F4FF-F3A2-46D71D197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A279A87-BCA4-427A-8A92-185E99FD3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EAD0D28-5886-23FE-07E3-D727391865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E804DDF9-2A01-5A81-A662-8B2B83BA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86C4DD2-28E5-E547-6558-C5C76638A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50412B-AAD1-4F6B-AE4D-160C1CC27EE1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here on, we evolve a Data class, introducing class facilities as awe go along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79A87-BCA4-427A-8A92-185E99FD35A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4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C052E-7BEB-490E-835D-111271387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6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F7811-39A0-40E4-84FC-A3D1836106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D3937-CACC-42C2-9A4B-F6126AB2D4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48E20D-9A09-416B-B052-A99B7C2BCF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0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2CFA6-B419-44ED-B6B1-B997B68D00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1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5DD5E-D9C4-4BBA-98DA-7BB741EC04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DD161-843D-49D2-83F5-26D44EFD35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40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8C1B-832A-43E2-9614-9E5DE1E59D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09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29E8B-34A4-4BD0-BD16-8B15264621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64F36-3410-4FE9-A724-15C26A3B9F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1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5CF7F-FFCE-40B8-9084-FF0CB636D7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0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52584-25F2-41AF-8028-EE06D7CDBC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8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/>
              <a:t>Stroustrup/Programming/2024/Chapter8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F348E20D-9A09-416B-B052-A99B7C2BCF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2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3429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685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3B97346-F7C4-14C1-4A50-F0427D77F0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381000"/>
            <a:ext cx="8839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Chapter 8 – Technicalities: Classes, etc.</a:t>
            </a:r>
          </a:p>
        </p:txBody>
      </p:sp>
      <p:pic>
        <p:nvPicPr>
          <p:cNvPr id="2" name="Picture 1" descr="A book cover of a book&#10;&#10;Description automatically generated">
            <a:extLst>
              <a:ext uri="{FF2B5EF4-FFF2-40B4-BE49-F238E27FC236}">
                <a16:creationId xmlns:a16="http://schemas.microsoft.com/office/drawing/2014/main" id="{D9BD0DBD-51D8-71EA-E655-15C60308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64765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92769-BCF7-611B-2A20-711562D47F0D}"/>
              </a:ext>
            </a:extLst>
          </p:cNvPr>
          <p:cNvSpPr txBox="1"/>
          <p:nvPr/>
        </p:nvSpPr>
        <p:spPr>
          <a:xfrm>
            <a:off x="9144000" y="3505200"/>
            <a:ext cx="278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Remember, things take time.</a:t>
            </a:r>
          </a:p>
          <a:p>
            <a:pPr algn="l"/>
            <a:r>
              <a:rPr lang="en-US" sz="1800" b="0" i="1" u="none" strike="noStrike" baseline="0">
                <a:latin typeface="Times-Italic"/>
              </a:rPr>
              <a:t>– Piet Hein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A5C20E-0ACC-ACC0-20E4-5E39C88A8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Struct #2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7CDA83D-CDF8-CBD8-F9C1-1EDEAF0BB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92923"/>
            <a:ext cx="10972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with a few helper functions for convenience   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struct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 someday;	// </a:t>
            </a:r>
            <a:r>
              <a:rPr lang="en-US" altLang="en-US" sz="2000" i="1" dirty="0"/>
              <a:t>a </a:t>
            </a:r>
            <a:r>
              <a:rPr lang="en-US" altLang="en-US" sz="2000" b="1" i="1" dirty="0"/>
              <a:t>Date </a:t>
            </a:r>
            <a:r>
              <a:rPr lang="en-US" altLang="en-US" sz="2000" i="1" dirty="0"/>
              <a:t>variable (object)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helper functions:</a:t>
            </a: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init_day</a:t>
            </a:r>
            <a:r>
              <a:rPr lang="en-US" altLang="en-US" sz="2000" b="1" dirty="0"/>
              <a:t>(Date&amp; dd, int y, int m, int d);	// </a:t>
            </a:r>
            <a:r>
              <a:rPr lang="en-US" altLang="en-US" sz="2000" i="1" dirty="0"/>
              <a:t>check for valid date and initialize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(Date&amp; dd, int n);</a:t>
            </a:r>
            <a:r>
              <a:rPr lang="en-US" altLang="en-US" sz="2000" dirty="0"/>
              <a:t>			//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init_day</a:t>
            </a:r>
            <a:r>
              <a:rPr lang="en-US" altLang="en-US" sz="2000" b="1" dirty="0"/>
              <a:t>(someday, 12, 30, 1950);</a:t>
            </a:r>
            <a:r>
              <a:rPr lang="en-US" altLang="en-US" sz="2000" dirty="0"/>
              <a:t> 		// </a:t>
            </a:r>
            <a:r>
              <a:rPr lang="en-US" altLang="en-US" sz="2000" i="1" dirty="0"/>
              <a:t>run time error: no day 1950 in month 30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1F8EE91-2DD8-1645-BE1D-E17C4801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192D03-E145-0EE2-6A70-2AEB3CA6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72540A-9E91-4329-A09D-19ADEEB9AF5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3E6883F-151D-76D0-9FAB-2B82E2BFA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Struct #3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5255FC-23B8-0C53-1536-29A3C1710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63596"/>
            <a:ext cx="10744200" cy="599440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/>
              <a:t>// Simple date with some notational convenience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/>
              <a:t>struct</a:t>
            </a:r>
            <a:r>
              <a:rPr lang="en-US" altLang="en-US" sz="2000" b="1" dirty="0"/>
              <a:t>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	     	// </a:t>
            </a:r>
            <a:r>
              <a:rPr lang="en-US" altLang="en-US" sz="2000" i="1" dirty="0"/>
              <a:t>year, month, day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Date(int y, int m, int d); 		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	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someday;				// </a:t>
            </a:r>
            <a:r>
              <a:rPr lang="en-US" altLang="en-US" sz="2000" i="1" dirty="0"/>
              <a:t>error: </a:t>
            </a:r>
            <a:r>
              <a:rPr lang="en-US" altLang="en-US" sz="2000" b="1" dirty="0"/>
              <a:t>someday </a:t>
            </a:r>
            <a:r>
              <a:rPr lang="en-US" altLang="en-US" sz="2000" i="1" dirty="0"/>
              <a:t>not initialized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someday2 {12, 30, 1950};</a:t>
            </a:r>
            <a:r>
              <a:rPr lang="en-US" altLang="en-US" sz="2000" dirty="0"/>
              <a:t>		// </a:t>
            </a:r>
            <a:r>
              <a:rPr lang="en-US" altLang="en-US" sz="2000" i="1" dirty="0"/>
              <a:t>oops! Runtime error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someday3 {1950, 12, 30};</a:t>
            </a:r>
            <a:r>
              <a:rPr lang="en-US" altLang="en-US" sz="2000" dirty="0"/>
              <a:t>		//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mozart</a:t>
            </a:r>
            <a:r>
              <a:rPr lang="en-US" altLang="en-US" sz="2000" b="1" dirty="0"/>
              <a:t> = {1756, 1, 27};</a:t>
            </a:r>
            <a:r>
              <a:rPr lang="en-US" altLang="en-US" sz="2000" dirty="0"/>
              <a:t>		// </a:t>
            </a:r>
            <a:r>
              <a:rPr lang="en-US" altLang="en-US" sz="2000" i="1" dirty="0"/>
              <a:t>ok (slightly verbose)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beethoven</a:t>
            </a:r>
            <a:r>
              <a:rPr lang="en-US" altLang="en-US" sz="2000" b="1" dirty="0"/>
              <a:t> = Date{1770,12,16};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ok (verbose style)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someday.2.add_day(2);</a:t>
            </a:r>
            <a:r>
              <a:rPr lang="en-US" altLang="en-US" sz="2000" dirty="0"/>
              <a:t>			// </a:t>
            </a:r>
            <a:r>
              <a:rPr lang="en-US" altLang="en-US" sz="2000" i="1" dirty="0"/>
              <a:t>January 1, 1951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/>
              <a:t>// but we don’t have to use those convenience functions: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/>
              <a:t>mozart.m</a:t>
            </a:r>
            <a:r>
              <a:rPr lang="en-US" altLang="en-US" sz="2000" b="1" dirty="0"/>
              <a:t> = 14;		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ouch! (now </a:t>
            </a:r>
            <a:r>
              <a:rPr lang="en-US" altLang="en-US" sz="2000" b="1" dirty="0" err="1"/>
              <a:t>mozart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is a bad date)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i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8F77005-8E5C-938F-A1CF-A7EA74F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9D3028-BE18-1063-F713-F25113F3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57D9B5-57C4-478C-9CCE-87D93E51833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22BC72E-4890-45A9-AB76-EFD9EE0FD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360" y="161923"/>
            <a:ext cx="10515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 #1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D85CB95-CB6D-65B2-49A8-EC620A7C8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9982200" cy="519112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(control access)                                                       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/>
              <a:t>	Date(int y, int m, int d);  	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// </a:t>
            </a:r>
            <a:r>
              <a:rPr lang="en-US" altLang="en-US" sz="2000" i="1" dirty="0"/>
              <a:t>access functions: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	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int month() { return m;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day() { return d;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year() { return y;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dirty="0"/>
              <a:t>…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mozart</a:t>
            </a:r>
            <a:r>
              <a:rPr lang="en-US" altLang="en-US" sz="2000" b="1" dirty="0"/>
              <a:t> {1756, 1, 27};</a:t>
            </a:r>
            <a:r>
              <a:rPr lang="en-US" altLang="en-US" sz="2000" dirty="0"/>
              <a:t> 		//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mozart.month</a:t>
            </a:r>
            <a:r>
              <a:rPr lang="en-US" altLang="en-US" sz="2000" b="1" dirty="0"/>
              <a:t>() &lt;&lt; ‘\n’;		// </a:t>
            </a:r>
            <a:r>
              <a:rPr lang="en-US" altLang="en-US" sz="2000" i="1" dirty="0"/>
              <a:t>we can read through </a:t>
            </a:r>
            <a:r>
              <a:rPr lang="en-US" altLang="en-US" sz="2000" b="1" i="1" dirty="0"/>
              <a:t>month()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mozart.m</a:t>
            </a:r>
            <a:r>
              <a:rPr lang="en-US" altLang="en-US" sz="2000" b="1" dirty="0"/>
              <a:t> = 14;		</a:t>
            </a:r>
            <a:r>
              <a:rPr lang="en-US" altLang="en-US" sz="2000" dirty="0"/>
              <a:t>		// </a:t>
            </a:r>
            <a:r>
              <a:rPr lang="en-US" altLang="en-US" sz="2000" i="1" dirty="0"/>
              <a:t>error: </a:t>
            </a:r>
            <a:r>
              <a:rPr lang="en-US" altLang="en-US" sz="2000" b="1" i="1" dirty="0"/>
              <a:t>Date::m</a:t>
            </a:r>
            <a:r>
              <a:rPr lang="en-US" altLang="en-US" sz="2000" i="1" dirty="0"/>
              <a:t> is private (no direct access)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DDF8C5-29D6-EF2C-0A27-182E017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943E3B-0E50-53E0-3A05-FA6CCD35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69D535-388B-4FCF-9D62-CDA47C13349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64124D-1511-CE63-6460-69B52DEE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AA54708-382F-3F02-5A37-01887476E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10210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The notion of a </a:t>
            </a:r>
            <a:r>
              <a:rPr lang="en-US" altLang="ja-JP" sz="2400" dirty="0"/>
              <a:t>“valid Date” is an important special case of the idea of a valid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We try to design our types so that values are guaranteed to be 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Or we must check for validity all the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rule for what constitutes a valid value is called an </a:t>
            </a:r>
            <a:r>
              <a:rPr lang="en-US" altLang="ja-JP" sz="2400" dirty="0"/>
              <a:t>“invariant”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invariant for Date (</a:t>
            </a:r>
            <a:r>
              <a:rPr lang="en-US" altLang="ja-JP" sz="2000" dirty="0">
                <a:ea typeface="MS PGothic" pitchFamily="34" charset="-128"/>
              </a:rPr>
              <a:t>“a Date must represent a date in the past, present, or future”) is unusually hard to state precisely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Remember February 28, leap years,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If we can</a:t>
            </a:r>
            <a:r>
              <a:rPr lang="en-US" altLang="ja-JP" sz="2400" dirty="0"/>
              <a:t>’t think of a good invariant, we are probably dealing with plain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so, use a </a:t>
            </a:r>
            <a:r>
              <a:rPr lang="en-US" altLang="en-US" sz="2000" dirty="0" err="1">
                <a:ea typeface="Times New Roman" pitchFamily="18" charset="0"/>
              </a:rPr>
              <a:t>struct</a:t>
            </a: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Try hard to think of good invariants for your classes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600" dirty="0">
                <a:ea typeface="Times New Roman" pitchFamily="18" charset="0"/>
              </a:rPr>
              <a:t>that saves you from poor buggy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DE83-2D0F-E50F-4061-2DDC723F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8EF7F-9949-30EB-CDAC-36ED0A6E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1FB35-B54D-4922-A730-37C267CBA4E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8C37ABA-8E83-B412-0C83-D147F05F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 #2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370887-7500-B53B-80C2-239599565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10591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Date(int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int mm, int dd);   	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       	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int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		// </a:t>
            </a:r>
            <a:r>
              <a:rPr lang="en-US" altLang="en-US" sz="2000" i="1" dirty="0"/>
              <a:t>definition; note :: </a:t>
            </a:r>
            <a:r>
              <a:rPr lang="ja-JP" altLang="en-US" sz="2000" i="1" dirty="0"/>
              <a:t>“</a:t>
            </a:r>
            <a:r>
              <a:rPr lang="en-US" altLang="ja-JP" sz="2000" i="1" dirty="0"/>
              <a:t>member of</a:t>
            </a:r>
            <a:r>
              <a:rPr lang="ja-JP" altLang="en-US" sz="2000" i="1" dirty="0"/>
              <a:t>”</a:t>
            </a:r>
            <a:endParaRPr lang="en-US" altLang="ja-JP" sz="20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:y{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d{dd}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		// </a:t>
            </a:r>
            <a:r>
              <a:rPr lang="en-US" altLang="en-US" sz="2000" i="1" dirty="0"/>
              <a:t>note: member initializers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Date::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 { /*</a:t>
            </a:r>
            <a:r>
              <a:rPr lang="en-US" altLang="en-US" sz="2000" dirty="0"/>
              <a:t>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 		// </a:t>
            </a:r>
            <a:r>
              <a:rPr lang="en-US" altLang="en-US" sz="2000" i="1" dirty="0"/>
              <a:t>definition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E66F5F-3C9C-6109-EEA9-EF008858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7CB383-6934-F51A-BB5C-78E9E7FC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30D93A-94F6-446E-9422-A4353A39FEC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534ADFE-D2FA-8365-B31C-7105BE50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FAD399B-5FD5-771B-8BFE-AB19BFFF3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10820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member functions and helper functions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Date(int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int mm, int dd);	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           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int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month() { return m; } 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forgot </a:t>
            </a:r>
            <a:r>
              <a:rPr lang="en-US" altLang="en-US" sz="2000" b="1" i="1" dirty="0"/>
              <a:t>Date::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    	// 	</a:t>
            </a:r>
            <a:r>
              <a:rPr lang="en-US" altLang="en-US" sz="2000" i="1" dirty="0"/>
              <a:t>this </a:t>
            </a:r>
            <a:r>
              <a:rPr lang="en-US" altLang="en-US" sz="2000" b="1" i="1" dirty="0"/>
              <a:t>month() </a:t>
            </a:r>
            <a:r>
              <a:rPr lang="en-US" altLang="en-US" sz="2000" i="1" dirty="0"/>
              <a:t>will be seen as a global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		    	</a:t>
            </a:r>
            <a:r>
              <a:rPr lang="en-US" altLang="en-US" sz="2000" b="1" dirty="0"/>
              <a:t>//</a:t>
            </a:r>
            <a:r>
              <a:rPr lang="en-US" altLang="en-US" sz="2000" dirty="0"/>
              <a:t> 	</a:t>
            </a:r>
            <a:r>
              <a:rPr lang="en-US" altLang="en-US" sz="2000" i="1" dirty="0"/>
              <a:t>not the member function, so can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t access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Date::season()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no member called </a:t>
            </a:r>
            <a:r>
              <a:rPr lang="en-US" altLang="en-US" sz="2000" b="1" i="1" dirty="0"/>
              <a:t>season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AE758C5-DE56-959D-B572-03CC424A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95C010-D82D-4A0E-4B8D-D93F15A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D5460-4B60-4DD8-839F-8A1ED33D5B9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B6002FC-E729-CE28-8BAD-A162F7904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3"/>
            <a:ext cx="10515600" cy="7778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9B29DA9-A738-3A41-C2E4-04B9DA70E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99822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(what can we do in case of an invalid date?)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class Invalid { };			// </a:t>
            </a:r>
            <a:r>
              <a:rPr lang="en-US" altLang="en-US" sz="2000" i="1" dirty="0"/>
              <a:t>to be used as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Date(int y, int m, int d);		//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	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bool </a:t>
            </a:r>
            <a:r>
              <a:rPr lang="en-US" altLang="en-US" sz="2000" b="1" dirty="0" err="1"/>
              <a:t>is_valid</a:t>
            </a:r>
            <a:r>
              <a:rPr lang="en-US" altLang="en-US" sz="2000" dirty="0"/>
              <a:t>(</a:t>
            </a:r>
            <a:r>
              <a:rPr lang="en-US" altLang="en-US" sz="2000" b="1" dirty="0"/>
              <a:t>int y, int m, int d);	// </a:t>
            </a:r>
            <a:r>
              <a:rPr lang="en-US" altLang="en-US" sz="2000" i="1" dirty="0"/>
              <a:t>is (</a:t>
            </a:r>
            <a:r>
              <a:rPr lang="en-US" altLang="en-US" sz="2000" i="1" dirty="0" err="1"/>
              <a:t>y,m,d</a:t>
            </a:r>
            <a:r>
              <a:rPr lang="en-US" altLang="en-US" sz="2000" i="1" dirty="0"/>
              <a:t>) a valid date?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</a:t>
            </a:r>
            <a:r>
              <a:rPr lang="en-US" altLang="en-US" sz="2000" dirty="0"/>
              <a:t> </a:t>
            </a:r>
            <a:r>
              <a:rPr lang="en-US" altLang="en-US" sz="2000" b="1" dirty="0"/>
              <a:t>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: 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d{dd}		// </a:t>
            </a:r>
            <a:r>
              <a:rPr lang="en-US" altLang="en-US" sz="2000" i="1" dirty="0"/>
              <a:t>initialize data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if (!</a:t>
            </a:r>
            <a:r>
              <a:rPr lang="en-US" altLang="en-US" sz="2000" b="1" dirty="0" err="1"/>
              <a:t>is_valid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throw Invalid();		// </a:t>
            </a:r>
            <a:r>
              <a:rPr lang="en-US" altLang="en-US" sz="2000" i="1" dirty="0"/>
              <a:t>check for validity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B425-D442-6F46-89F1-E80414DC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49BFAA-3D86-39BC-C13A-14505F51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43269-2B90-493B-BA45-A0E3D47994E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7CF966F-950D-C61C-6F9D-5BAD3383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2F43A73-4CBD-0C3D-4E36-4050C60B6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9448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Why bother with the public/private distinction?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Why not make everything public?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To provide a clean interface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Data and messy functions can be made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To maintain an invariant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Only a fixed set of functions can access the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To ease debugging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Only a fixed set of functions can access the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(known as the </a:t>
            </a:r>
            <a:r>
              <a:rPr lang="ja-JP" altLang="en-US" sz="2000" dirty="0">
                <a:ea typeface="MS PGothic" pitchFamily="34" charset="-128"/>
              </a:rPr>
              <a:t>“</a:t>
            </a:r>
            <a:r>
              <a:rPr lang="en-US" altLang="ja-JP" sz="2000" dirty="0">
                <a:ea typeface="MS PGothic" pitchFamily="34" charset="-128"/>
              </a:rPr>
              <a:t>round up the usual suspects</a:t>
            </a:r>
            <a:r>
              <a:rPr lang="ja-JP" altLang="en-US" sz="2000" dirty="0">
                <a:ea typeface="MS PGothic" pitchFamily="34" charset="-128"/>
              </a:rPr>
              <a:t>”</a:t>
            </a:r>
            <a:r>
              <a:rPr lang="en-US" altLang="ja-JP" sz="2000" dirty="0">
                <a:ea typeface="MS PGothic" pitchFamily="34" charset="-128"/>
              </a:rPr>
              <a:t> technique)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To allow a change of representation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You need only to change a fixed set of functions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You don</a:t>
            </a:r>
            <a:r>
              <a:rPr lang="ja-JP" altLang="en-US" sz="2000" dirty="0">
                <a:ea typeface="MS PGothic" pitchFamily="34" charset="-128"/>
              </a:rPr>
              <a:t>’</a:t>
            </a:r>
            <a:r>
              <a:rPr lang="en-US" altLang="ja-JP" sz="2000" dirty="0">
                <a:ea typeface="MS PGothic" pitchFamily="34" charset="-128"/>
              </a:rPr>
              <a:t>t really know who is using a public member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8823-A3EA-E29D-6D23-57C8EE0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D1F2B3-FEFB-78FD-29E9-940464DD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ABCEB9-A5C0-4FFC-8018-1F6528AF863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6269CD-E229-29EA-B9AA-A3A62785F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Enumerations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15BD20E-8D43-B39C-1829-A681247A0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10972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An </a:t>
            </a:r>
            <a:r>
              <a:rPr lang="en-US" altLang="en-US" sz="2800" b="1" dirty="0"/>
              <a:t>enum</a:t>
            </a:r>
            <a:r>
              <a:rPr lang="en-US" altLang="en-US" sz="2800" dirty="0"/>
              <a:t> (enumeration) is a simple user-defined type, specifying its set of values (its enumerators)</a:t>
            </a: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oct,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dec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Month::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2=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;		</a:t>
            </a:r>
            <a:r>
              <a:rPr lang="en-US" altLang="en-US" sz="2000" i="1" dirty="0">
                <a:ea typeface="Times New Roman" pitchFamily="18" charset="0"/>
              </a:rPr>
              <a:t>// error: no </a:t>
            </a:r>
            <a:r>
              <a:rPr lang="en-US" altLang="en-US" sz="2000" b="1" i="1" dirty="0" err="1">
                <a:ea typeface="Times New Roman" pitchFamily="18" charset="0"/>
              </a:rPr>
              <a:t>feb</a:t>
            </a:r>
            <a:r>
              <a:rPr lang="en-US" altLang="en-US" sz="2000" i="1" dirty="0">
                <a:ea typeface="Times New Roman" pitchFamily="18" charset="0"/>
              </a:rPr>
              <a:t> in scope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 = 7;		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int </a:t>
            </a:r>
            <a:r>
              <a:rPr lang="en-US" altLang="ja-JP" sz="2000" i="1" dirty="0">
                <a:ea typeface="MS PGothic" pitchFamily="34" charset="-128"/>
              </a:rPr>
              <a:t>to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n = m;			// </a:t>
            </a:r>
            <a:r>
              <a:rPr lang="en-US" altLang="en-US" sz="2000" i="1" dirty="0">
                <a:ea typeface="Times New Roman" pitchFamily="18" charset="0"/>
              </a:rPr>
              <a:t>error: we can’t implicitly get the numeric value of a</a:t>
            </a:r>
            <a:r>
              <a:rPr lang="en-US" altLang="en-US" sz="2000" b="1" i="1" dirty="0">
                <a:ea typeface="Times New Roman" pitchFamily="18" charset="0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Month(7);	// OK explicit </a:t>
            </a:r>
            <a:r>
              <a:rPr lang="en-US" altLang="en-US" sz="2000" i="1" dirty="0">
                <a:ea typeface="Times New Roman" pitchFamily="18" charset="0"/>
              </a:rPr>
              <a:t>conversion of </a:t>
            </a:r>
            <a:r>
              <a:rPr lang="en-US" altLang="en-US" sz="2000" b="1" i="1" dirty="0">
                <a:ea typeface="Times New Roman" pitchFamily="18" charset="0"/>
              </a:rPr>
              <a:t> int </a:t>
            </a:r>
            <a:r>
              <a:rPr lang="en-US" altLang="en-US" sz="2000" i="1" dirty="0">
                <a:ea typeface="Times New Roman" pitchFamily="18" charset="0"/>
              </a:rPr>
              <a:t>to </a:t>
            </a:r>
            <a:r>
              <a:rPr lang="en-US" altLang="en-US" sz="2000" b="1" i="1" dirty="0">
                <a:ea typeface="Times New Roman" pitchFamily="18" charset="0"/>
              </a:rPr>
              <a:t>Month </a:t>
            </a:r>
            <a:r>
              <a:rPr lang="en-US" altLang="en-US" sz="2000" i="1" dirty="0">
                <a:ea typeface="Times New Roman" pitchFamily="18" charset="0"/>
              </a:rPr>
              <a:t>(unchecked)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m4  {7};		// </a:t>
            </a:r>
            <a:r>
              <a:rPr lang="en-US" altLang="en-US" sz="2000" i="1" dirty="0">
                <a:ea typeface="Times New Roman" pitchFamily="18" charset="0"/>
              </a:rPr>
              <a:t>OK: explicit initialization (unchecked)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A32C-4856-3EE7-8F99-CAD4AECF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D06A56-D822-7F11-E466-CDDF661F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3719A-AA51-42AF-B3F0-7F92FAA54D5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E8FB3A9-65EA-5897-C044-CD652B0D6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 Enumerations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5719A8-7758-3E16-E597-9F4AE45D1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10287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typed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enum class </a:t>
            </a:r>
            <a:r>
              <a:rPr lang="en-US" altLang="en-US" sz="2000" b="1" dirty="0" err="1">
                <a:ea typeface="Times New Roman" pitchFamily="18" charset="0"/>
              </a:rPr>
              <a:t>Traffic_light</a:t>
            </a:r>
            <a:r>
              <a:rPr lang="en-US" altLang="en-US" sz="2000" b="1" dirty="0">
                <a:ea typeface="Times New Roman" pitchFamily="18" charset="0"/>
              </a:rPr>
              <a:t> { green, yellow, red }; 	// </a:t>
            </a:r>
            <a:r>
              <a:rPr lang="en-US" altLang="en-US" sz="2000" i="1" dirty="0">
                <a:ea typeface="Times New Roman" pitchFamily="18" charset="0"/>
              </a:rPr>
              <a:t>OK: scoped enumerators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i="1" dirty="0" err="1">
                <a:ea typeface="Times New Roman" pitchFamily="18" charset="0"/>
              </a:rPr>
              <a:t>jan</a:t>
            </a:r>
            <a:r>
              <a:rPr lang="en-US" altLang="en-US" sz="2000" i="1" dirty="0">
                <a:ea typeface="Times New Roman" pitchFamily="18" charset="0"/>
              </a:rPr>
              <a:t> not in 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Month::red;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c1 = Color::red;	// </a:t>
            </a:r>
            <a:r>
              <a:rPr lang="en-US" altLang="ja-JP" sz="2000" i="1" dirty="0">
                <a:ea typeface="MS PGothic" pitchFamily="34" charset="-128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c2 = </a:t>
            </a:r>
            <a:r>
              <a:rPr lang="en-US" altLang="ja-JP" sz="2000" b="1" dirty="0" err="1">
                <a:ea typeface="MS PGothic" pitchFamily="34" charset="-128"/>
              </a:rPr>
              <a:t>Traffic_light</a:t>
            </a:r>
            <a:r>
              <a:rPr lang="en-US" altLang="ja-JP" sz="2000" b="1" dirty="0">
                <a:ea typeface="MS PGothic" pitchFamily="34" charset="-128"/>
              </a:rPr>
              <a:t>::red;	// </a:t>
            </a:r>
            <a:r>
              <a:rPr lang="en-US" altLang="ja-JP" sz="2000" i="1" dirty="0">
                <a:ea typeface="MS PGothic" pitchFamily="34" charset="-128"/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	// </a:t>
            </a:r>
            <a:r>
              <a:rPr lang="en-US" altLang="en-US" sz="2000" i="1" dirty="0">
                <a:ea typeface="Times New Roman" pitchFamily="18" charset="0"/>
              </a:rPr>
              <a:t>error: an enumerator is not converted to </a:t>
            </a:r>
            <a:r>
              <a:rPr lang="en-US" altLang="en-US" sz="2000" i="1" dirty="0" err="1">
                <a:ea typeface="Times New Roman" pitchFamily="18" charset="0"/>
              </a:rPr>
              <a:t>int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EE94-A9C7-CEC2-863A-881DB317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56C90C-5CDC-266C-1DE2-F717A1CA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0FC0B3-4316-44F6-B67F-0A6960E1962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BA6DD1-ACDC-FA3E-4F5B-8633CC709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Abstract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D9135E5-3E78-58AC-CD74-276014A66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This lecture presents language technicalities, mostly related to user defined types; that is, classes and enumerations.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FE6E-282A-E7B5-0A85-DF25469C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4B271A-5079-59ED-B081-FF5D4A14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4281D7-8367-4AB5-8E4E-429151A6E73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4299E51-7AE9-95B5-2157-0F3CDDDC8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“Plain” Enumerations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E742842-397A-17F1-DD7A-2AE14053E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10058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Simple list of constants: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enum { red, green };		// </a:t>
            </a:r>
            <a:r>
              <a:rPr lang="en-US" altLang="en-US" sz="2000" i="1" dirty="0">
                <a:ea typeface="Times New Roman" pitchFamily="18" charset="0"/>
              </a:rPr>
              <a:t>a “plain” </a:t>
            </a:r>
            <a:r>
              <a:rPr lang="en-US" altLang="en-US" sz="2000" b="1" i="1" dirty="0">
                <a:ea typeface="Times New Roman" pitchFamily="18" charset="0"/>
              </a:rPr>
              <a:t>enum { }</a:t>
            </a:r>
            <a:r>
              <a:rPr lang="en-US" altLang="en-US" sz="2000" i="1" dirty="0">
                <a:ea typeface="Times New Roman" pitchFamily="18" charset="0"/>
              </a:rPr>
              <a:t> doesn</a:t>
            </a:r>
            <a:r>
              <a:rPr lang="en-US" altLang="ja-JP" sz="2000" i="1" dirty="0">
                <a:ea typeface="MS PGothic" pitchFamily="34" charset="-128"/>
              </a:rPr>
              <a:t>’t define a scope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a = red;			// </a:t>
            </a:r>
            <a:r>
              <a:rPr lang="en-US" altLang="en-US" sz="2000" b="1" i="1" dirty="0">
                <a:ea typeface="Times New Roman" pitchFamily="18" charset="0"/>
              </a:rPr>
              <a:t>red </a:t>
            </a:r>
            <a:r>
              <a:rPr lang="en-US" altLang="en-US" sz="2000" i="1" dirty="0">
                <a:ea typeface="Times New Roman" pitchFamily="18" charset="0"/>
              </a:rPr>
              <a:t>is available 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blue, purple };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b="1" i="1" dirty="0">
                <a:ea typeface="Times New Roman" pitchFamily="18" charset="0"/>
              </a:rPr>
              <a:t>red</a:t>
            </a:r>
            <a:r>
              <a:rPr lang="en-US" altLang="en-US" sz="2000" i="1" dirty="0">
                <a:ea typeface="Times New Roman" pitchFamily="18" charset="0"/>
              </a:rPr>
              <a:t> defined twice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// </a:t>
            </a:r>
            <a:r>
              <a:rPr lang="en-US" altLang="en-US" sz="2000" i="1" dirty="0">
                <a:ea typeface="Times New Roman" pitchFamily="18" charset="0"/>
              </a:rPr>
              <a:t>ok: an enumerator is converted to its value,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</a:t>
            </a:r>
            <a:r>
              <a:rPr lang="en-US" altLang="en-US" sz="2000" b="1" i="1" dirty="0">
                <a:ea typeface="Times New Roman" pitchFamily="18" charset="0"/>
              </a:rPr>
              <a:t>==0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bool </a:t>
            </a:r>
            <a:r>
              <a:rPr lang="en-US" altLang="en-US" sz="2000" b="1" i="1" dirty="0" err="1">
                <a:ea typeface="Times New Roman" pitchFamily="18" charset="0"/>
              </a:rPr>
              <a:t>cmp</a:t>
            </a:r>
            <a:r>
              <a:rPr lang="en-US" altLang="en-US" sz="2000" b="1" i="1" dirty="0">
                <a:ea typeface="Times New Roman" pitchFamily="18" charset="0"/>
              </a:rPr>
              <a:t>(Color c, Month m) { return c==m; }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dirty="0">
                <a:ea typeface="Times New Roman" pitchFamily="18" charset="0"/>
              </a:rPr>
              <a:t>we really don’t this to work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					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so use class </a:t>
            </a:r>
            <a:r>
              <a:rPr lang="en-US" altLang="en-US" sz="2000" i="1" dirty="0" err="1">
                <a:ea typeface="Times New Roman" pitchFamily="18" charset="0"/>
              </a:rPr>
              <a:t>enums</a:t>
            </a:r>
            <a:endParaRPr lang="en-US" altLang="en-US" sz="2000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9FA2-BBC4-2554-ADD8-7815A630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93716A-1FBA-82F4-2BD1-757B8BD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7955D2-0000-44A7-8A39-04F5D9682E5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DB43500-831B-D782-7DA1-DC50BD4AB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Enumerations – Values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EAC3D4-7F3F-7FD8-E0B6-C2BD79D26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11201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By default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the first enumerator  has the value  0,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the next enumerator has the value </a:t>
            </a:r>
            <a:r>
              <a:rPr lang="ja-JP" altLang="en-US" sz="2000" i="1" dirty="0">
                <a:ea typeface="MS PGothic" pitchFamily="34" charset="-128"/>
              </a:rPr>
              <a:t>“</a:t>
            </a:r>
            <a:r>
              <a:rPr lang="en-US" altLang="ja-JP" sz="2000" i="1" dirty="0">
                <a:ea typeface="MS PGothic" pitchFamily="34" charset="-128"/>
              </a:rPr>
              <a:t>one plus the value of the </a:t>
            </a:r>
            <a:r>
              <a:rPr lang="en-US" altLang="en-US" sz="2000" i="1" dirty="0">
                <a:ea typeface="Times New Roman" pitchFamily="18" charset="0"/>
              </a:rPr>
              <a:t>enumerator before it</a:t>
            </a:r>
            <a:r>
              <a:rPr lang="ja-JP" altLang="en-US" sz="2000" i="1" dirty="0">
                <a:ea typeface="MS PGothic" pitchFamily="34" charset="-128"/>
              </a:rPr>
              <a:t>”</a:t>
            </a:r>
            <a:endParaRPr lang="en-US" altLang="ja-JP" sz="2000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enum { horse, pig, chicken };			// </a:t>
            </a:r>
            <a:r>
              <a:rPr lang="en-US" altLang="en-US" sz="2000" i="1" dirty="0">
                <a:ea typeface="Times New Roman" pitchFamily="18" charset="0"/>
              </a:rPr>
              <a:t>horse==0, pig==1, chicken==2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control numbering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enum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march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		// </a:t>
            </a:r>
            <a:r>
              <a:rPr lang="en-US" altLang="en-US" sz="2000" i="1" dirty="0" err="1">
                <a:ea typeface="Times New Roman" pitchFamily="18" charset="0"/>
              </a:rPr>
              <a:t>feb</a:t>
            </a:r>
            <a:r>
              <a:rPr lang="en-US" altLang="en-US" sz="2000" i="1" dirty="0">
                <a:ea typeface="Times New Roman" pitchFamily="18" charset="0"/>
              </a:rPr>
              <a:t>==2, march==3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{ good=1, fail=2, bad=4, </a:t>
            </a:r>
            <a:r>
              <a:rPr lang="en-US" altLang="en-US" sz="2000" b="1" dirty="0" err="1">
                <a:ea typeface="Times New Roman" pitchFamily="18" charset="0"/>
              </a:rPr>
              <a:t>eof</a:t>
            </a:r>
            <a:r>
              <a:rPr lang="en-US" altLang="en-US" sz="2000" b="1" dirty="0">
                <a:ea typeface="Times New Roman" pitchFamily="18" charset="0"/>
              </a:rPr>
              <a:t>=8 };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flags = </a:t>
            </a:r>
            <a:r>
              <a:rPr lang="en-US" altLang="en-US" sz="2000" b="1" dirty="0" err="1">
                <a:ea typeface="Times New Roman" pitchFamily="18" charset="0"/>
              </a:rPr>
              <a:t>fail+eof</a:t>
            </a:r>
            <a:r>
              <a:rPr lang="en-US" altLang="en-US" sz="2000" b="1" dirty="0">
                <a:ea typeface="Times New Roman" pitchFamily="18" charset="0"/>
              </a:rPr>
              <a:t>;				// </a:t>
            </a:r>
            <a:r>
              <a:rPr lang="en-US" altLang="en-US" sz="2000" i="1" dirty="0">
                <a:ea typeface="Times New Roman" pitchFamily="18" charset="0"/>
              </a:rPr>
              <a:t>flags==10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 = flags;		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an</a:t>
            </a:r>
            <a:r>
              <a:rPr lang="en-US" altLang="ja-JP" sz="2000" b="1" i="1" dirty="0">
                <a:ea typeface="MS PGothic" pitchFamily="34" charset="-128"/>
              </a:rPr>
              <a:t> int </a:t>
            </a:r>
            <a:r>
              <a:rPr lang="en-US" altLang="ja-JP" sz="2000" i="1" dirty="0">
                <a:ea typeface="MS PGothic" pitchFamily="34" charset="-128"/>
              </a:rPr>
              <a:t>to a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stream_state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s2 =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(flags);	// </a:t>
            </a:r>
            <a:r>
              <a:rPr lang="en-US" altLang="en-US" sz="2000" i="1" dirty="0">
                <a:ea typeface="Times New Roman" pitchFamily="18" charset="0"/>
              </a:rPr>
              <a:t>explicit conversion (be careful!)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BAB-DAE5-0B44-4FB8-46B35816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498ECC-5811-E1B9-72BE-33EFDCB7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C4515-2054-4FEB-BA89-0AEECA8701B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BD701A3-BF22-A688-CCCF-B51C2D050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467746-6AC0-936F-D0AB-8F38AE77F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dirty="0"/>
              <a:t>simple Date (use </a:t>
            </a:r>
            <a:r>
              <a:rPr lang="en-US" altLang="en-US" sz="2000" dirty="0" err="1"/>
              <a:t>enum</a:t>
            </a:r>
            <a:r>
              <a:rPr lang="en-US" altLang="en-US" sz="2000" dirty="0"/>
              <a:t> class Month)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/>
              <a:t>	</a:t>
            </a: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Month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  //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		// 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int y;		// </a:t>
            </a:r>
            <a:r>
              <a:rPr lang="en-US" altLang="en-US" sz="2000" i="1" dirty="0"/>
              <a:t>year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Month 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int d;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day</a:t>
            </a:r>
            <a:endParaRPr lang="en-US" altLang="en-US" sz="20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my_birthday</a:t>
            </a:r>
            <a:r>
              <a:rPr lang="en-US" altLang="en-US" sz="2000" b="1" dirty="0"/>
              <a:t>(1950, 30, Month::</a:t>
            </a:r>
            <a:r>
              <a:rPr lang="en-US" altLang="en-US" sz="2000" b="1" dirty="0" err="1"/>
              <a:t>dec</a:t>
            </a:r>
            <a:r>
              <a:rPr lang="en-US" altLang="en-US" sz="2000" b="1" dirty="0"/>
              <a:t>);	  // </a:t>
            </a:r>
            <a:r>
              <a:rPr lang="en-US" altLang="en-US" sz="2000" i="1" dirty="0"/>
              <a:t>error: 2</a:t>
            </a:r>
            <a:r>
              <a:rPr lang="en-US" altLang="en-US" sz="2000" i="1" baseline="30000" dirty="0"/>
              <a:t>nd</a:t>
            </a:r>
            <a:r>
              <a:rPr lang="en-US" altLang="en-US" sz="2000" i="1" dirty="0"/>
              <a:t> argument not a </a:t>
            </a:r>
            <a:r>
              <a:rPr lang="en-US" altLang="en-US" sz="2000" b="1" i="1" dirty="0"/>
              <a:t>Month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my_birthday</a:t>
            </a:r>
            <a:r>
              <a:rPr lang="en-US" altLang="en-US" sz="2000" b="1" dirty="0"/>
              <a:t>(1950, Month::dec, 30);  	// </a:t>
            </a:r>
            <a:r>
              <a:rPr lang="en-US" altLang="en-US" sz="2000" i="1" dirty="0"/>
              <a:t>OK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C4C11CC-BBE9-12B5-BB79-FC010A53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  <a:endParaRPr lang="en-US" altLang="en-US" sz="1400" dirty="0">
              <a:latin typeface="Arial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E3C506-0B32-BEC5-F88D-AAAB5F9C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4B880-8FDC-4F4E-95B5-4CCE49A71A2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9DBEE8-D1CD-83CA-C342-B88440F1B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10515600" cy="7778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Classes and const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CCD504-2F1E-C274-B4FB-252B9D30B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9448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int day() const { return d; }	// </a:t>
            </a:r>
            <a:r>
              <a:rPr lang="en-US" altLang="en-US" sz="2000" b="1" i="1" dirty="0"/>
              <a:t>const</a:t>
            </a:r>
            <a:r>
              <a:rPr lang="en-US" altLang="en-US" sz="2000" i="1" dirty="0"/>
              <a:t> member: can</a:t>
            </a:r>
            <a:r>
              <a:rPr lang="en-US" altLang="ja-JP" sz="2000" i="1" dirty="0"/>
              <a:t>’t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		// </a:t>
            </a:r>
            <a:r>
              <a:rPr lang="en-US" altLang="en-US" sz="2000" i="1" dirty="0"/>
              <a:t>non-</a:t>
            </a:r>
            <a:r>
              <a:rPr lang="en-US" altLang="en-US" sz="2000" b="1" i="1" dirty="0"/>
              <a:t>const</a:t>
            </a:r>
            <a:r>
              <a:rPr lang="en-US" altLang="en-US" sz="2000" i="1" dirty="0"/>
              <a:t> member: can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d {2000, Month::</a:t>
            </a:r>
            <a:r>
              <a:rPr lang="en-US" altLang="en-US" sz="2000" b="1" dirty="0" err="1"/>
              <a:t>jan</a:t>
            </a:r>
            <a:r>
              <a:rPr lang="en-US" altLang="en-US" sz="2000" b="1" dirty="0"/>
              <a:t>, 20};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const Date cd {2001, Month::</a:t>
            </a:r>
            <a:r>
              <a:rPr lang="en-US" altLang="en-US" sz="2000" b="1" dirty="0" err="1"/>
              <a:t>feb</a:t>
            </a:r>
            <a:r>
              <a:rPr lang="en-US" altLang="en-US" sz="2000" b="1" dirty="0"/>
              <a:t>, 21};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d.day</a:t>
            </a:r>
            <a:r>
              <a:rPr lang="en-US" altLang="en-US" sz="2000" b="1" dirty="0"/>
              <a:t>() &lt;&lt; " – " &lt;&lt; </a:t>
            </a:r>
            <a:r>
              <a:rPr lang="en-US" altLang="en-US" sz="2000" b="1" dirty="0" err="1"/>
              <a:t>cd.day</a:t>
            </a:r>
            <a:r>
              <a:rPr lang="en-US" altLang="en-US" sz="2000" b="1" dirty="0"/>
              <a:t>() &lt;&lt; ′\n′;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/>
              <a:t>d.add_day</a:t>
            </a:r>
            <a:r>
              <a:rPr lang="en-US" altLang="en-US" sz="2000" b="1" dirty="0"/>
              <a:t>(1);				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/>
              <a:t>cd.add_day</a:t>
            </a:r>
            <a:r>
              <a:rPr lang="en-US" altLang="en-US" sz="2000" b="1" dirty="0"/>
              <a:t>(1);					// </a:t>
            </a:r>
            <a:r>
              <a:rPr lang="en-US" altLang="en-US" sz="2000" i="1" dirty="0"/>
              <a:t>error:</a:t>
            </a:r>
            <a:r>
              <a:rPr lang="en-US" altLang="en-US" sz="2000" b="1" i="1" dirty="0"/>
              <a:t> cd </a:t>
            </a:r>
            <a:r>
              <a:rPr lang="en-US" altLang="en-US" sz="2000" i="1" dirty="0"/>
              <a:t>is a</a:t>
            </a:r>
            <a:r>
              <a:rPr lang="en-US" altLang="en-US" sz="2000" b="1" i="1" dirty="0"/>
              <a:t> const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00E1-DD57-D2F0-91F5-2DC5518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594AD6-2C3F-0F18-35E5-5103248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D363E3-8C47-40FA-895B-7D23890183F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D1C65B-ABBF-DD5D-B58C-C99C77DE3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5C607DC-99BD-844C-4564-A637D8253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Date d {2004, Month::</a:t>
            </a:r>
            <a:r>
              <a:rPr lang="en-US" altLang="en-US" sz="2000" b="1" dirty="0" err="1"/>
              <a:t>jan</a:t>
            </a:r>
            <a:r>
              <a:rPr lang="en-US" altLang="en-US" sz="2000" b="1" dirty="0"/>
              <a:t>, 7};		// </a:t>
            </a:r>
            <a:r>
              <a:rPr lang="en-US" altLang="en-US" sz="2000" i="1" dirty="0"/>
              <a:t>a variable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const Date d2 {2004, Month::</a:t>
            </a:r>
            <a:r>
              <a:rPr lang="en-US" altLang="en-US" sz="2000" b="1" dirty="0" err="1"/>
              <a:t>feb</a:t>
            </a:r>
            <a:r>
              <a:rPr lang="en-US" altLang="en-US" sz="2000" b="1" dirty="0"/>
              <a:t>, 28};	// </a:t>
            </a:r>
            <a:r>
              <a:rPr lang="en-US" altLang="en-US" sz="2000" i="1" dirty="0"/>
              <a:t>a constant</a:t>
            </a:r>
          </a:p>
          <a:p>
            <a:pPr eaLnBrk="1" hangingPunct="1">
              <a:buFontTx/>
              <a:buNone/>
              <a:defRPr/>
            </a:pPr>
            <a:endParaRPr lang="en-US" altLang="en-US" sz="2000" i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d2 = d;		// </a:t>
            </a:r>
            <a:r>
              <a:rPr lang="en-US" altLang="en-US" sz="2000" i="1" dirty="0"/>
              <a:t>error:</a:t>
            </a:r>
            <a:r>
              <a:rPr lang="en-US" altLang="en-US" sz="2000" b="1" i="1" dirty="0"/>
              <a:t> d2 </a:t>
            </a:r>
            <a:r>
              <a:rPr lang="en-US" altLang="en-US" sz="2000" i="1" dirty="0"/>
              <a:t>is </a:t>
            </a:r>
            <a:r>
              <a:rPr lang="en-US" altLang="en-US" sz="2000" b="1" i="1" dirty="0" err="1"/>
              <a:t>const</a:t>
            </a:r>
            <a:endParaRPr lang="en-US" alt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d2.add(1);	// </a:t>
            </a:r>
            <a:r>
              <a:rPr lang="en-US" altLang="en-US" sz="2000" i="1" dirty="0"/>
              <a:t>error </a:t>
            </a:r>
            <a:r>
              <a:rPr lang="en-US" altLang="en-US" sz="2000" b="1" i="1" dirty="0"/>
              <a:t>d2</a:t>
            </a:r>
            <a:r>
              <a:rPr lang="en-US" altLang="en-US" sz="2000" i="1" dirty="0"/>
              <a:t> is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const</a:t>
            </a:r>
            <a:endParaRPr lang="en-US" alt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 = d2;		// </a:t>
            </a:r>
            <a:r>
              <a:rPr lang="en-US" altLang="en-US" sz="2000" i="1" dirty="0"/>
              <a:t>fine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/>
              <a:t>d.add</a:t>
            </a:r>
            <a:r>
              <a:rPr lang="en-US" altLang="en-US" sz="2000" b="1" dirty="0"/>
              <a:t>(1);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fine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d2.f();	// </a:t>
            </a:r>
            <a:r>
              <a:rPr lang="en-US" altLang="en-US" sz="2000" i="1" dirty="0"/>
              <a:t>should work if and only if</a:t>
            </a:r>
            <a:r>
              <a:rPr lang="en-US" altLang="en-US" sz="2000" b="1" i="1" dirty="0"/>
              <a:t> f() </a:t>
            </a:r>
            <a:r>
              <a:rPr lang="en-US" altLang="en-US" sz="2000" i="1" dirty="0"/>
              <a:t>doesn</a:t>
            </a:r>
            <a:r>
              <a:rPr lang="en-US" altLang="ja-JP" sz="2000" i="1" dirty="0"/>
              <a:t>’t modify</a:t>
            </a:r>
            <a:r>
              <a:rPr lang="en-US" altLang="ja-JP" sz="2000" b="1" i="1" dirty="0"/>
              <a:t> d2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		// </a:t>
            </a:r>
            <a:r>
              <a:rPr lang="en-US" altLang="en-US" sz="2000" i="1" dirty="0"/>
              <a:t>how do we achieve that? (say that</a:t>
            </a:r>
            <a:r>
              <a:rPr lang="en-US" altLang="ja-JP" sz="2000" i="1" dirty="0"/>
              <a:t>’s what we want, of course)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/>
          </a:p>
          <a:p>
            <a:pPr eaLnBrk="1" hangingPunct="1">
              <a:buFontTx/>
              <a:buNone/>
              <a:defRPr/>
            </a:pPr>
            <a:endParaRPr lang="en-US" altLang="en-US" sz="2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63A4-E363-7D52-153D-F1F78590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23CD65-9A2F-F6A0-9E30-6BED53D2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511D46-6AE1-4B20-9C21-3703FF7E822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985E-D6C3-E180-5B03-ED756245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4612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Const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E496-F96E-8062-358E-32E46EB7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97536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// </a:t>
            </a:r>
            <a:r>
              <a:rPr lang="en-US" altLang="en-US" sz="2000" i="1" dirty="0"/>
              <a:t>Distinguish between functions that can modify (mutate) objects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// </a:t>
            </a:r>
            <a:r>
              <a:rPr lang="en-US" altLang="en-US" sz="2000" i="1" dirty="0"/>
              <a:t>and those that cannot (</a:t>
            </a:r>
            <a:r>
              <a:rPr lang="ja-JP" altLang="en-US" sz="2000" i="1" dirty="0"/>
              <a:t>“</a:t>
            </a:r>
            <a:r>
              <a:rPr lang="en-US" altLang="ja-JP" sz="2000" i="1" dirty="0" err="1"/>
              <a:t>const</a:t>
            </a:r>
            <a:r>
              <a:rPr lang="en-US" altLang="ja-JP" sz="2000" i="1" dirty="0"/>
              <a:t> member functions</a:t>
            </a:r>
            <a:r>
              <a:rPr lang="ja-JP" altLang="en-US" sz="2000" i="1" dirty="0"/>
              <a:t>”</a:t>
            </a:r>
            <a:r>
              <a:rPr lang="en-US" altLang="ja-JP" sz="2000" i="1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	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	int day() const;	// </a:t>
            </a:r>
            <a:r>
              <a:rPr lang="en-US" altLang="en-US" sz="2000" i="1" dirty="0"/>
              <a:t>get (a copy of) the day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	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	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(int n);	// </a:t>
            </a:r>
            <a:r>
              <a:rPr lang="en-US" altLang="en-US" sz="2000" i="1" dirty="0"/>
              <a:t>move the date n days forward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b="1" dirty="0"/>
              <a:t>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0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/>
              <a:t>const</a:t>
            </a:r>
            <a:r>
              <a:rPr lang="en-US" altLang="en-US" sz="2000" b="1" dirty="0"/>
              <a:t> Date dx {2008, Month::</a:t>
            </a:r>
            <a:r>
              <a:rPr lang="en-US" altLang="en-US" sz="2000" b="1" dirty="0" err="1"/>
              <a:t>nov</a:t>
            </a:r>
            <a:r>
              <a:rPr lang="en-US" altLang="en-US" sz="2000" b="1" dirty="0"/>
              <a:t>, 4};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/>
              <a:t>int d = </a:t>
            </a:r>
            <a:r>
              <a:rPr lang="en-US" altLang="en-US" sz="2000" b="1" dirty="0" err="1"/>
              <a:t>dx.day</a:t>
            </a:r>
            <a:r>
              <a:rPr lang="en-US" altLang="en-US" sz="2000" b="1" dirty="0"/>
              <a:t>();		// </a:t>
            </a:r>
            <a:r>
              <a:rPr lang="en-US" altLang="en-US" sz="2000" i="1" dirty="0"/>
              <a:t>fine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/>
              <a:t>dx.add_day</a:t>
            </a:r>
            <a:r>
              <a:rPr lang="en-US" altLang="en-US" sz="2000" b="1" dirty="0"/>
              <a:t>(4);		// </a:t>
            </a:r>
            <a:r>
              <a:rPr lang="en-US" altLang="en-US" sz="2000" i="1" dirty="0"/>
              <a:t>error: can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t modify constant (immutable) date</a:t>
            </a:r>
            <a:endParaRPr lang="en-US" altLang="en-US" sz="20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F765-06CC-5465-B1BB-7447E0D0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7030C-3315-FC2C-BC40-23A54340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25DD4-A09B-4848-9C21-2EC74EF12FC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3D4890-488B-8748-CBF0-4D1140294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F5C8F41-14CC-2EF5-2EE3-70970C34F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134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What makes a good interface?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Times New Roman" pitchFamily="18" charset="0"/>
              </a:rPr>
              <a:t>Minimal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As small as possible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Times New Roman" pitchFamily="18" charset="0"/>
              </a:rPr>
              <a:t>Complete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And no smaller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Times New Roman" pitchFamily="18" charset="0"/>
              </a:rPr>
              <a:t>Type safe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Beware of confusing argument orders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Beware of over-general types (e.g., </a:t>
            </a:r>
            <a:r>
              <a:rPr lang="en-US" altLang="en-US" sz="1800" dirty="0" err="1">
                <a:ea typeface="Times New Roman" pitchFamily="18" charset="0"/>
              </a:rPr>
              <a:t>int</a:t>
            </a:r>
            <a:r>
              <a:rPr lang="en-US" altLang="en-US" sz="1800" dirty="0">
                <a:ea typeface="Times New Roman" pitchFamily="18" charset="0"/>
              </a:rPr>
              <a:t> to represent a month)</a:t>
            </a:r>
          </a:p>
          <a:p>
            <a:pPr lvl="1" eaLnBrk="1" hangingPunct="1">
              <a:defRPr/>
            </a:pPr>
            <a:r>
              <a:rPr lang="en-US" altLang="en-US" sz="2400" dirty="0" err="1">
                <a:ea typeface="Times New Roman" pitchFamily="18" charset="0"/>
              </a:rPr>
              <a:t>Const</a:t>
            </a:r>
            <a:r>
              <a:rPr lang="en-US" altLang="en-US" sz="2400" dirty="0">
                <a:ea typeface="Times New Roman" pitchFamily="18" charset="0"/>
              </a:rPr>
              <a:t> correct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6088-CD68-D336-08EC-21B28FBE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A33F11-B17E-3541-6EED-5063C6CC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0F873-FFF7-43D1-BD6F-ED0715AECAA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C7F15A1-FE2A-9C92-9060-F0DE75015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50982C-AD30-B012-2941-4E01E30D4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5625"/>
            <a:ext cx="109728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Essential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Default constructor (defaults to: nothing)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No default if any other constructor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Copy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Copy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Move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Move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Destructor (defaults to: nothing)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d;	// </a:t>
            </a:r>
            <a:r>
              <a:rPr lang="en-US" sz="2000" i="1" dirty="0"/>
              <a:t>error: no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d2 = d;	// </a:t>
            </a:r>
            <a:r>
              <a:rPr lang="en-US" sz="2000" i="1" dirty="0"/>
              <a:t>ok: copy initialized (copy the elements)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 = d2;</a:t>
            </a:r>
            <a:r>
              <a:rPr lang="en-US" sz="2000" dirty="0"/>
              <a:t>	// </a:t>
            </a:r>
            <a:r>
              <a:rPr lang="en-US" sz="2000" i="1" dirty="0"/>
              <a:t>ok copy assignment (copy the elements)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2D68-7191-50F8-9487-D76A3C8C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E7B085-527A-4A4C-1467-187E60A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80FF2C-44A8-42F3-859A-AED1F367F9D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0F2826F-32D6-CAB3-00CD-C36185F40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Interfaces and </a:t>
            </a:r>
            <a:r>
              <a:rPr lang="en-US" altLang="ja-JP" dirty="0"/>
              <a:t>“helper functions”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51A4D15-F612-7275-522D-3E657396E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9601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Keep a class interface (the set of public functions) minimal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understanding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debugging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maintenance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we keep the class interface simple and minimal, we need extra </a:t>
            </a:r>
            <a:r>
              <a:rPr lang="en-US" altLang="ja-JP" sz="2800" dirty="0"/>
              <a:t>“helper functions” outside the class (non-member functions)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 == (equality) , != (inequality)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next_weekday</a:t>
            </a:r>
            <a:r>
              <a:rPr lang="en-US" altLang="en-US" sz="2000" b="1" dirty="0">
                <a:ea typeface="Times New Roman" pitchFamily="18" charset="0"/>
              </a:rPr>
              <a:t>(), </a:t>
            </a:r>
            <a:r>
              <a:rPr lang="en-US" altLang="en-US" sz="2000" b="1" dirty="0" err="1">
                <a:ea typeface="Times New Roman" pitchFamily="18" charset="0"/>
              </a:rPr>
              <a:t>next_Sunday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455B-87F6-CE3A-C6C1-FCABD09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D7F623-4CF4-F628-F2F1-D5E9CE40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E83AE-E59E-4680-BAE6-BA6EE74F52C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59879D-46F6-1BE1-A031-A0D94AFE7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Helper functions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1F91A47-5856-FA57-60A2-BA7DAF836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0210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Date next_Sunday(const Date&amp; 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	// </a:t>
            </a:r>
            <a:r>
              <a:rPr lang="en-US" altLang="en-US" sz="2000" i="1"/>
              <a:t>access </a:t>
            </a:r>
            <a:r>
              <a:rPr lang="en-US" altLang="en-US" sz="2000" b="1" i="1"/>
              <a:t>d </a:t>
            </a:r>
            <a:r>
              <a:rPr lang="en-US" altLang="en-US" sz="2000" i="1"/>
              <a:t>using </a:t>
            </a:r>
            <a:r>
              <a:rPr lang="en-US" altLang="en-US" sz="2000" b="1" i="1"/>
              <a:t>d.day(), d.month(), </a:t>
            </a:r>
            <a:r>
              <a:rPr lang="en-US" altLang="en-US" sz="2000" i="1"/>
              <a:t>and</a:t>
            </a:r>
            <a:r>
              <a:rPr lang="en-US" altLang="en-US" sz="2000" b="1" i="1"/>
              <a:t> d.year()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	// </a:t>
            </a:r>
            <a:r>
              <a:rPr lang="en-US" altLang="en-US" sz="2000" i="1"/>
              <a:t>make new</a:t>
            </a:r>
            <a:r>
              <a:rPr lang="en-US" altLang="en-US" sz="2000" b="1" i="1"/>
              <a:t> Date </a:t>
            </a:r>
            <a:r>
              <a:rPr lang="en-US" altLang="en-US" sz="2000" i="1"/>
              <a:t>to return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Date next_weekday(const Date&amp; d) { /* </a:t>
            </a:r>
            <a:r>
              <a:rPr lang="en-US" altLang="en-US" sz="2000" i="1"/>
              <a:t>…</a:t>
            </a:r>
            <a:r>
              <a:rPr lang="en-US" altLang="en-US" sz="2000" b="1"/>
              <a:t> */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bool operator==(const Date&amp; a, const Date&amp; b)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	return a.year()==b.year()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		&amp;&amp; a.month()==b.month()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		&amp;&amp; a.day()==b.day();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/>
              <a:t>bool operator!=(const Date&amp; a, const Date&amp; b) { return !(a==b);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E16D-0216-E7C6-409B-60F9CCC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0B35CF-630C-095F-AB61-88BCFC88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355E4-F182-4EA9-8EF8-644FCB9E460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2B0296-557F-033D-8A9C-E98B4453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Overview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4CFC99-37F9-E87B-93A9-AB55898D4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Classes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Implementation and interface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Constructors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Member functions</a:t>
            </a:r>
          </a:p>
          <a:p>
            <a:pPr eaLnBrk="1" hangingPunct="1">
              <a:defRPr/>
            </a:pPr>
            <a:r>
              <a:rPr lang="en-US" altLang="en-US" dirty="0"/>
              <a:t>Enumerations</a:t>
            </a:r>
          </a:p>
          <a:p>
            <a:pPr eaLnBrk="1" hangingPunct="1">
              <a:defRPr/>
            </a:pPr>
            <a:r>
              <a:rPr lang="en-US" altLang="en-US" dirty="0"/>
              <a:t>Operator overloading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AD8F-41A6-3EEA-1850-FA131A70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0FE90-E050-F03A-722F-1159635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5E5D4A-E68C-415E-BFFA-6377213C2BB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12B079F-C4C3-7143-0032-3DB22D491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3"/>
            <a:ext cx="10515600" cy="7016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Operator overloading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C992AC-38CD-2606-962B-E36FE3EA4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2225"/>
            <a:ext cx="1013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You can define almost all C++ operators for a class or enumeration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That</a:t>
            </a:r>
            <a:r>
              <a:rPr lang="en-US" altLang="ja-JP" sz="2400" dirty="0">
                <a:ea typeface="MS PGothic" pitchFamily="34" charset="-128"/>
              </a:rPr>
              <a:t>’s often called “operator overloading”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enum class Month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300" b="1" dirty="0" err="1">
                <a:ea typeface="Times New Roman" pitchFamily="18" charset="0"/>
              </a:rPr>
              <a:t>jan</a:t>
            </a:r>
            <a:r>
              <a:rPr lang="en-US" altLang="en-US" sz="2300" b="1" dirty="0">
                <a:ea typeface="Times New Roman" pitchFamily="18" charset="0"/>
              </a:rPr>
              <a:t>=1, </a:t>
            </a:r>
            <a:r>
              <a:rPr lang="en-US" altLang="en-US" sz="2300" b="1" dirty="0" err="1">
                <a:ea typeface="Times New Roman" pitchFamily="18" charset="0"/>
              </a:rPr>
              <a:t>feb</a:t>
            </a:r>
            <a:r>
              <a:rPr lang="en-US" altLang="en-US" sz="2300" b="1" dirty="0">
                <a:ea typeface="Times New Roman" pitchFamily="18" charset="0"/>
              </a:rPr>
              <a:t>, mar, </a:t>
            </a:r>
            <a:r>
              <a:rPr lang="en-US" altLang="en-US" sz="2300" b="1" dirty="0" err="1">
                <a:ea typeface="Times New Roman" pitchFamily="18" charset="0"/>
              </a:rPr>
              <a:t>apr</a:t>
            </a:r>
            <a:r>
              <a:rPr lang="en-US" altLang="en-US" sz="2300" b="1" dirty="0">
                <a:ea typeface="Times New Roman" pitchFamily="18" charset="0"/>
              </a:rPr>
              <a:t>, may, </a:t>
            </a:r>
            <a:r>
              <a:rPr lang="en-US" altLang="en-US" sz="2300" b="1" dirty="0" err="1">
                <a:ea typeface="Times New Roman" pitchFamily="18" charset="0"/>
              </a:rPr>
              <a:t>jun</a:t>
            </a:r>
            <a:r>
              <a:rPr lang="en-US" altLang="en-US" sz="2300" b="1" dirty="0">
                <a:ea typeface="Times New Roman" pitchFamily="18" charset="0"/>
              </a:rPr>
              <a:t>, </a:t>
            </a:r>
            <a:r>
              <a:rPr lang="en-US" altLang="en-US" sz="2300" b="1" dirty="0" err="1">
                <a:ea typeface="Times New Roman" pitchFamily="18" charset="0"/>
              </a:rPr>
              <a:t>jul</a:t>
            </a:r>
            <a:r>
              <a:rPr lang="en-US" altLang="en-US" sz="2300" b="1" dirty="0">
                <a:ea typeface="Times New Roman" pitchFamily="18" charset="0"/>
              </a:rPr>
              <a:t>, </a:t>
            </a:r>
            <a:r>
              <a:rPr lang="en-US" altLang="en-US" sz="2300" b="1" dirty="0" err="1">
                <a:ea typeface="Times New Roman" pitchFamily="18" charset="0"/>
              </a:rPr>
              <a:t>aug</a:t>
            </a:r>
            <a:r>
              <a:rPr lang="en-US" altLang="en-US" sz="2300" b="1" dirty="0">
                <a:ea typeface="Times New Roman" pitchFamily="18" charset="0"/>
              </a:rPr>
              <a:t>, </a:t>
            </a:r>
            <a:r>
              <a:rPr lang="en-US" altLang="en-US" sz="2300" b="1" dirty="0" err="1">
                <a:ea typeface="Times New Roman" pitchFamily="18" charset="0"/>
              </a:rPr>
              <a:t>sep</a:t>
            </a:r>
            <a:r>
              <a:rPr lang="en-US" altLang="en-US" sz="2300" b="1" dirty="0">
                <a:ea typeface="Times New Roman" pitchFamily="18" charset="0"/>
              </a:rPr>
              <a:t>, oct, </a:t>
            </a:r>
            <a:r>
              <a:rPr lang="en-US" altLang="en-US" sz="2300" b="1" dirty="0" err="1">
                <a:ea typeface="Times New Roman" pitchFamily="18" charset="0"/>
              </a:rPr>
              <a:t>nov</a:t>
            </a:r>
            <a:r>
              <a:rPr lang="en-US" altLang="en-US" sz="2300" b="1" dirty="0">
                <a:ea typeface="Times New Roman" pitchFamily="18" charset="0"/>
              </a:rPr>
              <a:t>, dec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operator++(Month&amp; m)	// </a:t>
            </a:r>
            <a:r>
              <a:rPr lang="en-US" altLang="en-US" sz="2000" i="1" dirty="0">
                <a:ea typeface="Times New Roman" pitchFamily="18" charset="0"/>
              </a:rPr>
              <a:t>prefix increment operator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ja-JP" sz="2000" i="1" dirty="0">
                <a:ea typeface="MS PGothic" pitchFamily="34" charset="-128"/>
              </a:rPr>
              <a:t>“wrap around”: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 = (m==Month::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r>
              <a:rPr lang="en-US" altLang="en-US" sz="2000" b="1" dirty="0">
                <a:ea typeface="Times New Roman" pitchFamily="18" charset="0"/>
              </a:rPr>
              <a:t>) ?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 : Month(m+1); </a:t>
            </a:r>
            <a:endParaRPr lang="en-US" altLang="ja-JP" sz="2000" i="1" dirty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m;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Month::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jan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B614-290C-F1B5-C593-02A3FA35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C3495-F295-F6B0-6BF8-B00FEC3D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6F906-4C9B-47C7-83C2-B52BB9A1A25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889B38-9785-EFA1-707B-6B1388ED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Operator overloading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DEE3CF-1EB0-E7A3-189B-986C19851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990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You can define only existing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+  -  *  /  %  []  ()  ^  !  &amp;  &lt;  &lt;=  &gt;  &gt;=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You can define operators only with their conventional number of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no unary </a:t>
            </a:r>
            <a:r>
              <a:rPr lang="en-US" altLang="en-US" sz="2000" b="1" dirty="0">
                <a:ea typeface="Times New Roman" pitchFamily="18" charset="0"/>
              </a:rPr>
              <a:t>&lt;=</a:t>
            </a:r>
            <a:r>
              <a:rPr lang="en-US" altLang="en-US" sz="2000" dirty="0">
                <a:ea typeface="Times New Roman" pitchFamily="18" charset="0"/>
              </a:rPr>
              <a:t> (less than or equal) and no binary </a:t>
            </a:r>
            <a:r>
              <a:rPr lang="en-US" altLang="en-US" sz="2000" b="1" dirty="0">
                <a:ea typeface="Times New Roman" pitchFamily="18" charset="0"/>
              </a:rPr>
              <a:t>!</a:t>
            </a:r>
            <a:r>
              <a:rPr lang="en-US" altLang="en-US" sz="2000" dirty="0">
                <a:ea typeface="Times New Roman" pitchFamily="18" charset="0"/>
              </a:rPr>
              <a:t> (not)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An overloaded operator must have at least one user-defined type as operand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int operator+(</a:t>
            </a:r>
            <a:r>
              <a:rPr lang="en-US" altLang="en-US" sz="2000" b="1" dirty="0" err="1">
                <a:ea typeface="Times New Roman" pitchFamily="18" charset="0"/>
              </a:rPr>
              <a:t>int,int</a:t>
            </a:r>
            <a:r>
              <a:rPr lang="en-US" altLang="en-US" sz="2000" b="1" dirty="0">
                <a:ea typeface="Times New Roman" pitchFamily="18" charset="0"/>
              </a:rPr>
              <a:t>);	//</a:t>
            </a:r>
            <a:r>
              <a:rPr lang="en-US" altLang="en-US" sz="2000" dirty="0">
                <a:ea typeface="Times New Roman" pitchFamily="18" charset="0"/>
              </a:rPr>
              <a:t> error: you can</a:t>
            </a:r>
            <a:r>
              <a:rPr lang="en-US" altLang="ja-JP" sz="2000" dirty="0">
                <a:ea typeface="MS PGothic" pitchFamily="34" charset="-128"/>
              </a:rPr>
              <a:t>’t overload built-in 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 operator+(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Vector&amp;, 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 &amp;);	//</a:t>
            </a:r>
            <a:r>
              <a:rPr lang="en-US" altLang="en-US" sz="2000" dirty="0">
                <a:ea typeface="Times New Roman" pitchFamily="18" charset="0"/>
              </a:rPr>
              <a:t> 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Overload operators only with their conventional meaning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+</a:t>
            </a:r>
            <a:r>
              <a:rPr lang="en-US" altLang="en-US" sz="2000" dirty="0">
                <a:ea typeface="Times New Roman" pitchFamily="18" charset="0"/>
              </a:rPr>
              <a:t> should be addition, </a:t>
            </a:r>
            <a:r>
              <a:rPr lang="en-US" altLang="en-US" sz="2000" b="1" dirty="0">
                <a:ea typeface="Times New Roman" pitchFamily="18" charset="0"/>
              </a:rPr>
              <a:t>*</a:t>
            </a:r>
            <a:r>
              <a:rPr lang="en-US" altLang="en-US" sz="2000" dirty="0">
                <a:ea typeface="Times New Roman" pitchFamily="18" charset="0"/>
              </a:rPr>
              <a:t> be multiplication, </a:t>
            </a:r>
            <a:r>
              <a:rPr lang="en-US" altLang="en-US" sz="2000" b="1" dirty="0">
                <a:ea typeface="Times New Roman" pitchFamily="18" charset="0"/>
              </a:rPr>
              <a:t>[]</a:t>
            </a:r>
            <a:r>
              <a:rPr lang="en-US" altLang="en-US" sz="2000" dirty="0">
                <a:ea typeface="Times New Roman" pitchFamily="18" charset="0"/>
              </a:rPr>
              <a:t> be access, 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  <a:r>
              <a:rPr lang="en-US" altLang="en-US" sz="2000" dirty="0">
                <a:ea typeface="Times New Roman" pitchFamily="18" charset="0"/>
              </a:rPr>
              <a:t> be call,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Don</a:t>
            </a:r>
            <a:r>
              <a:rPr lang="en-US" altLang="ja-JP" sz="2000" dirty="0">
                <a:ea typeface="MS PGothic" pitchFamily="34" charset="-128"/>
              </a:rPr>
              <a:t>’t overload unless you really have to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27DC-60F3-1AFD-1120-618439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98FBED-5030-95B5-01CE-A25206A2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AB4C8D-7654-4CEE-8F28-A772D718BBE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684D-84CC-66A1-4CE9-0BC67AC4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0B5F-6EA5-DC66-21A8-CFE6BA6F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sz="2800" dirty="0"/>
              <a:t>For real use, don’t use the PPP Date</a:t>
            </a:r>
          </a:p>
          <a:p>
            <a:pPr lvl="1"/>
            <a:r>
              <a:rPr lang="en-US" sz="2400" dirty="0"/>
              <a:t>Use the ISO C++ chrono facilities</a:t>
            </a:r>
          </a:p>
          <a:p>
            <a:pPr lvl="1"/>
            <a:r>
              <a:rPr lang="en-US" sz="2400" dirty="0"/>
              <a:t>For example:</a:t>
            </a:r>
          </a:p>
          <a:p>
            <a:pPr lvl="2"/>
            <a:r>
              <a:rPr lang="en-US" sz="1800" b="1" dirty="0"/>
              <a:t>auto birthday = December/16/1700;		//</a:t>
            </a:r>
            <a:r>
              <a:rPr lang="en-US" sz="1800" dirty="0"/>
              <a:t> </a:t>
            </a:r>
            <a:r>
              <a:rPr lang="en-US" sz="1800" i="1" dirty="0" err="1"/>
              <a:t>year_month_day</a:t>
            </a:r>
            <a:r>
              <a:rPr lang="en-US" sz="1800" i="1" dirty="0"/>
              <a:t>{year{1770}, December, day{16}}</a:t>
            </a:r>
          </a:p>
          <a:p>
            <a:r>
              <a:rPr lang="en-US" sz="2400" dirty="0"/>
              <a:t>The standard is</a:t>
            </a:r>
          </a:p>
          <a:p>
            <a:pPr lvl="1"/>
            <a:r>
              <a:rPr lang="en-US" sz="2100" dirty="0"/>
              <a:t>Better thought out </a:t>
            </a:r>
          </a:p>
          <a:p>
            <a:pPr lvl="1"/>
            <a:r>
              <a:rPr lang="en-US" sz="2100" dirty="0"/>
              <a:t>Useful in more places</a:t>
            </a:r>
          </a:p>
          <a:p>
            <a:pPr lvl="1"/>
            <a:r>
              <a:rPr lang="en-US" sz="2100" dirty="0"/>
              <a:t>Better known</a:t>
            </a:r>
          </a:p>
          <a:p>
            <a:pPr lvl="1"/>
            <a:r>
              <a:rPr lang="en-US" sz="2100" dirty="0"/>
              <a:t>Better tested</a:t>
            </a:r>
          </a:p>
          <a:p>
            <a:pPr lvl="1"/>
            <a:r>
              <a:rPr lang="en-US" sz="2100" dirty="0"/>
              <a:t>Better maintained </a:t>
            </a:r>
          </a:p>
          <a:p>
            <a:r>
              <a:rPr lang="en-US" sz="2400" dirty="0"/>
              <a:t>than our specialized, hand-crafter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2F1DA-FEDB-0E40-EC2D-F1A9D7EC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Stroustrup/Programming/2024/Chapter8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5220F-0933-4C73-F6D3-99189392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FA6-B419-44ED-B6B1-B997B68D00E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836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AA3-3F32-D7A8-8116-8FDB200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6B88-ED3D-D158-F8D1-19E93205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  <a:p>
            <a:pPr lvl="1"/>
            <a:r>
              <a:rPr lang="en-US" dirty="0"/>
              <a:t>Text oriented input and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30823-038A-F8B7-9BC8-60F8B5F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Stroustrup/Programming/2024/Chapter8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5BE72-470F-5309-BDBC-6F87D77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CFA6-B419-44ED-B6B1-B997B68D00E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94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28C35E-8241-6D6C-988C-FD94A6324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1DBF0B-2357-FA04-984C-F85E90782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10820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you can think of </a:t>
            </a:r>
            <a:r>
              <a:rPr lang="en-US" altLang="ja-JP" sz="2000" dirty="0">
                <a:ea typeface="MS PGothic" pitchFamily="34" charset="-128"/>
              </a:rPr>
              <a:t>“it”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Examples: vector, matrix, input stream, string, FFT, valve controller, robot arm, device driver, picture on screen, dialog box, graph, window, temperature reading, clock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class is a (user-defined) type that specifies how objects of its type can be created and used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In C++ (as in most modern languages), a class is the key building block for large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very useful for small ones also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The concept was originally introduced in Simula67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11FF-6ED2-A344-6A7B-7145C21A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0230E7-0AB0-4134-9F86-EEF58B40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54727-7CDE-4C77-86B8-0F4B52BC80F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9273C40-3BB4-3476-0102-D09AC2A19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Members and member access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02FCB0-F95E-2A0F-92BE-6C2122FFE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9982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One way of looking at a class;</a:t>
            </a:r>
          </a:p>
          <a:p>
            <a:pPr marL="342900" lvl="1" indent="0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X {	// </a:t>
            </a:r>
            <a:r>
              <a:rPr lang="en-US" altLang="en-US" sz="2000" i="1" dirty="0">
                <a:ea typeface="Times New Roman" pitchFamily="18" charset="0"/>
              </a:rPr>
              <a:t>this class</a:t>
            </a:r>
            <a:r>
              <a:rPr lang="en-US" altLang="ja-JP" sz="2000" i="1" dirty="0">
                <a:ea typeface="MS PGothic" pitchFamily="34" charset="-128"/>
              </a:rPr>
              <a:t>’ name is</a:t>
            </a:r>
            <a:r>
              <a:rPr lang="en-US" altLang="ja-JP" sz="2000" b="1" i="1" dirty="0">
                <a:ea typeface="MS PGothic" pitchFamily="34" charset="-128"/>
              </a:rPr>
              <a:t> X</a:t>
            </a:r>
          </a:p>
          <a:p>
            <a:pPr marL="1028700" lvl="3" indent="0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data members (they store information)</a:t>
            </a:r>
          </a:p>
          <a:p>
            <a:pPr marL="1028700" lvl="3" indent="0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function members (they do things, using the information)</a:t>
            </a:r>
          </a:p>
          <a:p>
            <a:pPr marL="342900" lvl="1" indent="0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</a:t>
            </a:r>
          </a:p>
          <a:p>
            <a:pPr lvl="1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X {</a:t>
            </a:r>
          </a:p>
          <a:p>
            <a:pPr lvl="1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public:</a:t>
            </a:r>
          </a:p>
          <a:p>
            <a:pPr lvl="1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int m;	  					// </a:t>
            </a:r>
            <a:r>
              <a:rPr lang="en-US" altLang="en-US" sz="2000" i="1" dirty="0">
                <a:ea typeface="Times New Roman" pitchFamily="18" charset="0"/>
              </a:rPr>
              <a:t>data member</a:t>
            </a:r>
          </a:p>
          <a:p>
            <a:pPr lvl="1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int mf(int v) { int old = m; m=v; return old; }   	// </a:t>
            </a:r>
            <a:r>
              <a:rPr lang="en-US" altLang="en-US" sz="2000" i="1" dirty="0">
                <a:ea typeface="Times New Roman" pitchFamily="18" charset="0"/>
              </a:rPr>
              <a:t>function member</a:t>
            </a:r>
          </a:p>
          <a:p>
            <a:pPr lvl="1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X </a:t>
            </a:r>
            <a:r>
              <a:rPr lang="en-US" altLang="en-US" sz="2000" b="1" dirty="0" err="1">
                <a:ea typeface="Times New Roman" pitchFamily="18" charset="0"/>
              </a:rPr>
              <a:t>var</a:t>
            </a:r>
            <a:r>
              <a:rPr lang="en-US" altLang="en-US" sz="2000" b="1" dirty="0">
                <a:ea typeface="Times New Roman" pitchFamily="18" charset="0"/>
              </a:rPr>
              <a:t>;			// </a:t>
            </a:r>
            <a:r>
              <a:rPr lang="en-US" altLang="en-US" sz="2000" b="1" i="1" dirty="0" err="1">
                <a:ea typeface="Times New Roman" pitchFamily="18" charset="0"/>
              </a:rPr>
              <a:t>var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is a variable of type X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var.m</a:t>
            </a:r>
            <a:r>
              <a:rPr lang="en-US" altLang="en-US" sz="2000" b="1" dirty="0">
                <a:ea typeface="Times New Roman" pitchFamily="18" charset="0"/>
              </a:rPr>
              <a:t> = 7;			// </a:t>
            </a:r>
            <a:r>
              <a:rPr lang="en-US" altLang="en-US" sz="2000" i="1" dirty="0">
                <a:ea typeface="Times New Roman" pitchFamily="18" charset="0"/>
              </a:rPr>
              <a:t>access</a:t>
            </a:r>
            <a:r>
              <a:rPr lang="en-US" altLang="en-US" sz="2000" b="1" i="1" dirty="0">
                <a:ea typeface="Times New Roman" pitchFamily="18" charset="0"/>
              </a:rPr>
              <a:t> var</a:t>
            </a:r>
            <a:r>
              <a:rPr lang="en-US" altLang="ja-JP" sz="2000" b="1" i="1" dirty="0">
                <a:ea typeface="MS PGothic" pitchFamily="34" charset="-128"/>
              </a:rPr>
              <a:t>’s </a:t>
            </a:r>
            <a:r>
              <a:rPr lang="en-US" altLang="ja-JP" sz="2000" i="1" dirty="0">
                <a:ea typeface="MS PGothic" pitchFamily="34" charset="-128"/>
              </a:rPr>
              <a:t>data member</a:t>
            </a:r>
            <a:r>
              <a:rPr lang="en-US" altLang="ja-JP" sz="2000" b="1" i="1" dirty="0">
                <a:ea typeface="MS PGothic" pitchFamily="34" charset="-128"/>
              </a:rPr>
              <a:t> m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x = </a:t>
            </a:r>
            <a:r>
              <a:rPr lang="en-US" altLang="en-US" sz="2000" b="1" dirty="0" err="1">
                <a:ea typeface="Times New Roman" pitchFamily="18" charset="0"/>
              </a:rPr>
              <a:t>var.mf</a:t>
            </a:r>
            <a:r>
              <a:rPr lang="en-US" altLang="en-US" sz="2000" b="1" dirty="0">
                <a:ea typeface="Times New Roman" pitchFamily="18" charset="0"/>
              </a:rPr>
              <a:t>(9);		// </a:t>
            </a:r>
            <a:r>
              <a:rPr lang="en-US" altLang="en-US" sz="2000" i="1" dirty="0">
                <a:ea typeface="Times New Roman" pitchFamily="18" charset="0"/>
              </a:rPr>
              <a:t>call</a:t>
            </a:r>
            <a:r>
              <a:rPr lang="en-US" altLang="en-US" sz="2000" b="1" i="1" dirty="0">
                <a:ea typeface="Times New Roman" pitchFamily="18" charset="0"/>
              </a:rPr>
              <a:t> var</a:t>
            </a:r>
            <a:r>
              <a:rPr lang="en-US" altLang="ja-JP" sz="2000" b="1" i="1" dirty="0">
                <a:ea typeface="MS PGothic" pitchFamily="34" charset="-128"/>
              </a:rPr>
              <a:t>’s </a:t>
            </a:r>
            <a:r>
              <a:rPr lang="en-US" altLang="ja-JP" sz="2000" i="1" dirty="0">
                <a:ea typeface="MS PGothic" pitchFamily="34" charset="-128"/>
              </a:rPr>
              <a:t>member function</a:t>
            </a:r>
            <a:r>
              <a:rPr lang="en-US" altLang="ja-JP" sz="2000" b="1" i="1" dirty="0">
                <a:ea typeface="MS PGothic" pitchFamily="34" charset="-128"/>
              </a:rPr>
              <a:t> mf()</a:t>
            </a:r>
            <a:endParaRPr lang="en-US" altLang="en-US" sz="1600" b="1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0B63-1F4B-57E2-8B9C-86897CE2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BC9C01-C314-D78E-9838-8ED63239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55DB9-4F5C-4E46-ACDD-553EA117120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4743483-6019-8350-6AB9-952FD3012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CD7AC8-2318-BBA6-60AE-24241DCF0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1150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class is a user-defined type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X {	// </a:t>
            </a:r>
            <a:r>
              <a:rPr lang="en-US" altLang="en-US" sz="2000" i="1" dirty="0">
                <a:ea typeface="Times New Roman" pitchFamily="18" charset="0"/>
              </a:rPr>
              <a:t>this </a:t>
            </a:r>
            <a:r>
              <a:rPr lang="en-US" altLang="en-US" sz="2000" i="1" dirty="0" err="1">
                <a:ea typeface="Times New Roman" pitchFamily="18" charset="0"/>
              </a:rPr>
              <a:t>clas’s</a:t>
            </a:r>
            <a:r>
              <a:rPr lang="en-US" altLang="ja-JP" sz="2000" i="1" dirty="0">
                <a:ea typeface="MS PGothic" pitchFamily="34" charset="-128"/>
              </a:rPr>
              <a:t> name is</a:t>
            </a:r>
            <a:r>
              <a:rPr lang="en-US" altLang="ja-JP" sz="2000" b="1" i="1" dirty="0">
                <a:ea typeface="MS PGothic" pitchFamily="34" charset="-128"/>
              </a:rPr>
              <a:t> X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// </a:t>
            </a:r>
            <a:r>
              <a:rPr lang="en-US" altLang="en-US" sz="2000" i="1" dirty="0">
                <a:ea typeface="Times New Roman" pitchFamily="18" charset="0"/>
              </a:rPr>
              <a:t>the interface to users</a:t>
            </a:r>
            <a:r>
              <a:rPr lang="en-US" altLang="ja-JP" sz="2000" i="1" dirty="0">
                <a:ea typeface="MS PGothic" pitchFamily="34" charset="-128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(accessible by all)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types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data (often best kept private)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private: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// </a:t>
            </a:r>
            <a:r>
              <a:rPr lang="en-US" altLang="ja-JP" sz="2000" i="1" dirty="0">
                <a:ea typeface="MS PGothic" pitchFamily="34" charset="-128"/>
              </a:rPr>
              <a:t>the implementation details </a:t>
            </a:r>
            <a:r>
              <a:rPr lang="en-US" altLang="en-US" sz="2000" i="1" dirty="0">
                <a:ea typeface="Times New Roman" pitchFamily="18" charset="0"/>
              </a:rPr>
              <a:t>(accessible by members of this class only)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types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	data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2F7A-5D60-3406-710B-69E2550C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79BBA3-6ACD-8766-7FE8-DC83BFC7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0D52B-5876-4D41-878E-8797F57718D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658066D-51D2-B2B1-1830-21D9FDB8B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Struct and class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3B7DA4-965C-91AE-DB42-F9449C6E2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84632"/>
            <a:ext cx="944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Class members are private by default: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int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int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So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X </a:t>
            </a:r>
            <a:r>
              <a:rPr lang="en-US" altLang="en-US" sz="2000" b="1" dirty="0" err="1"/>
              <a:t>x</a:t>
            </a:r>
            <a:r>
              <a:rPr lang="en-US" altLang="en-US" sz="2000" b="1" dirty="0"/>
              <a:t>;		// </a:t>
            </a:r>
            <a:r>
              <a:rPr lang="en-US" altLang="en-US" sz="2000" i="1" dirty="0"/>
              <a:t>variable </a:t>
            </a:r>
            <a:r>
              <a:rPr lang="en-US" altLang="en-US" sz="2000" b="1" i="1" dirty="0"/>
              <a:t>x </a:t>
            </a:r>
            <a:r>
              <a:rPr lang="en-US" altLang="en-US" sz="2000" i="1" dirty="0"/>
              <a:t>of type</a:t>
            </a:r>
            <a:r>
              <a:rPr lang="en-US" altLang="en-US" sz="2000" b="1" i="1" dirty="0"/>
              <a:t>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y = </a:t>
            </a:r>
            <a:r>
              <a:rPr lang="en-US" altLang="en-US" sz="2000" b="1" dirty="0" err="1"/>
              <a:t>x.mf</a:t>
            </a:r>
            <a:r>
              <a:rPr lang="en-US" altLang="en-US" sz="2000" b="1" dirty="0"/>
              <a:t>();	// </a:t>
            </a:r>
            <a:r>
              <a:rPr lang="en-US" altLang="en-US" sz="2000" i="1" dirty="0"/>
              <a:t>error: mf is private (i.e., inaccessible)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D778-7AF8-639B-4D6B-8D069150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BBFDDF-9FF5-7C61-DF10-947BDC5A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9AEB51-590F-45EF-804D-E25094312F0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FEA19C8-133D-3C94-0FC4-0AA9276BB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Struct and class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4B78EC-BD84-22B7-5FFD-A42A50D1F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11430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 struct is a class where members are public by default: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struct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int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int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struct</a:t>
            </a:r>
            <a:r>
              <a:rPr lang="en-US" altLang="en-US" sz="2400" dirty="0"/>
              <a:t>s are primarily used for data structures where the members can take any value</a:t>
            </a:r>
            <a:r>
              <a:rPr lang="en-US" altLang="en-US" sz="2000" b="1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D70-6A1D-E6A8-48A3-F6DD203B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C79AFE-AFF6-6084-0DAF-3C3E140F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1FBC3-2016-4766-A7C2-CA6410E138B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86ADA80-78E4-2253-FD96-0084D874D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Struct #1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61C689-D27D-E37B-E207-CDD3CBEB8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114300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simplest Date (just data)</a:t>
            </a:r>
            <a:r>
              <a:rPr lang="en-US" altLang="en-US" sz="2000" dirty="0"/>
              <a:t>                                         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/>
              <a:t>struct</a:t>
            </a:r>
            <a:r>
              <a:rPr lang="en-US" altLang="en-US" sz="2000" b="1" dirty="0"/>
              <a:t> Date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		int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Date today;		// </a:t>
            </a:r>
            <a:r>
              <a:rPr lang="en-US" altLang="en-US" sz="2000" i="1" dirty="0"/>
              <a:t>a </a:t>
            </a:r>
            <a:r>
              <a:rPr lang="en-US" altLang="en-US" sz="2000" b="1" i="1" dirty="0"/>
              <a:t>Date </a:t>
            </a:r>
            <a:r>
              <a:rPr lang="en-US" altLang="en-US" sz="2000" i="1" dirty="0"/>
              <a:t>variable (object)</a:t>
            </a:r>
            <a:endParaRPr lang="en-US" altLang="en-US" sz="2000" b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/>
              <a:t>today.y</a:t>
            </a:r>
            <a:r>
              <a:rPr lang="en-US" altLang="en-US" sz="2000" b="1" dirty="0"/>
              <a:t> = 2024;		// </a:t>
            </a:r>
            <a:r>
              <a:rPr lang="en-US" altLang="en-US" sz="2000" i="1" dirty="0"/>
              <a:t>assignment notation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/>
              <a:t>today.m</a:t>
            </a:r>
            <a:r>
              <a:rPr lang="en-US" altLang="en-US" sz="2000" b="1" dirty="0"/>
              <a:t> = 3;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/>
              <a:t>today.d</a:t>
            </a:r>
            <a:r>
              <a:rPr lang="en-US" altLang="en-US" sz="2000" b="1" dirty="0"/>
              <a:t> = 30;</a:t>
            </a:r>
            <a:r>
              <a:rPr lang="en-US" altLang="en-US" sz="2000" dirty="0"/>
              <a:t>	</a:t>
            </a:r>
            <a:endParaRPr lang="en-US" altLang="ja-JP" sz="2000" i="1" dirty="0"/>
          </a:p>
          <a:p>
            <a:pPr eaLnBrk="1" hangingPunct="1">
              <a:buFontTx/>
              <a:buNone/>
              <a:defRPr/>
            </a:pPr>
            <a:endParaRPr lang="en-US" altLang="en-US" sz="2000" i="1" dirty="0"/>
          </a:p>
          <a:p>
            <a:pPr>
              <a:buNone/>
              <a:defRPr/>
            </a:pPr>
            <a:r>
              <a:rPr lang="en-US" altLang="en-US" sz="2000" b="1" dirty="0"/>
              <a:t>Date someday = {12,30,1950};	//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initializer notation</a:t>
            </a:r>
            <a:endParaRPr lang="en-US" altLang="en-US" sz="2000" b="1" dirty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/>
              <a:t>					// </a:t>
            </a:r>
            <a:r>
              <a:rPr lang="en-US" altLang="en-US" sz="2000" i="1" dirty="0"/>
              <a:t>oops! (no day 1950 in month 30); later , we</a:t>
            </a:r>
            <a:r>
              <a:rPr lang="en-US" altLang="ja-JP" sz="2000" i="1" dirty="0"/>
              <a:t>’ll have a problem</a:t>
            </a:r>
            <a:endParaRPr lang="en-US" altLang="en-US" sz="2000" i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704700-3730-1897-8A4C-8AE8025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3819A0-9C2A-393F-E9C4-FEA7CCB9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19A3E-17C6-4087-9DD0-5337A96C4C7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E2DD9515-2917-5CAC-F91F-D7A677EE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120" y="565121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B878527E-73B4-B021-BA46-5225FD68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120" y="1479521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</a:t>
            </a: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75455946-AD8A-6BA5-37B8-90E90C37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120" y="1022321"/>
            <a:ext cx="1371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26C97E22-54AD-B78F-30F0-A72CA42B6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920" y="17618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A19BD4EE-4823-0881-B18B-30028FAF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633324"/>
            <a:ext cx="1046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3943</Words>
  <Application>Microsoft Office PowerPoint</Application>
  <PresentationFormat>Widescreen</PresentationFormat>
  <Paragraphs>497</Paragraphs>
  <Slides>33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Aptos</vt:lpstr>
      <vt:lpstr>Aptos Display</vt:lpstr>
      <vt:lpstr>Arial</vt:lpstr>
      <vt:lpstr>Calibri</vt:lpstr>
      <vt:lpstr>Times New Roman</vt:lpstr>
      <vt:lpstr>Times-Italic</vt:lpstr>
      <vt:lpstr>Wingdings</vt:lpstr>
      <vt:lpstr>PPP3</vt:lpstr>
      <vt:lpstr>Chapter 8 – Technicalities: Classes, etc.</vt:lpstr>
      <vt:lpstr>Abstract</vt:lpstr>
      <vt:lpstr>Overview</vt:lpstr>
      <vt:lpstr>Classes</vt:lpstr>
      <vt:lpstr>Members and member access</vt:lpstr>
      <vt:lpstr>Classes</vt:lpstr>
      <vt:lpstr>Struct and class</vt:lpstr>
      <vt:lpstr>Struct and class</vt:lpstr>
      <vt:lpstr>Struct #1</vt:lpstr>
      <vt:lpstr>Struct #2</vt:lpstr>
      <vt:lpstr>Struct #3</vt:lpstr>
      <vt:lpstr>Class #1</vt:lpstr>
      <vt:lpstr>Classes</vt:lpstr>
      <vt:lpstr>Class #2</vt:lpstr>
      <vt:lpstr>Classes</vt:lpstr>
      <vt:lpstr>Classes</vt:lpstr>
      <vt:lpstr>Classes</vt:lpstr>
      <vt:lpstr>Enumerations</vt:lpstr>
      <vt:lpstr>Class Enumerations</vt:lpstr>
      <vt:lpstr>“Plain” Enumerations</vt:lpstr>
      <vt:lpstr>Enumerations – Values</vt:lpstr>
      <vt:lpstr>Classes</vt:lpstr>
      <vt:lpstr>Classes and const</vt:lpstr>
      <vt:lpstr>Const</vt:lpstr>
      <vt:lpstr>Const member functions</vt:lpstr>
      <vt:lpstr>Classes</vt:lpstr>
      <vt:lpstr>Classes</vt:lpstr>
      <vt:lpstr>Interfaces and “helper functions”</vt:lpstr>
      <vt:lpstr>Helper functions</vt:lpstr>
      <vt:lpstr>Operator overloading</vt:lpstr>
      <vt:lpstr>Operator overloading</vt:lpstr>
      <vt:lpstr>Dates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69</cp:revision>
  <dcterms:created xsi:type="dcterms:W3CDTF">1601-01-01T00:00:00Z</dcterms:created>
  <dcterms:modified xsi:type="dcterms:W3CDTF">2024-04-03T19:55:14Z</dcterms:modified>
</cp:coreProperties>
</file>