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92" r:id="rId5"/>
    <p:sldId id="272" r:id="rId6"/>
    <p:sldId id="319" r:id="rId7"/>
    <p:sldId id="314" r:id="rId8"/>
    <p:sldId id="286" r:id="rId9"/>
    <p:sldId id="293" r:id="rId10"/>
    <p:sldId id="288" r:id="rId11"/>
    <p:sldId id="259" r:id="rId12"/>
    <p:sldId id="294" r:id="rId13"/>
    <p:sldId id="320" r:id="rId14"/>
    <p:sldId id="261" r:id="rId15"/>
    <p:sldId id="260" r:id="rId16"/>
    <p:sldId id="295" r:id="rId17"/>
    <p:sldId id="297" r:id="rId18"/>
    <p:sldId id="296" r:id="rId19"/>
    <p:sldId id="298" r:id="rId20"/>
    <p:sldId id="299" r:id="rId21"/>
    <p:sldId id="321" r:id="rId22"/>
    <p:sldId id="304" r:id="rId23"/>
    <p:sldId id="300" r:id="rId24"/>
    <p:sldId id="301" r:id="rId25"/>
    <p:sldId id="302" r:id="rId26"/>
    <p:sldId id="303" r:id="rId27"/>
    <p:sldId id="305" r:id="rId28"/>
    <p:sldId id="306" r:id="rId29"/>
    <p:sldId id="307" r:id="rId30"/>
    <p:sldId id="308" r:id="rId31"/>
    <p:sldId id="309" r:id="rId32"/>
    <p:sldId id="310" r:id="rId33"/>
    <p:sldId id="312" r:id="rId34"/>
    <p:sldId id="313" r:id="rId35"/>
    <p:sldId id="311" r:id="rId36"/>
    <p:sldId id="324" r:id="rId37"/>
    <p:sldId id="325" r:id="rId38"/>
    <p:sldId id="323" r:id="rId39"/>
    <p:sldId id="326" r:id="rId40"/>
    <p:sldId id="322" r:id="rId41"/>
    <p:sldId id="318" r:id="rId42"/>
  </p:sldIdLst>
  <p:sldSz cx="12192000" cy="6858000"/>
  <p:notesSz cx="6858000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FF00"/>
    <a:srgbClr val="FF0000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ECF35A-3DB9-4679-8AE9-1AA70C0AF334}" v="121" dt="2024-04-07T17:47:43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96ECF35A-3DB9-4679-8AE9-1AA70C0AF334}"/>
    <pc:docChg chg="undo custSel addSld delSld modSld sldOrd">
      <pc:chgData name="Bjarne Stroustrup" userId="feda092f62fc381e" providerId="LiveId" clId="{96ECF35A-3DB9-4679-8AE9-1AA70C0AF334}" dt="2024-04-07T17:55:35.989" v="3331" actId="20577"/>
      <pc:docMkLst>
        <pc:docMk/>
      </pc:docMkLst>
      <pc:sldChg chg="modSp mod">
        <pc:chgData name="Bjarne Stroustrup" userId="feda092f62fc381e" providerId="LiveId" clId="{96ECF35A-3DB9-4679-8AE9-1AA70C0AF334}" dt="2024-04-07T15:51:39.809" v="1640" actId="20577"/>
        <pc:sldMkLst>
          <pc:docMk/>
          <pc:sldMk cId="0" sldId="258"/>
        </pc:sldMkLst>
        <pc:spChg chg="mod">
          <ac:chgData name="Bjarne Stroustrup" userId="feda092f62fc381e" providerId="LiveId" clId="{96ECF35A-3DB9-4679-8AE9-1AA70C0AF334}" dt="2024-04-07T15:51:39.809" v="1640" actId="20577"/>
          <ac:spMkLst>
            <pc:docMk/>
            <pc:sldMk cId="0" sldId="258"/>
            <ac:spMk id="7171" creationId="{2B57CB56-D5C5-72F8-F1D1-6A4AD5333B82}"/>
          </ac:spMkLst>
        </pc:spChg>
      </pc:sldChg>
      <pc:sldChg chg="addSp modSp mod">
        <pc:chgData name="Bjarne Stroustrup" userId="feda092f62fc381e" providerId="LiveId" clId="{96ECF35A-3DB9-4679-8AE9-1AA70C0AF334}" dt="2024-04-07T13:44:41.746" v="416" actId="14100"/>
        <pc:sldMkLst>
          <pc:docMk/>
          <pc:sldMk cId="0" sldId="259"/>
        </pc:sldMkLst>
        <pc:spChg chg="add mod">
          <ac:chgData name="Bjarne Stroustrup" userId="feda092f62fc381e" providerId="LiveId" clId="{96ECF35A-3DB9-4679-8AE9-1AA70C0AF334}" dt="2024-04-07T13:44:41.746" v="416" actId="14100"/>
          <ac:spMkLst>
            <pc:docMk/>
            <pc:sldMk cId="0" sldId="259"/>
            <ac:spMk id="2" creationId="{8F124429-5F54-93BA-350B-540EAE1CA595}"/>
          </ac:spMkLst>
        </pc:spChg>
        <pc:spChg chg="mod">
          <ac:chgData name="Bjarne Stroustrup" userId="feda092f62fc381e" providerId="LiveId" clId="{96ECF35A-3DB9-4679-8AE9-1AA70C0AF334}" dt="2024-04-07T13:43:30.578" v="412" actId="1076"/>
          <ac:spMkLst>
            <pc:docMk/>
            <pc:sldMk cId="0" sldId="259"/>
            <ac:spMk id="8195" creationId="{DB5ECA66-CDDD-0CE5-DFB6-60D6FAF8DC58}"/>
          </ac:spMkLst>
        </pc:spChg>
      </pc:sldChg>
      <pc:sldChg chg="modSp mod">
        <pc:chgData name="Bjarne Stroustrup" userId="feda092f62fc381e" providerId="LiveId" clId="{96ECF35A-3DB9-4679-8AE9-1AA70C0AF334}" dt="2024-04-07T14:13:27.062" v="897" actId="20577"/>
        <pc:sldMkLst>
          <pc:docMk/>
          <pc:sldMk cId="0" sldId="260"/>
        </pc:sldMkLst>
        <pc:spChg chg="mod">
          <ac:chgData name="Bjarne Stroustrup" userId="feda092f62fc381e" providerId="LiveId" clId="{96ECF35A-3DB9-4679-8AE9-1AA70C0AF334}" dt="2024-04-07T14:13:27.062" v="897" actId="20577"/>
          <ac:spMkLst>
            <pc:docMk/>
            <pc:sldMk cId="0" sldId="260"/>
            <ac:spMk id="9219" creationId="{DA0E7B83-C02E-BB90-49B6-EA069D610629}"/>
          </ac:spMkLst>
        </pc:spChg>
      </pc:sldChg>
      <pc:sldChg chg="modSp">
        <pc:chgData name="Bjarne Stroustrup" userId="feda092f62fc381e" providerId="LiveId" clId="{96ECF35A-3DB9-4679-8AE9-1AA70C0AF334}" dt="2024-04-07T13:43:56.109" v="415" actId="14100"/>
        <pc:sldMkLst>
          <pc:docMk/>
          <pc:sldMk cId="0" sldId="261"/>
        </pc:sldMkLst>
        <pc:spChg chg="mod">
          <ac:chgData name="Bjarne Stroustrup" userId="feda092f62fc381e" providerId="LiveId" clId="{96ECF35A-3DB9-4679-8AE9-1AA70C0AF334}" dt="2024-04-07T13:43:56.109" v="415" actId="14100"/>
          <ac:spMkLst>
            <pc:docMk/>
            <pc:sldMk cId="0" sldId="261"/>
            <ac:spMk id="10243" creationId="{42A194FC-A7B7-CC6C-7B77-53B789D55FBF}"/>
          </ac:spMkLst>
        </pc:spChg>
      </pc:sldChg>
      <pc:sldChg chg="modSp mod">
        <pc:chgData name="Bjarne Stroustrup" userId="feda092f62fc381e" providerId="LiveId" clId="{96ECF35A-3DB9-4679-8AE9-1AA70C0AF334}" dt="2024-04-07T13:22:48.857" v="80" actId="1076"/>
        <pc:sldMkLst>
          <pc:docMk/>
          <pc:sldMk cId="0" sldId="272"/>
        </pc:sldMkLst>
        <pc:spChg chg="mod">
          <ac:chgData name="Bjarne Stroustrup" userId="feda092f62fc381e" providerId="LiveId" clId="{96ECF35A-3DB9-4679-8AE9-1AA70C0AF334}" dt="2024-04-07T13:20:41.480" v="62" actId="14100"/>
          <ac:spMkLst>
            <pc:docMk/>
            <pc:sldMk cId="0" sldId="272"/>
            <ac:spMk id="12293" creationId="{BC010062-8E90-0728-A6E5-F3207CA686BB}"/>
          </ac:spMkLst>
        </pc:spChg>
        <pc:spChg chg="mod">
          <ac:chgData name="Bjarne Stroustrup" userId="feda092f62fc381e" providerId="LiveId" clId="{96ECF35A-3DB9-4679-8AE9-1AA70C0AF334}" dt="2024-04-07T13:20:41.480" v="62" actId="14100"/>
          <ac:spMkLst>
            <pc:docMk/>
            <pc:sldMk cId="0" sldId="272"/>
            <ac:spMk id="12294" creationId="{2AC45AF1-3D64-8C2C-1613-E135BBED4C57}"/>
          </ac:spMkLst>
        </pc:spChg>
        <pc:spChg chg="mod">
          <ac:chgData name="Bjarne Stroustrup" userId="feda092f62fc381e" providerId="LiveId" clId="{96ECF35A-3DB9-4679-8AE9-1AA70C0AF334}" dt="2024-04-07T13:20:41.480" v="62" actId="14100"/>
          <ac:spMkLst>
            <pc:docMk/>
            <pc:sldMk cId="0" sldId="272"/>
            <ac:spMk id="12295" creationId="{BDC8785B-3F18-DA0A-E162-6D47A67C9BA7}"/>
          </ac:spMkLst>
        </pc:spChg>
        <pc:spChg chg="mod">
          <ac:chgData name="Bjarne Stroustrup" userId="feda092f62fc381e" providerId="LiveId" clId="{96ECF35A-3DB9-4679-8AE9-1AA70C0AF334}" dt="2024-04-07T13:21:28.274" v="68" actId="207"/>
          <ac:spMkLst>
            <pc:docMk/>
            <pc:sldMk cId="0" sldId="272"/>
            <ac:spMk id="12296" creationId="{3DEDF9D1-3361-A3D6-8B4E-B99ADD8DFD63}"/>
          </ac:spMkLst>
        </pc:spChg>
        <pc:spChg chg="mod">
          <ac:chgData name="Bjarne Stroustrup" userId="feda092f62fc381e" providerId="LiveId" clId="{96ECF35A-3DB9-4679-8AE9-1AA70C0AF334}" dt="2024-04-07T13:20:49.069" v="64" actId="1076"/>
          <ac:spMkLst>
            <pc:docMk/>
            <pc:sldMk cId="0" sldId="272"/>
            <ac:spMk id="12297" creationId="{5572DD87-FFEB-34D4-F2DE-487DB02F87F3}"/>
          </ac:spMkLst>
        </pc:spChg>
        <pc:spChg chg="mod">
          <ac:chgData name="Bjarne Stroustrup" userId="feda092f62fc381e" providerId="LiveId" clId="{96ECF35A-3DB9-4679-8AE9-1AA70C0AF334}" dt="2024-04-07T13:22:48.857" v="80" actId="1076"/>
          <ac:spMkLst>
            <pc:docMk/>
            <pc:sldMk cId="0" sldId="272"/>
            <ac:spMk id="12301" creationId="{E701765C-48AC-9E7E-C4C1-84D8747A6070}"/>
          </ac:spMkLst>
        </pc:spChg>
        <pc:spChg chg="mod">
          <ac:chgData name="Bjarne Stroustrup" userId="feda092f62fc381e" providerId="LiveId" clId="{96ECF35A-3DB9-4679-8AE9-1AA70C0AF334}" dt="2024-04-07T13:19:55.786" v="56" actId="14100"/>
          <ac:spMkLst>
            <pc:docMk/>
            <pc:sldMk cId="0" sldId="272"/>
            <ac:spMk id="21507" creationId="{EEE93D31-6B2B-7E0F-22F3-BFEE6AE86692}"/>
          </ac:spMkLst>
        </pc:spChg>
        <pc:cxnChg chg="mod">
          <ac:chgData name="Bjarne Stroustrup" userId="feda092f62fc381e" providerId="LiveId" clId="{96ECF35A-3DB9-4679-8AE9-1AA70C0AF334}" dt="2024-04-07T13:20:41.480" v="62" actId="14100"/>
          <ac:cxnSpMkLst>
            <pc:docMk/>
            <pc:sldMk cId="0" sldId="272"/>
            <ac:cxnSpMk id="12298" creationId="{D7F0D557-372E-1B89-A361-F74F05D64B23}"/>
          </ac:cxnSpMkLst>
        </pc:cxnChg>
        <pc:cxnChg chg="mod">
          <ac:chgData name="Bjarne Stroustrup" userId="feda092f62fc381e" providerId="LiveId" clId="{96ECF35A-3DB9-4679-8AE9-1AA70C0AF334}" dt="2024-04-07T13:20:41.480" v="62" actId="14100"/>
          <ac:cxnSpMkLst>
            <pc:docMk/>
            <pc:sldMk cId="0" sldId="272"/>
            <ac:cxnSpMk id="12299" creationId="{56E7D95A-4B2B-E781-C0E9-0C5E798AEEDE}"/>
          </ac:cxnSpMkLst>
        </pc:cxnChg>
        <pc:cxnChg chg="mod">
          <ac:chgData name="Bjarne Stroustrup" userId="feda092f62fc381e" providerId="LiveId" clId="{96ECF35A-3DB9-4679-8AE9-1AA70C0AF334}" dt="2024-04-07T13:20:41.480" v="62" actId="14100"/>
          <ac:cxnSpMkLst>
            <pc:docMk/>
            <pc:sldMk cId="0" sldId="272"/>
            <ac:cxnSpMk id="12300" creationId="{3492B5BC-F972-3963-2EE7-21218079D470}"/>
          </ac:cxnSpMkLst>
        </pc:cxnChg>
        <pc:cxnChg chg="mod">
          <ac:chgData name="Bjarne Stroustrup" userId="feda092f62fc381e" providerId="LiveId" clId="{96ECF35A-3DB9-4679-8AE9-1AA70C0AF334}" dt="2024-04-07T13:20:49.069" v="64" actId="1076"/>
          <ac:cxnSpMkLst>
            <pc:docMk/>
            <pc:sldMk cId="0" sldId="272"/>
            <ac:cxnSpMk id="12302" creationId="{85FBB4EB-0B65-CD23-7228-526AD81E74CB}"/>
          </ac:cxnSpMkLst>
        </pc:cxnChg>
        <pc:cxnChg chg="mod">
          <ac:chgData name="Bjarne Stroustrup" userId="feda092f62fc381e" providerId="LiveId" clId="{96ECF35A-3DB9-4679-8AE9-1AA70C0AF334}" dt="2024-04-07T13:22:48.857" v="80" actId="1076"/>
          <ac:cxnSpMkLst>
            <pc:docMk/>
            <pc:sldMk cId="0" sldId="272"/>
            <ac:cxnSpMk id="12303" creationId="{CD1B0D29-AE63-A227-8D3B-BF45CB406BB1}"/>
          </ac:cxnSpMkLst>
        </pc:cxnChg>
      </pc:sldChg>
      <pc:sldChg chg="del">
        <pc:chgData name="Bjarne Stroustrup" userId="feda092f62fc381e" providerId="LiveId" clId="{96ECF35A-3DB9-4679-8AE9-1AA70C0AF334}" dt="2024-04-07T13:37:22.753" v="282" actId="2696"/>
        <pc:sldMkLst>
          <pc:docMk/>
          <pc:sldMk cId="0" sldId="287"/>
        </pc:sldMkLst>
      </pc:sldChg>
      <pc:sldChg chg="modSp mod">
        <pc:chgData name="Bjarne Stroustrup" userId="feda092f62fc381e" providerId="LiveId" clId="{96ECF35A-3DB9-4679-8AE9-1AA70C0AF334}" dt="2024-04-07T13:38:50.149" v="326" actId="403"/>
        <pc:sldMkLst>
          <pc:docMk/>
          <pc:sldMk cId="0" sldId="288"/>
        </pc:sldMkLst>
        <pc:spChg chg="mod">
          <ac:chgData name="Bjarne Stroustrup" userId="feda092f62fc381e" providerId="LiveId" clId="{96ECF35A-3DB9-4679-8AE9-1AA70C0AF334}" dt="2024-04-07T13:38:50.149" v="326" actId="403"/>
          <ac:spMkLst>
            <pc:docMk/>
            <pc:sldMk cId="0" sldId="288"/>
            <ac:spMk id="37891" creationId="{9F572330-B189-2D86-A925-5261F31E8F57}"/>
          </ac:spMkLst>
        </pc:spChg>
      </pc:sldChg>
      <pc:sldChg chg="del">
        <pc:chgData name="Bjarne Stroustrup" userId="feda092f62fc381e" providerId="LiveId" clId="{96ECF35A-3DB9-4679-8AE9-1AA70C0AF334}" dt="2024-04-07T13:23:48.622" v="89" actId="2696"/>
        <pc:sldMkLst>
          <pc:docMk/>
          <pc:sldMk cId="0" sldId="291"/>
        </pc:sldMkLst>
      </pc:sldChg>
      <pc:sldChg chg="modSp mod">
        <pc:chgData name="Bjarne Stroustrup" userId="feda092f62fc381e" providerId="LiveId" clId="{96ECF35A-3DB9-4679-8AE9-1AA70C0AF334}" dt="2024-04-07T13:19:34.343" v="54" actId="1076"/>
        <pc:sldMkLst>
          <pc:docMk/>
          <pc:sldMk cId="0" sldId="292"/>
        </pc:sldMkLst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46" creationId="{D24095ED-4927-2BF8-457A-DD4F97C9F93B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47" creationId="{55992C28-337D-609F-2950-A27DBC0B4616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48" creationId="{EADBFFD4-AD3F-01B3-4ED6-EF80F1E02AA5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49" creationId="{83E0B547-1184-150C-74CF-C71B5B704F9D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50" creationId="{19E0B2DE-DF81-ABE1-9F68-DBB6396D2999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51" creationId="{441A260B-8944-71DC-FBF6-B6F6475FBDCB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52" creationId="{42DF722D-A6A9-9B12-07B2-32DB6AD06B79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53" creationId="{6CC4F456-3073-C452-46E0-7EC0B04D556F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60" creationId="{A238CC76-268E-4290-BE9A-017D12FF6A05}"/>
          </ac:spMkLst>
        </pc:spChg>
        <pc:spChg chg="mod">
          <ac:chgData name="Bjarne Stroustrup" userId="feda092f62fc381e" providerId="LiveId" clId="{96ECF35A-3DB9-4679-8AE9-1AA70C0AF334}" dt="2024-04-07T13:19:34.343" v="54" actId="1076"/>
          <ac:spMkLst>
            <pc:docMk/>
            <pc:sldMk cId="0" sldId="292"/>
            <ac:spMk id="10261" creationId="{85649FA5-616E-E47A-C1E3-BB81C7534E5F}"/>
          </ac:spMkLst>
        </pc:spChg>
        <pc:grpChg chg="mod">
          <ac:chgData name="Bjarne Stroustrup" userId="feda092f62fc381e" providerId="LiveId" clId="{96ECF35A-3DB9-4679-8AE9-1AA70C0AF334}" dt="2024-04-07T13:19:34.343" v="54" actId="1076"/>
          <ac:grpSpMkLst>
            <pc:docMk/>
            <pc:sldMk cId="0" sldId="292"/>
            <ac:grpSpMk id="10244" creationId="{D75F0646-DABE-A016-6C47-D960B542A9D9}"/>
          </ac:grpSpMkLst>
        </pc:grp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4" creationId="{C87B861B-2174-3619-C8D3-26D25412860D}"/>
          </ac:cxnSpMkLst>
        </pc:cxn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5" creationId="{34842C8B-2D86-282A-2E69-12DA1AB1BC36}"/>
          </ac:cxnSpMkLst>
        </pc:cxn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6" creationId="{39BC7983-3FD5-4CCC-5777-1FBC23A5B814}"/>
          </ac:cxnSpMkLst>
        </pc:cxn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7" creationId="{25B3E8CA-D2E1-518C-F439-8E78EC8FF035}"/>
          </ac:cxnSpMkLst>
        </pc:cxn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8" creationId="{E3D28F74-E693-3318-445E-FB703C2933E3}"/>
          </ac:cxnSpMkLst>
        </pc:cxnChg>
        <pc:cxnChg chg="mod">
          <ac:chgData name="Bjarne Stroustrup" userId="feda092f62fc381e" providerId="LiveId" clId="{96ECF35A-3DB9-4679-8AE9-1AA70C0AF334}" dt="2024-04-07T13:19:34.343" v="54" actId="1076"/>
          <ac:cxnSpMkLst>
            <pc:docMk/>
            <pc:sldMk cId="0" sldId="292"/>
            <ac:cxnSpMk id="10259" creationId="{745229DA-8D5E-9D01-90B0-44DC8E3F219E}"/>
          </ac:cxnSpMkLst>
        </pc:cxnChg>
      </pc:sldChg>
      <pc:sldChg chg="addSp delSp modSp mod">
        <pc:chgData name="Bjarne Stroustrup" userId="feda092f62fc381e" providerId="LiveId" clId="{96ECF35A-3DB9-4679-8AE9-1AA70C0AF334}" dt="2024-04-07T13:37:10.671" v="281" actId="1076"/>
        <pc:sldMkLst>
          <pc:docMk/>
          <pc:sldMk cId="0" sldId="293"/>
        </pc:sldMkLst>
        <pc:spChg chg="add mod">
          <ac:chgData name="Bjarne Stroustrup" userId="feda092f62fc381e" providerId="LiveId" clId="{96ECF35A-3DB9-4679-8AE9-1AA70C0AF334}" dt="2024-04-07T13:30:32.852" v="215" actId="767"/>
          <ac:spMkLst>
            <pc:docMk/>
            <pc:sldMk cId="0" sldId="293"/>
            <ac:spMk id="2" creationId="{88A98B64-F773-359F-9421-06048B8ABEF1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3" creationId="{D2E217D3-2DE6-7909-1885-F90552B9737D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4" creationId="{62900FA1-B068-96D2-3861-7CAF4153B324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5" creationId="{44C416F7-82B3-30EA-8595-18C1AEADF5B1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6" creationId="{C9348C74-47C2-8996-0E4B-22CC92381C84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7" creationId="{7ED4A627-5470-016F-9FF2-1E78C1F8CD5D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8" creationId="{1C9B58D6-8BE2-497B-5712-36886D7BA045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9" creationId="{B3D66B4A-3AF8-C14C-28C1-6307FD6E5894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10" creationId="{1F010E84-365A-C9EC-D8E2-1357EFC2BDD8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11" creationId="{73D59F66-9260-8A52-A83C-F99098586276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12" creationId="{42719802-740B-96F1-20C4-7520BF39B653}"/>
          </ac:spMkLst>
        </pc:spChg>
        <pc:spChg chg="add mod">
          <ac:chgData name="Bjarne Stroustrup" userId="feda092f62fc381e" providerId="LiveId" clId="{96ECF35A-3DB9-4679-8AE9-1AA70C0AF334}" dt="2024-04-07T13:36:04.825" v="267" actId="1076"/>
          <ac:spMkLst>
            <pc:docMk/>
            <pc:sldMk cId="0" sldId="293"/>
            <ac:spMk id="13" creationId="{2D831FBC-9D78-7124-E634-B68E2B13162B}"/>
          </ac:spMkLst>
        </pc:spChg>
        <pc:spChg chg="add mod">
          <ac:chgData name="Bjarne Stroustrup" userId="feda092f62fc381e" providerId="LiveId" clId="{96ECF35A-3DB9-4679-8AE9-1AA70C0AF334}" dt="2024-04-07T13:36:27.538" v="270" actId="207"/>
          <ac:spMkLst>
            <pc:docMk/>
            <pc:sldMk cId="0" sldId="293"/>
            <ac:spMk id="14" creationId="{7AC94268-D0B7-677F-2CE9-2C32B76793F1}"/>
          </ac:spMkLst>
        </pc:spChg>
        <pc:spChg chg="add mod">
          <ac:chgData name="Bjarne Stroustrup" userId="feda092f62fc381e" providerId="LiveId" clId="{96ECF35A-3DB9-4679-8AE9-1AA70C0AF334}" dt="2024-04-07T13:35:48.443" v="264" actId="1076"/>
          <ac:spMkLst>
            <pc:docMk/>
            <pc:sldMk cId="0" sldId="293"/>
            <ac:spMk id="15" creationId="{369C602E-FAA8-7876-CAA7-6DE1E2BE8B95}"/>
          </ac:spMkLst>
        </pc:spChg>
        <pc:spChg chg="add mod">
          <ac:chgData name="Bjarne Stroustrup" userId="feda092f62fc381e" providerId="LiveId" clId="{96ECF35A-3DB9-4679-8AE9-1AA70C0AF334}" dt="2024-04-07T13:36:35.044" v="271" actId="207"/>
          <ac:spMkLst>
            <pc:docMk/>
            <pc:sldMk cId="0" sldId="293"/>
            <ac:spMk id="16" creationId="{5AC70300-8B16-F6E3-A0F6-B336E6316986}"/>
          </ac:spMkLst>
        </pc:spChg>
        <pc:spChg chg="add mod">
          <ac:chgData name="Bjarne Stroustrup" userId="feda092f62fc381e" providerId="LiveId" clId="{96ECF35A-3DB9-4679-8AE9-1AA70C0AF334}" dt="2024-04-07T13:37:00.695" v="279" actId="1076"/>
          <ac:spMkLst>
            <pc:docMk/>
            <pc:sldMk cId="0" sldId="293"/>
            <ac:spMk id="19" creationId="{A5D135E2-B9A3-1ADA-110E-9F2DF4FC610F}"/>
          </ac:spMkLst>
        </pc:spChg>
        <pc:spChg chg="add mod">
          <ac:chgData name="Bjarne Stroustrup" userId="feda092f62fc381e" providerId="LiveId" clId="{96ECF35A-3DB9-4679-8AE9-1AA70C0AF334}" dt="2024-04-07T13:37:05.398" v="280" actId="1076"/>
          <ac:spMkLst>
            <pc:docMk/>
            <pc:sldMk cId="0" sldId="293"/>
            <ac:spMk id="20" creationId="{F2A255C9-2A51-46BC-5592-6454F6D1DBD5}"/>
          </ac:spMkLst>
        </pc:spChg>
        <pc:spChg chg="add mod">
          <ac:chgData name="Bjarne Stroustrup" userId="feda092f62fc381e" providerId="LiveId" clId="{96ECF35A-3DB9-4679-8AE9-1AA70C0AF334}" dt="2024-04-07T13:37:10.671" v="281" actId="1076"/>
          <ac:spMkLst>
            <pc:docMk/>
            <pc:sldMk cId="0" sldId="293"/>
            <ac:spMk id="21" creationId="{DC5378B1-B007-2DA2-A063-98417265E48E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87" creationId="{07D79640-0848-8302-E62C-FE66358B0A82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88" creationId="{138BE4CF-D4B8-23AA-BAD8-D756A4912AD9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89" creationId="{9A1141E3-827F-3E42-6A62-1B6E0ED871F4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0" creationId="{880BD8E2-81D6-3008-31C2-27E4BD6ABA0B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1" creationId="{D2E69515-A9CF-CFC0-D3CB-ACAFA8579F47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2" creationId="{AB411165-453C-4ED7-71CE-EA68BD1EE186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3" creationId="{8ECF70FE-8DFB-154C-195E-E04FCE0489DB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4" creationId="{A7487973-33DB-85F0-C9EF-87B456F9761B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5" creationId="{73BD5D51-FDB4-0BA3-658A-A4B11682C7C3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6" creationId="{01030346-F288-D788-E30A-757124BD32B6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7" creationId="{21D25D5E-F6DF-4F3D-7688-53BB6E299F33}"/>
          </ac:spMkLst>
        </pc:spChg>
        <pc:spChg chg="mod">
          <ac:chgData name="Bjarne Stroustrup" userId="feda092f62fc381e" providerId="LiveId" clId="{96ECF35A-3DB9-4679-8AE9-1AA70C0AF334}" dt="2024-04-07T13:30:12.337" v="210" actId="1076"/>
          <ac:spMkLst>
            <pc:docMk/>
            <pc:sldMk cId="0" sldId="293"/>
            <ac:spMk id="20498" creationId="{69167E4E-D3A4-2717-E3E4-E71053C22C04}"/>
          </ac:spMkLst>
        </pc:spChg>
        <pc:spChg chg="mod">
          <ac:chgData name="Bjarne Stroustrup" userId="feda092f62fc381e" providerId="LiveId" clId="{96ECF35A-3DB9-4679-8AE9-1AA70C0AF334}" dt="2024-04-07T13:36:13.412" v="269" actId="14100"/>
          <ac:spMkLst>
            <pc:docMk/>
            <pc:sldMk cId="0" sldId="293"/>
            <ac:spMk id="44035" creationId="{FD4A6BB0-F437-C356-6D90-22776B15C615}"/>
          </ac:spMkLst>
        </pc:spChg>
        <pc:grpChg chg="del mod">
          <ac:chgData name="Bjarne Stroustrup" userId="feda092f62fc381e" providerId="LiveId" clId="{96ECF35A-3DB9-4679-8AE9-1AA70C0AF334}" dt="2024-04-07T13:34:44.421" v="258" actId="21"/>
          <ac:grpSpMkLst>
            <pc:docMk/>
            <pc:sldMk cId="0" sldId="293"/>
            <ac:grpSpMk id="20485" creationId="{C718F091-0ED7-8932-D3C7-2640C11D176D}"/>
          </ac:grpSpMkLst>
        </pc:grpChg>
      </pc:sldChg>
      <pc:sldChg chg="addSp modSp mod">
        <pc:chgData name="Bjarne Stroustrup" userId="feda092f62fc381e" providerId="LiveId" clId="{96ECF35A-3DB9-4679-8AE9-1AA70C0AF334}" dt="2024-04-07T13:45:04.009" v="418" actId="1076"/>
        <pc:sldMkLst>
          <pc:docMk/>
          <pc:sldMk cId="0" sldId="294"/>
        </pc:sldMkLst>
        <pc:spChg chg="add mod">
          <ac:chgData name="Bjarne Stroustrup" userId="feda092f62fc381e" providerId="LiveId" clId="{96ECF35A-3DB9-4679-8AE9-1AA70C0AF334}" dt="2024-04-07T13:43:17.421" v="411" actId="1076"/>
          <ac:spMkLst>
            <pc:docMk/>
            <pc:sldMk cId="0" sldId="294"/>
            <ac:spMk id="2" creationId="{32CC07B3-BD33-9A8F-B23C-45CBEC580372}"/>
          </ac:spMkLst>
        </pc:spChg>
        <pc:spChg chg="mod">
          <ac:chgData name="Bjarne Stroustrup" userId="feda092f62fc381e" providerId="LiveId" clId="{96ECF35A-3DB9-4679-8AE9-1AA70C0AF334}" dt="2024-04-07T13:45:04.009" v="418" actId="1076"/>
          <ac:spMkLst>
            <pc:docMk/>
            <pc:sldMk cId="0" sldId="294"/>
            <ac:spMk id="45059" creationId="{4372008A-58A0-BFB5-8256-E9706B717492}"/>
          </ac:spMkLst>
        </pc:spChg>
      </pc:sldChg>
      <pc:sldChg chg="modSp mod">
        <pc:chgData name="Bjarne Stroustrup" userId="feda092f62fc381e" providerId="LiveId" clId="{96ECF35A-3DB9-4679-8AE9-1AA70C0AF334}" dt="2024-04-07T14:40:15.530" v="899" actId="113"/>
        <pc:sldMkLst>
          <pc:docMk/>
          <pc:sldMk cId="0" sldId="295"/>
        </pc:sldMkLst>
        <pc:spChg chg="mod">
          <ac:chgData name="Bjarne Stroustrup" userId="feda092f62fc381e" providerId="LiveId" clId="{96ECF35A-3DB9-4679-8AE9-1AA70C0AF334}" dt="2024-04-07T14:40:15.530" v="899" actId="113"/>
          <ac:spMkLst>
            <pc:docMk/>
            <pc:sldMk cId="0" sldId="295"/>
            <ac:spMk id="46083" creationId="{958A2E42-5FCE-10B2-C475-493940F8EF5D}"/>
          </ac:spMkLst>
        </pc:spChg>
      </pc:sldChg>
      <pc:sldChg chg="modSp mod">
        <pc:chgData name="Bjarne Stroustrup" userId="feda092f62fc381e" providerId="LiveId" clId="{96ECF35A-3DB9-4679-8AE9-1AA70C0AF334}" dt="2024-04-07T14:43:45.133" v="1039" actId="20577"/>
        <pc:sldMkLst>
          <pc:docMk/>
          <pc:sldMk cId="0" sldId="296"/>
        </pc:sldMkLst>
        <pc:spChg chg="mod">
          <ac:chgData name="Bjarne Stroustrup" userId="feda092f62fc381e" providerId="LiveId" clId="{96ECF35A-3DB9-4679-8AE9-1AA70C0AF334}" dt="2024-04-07T14:43:45.133" v="1039" actId="20577"/>
          <ac:spMkLst>
            <pc:docMk/>
            <pc:sldMk cId="0" sldId="296"/>
            <ac:spMk id="47107" creationId="{34873AFA-1954-FBB5-D486-EBBE72659BDF}"/>
          </ac:spMkLst>
        </pc:spChg>
      </pc:sldChg>
      <pc:sldChg chg="modSp mod">
        <pc:chgData name="Bjarne Stroustrup" userId="feda092f62fc381e" providerId="LiveId" clId="{96ECF35A-3DB9-4679-8AE9-1AA70C0AF334}" dt="2024-04-07T14:42:22.376" v="1023" actId="20577"/>
        <pc:sldMkLst>
          <pc:docMk/>
          <pc:sldMk cId="0" sldId="297"/>
        </pc:sldMkLst>
        <pc:spChg chg="mod">
          <ac:chgData name="Bjarne Stroustrup" userId="feda092f62fc381e" providerId="LiveId" clId="{96ECF35A-3DB9-4679-8AE9-1AA70C0AF334}" dt="2024-04-07T14:42:22.376" v="1023" actId="20577"/>
          <ac:spMkLst>
            <pc:docMk/>
            <pc:sldMk cId="0" sldId="297"/>
            <ac:spMk id="48131" creationId="{A20CCDD3-70FA-D224-D5DF-0B3D427AC33F}"/>
          </ac:spMkLst>
        </pc:spChg>
      </pc:sldChg>
      <pc:sldChg chg="modSp mod">
        <pc:chgData name="Bjarne Stroustrup" userId="feda092f62fc381e" providerId="LiveId" clId="{96ECF35A-3DB9-4679-8AE9-1AA70C0AF334}" dt="2024-04-07T14:50:51.220" v="1266" actId="20577"/>
        <pc:sldMkLst>
          <pc:docMk/>
          <pc:sldMk cId="0" sldId="298"/>
        </pc:sldMkLst>
        <pc:spChg chg="mod">
          <ac:chgData name="Bjarne Stroustrup" userId="feda092f62fc381e" providerId="LiveId" clId="{96ECF35A-3DB9-4679-8AE9-1AA70C0AF334}" dt="2024-04-07T14:50:51.220" v="1266" actId="20577"/>
          <ac:spMkLst>
            <pc:docMk/>
            <pc:sldMk cId="0" sldId="298"/>
            <ac:spMk id="49155" creationId="{92B4917B-0323-7EE9-BFA6-702FE4C2FC8F}"/>
          </ac:spMkLst>
        </pc:spChg>
      </pc:sldChg>
      <pc:sldChg chg="modSp mod ord">
        <pc:chgData name="Bjarne Stroustrup" userId="feda092f62fc381e" providerId="LiveId" clId="{96ECF35A-3DB9-4679-8AE9-1AA70C0AF334}" dt="2024-04-07T14:52:53.757" v="1284"/>
        <pc:sldMkLst>
          <pc:docMk/>
          <pc:sldMk cId="0" sldId="299"/>
        </pc:sldMkLst>
        <pc:spChg chg="mod">
          <ac:chgData name="Bjarne Stroustrup" userId="feda092f62fc381e" providerId="LiveId" clId="{96ECF35A-3DB9-4679-8AE9-1AA70C0AF334}" dt="2024-04-07T14:44:27.482" v="1054" actId="404"/>
          <ac:spMkLst>
            <pc:docMk/>
            <pc:sldMk cId="0" sldId="299"/>
            <ac:spMk id="50179" creationId="{AD9E102E-1C26-A0C1-6239-478A52382F9A}"/>
          </ac:spMkLst>
        </pc:spChg>
      </pc:sldChg>
      <pc:sldChg chg="modSp">
        <pc:chgData name="Bjarne Stroustrup" userId="feda092f62fc381e" providerId="LiveId" clId="{96ECF35A-3DB9-4679-8AE9-1AA70C0AF334}" dt="2024-04-07T14:53:40.368" v="1286" actId="14100"/>
        <pc:sldMkLst>
          <pc:docMk/>
          <pc:sldMk cId="0" sldId="300"/>
        </pc:sldMkLst>
        <pc:spChg chg="mod">
          <ac:chgData name="Bjarne Stroustrup" userId="feda092f62fc381e" providerId="LiveId" clId="{96ECF35A-3DB9-4679-8AE9-1AA70C0AF334}" dt="2024-04-07T14:53:40.368" v="1286" actId="14100"/>
          <ac:spMkLst>
            <pc:docMk/>
            <pc:sldMk cId="0" sldId="300"/>
            <ac:spMk id="51203" creationId="{3A3D670B-8E09-16C5-4562-8E91DA2E029A}"/>
          </ac:spMkLst>
        </pc:spChg>
      </pc:sldChg>
      <pc:sldChg chg="modSp mod">
        <pc:chgData name="Bjarne Stroustrup" userId="feda092f62fc381e" providerId="LiveId" clId="{96ECF35A-3DB9-4679-8AE9-1AA70C0AF334}" dt="2024-04-07T14:55:39.410" v="1304" actId="20577"/>
        <pc:sldMkLst>
          <pc:docMk/>
          <pc:sldMk cId="0" sldId="301"/>
        </pc:sldMkLst>
        <pc:spChg chg="mod">
          <ac:chgData name="Bjarne Stroustrup" userId="feda092f62fc381e" providerId="LiveId" clId="{96ECF35A-3DB9-4679-8AE9-1AA70C0AF334}" dt="2024-04-07T14:55:39.410" v="1304" actId="20577"/>
          <ac:spMkLst>
            <pc:docMk/>
            <pc:sldMk cId="0" sldId="301"/>
            <ac:spMk id="52227" creationId="{EECFCE35-A65D-E080-1E4D-1258F5954965}"/>
          </ac:spMkLst>
        </pc:spChg>
      </pc:sldChg>
      <pc:sldChg chg="modSp">
        <pc:chgData name="Bjarne Stroustrup" userId="feda092f62fc381e" providerId="LiveId" clId="{96ECF35A-3DB9-4679-8AE9-1AA70C0AF334}" dt="2024-04-07T14:56:08.537" v="1305" actId="14100"/>
        <pc:sldMkLst>
          <pc:docMk/>
          <pc:sldMk cId="0" sldId="302"/>
        </pc:sldMkLst>
        <pc:spChg chg="mod">
          <ac:chgData name="Bjarne Stroustrup" userId="feda092f62fc381e" providerId="LiveId" clId="{96ECF35A-3DB9-4679-8AE9-1AA70C0AF334}" dt="2024-04-07T14:56:08.537" v="1305" actId="14100"/>
          <ac:spMkLst>
            <pc:docMk/>
            <pc:sldMk cId="0" sldId="302"/>
            <ac:spMk id="53251" creationId="{8BC9300B-275B-E7AD-0A43-8E1DB2F099F6}"/>
          </ac:spMkLst>
        </pc:spChg>
      </pc:sldChg>
      <pc:sldChg chg="modSp mod">
        <pc:chgData name="Bjarne Stroustrup" userId="feda092f62fc381e" providerId="LiveId" clId="{96ECF35A-3DB9-4679-8AE9-1AA70C0AF334}" dt="2024-04-07T14:56:38.415" v="1310" actId="20577"/>
        <pc:sldMkLst>
          <pc:docMk/>
          <pc:sldMk cId="0" sldId="303"/>
        </pc:sldMkLst>
        <pc:spChg chg="mod">
          <ac:chgData name="Bjarne Stroustrup" userId="feda092f62fc381e" providerId="LiveId" clId="{96ECF35A-3DB9-4679-8AE9-1AA70C0AF334}" dt="2024-04-07T14:56:38.415" v="1310" actId="20577"/>
          <ac:spMkLst>
            <pc:docMk/>
            <pc:sldMk cId="0" sldId="303"/>
            <ac:spMk id="54275" creationId="{8E9A650C-3E78-EDC0-8395-99B6B989528B}"/>
          </ac:spMkLst>
        </pc:spChg>
      </pc:sldChg>
      <pc:sldChg chg="modSp mod">
        <pc:chgData name="Bjarne Stroustrup" userId="feda092f62fc381e" providerId="LiveId" clId="{96ECF35A-3DB9-4679-8AE9-1AA70C0AF334}" dt="2024-04-07T14:45:14.531" v="1060" actId="404"/>
        <pc:sldMkLst>
          <pc:docMk/>
          <pc:sldMk cId="0" sldId="304"/>
        </pc:sldMkLst>
        <pc:spChg chg="mod">
          <ac:chgData name="Bjarne Stroustrup" userId="feda092f62fc381e" providerId="LiveId" clId="{96ECF35A-3DB9-4679-8AE9-1AA70C0AF334}" dt="2024-04-07T14:45:14.531" v="1060" actId="404"/>
          <ac:spMkLst>
            <pc:docMk/>
            <pc:sldMk cId="0" sldId="304"/>
            <ac:spMk id="55299" creationId="{BE040091-2E93-6362-7DB1-B1AE8C6500E5}"/>
          </ac:spMkLst>
        </pc:spChg>
      </pc:sldChg>
      <pc:sldChg chg="modSp mod">
        <pc:chgData name="Bjarne Stroustrup" userId="feda092f62fc381e" providerId="LiveId" clId="{96ECF35A-3DB9-4679-8AE9-1AA70C0AF334}" dt="2024-04-07T14:57:55.726" v="1314" actId="20577"/>
        <pc:sldMkLst>
          <pc:docMk/>
          <pc:sldMk cId="0" sldId="305"/>
        </pc:sldMkLst>
        <pc:spChg chg="mod">
          <ac:chgData name="Bjarne Stroustrup" userId="feda092f62fc381e" providerId="LiveId" clId="{96ECF35A-3DB9-4679-8AE9-1AA70C0AF334}" dt="2024-04-07T14:57:55.726" v="1314" actId="20577"/>
          <ac:spMkLst>
            <pc:docMk/>
            <pc:sldMk cId="0" sldId="305"/>
            <ac:spMk id="56323" creationId="{B5B97399-2F07-C2B0-2C7B-B74D3BF18CBD}"/>
          </ac:spMkLst>
        </pc:spChg>
      </pc:sldChg>
      <pc:sldChg chg="modSp mod">
        <pc:chgData name="Bjarne Stroustrup" userId="feda092f62fc381e" providerId="LiveId" clId="{96ECF35A-3DB9-4679-8AE9-1AA70C0AF334}" dt="2024-04-07T14:58:18.446" v="1319" actId="20577"/>
        <pc:sldMkLst>
          <pc:docMk/>
          <pc:sldMk cId="0" sldId="306"/>
        </pc:sldMkLst>
        <pc:spChg chg="mod">
          <ac:chgData name="Bjarne Stroustrup" userId="feda092f62fc381e" providerId="LiveId" clId="{96ECF35A-3DB9-4679-8AE9-1AA70C0AF334}" dt="2024-04-07T14:58:18.446" v="1319" actId="20577"/>
          <ac:spMkLst>
            <pc:docMk/>
            <pc:sldMk cId="0" sldId="306"/>
            <ac:spMk id="57347" creationId="{C818117F-9761-0332-4F7F-671E1196127C}"/>
          </ac:spMkLst>
        </pc:spChg>
      </pc:sldChg>
      <pc:sldChg chg="modSp mod">
        <pc:chgData name="Bjarne Stroustrup" userId="feda092f62fc381e" providerId="LiveId" clId="{96ECF35A-3DB9-4679-8AE9-1AA70C0AF334}" dt="2024-04-07T14:59:08.460" v="1325" actId="20577"/>
        <pc:sldMkLst>
          <pc:docMk/>
          <pc:sldMk cId="0" sldId="307"/>
        </pc:sldMkLst>
        <pc:spChg chg="mod">
          <ac:chgData name="Bjarne Stroustrup" userId="feda092f62fc381e" providerId="LiveId" clId="{96ECF35A-3DB9-4679-8AE9-1AA70C0AF334}" dt="2024-04-07T14:59:08.460" v="1325" actId="20577"/>
          <ac:spMkLst>
            <pc:docMk/>
            <pc:sldMk cId="0" sldId="307"/>
            <ac:spMk id="58371" creationId="{93B08CF7-8046-9CDA-CD50-8CAF3E303757}"/>
          </ac:spMkLst>
        </pc:spChg>
      </pc:sldChg>
      <pc:sldChg chg="modSp mod">
        <pc:chgData name="Bjarne Stroustrup" userId="feda092f62fc381e" providerId="LiveId" clId="{96ECF35A-3DB9-4679-8AE9-1AA70C0AF334}" dt="2024-04-07T14:59:25.878" v="1334" actId="20577"/>
        <pc:sldMkLst>
          <pc:docMk/>
          <pc:sldMk cId="0" sldId="308"/>
        </pc:sldMkLst>
        <pc:spChg chg="mod">
          <ac:chgData name="Bjarne Stroustrup" userId="feda092f62fc381e" providerId="LiveId" clId="{96ECF35A-3DB9-4679-8AE9-1AA70C0AF334}" dt="2024-04-07T14:59:25.878" v="1334" actId="20577"/>
          <ac:spMkLst>
            <pc:docMk/>
            <pc:sldMk cId="0" sldId="308"/>
            <ac:spMk id="59395" creationId="{6D1798C0-840A-FFD2-854A-F5F73A26CC98}"/>
          </ac:spMkLst>
        </pc:spChg>
      </pc:sldChg>
      <pc:sldChg chg="modSp mod">
        <pc:chgData name="Bjarne Stroustrup" userId="feda092f62fc381e" providerId="LiveId" clId="{96ECF35A-3DB9-4679-8AE9-1AA70C0AF334}" dt="2024-04-07T14:59:51.360" v="1337" actId="20577"/>
        <pc:sldMkLst>
          <pc:docMk/>
          <pc:sldMk cId="0" sldId="309"/>
        </pc:sldMkLst>
        <pc:spChg chg="mod">
          <ac:chgData name="Bjarne Stroustrup" userId="feda092f62fc381e" providerId="LiveId" clId="{96ECF35A-3DB9-4679-8AE9-1AA70C0AF334}" dt="2024-04-07T14:59:51.360" v="1337" actId="20577"/>
          <ac:spMkLst>
            <pc:docMk/>
            <pc:sldMk cId="0" sldId="309"/>
            <ac:spMk id="60419" creationId="{4CE80C78-A543-A572-D640-2FFD763C8A08}"/>
          </ac:spMkLst>
        </pc:spChg>
      </pc:sldChg>
      <pc:sldChg chg="modSp">
        <pc:chgData name="Bjarne Stroustrup" userId="feda092f62fc381e" providerId="LiveId" clId="{96ECF35A-3DB9-4679-8AE9-1AA70C0AF334}" dt="2024-04-07T15:00:05.638" v="1338" actId="14100"/>
        <pc:sldMkLst>
          <pc:docMk/>
          <pc:sldMk cId="0" sldId="310"/>
        </pc:sldMkLst>
        <pc:spChg chg="mod">
          <ac:chgData name="Bjarne Stroustrup" userId="feda092f62fc381e" providerId="LiveId" clId="{96ECF35A-3DB9-4679-8AE9-1AA70C0AF334}" dt="2024-04-07T15:00:05.638" v="1338" actId="14100"/>
          <ac:spMkLst>
            <pc:docMk/>
            <pc:sldMk cId="0" sldId="310"/>
            <ac:spMk id="61443" creationId="{F392736E-E661-E8BC-6204-656F57FE88EB}"/>
          </ac:spMkLst>
        </pc:spChg>
      </pc:sldChg>
      <pc:sldChg chg="modSp mod">
        <pc:chgData name="Bjarne Stroustrup" userId="feda092f62fc381e" providerId="LiveId" clId="{96ECF35A-3DB9-4679-8AE9-1AA70C0AF334}" dt="2024-04-07T15:04:29.855" v="1478" actId="403"/>
        <pc:sldMkLst>
          <pc:docMk/>
          <pc:sldMk cId="0" sldId="311"/>
        </pc:sldMkLst>
        <pc:spChg chg="mod">
          <ac:chgData name="Bjarne Stroustrup" userId="feda092f62fc381e" providerId="LiveId" clId="{96ECF35A-3DB9-4679-8AE9-1AA70C0AF334}" dt="2024-04-07T15:04:29.855" v="1478" actId="403"/>
          <ac:spMkLst>
            <pc:docMk/>
            <pc:sldMk cId="0" sldId="311"/>
            <ac:spMk id="62467" creationId="{CD6E7950-ED93-1733-0E39-4F338CF9BA73}"/>
          </ac:spMkLst>
        </pc:spChg>
      </pc:sldChg>
      <pc:sldChg chg="modSp mod">
        <pc:chgData name="Bjarne Stroustrup" userId="feda092f62fc381e" providerId="LiveId" clId="{96ECF35A-3DB9-4679-8AE9-1AA70C0AF334}" dt="2024-04-07T15:04:05.756" v="1476" actId="403"/>
        <pc:sldMkLst>
          <pc:docMk/>
          <pc:sldMk cId="0" sldId="312"/>
        </pc:sldMkLst>
        <pc:spChg chg="mod">
          <ac:chgData name="Bjarne Stroustrup" userId="feda092f62fc381e" providerId="LiveId" clId="{96ECF35A-3DB9-4679-8AE9-1AA70C0AF334}" dt="2024-04-07T15:04:05.756" v="1476" actId="403"/>
          <ac:spMkLst>
            <pc:docMk/>
            <pc:sldMk cId="0" sldId="312"/>
            <ac:spMk id="63491" creationId="{7312F167-EC77-85E5-8722-69B30306B412}"/>
          </ac:spMkLst>
        </pc:spChg>
      </pc:sldChg>
      <pc:sldChg chg="modSp mod">
        <pc:chgData name="Bjarne Stroustrup" userId="feda092f62fc381e" providerId="LiveId" clId="{96ECF35A-3DB9-4679-8AE9-1AA70C0AF334}" dt="2024-04-07T15:00:54.624" v="1347" actId="20577"/>
        <pc:sldMkLst>
          <pc:docMk/>
          <pc:sldMk cId="0" sldId="313"/>
        </pc:sldMkLst>
        <pc:spChg chg="mod">
          <ac:chgData name="Bjarne Stroustrup" userId="feda092f62fc381e" providerId="LiveId" clId="{96ECF35A-3DB9-4679-8AE9-1AA70C0AF334}" dt="2024-04-07T15:00:54.624" v="1347" actId="20577"/>
          <ac:spMkLst>
            <pc:docMk/>
            <pc:sldMk cId="0" sldId="313"/>
            <ac:spMk id="64515" creationId="{4671979F-2337-C8CD-5E9C-E3151B755FA2}"/>
          </ac:spMkLst>
        </pc:spChg>
      </pc:sldChg>
      <pc:sldChg chg="modSp mod">
        <pc:chgData name="Bjarne Stroustrup" userId="feda092f62fc381e" providerId="LiveId" clId="{96ECF35A-3DB9-4679-8AE9-1AA70C0AF334}" dt="2024-04-07T13:27:47.487" v="199" actId="20577"/>
        <pc:sldMkLst>
          <pc:docMk/>
          <pc:sldMk cId="0" sldId="314"/>
        </pc:sldMkLst>
        <pc:spChg chg="mod">
          <ac:chgData name="Bjarne Stroustrup" userId="feda092f62fc381e" providerId="LiveId" clId="{96ECF35A-3DB9-4679-8AE9-1AA70C0AF334}" dt="2024-04-07T13:27:47.487" v="199" actId="20577"/>
          <ac:spMkLst>
            <pc:docMk/>
            <pc:sldMk cId="0" sldId="314"/>
            <ac:spMk id="65539" creationId="{DF09560A-613D-1F02-75E7-A25A51B6EB43}"/>
          </ac:spMkLst>
        </pc:spChg>
      </pc:sldChg>
      <pc:sldChg chg="modSp mod">
        <pc:chgData name="Bjarne Stroustrup" userId="feda092f62fc381e" providerId="LiveId" clId="{96ECF35A-3DB9-4679-8AE9-1AA70C0AF334}" dt="2024-04-07T15:05:06.889" v="1499" actId="14100"/>
        <pc:sldMkLst>
          <pc:docMk/>
          <pc:sldMk cId="0" sldId="318"/>
        </pc:sldMkLst>
        <pc:spChg chg="mod">
          <ac:chgData name="Bjarne Stroustrup" userId="feda092f62fc381e" providerId="LiveId" clId="{96ECF35A-3DB9-4679-8AE9-1AA70C0AF334}" dt="2024-04-07T15:05:06.889" v="1499" actId="14100"/>
          <ac:spMkLst>
            <pc:docMk/>
            <pc:sldMk cId="0" sldId="318"/>
            <ac:spMk id="69635" creationId="{F20CB2AC-EB27-C6E3-F5B3-E7392F53585A}"/>
          </ac:spMkLst>
        </pc:spChg>
      </pc:sldChg>
      <pc:sldChg chg="addSp delSp modSp add mod">
        <pc:chgData name="Bjarne Stroustrup" userId="feda092f62fc381e" providerId="LiveId" clId="{96ECF35A-3DB9-4679-8AE9-1AA70C0AF334}" dt="2024-04-07T13:23:33.822" v="88" actId="692"/>
        <pc:sldMkLst>
          <pc:docMk/>
          <pc:sldMk cId="360086585" sldId="319"/>
        </pc:sldMkLst>
        <pc:spChg chg="add mod">
          <ac:chgData name="Bjarne Stroustrup" userId="feda092f62fc381e" providerId="LiveId" clId="{96ECF35A-3DB9-4679-8AE9-1AA70C0AF334}" dt="2024-04-07T13:22:13.073" v="74" actId="1076"/>
          <ac:spMkLst>
            <pc:docMk/>
            <pc:sldMk cId="360086585" sldId="319"/>
            <ac:spMk id="2" creationId="{4EEDE436-1118-1A61-AC9B-35EA4E79B107}"/>
          </ac:spMkLst>
        </pc:spChg>
        <pc:spChg chg="add del mod">
          <ac:chgData name="Bjarne Stroustrup" userId="feda092f62fc381e" providerId="LiveId" clId="{96ECF35A-3DB9-4679-8AE9-1AA70C0AF334}" dt="2024-04-07T13:22:09.427" v="73" actId="21"/>
          <ac:spMkLst>
            <pc:docMk/>
            <pc:sldMk cId="360086585" sldId="319"/>
            <ac:spMk id="3" creationId="{6A7A733E-423F-F271-AA9D-DB8B84F2B880}"/>
          </ac:spMkLst>
        </pc:spChg>
        <pc:spChg chg="mod">
          <ac:chgData name="Bjarne Stroustrup" userId="feda092f62fc381e" providerId="LiveId" clId="{96ECF35A-3DB9-4679-8AE9-1AA70C0AF334}" dt="2024-04-07T13:22:19.096" v="76" actId="20577"/>
          <ac:spMkLst>
            <pc:docMk/>
            <pc:sldMk cId="360086585" sldId="319"/>
            <ac:spMk id="12296" creationId="{3DEDF9D1-3361-A3D6-8B4E-B99ADD8DFD63}"/>
          </ac:spMkLst>
        </pc:spChg>
        <pc:spChg chg="mod">
          <ac:chgData name="Bjarne Stroustrup" userId="feda092f62fc381e" providerId="LiveId" clId="{96ECF35A-3DB9-4679-8AE9-1AA70C0AF334}" dt="2024-04-07T13:22:41.049" v="79" actId="1076"/>
          <ac:spMkLst>
            <pc:docMk/>
            <pc:sldMk cId="360086585" sldId="319"/>
            <ac:spMk id="12301" creationId="{E701765C-48AC-9E7E-C4C1-84D8747A6070}"/>
          </ac:spMkLst>
        </pc:spChg>
        <pc:spChg chg="del">
          <ac:chgData name="Bjarne Stroustrup" userId="feda092f62fc381e" providerId="LiveId" clId="{96ECF35A-3DB9-4679-8AE9-1AA70C0AF334}" dt="2024-04-07T13:21:55.572" v="71" actId="21"/>
          <ac:spMkLst>
            <pc:docMk/>
            <pc:sldMk cId="360086585" sldId="319"/>
            <ac:spMk id="21507" creationId="{EEE93D31-6B2B-7E0F-22F3-BFEE6AE86692}"/>
          </ac:spMkLst>
        </pc:spChg>
        <pc:cxnChg chg="mod">
          <ac:chgData name="Bjarne Stroustrup" userId="feda092f62fc381e" providerId="LiveId" clId="{96ECF35A-3DB9-4679-8AE9-1AA70C0AF334}" dt="2024-04-07T13:23:14.035" v="84" actId="692"/>
          <ac:cxnSpMkLst>
            <pc:docMk/>
            <pc:sldMk cId="360086585" sldId="319"/>
            <ac:cxnSpMk id="12298" creationId="{D7F0D557-372E-1B89-A361-F74F05D64B23}"/>
          </ac:cxnSpMkLst>
        </pc:cxnChg>
        <pc:cxnChg chg="mod">
          <ac:chgData name="Bjarne Stroustrup" userId="feda092f62fc381e" providerId="LiveId" clId="{96ECF35A-3DB9-4679-8AE9-1AA70C0AF334}" dt="2024-04-07T13:23:23.088" v="86" actId="692"/>
          <ac:cxnSpMkLst>
            <pc:docMk/>
            <pc:sldMk cId="360086585" sldId="319"/>
            <ac:cxnSpMk id="12299" creationId="{56E7D95A-4B2B-E781-C0E9-0C5E798AEEDE}"/>
          </ac:cxnSpMkLst>
        </pc:cxnChg>
        <pc:cxnChg chg="mod">
          <ac:chgData name="Bjarne Stroustrup" userId="feda092f62fc381e" providerId="LiveId" clId="{96ECF35A-3DB9-4679-8AE9-1AA70C0AF334}" dt="2024-04-07T13:23:33.822" v="88" actId="692"/>
          <ac:cxnSpMkLst>
            <pc:docMk/>
            <pc:sldMk cId="360086585" sldId="319"/>
            <ac:cxnSpMk id="12300" creationId="{3492B5BC-F972-3963-2EE7-21218079D470}"/>
          </ac:cxnSpMkLst>
        </pc:cxnChg>
        <pc:cxnChg chg="mod">
          <ac:chgData name="Bjarne Stroustrup" userId="feda092f62fc381e" providerId="LiveId" clId="{96ECF35A-3DB9-4679-8AE9-1AA70C0AF334}" dt="2024-04-07T13:23:05.905" v="82" actId="692"/>
          <ac:cxnSpMkLst>
            <pc:docMk/>
            <pc:sldMk cId="360086585" sldId="319"/>
            <ac:cxnSpMk id="12302" creationId="{85FBB4EB-0B65-CD23-7228-526AD81E74CB}"/>
          </ac:cxnSpMkLst>
        </pc:cxnChg>
        <pc:cxnChg chg="mod">
          <ac:chgData name="Bjarne Stroustrup" userId="feda092f62fc381e" providerId="LiveId" clId="{96ECF35A-3DB9-4679-8AE9-1AA70C0AF334}" dt="2024-04-07T13:22:41.049" v="79" actId="1076"/>
          <ac:cxnSpMkLst>
            <pc:docMk/>
            <pc:sldMk cId="360086585" sldId="319"/>
            <ac:cxnSpMk id="12303" creationId="{CD1B0D29-AE63-A227-8D3B-BF45CB406BB1}"/>
          </ac:cxnSpMkLst>
        </pc:cxnChg>
      </pc:sldChg>
      <pc:sldChg chg="modSp new mod">
        <pc:chgData name="Bjarne Stroustrup" userId="feda092f62fc381e" providerId="LiveId" clId="{96ECF35A-3DB9-4679-8AE9-1AA70C0AF334}" dt="2024-04-07T13:56:58.953" v="845" actId="20577"/>
        <pc:sldMkLst>
          <pc:docMk/>
          <pc:sldMk cId="3866857979" sldId="320"/>
        </pc:sldMkLst>
        <pc:spChg chg="mod">
          <ac:chgData name="Bjarne Stroustrup" userId="feda092f62fc381e" providerId="LiveId" clId="{96ECF35A-3DB9-4679-8AE9-1AA70C0AF334}" dt="2024-04-07T13:46:06.522" v="468" actId="20577"/>
          <ac:spMkLst>
            <pc:docMk/>
            <pc:sldMk cId="3866857979" sldId="320"/>
            <ac:spMk id="2" creationId="{5AB3E663-6F8D-D371-6C2C-4FC0501EB67F}"/>
          </ac:spMkLst>
        </pc:spChg>
        <pc:spChg chg="mod">
          <ac:chgData name="Bjarne Stroustrup" userId="feda092f62fc381e" providerId="LiveId" clId="{96ECF35A-3DB9-4679-8AE9-1AA70C0AF334}" dt="2024-04-07T13:56:58.953" v="845" actId="20577"/>
          <ac:spMkLst>
            <pc:docMk/>
            <pc:sldMk cId="3866857979" sldId="320"/>
            <ac:spMk id="3" creationId="{E4EC9C15-8FAF-62C4-28C8-6C7EE86FDC43}"/>
          </ac:spMkLst>
        </pc:spChg>
      </pc:sldChg>
      <pc:sldChg chg="add del">
        <pc:chgData name="Bjarne Stroustrup" userId="feda092f62fc381e" providerId="LiveId" clId="{96ECF35A-3DB9-4679-8AE9-1AA70C0AF334}" dt="2024-04-07T14:48:25.866" v="1158" actId="2696"/>
        <pc:sldMkLst>
          <pc:docMk/>
          <pc:sldMk cId="379363038" sldId="321"/>
        </pc:sldMkLst>
      </pc:sldChg>
      <pc:sldChg chg="modSp add mod">
        <pc:chgData name="Bjarne Stroustrup" userId="feda092f62fc381e" providerId="LiveId" clId="{96ECF35A-3DB9-4679-8AE9-1AA70C0AF334}" dt="2024-04-07T14:53:19.456" v="1285" actId="20577"/>
        <pc:sldMkLst>
          <pc:docMk/>
          <pc:sldMk cId="2385054402" sldId="321"/>
        </pc:sldMkLst>
        <pc:spChg chg="mod">
          <ac:chgData name="Bjarne Stroustrup" userId="feda092f62fc381e" providerId="LiveId" clId="{96ECF35A-3DB9-4679-8AE9-1AA70C0AF334}" dt="2024-04-07T14:53:19.456" v="1285" actId="20577"/>
          <ac:spMkLst>
            <pc:docMk/>
            <pc:sldMk cId="2385054402" sldId="321"/>
            <ac:spMk id="49155" creationId="{92B4917B-0323-7EE9-BFA6-702FE4C2FC8F}"/>
          </ac:spMkLst>
        </pc:spChg>
      </pc:sldChg>
      <pc:sldChg chg="modSp new mod">
        <pc:chgData name="Bjarne Stroustrup" userId="feda092f62fc381e" providerId="LiveId" clId="{96ECF35A-3DB9-4679-8AE9-1AA70C0AF334}" dt="2024-04-07T17:43:09.859" v="2659" actId="14"/>
        <pc:sldMkLst>
          <pc:docMk/>
          <pc:sldMk cId="2526038839" sldId="322"/>
        </pc:sldMkLst>
        <pc:spChg chg="mod">
          <ac:chgData name="Bjarne Stroustrup" userId="feda092f62fc381e" providerId="LiveId" clId="{96ECF35A-3DB9-4679-8AE9-1AA70C0AF334}" dt="2024-04-07T16:25:05.155" v="1981" actId="1076"/>
          <ac:spMkLst>
            <pc:docMk/>
            <pc:sldMk cId="2526038839" sldId="322"/>
            <ac:spMk id="2" creationId="{569D2F47-C1E4-5D72-BA3B-BD6E529C429A}"/>
          </ac:spMkLst>
        </pc:spChg>
        <pc:spChg chg="mod">
          <ac:chgData name="Bjarne Stroustrup" userId="feda092f62fc381e" providerId="LiveId" clId="{96ECF35A-3DB9-4679-8AE9-1AA70C0AF334}" dt="2024-04-07T17:43:09.859" v="2659" actId="14"/>
          <ac:spMkLst>
            <pc:docMk/>
            <pc:sldMk cId="2526038839" sldId="322"/>
            <ac:spMk id="3" creationId="{C9492554-D099-7E06-178F-EAAB9F4FD020}"/>
          </ac:spMkLst>
        </pc:spChg>
      </pc:sldChg>
      <pc:sldChg chg="modSp new mod ord">
        <pc:chgData name="Bjarne Stroustrup" userId="feda092f62fc381e" providerId="LiveId" clId="{96ECF35A-3DB9-4679-8AE9-1AA70C0AF334}" dt="2024-04-07T16:02:23.174" v="1979"/>
        <pc:sldMkLst>
          <pc:docMk/>
          <pc:sldMk cId="1251607865" sldId="323"/>
        </pc:sldMkLst>
        <pc:spChg chg="mod">
          <ac:chgData name="Bjarne Stroustrup" userId="feda092f62fc381e" providerId="LiveId" clId="{96ECF35A-3DB9-4679-8AE9-1AA70C0AF334}" dt="2024-04-07T15:36:29.928" v="1607" actId="14100"/>
          <ac:spMkLst>
            <pc:docMk/>
            <pc:sldMk cId="1251607865" sldId="323"/>
            <ac:spMk id="2" creationId="{B9CC19B1-E296-F22E-1B46-4DB62E98F541}"/>
          </ac:spMkLst>
        </pc:spChg>
        <pc:spChg chg="mod">
          <ac:chgData name="Bjarne Stroustrup" userId="feda092f62fc381e" providerId="LiveId" clId="{96ECF35A-3DB9-4679-8AE9-1AA70C0AF334}" dt="2024-04-07T15:36:43.861" v="1609" actId="20577"/>
          <ac:spMkLst>
            <pc:docMk/>
            <pc:sldMk cId="1251607865" sldId="323"/>
            <ac:spMk id="3" creationId="{FA42D88C-2777-4727-695A-0A6607522738}"/>
          </ac:spMkLst>
        </pc:spChg>
      </pc:sldChg>
      <pc:sldChg chg="modSp new mod">
        <pc:chgData name="Bjarne Stroustrup" userId="feda092f62fc381e" providerId="LiveId" clId="{96ECF35A-3DB9-4679-8AE9-1AA70C0AF334}" dt="2024-04-07T15:57:25.808" v="1856" actId="114"/>
        <pc:sldMkLst>
          <pc:docMk/>
          <pc:sldMk cId="3464793012" sldId="324"/>
        </pc:sldMkLst>
        <pc:spChg chg="mod">
          <ac:chgData name="Bjarne Stroustrup" userId="feda092f62fc381e" providerId="LiveId" clId="{96ECF35A-3DB9-4679-8AE9-1AA70C0AF334}" dt="2024-04-07T15:55:44.506" v="1755" actId="1076"/>
          <ac:spMkLst>
            <pc:docMk/>
            <pc:sldMk cId="3464793012" sldId="324"/>
            <ac:spMk id="2" creationId="{87A0E68C-A8E0-C32A-1A24-447D46E930B1}"/>
          </ac:spMkLst>
        </pc:spChg>
        <pc:spChg chg="mod">
          <ac:chgData name="Bjarne Stroustrup" userId="feda092f62fc381e" providerId="LiveId" clId="{96ECF35A-3DB9-4679-8AE9-1AA70C0AF334}" dt="2024-04-07T15:57:25.808" v="1856" actId="114"/>
          <ac:spMkLst>
            <pc:docMk/>
            <pc:sldMk cId="3464793012" sldId="324"/>
            <ac:spMk id="3" creationId="{C1364E82-5C30-C261-662D-ADD2E9735879}"/>
          </ac:spMkLst>
        </pc:spChg>
      </pc:sldChg>
      <pc:sldChg chg="addSp modSp new mod">
        <pc:chgData name="Bjarne Stroustrup" userId="feda092f62fc381e" providerId="LiveId" clId="{96ECF35A-3DB9-4679-8AE9-1AA70C0AF334}" dt="2024-04-07T16:01:39.931" v="1977" actId="1076"/>
        <pc:sldMkLst>
          <pc:docMk/>
          <pc:sldMk cId="3565013855" sldId="325"/>
        </pc:sldMkLst>
        <pc:spChg chg="mod">
          <ac:chgData name="Bjarne Stroustrup" userId="feda092f62fc381e" providerId="LiveId" clId="{96ECF35A-3DB9-4679-8AE9-1AA70C0AF334}" dt="2024-04-07T16:01:03.503" v="1930" actId="14100"/>
          <ac:spMkLst>
            <pc:docMk/>
            <pc:sldMk cId="3565013855" sldId="325"/>
            <ac:spMk id="2" creationId="{5F9E62BE-9BC4-103F-E35F-94172236A6F8}"/>
          </ac:spMkLst>
        </pc:spChg>
        <pc:spChg chg="mod">
          <ac:chgData name="Bjarne Stroustrup" userId="feda092f62fc381e" providerId="LiveId" clId="{96ECF35A-3DB9-4679-8AE9-1AA70C0AF334}" dt="2024-04-07T16:01:26.784" v="1975" actId="20577"/>
          <ac:spMkLst>
            <pc:docMk/>
            <pc:sldMk cId="3565013855" sldId="325"/>
            <ac:spMk id="3" creationId="{94EF7F94-6E9E-A0D9-DBF0-A9BA2383833E}"/>
          </ac:spMkLst>
        </pc:spChg>
        <pc:picChg chg="add mod">
          <ac:chgData name="Bjarne Stroustrup" userId="feda092f62fc381e" providerId="LiveId" clId="{96ECF35A-3DB9-4679-8AE9-1AA70C0AF334}" dt="2024-04-07T16:01:34.480" v="1976" actId="1076"/>
          <ac:picMkLst>
            <pc:docMk/>
            <pc:sldMk cId="3565013855" sldId="325"/>
            <ac:picMk id="7" creationId="{8579DCC5-823E-1CC5-65EE-5E80DDDF0992}"/>
          </ac:picMkLst>
        </pc:picChg>
        <pc:picChg chg="add mod">
          <ac:chgData name="Bjarne Stroustrup" userId="feda092f62fc381e" providerId="LiveId" clId="{96ECF35A-3DB9-4679-8AE9-1AA70C0AF334}" dt="2024-04-07T16:01:39.931" v="1977" actId="1076"/>
          <ac:picMkLst>
            <pc:docMk/>
            <pc:sldMk cId="3565013855" sldId="325"/>
            <ac:picMk id="9" creationId="{CF26B307-1B89-2992-1DEB-11731743BCEE}"/>
          </ac:picMkLst>
        </pc:picChg>
      </pc:sldChg>
      <pc:sldChg chg="modSp new mod">
        <pc:chgData name="Bjarne Stroustrup" userId="feda092f62fc381e" providerId="LiveId" clId="{96ECF35A-3DB9-4679-8AE9-1AA70C0AF334}" dt="2024-04-07T17:55:35.989" v="3331" actId="20577"/>
        <pc:sldMkLst>
          <pc:docMk/>
          <pc:sldMk cId="2206643134" sldId="326"/>
        </pc:sldMkLst>
        <pc:spChg chg="mod">
          <ac:chgData name="Bjarne Stroustrup" userId="feda092f62fc381e" providerId="LiveId" clId="{96ECF35A-3DB9-4679-8AE9-1AA70C0AF334}" dt="2024-04-07T17:43:35.760" v="2672" actId="5793"/>
          <ac:spMkLst>
            <pc:docMk/>
            <pc:sldMk cId="2206643134" sldId="326"/>
            <ac:spMk id="2" creationId="{258727E3-F271-75CF-72DD-F73E6DBCB630}"/>
          </ac:spMkLst>
        </pc:spChg>
        <pc:spChg chg="mod">
          <ac:chgData name="Bjarne Stroustrup" userId="feda092f62fc381e" providerId="LiveId" clId="{96ECF35A-3DB9-4679-8AE9-1AA70C0AF334}" dt="2024-04-07T17:55:35.989" v="3331" actId="20577"/>
          <ac:spMkLst>
            <pc:docMk/>
            <pc:sldMk cId="2206643134" sldId="326"/>
            <ac:spMk id="3" creationId="{6EEA7730-472D-DD9B-A7E3-AE14107689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A4D75B8E-796D-69C1-700A-A344A23BECD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FCA9349-88E1-E3B0-687A-BA83A43652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8ECB2A02-D0C4-ECE2-7D5F-D0FB9BC275A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EF805C68-DECE-2FD7-DB2D-BFA5580B72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965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0E1F2A-7CE6-44D1-B30D-512780CD1F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0C2B7E0-2B58-E3FE-2044-9563DC971B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DDC5346-3D5D-7D9B-C370-1F8FF0A2948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77FFA25-39EB-937B-43C9-2BE6D99F6E9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1638" y="681038"/>
            <a:ext cx="6056312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A902E90-111F-3BE4-9759-6563EC7759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6400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83E4102B-BB26-5574-8647-7B3241D8E0A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ACA8F93-F8F2-1846-A5E3-C7AC57B43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3DD3C90-31BB-4573-A969-83B66C3A65A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CDBD117F-8BF8-7B57-3FE5-506210400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48E2A4-22AB-46AE-B548-8EF56A984F78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71F411E-2A83-309A-9D91-E63444021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66818E7-2970-F3AC-DFEE-B997E2CDF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5C5D93-CAA2-9271-32C5-CCCB8F1AB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E9AE633-2D3B-4367-AF49-AC328FF0F983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E4F6A3D-465E-0757-A41D-0CD5EC546C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F46DFC0-BF4D-4AAB-8B26-A280557638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8FA5C07-97A5-386A-5BC0-DBBD3CD7C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DD5506-5C10-455D-B155-3AED2006682C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E681FAB-2704-A91F-606D-A82141A9B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BB1EBD5-F46B-9D3B-21AF-1510B2922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5BAD6F97-15F0-0727-0A93-6189A00D3F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4F5990-E35E-4825-9B1E-DDA0BABD32B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B25B144-DA98-2B86-4993-C976632CFA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09DC10C3-4BFA-832B-BA28-28741B8F8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E4986C5-4BE3-DD27-96D2-50F648888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250B5B-E90C-47EF-9994-A668FC331502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C4EA2AF-9F1A-4611-0515-A392CFB286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933510F-612D-AE44-64BD-4E42F8ADAB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74888972-C6BB-D52B-AC1F-13E50A037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4BDA44-D378-464F-8412-9C39CA98914B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CDF90FA-DB9A-91BC-CA9E-A753F90960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567202BD-3360-28CE-9CF9-5E0D30A55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E671BB0-7EB2-3BFD-E1EA-162BBD318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FFD922-5872-440F-93FA-B505C90FC922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15A02D-C435-FB58-22B8-6EC61E66F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8D43815-2D43-D154-E0BB-B7608CE39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DF7A7EF-2F6D-66CC-D4BA-96919A67D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3D77AD-C964-44E4-BEA0-BD3E60734CE9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5FB4347-DA8D-E595-87B6-8C9A1C3DCF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2CB41FE-9D27-F8B9-3F41-058EC3444E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29ED5580-3A77-431E-965C-DFB500C8EF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5CA2B50-4039-40D3-91A6-A10950A2A656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FE4838CC-34F4-90BA-81E2-9331CAF84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C6890C0-92C3-CBB8-6D42-602356FFF6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862598E-082C-BDF4-2AE9-925FE18EB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A1A9D-76ED-4E86-A0CF-D722A8FE9372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15BFF01-25AE-ED9C-78F8-50BE9C9BC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4A152A2-F909-43C1-38EE-8565F67D9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2146981-6C3B-D0E7-8DAD-2C304A92A5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37472A-6179-478B-AF62-F5CF0923D16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3156478-0936-49C4-0BEA-C52593D01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825F80B-185B-ADB7-E38A-B5387FFA3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F0CEEB3-49BF-C612-5AB3-6EB65F9209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13E115-D57D-4DE3-B5FE-89FBD4AEB59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9AD7FF-EA93-770E-E4D6-9B160F4146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F7E33BC-56FC-B3C8-93B0-E41DBED5C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862598E-082C-BDF4-2AE9-925FE18EB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2A1A9D-76ED-4E86-A0CF-D722A8FE9372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15BFF01-25AE-ED9C-78F8-50BE9C9BC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4A152A2-F909-43C1-38EE-8565F67D9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945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A38CBDA7-2710-E139-E8AE-A7DD44790F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47D066-56F6-472E-8B10-5BC379A7FFC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1B6C7653-3214-75EA-8B0B-1E2E085915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E9F9618-DB55-255A-3D82-C4822240E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F9724B1-9BA8-1B13-AAA9-0EC7825B1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ADC37D-9366-459F-A155-4B477291A2F0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112268BD-AA37-D556-82B2-7469AC017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8D77AFA-CADE-CCB5-AE63-BFE77000D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A060BD2C-A848-4EBA-8822-36802A845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BD9E3F-3219-4251-A7B9-214F1E893D0E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E34C2C4-5A6B-3529-5F28-52884FE44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131F57BD-1DED-30AD-B992-5CBE3E4E2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09477FB9-5B39-7656-0A0C-7702AA57B2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06FD402-B5AA-4662-9861-FCC7056560A5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687B1F09-F75E-0452-D6D2-58F350FC98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5E568C43-FBF9-8228-5876-EAFF9EB3D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91A4C42-E604-0026-5004-FEDCF37C3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9F8AAA-9ADC-4235-8A5F-D05C6972CAFA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689F3F8-C85C-E3B8-C155-F2BEE1F70D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C83FCB2-1CF6-7F4D-3D7A-84BFB61DA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99F11B0-633F-C196-C4F9-EA42BF7B6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706FBF-5BCB-49FB-B3E0-0B79CD1FBB5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92B1C5A-86FE-1F82-7161-747EF55E0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090CCF2-A97A-4F8A-FCDC-3C3D6072D1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A68D8A9-E41E-9582-842E-C3A9C1935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21621A-8B57-4341-9573-C5758C920FD1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CC8021C4-6C99-73AA-C883-DD48BB646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E72A6D9-6F1A-EC14-E646-8667585DE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919009A4-4D7F-3752-88B9-F72BEC305B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67711E-4F09-4B9E-A3C7-8D68A18D4F8A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6B58221-6268-6A8F-B35C-68AFFCEBF1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7412967-BDBD-67B6-09E1-8390A8CE0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447620E2-48C0-9BCE-9D31-972F3F6157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15BE60-2B47-466D-B205-332C3E20E32D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8C8F7D9-FEEE-0AE7-9DE1-055551C0C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3B60AEC-C96B-4162-5581-2DAD69943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6CAE26B-C748-8365-5526-7D17EA3A5D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B36E9D-8559-4BB3-9E2B-F95A3A646AE3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0994055-51FF-5917-E8FC-5140655C34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08CB6A1-42A3-61BB-EB1A-B5C2BC77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D2CAF51A-547D-0617-1786-3A28C2FAA1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C024B3-BA67-4DD4-BD5E-85A1B426DCCB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16DAA80-092A-8185-CC33-46DBAE87C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E7A0BC9-2A99-8C2E-89A5-9D5628412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26F3C42-01AC-E572-7CC1-1963822C3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4BBDE0-5F83-466A-883C-D0B3E8AAB72E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ED7CD3F-56B5-643E-22C9-11DD0E8D8B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07A4BE4-20F5-4A8C-FB85-93CB0736E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80D9B56-0CAA-786A-9BD0-90E143ADC0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C41A5F-31C2-4D24-8E76-A091D31DA811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D079BE5-FEBB-C700-A169-2668B492F4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0784CDED-8F2E-889D-B774-3479A36D8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101F56E-0386-1990-331E-B0EDBF4164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9520F4-F799-48A3-8F02-855F70952587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DE63534-4C38-0327-6560-3607371CC3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3B142AC-C1C7-54C9-7111-5A299C3AD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32A4D1C-ACA8-F2EC-3C34-DDB49814B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9EAAFC-8034-4A7B-B978-1BB6A9BD2CF8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C4DDD32-28C3-37DC-9314-37EE232129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3C1AB918-8232-D97F-AA3E-6497F42B0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E02B4709-5CF6-0476-A465-06850FF01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FF0DC4-7628-467F-9C46-9A0C0D36231C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3EB396C-E1B8-21B7-8F34-9FA01E523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2C4AA27-8D75-3101-C807-2317403BB7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3C280686-26D2-B94D-2D38-A15DD7BCFE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372905-E872-470F-8AEC-A841F90773FC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D082704-BD9E-BB16-0F50-39F67CF10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4B06B321-F825-9BC2-4D93-3E17199B1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37F2685-1F88-3F7E-A837-ECDC53078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C16BC1-063E-492C-ACCE-3EC6BC55C7E1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475DCEC-9D17-948B-2690-24751BADA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870F638-DB08-09D8-7FFC-D65473D5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37F2685-1F88-3F7E-A837-ECDC53078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C16BC1-063E-492C-ACCE-3EC6BC55C7E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475DCEC-9D17-948B-2690-24751BADA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870F638-DB08-09D8-7FFC-D65473D5D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4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8097ED5-0C54-4817-AC58-7E8BB9623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9AD7367-E56D-4328-B166-F7A2818781AB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D7F9C99-21B5-45B1-C62E-5CFB85C036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F8BE4D8-09EB-5E3E-D002-F3B53EDEA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D9FCA3BC-A184-80CC-FB6C-5A69B1DFE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D94080-F85C-48FC-82AD-51BD37E5318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696BA5A-3604-5F61-23DF-282F74A5D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89FEA3B-F9D4-EFC7-2A22-525D183E9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B10902E-D293-1B2B-EA4D-1F64D4302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CDF99E-5107-4E57-A14F-4A5E40244E97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850A600-526C-A7C3-AB6A-1F7C551DC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1001263-201C-B4BB-2665-007DD3555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68DC4-6B17-4B7F-8A3F-BB52B53929D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34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4C0B5-3371-4BF9-A651-09B2A45B59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28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03E3F-C271-436A-B24A-5713203F70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112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724D52E-63BE-40E1-AC82-E4BD01EE1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401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6D411-8699-41B6-AA9A-5D7D28478B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4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D899A2-F0DB-4709-9325-02451E19858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51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06294-9126-4431-8165-F6930E6DFE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09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F2927-FAEC-44BC-9EE7-38F565502A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44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521937-C7AA-4C2A-9B66-FB217BF84A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5701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12C0E-7A85-49CD-B907-9EA9E68318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50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F2485-6B1D-4611-96D2-B67A481FF8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11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28386-87F3-47D9-9FBC-4D21C00B6F5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29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7724D52E-63BE-40E1-AC82-E4BD01EE10E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3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5pPr>
      <a:lvl6pPr marL="3429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6pPr>
      <a:lvl7pPr marL="685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7pPr>
      <a:lvl8pPr marL="10287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8pPr>
      <a:lvl9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C01E676-BAE4-F5B8-8525-44FDA88ECBA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228600"/>
            <a:ext cx="10515600" cy="914399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Chapter 9 – Input and Output Streams</a:t>
            </a:r>
          </a:p>
        </p:txBody>
      </p:sp>
      <p:pic>
        <p:nvPicPr>
          <p:cNvPr id="3" name="Picture 3" descr="A book cover of a book&#10;&#10;Description automatically generated">
            <a:extLst>
              <a:ext uri="{FF2B5EF4-FFF2-40B4-BE49-F238E27FC236}">
                <a16:creationId xmlns:a16="http://schemas.microsoft.com/office/drawing/2014/main" id="{C5836D48-AC5B-DB5B-F1D1-1C2543B3E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905000"/>
            <a:ext cx="3838575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8B68F9-FA05-F8A1-A4A7-346E51535A9B}"/>
              </a:ext>
            </a:extLst>
          </p:cNvPr>
          <p:cNvSpPr txBox="1"/>
          <p:nvPr/>
        </p:nvSpPr>
        <p:spPr>
          <a:xfrm>
            <a:off x="8305800" y="2819400"/>
            <a:ext cx="41152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Science is what we have learned about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how to keep from fooling ourselves.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Richard P. Feynman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646D330-B6B9-CCAC-92D6-CAE55C503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F572330-B189-2D86-A925-5261F31E8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9448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To read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must know its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must open it (for reading)</a:t>
            </a:r>
          </a:p>
          <a:p>
            <a:pPr lvl="2">
              <a:defRPr/>
            </a:pPr>
            <a:r>
              <a:rPr lang="en-US" sz="1800" dirty="0"/>
              <a:t>An attempt to open a file may fail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Then we can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Then we must close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That is typically done implicitly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To write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must name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must open it (for writing)</a:t>
            </a:r>
          </a:p>
          <a:p>
            <a:pPr lvl="2">
              <a:defRPr/>
            </a:pPr>
            <a:r>
              <a:rPr lang="en-US" sz="1800" dirty="0"/>
              <a:t>Or create a new file of that name</a:t>
            </a:r>
          </a:p>
          <a:p>
            <a:pPr lvl="2">
              <a:defRPr/>
            </a:pPr>
            <a:r>
              <a:rPr lang="en-US" sz="1800" dirty="0"/>
              <a:t>An attempt to open a file may fail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Then we can write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We must close it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/>
              <a:t>That is typically done implicitly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3BC7C-7871-6D29-253B-4AD0090B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010274-E75E-08AC-3B10-FCDC4BB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E835BB-B484-4921-9861-A20F67B4D35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D696D1B-6181-3EC6-B79F-A2AA1E0C7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Opening a file for reading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B5ECA66-CDDD-0CE5-DFB6-60D6FAF8DC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3984916"/>
            <a:ext cx="9753600" cy="2362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"Please enter input file name: 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string </a:t>
            </a:r>
            <a:r>
              <a:rPr lang="en-US" sz="2000" b="1" dirty="0" err="1"/>
              <a:t>iname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iname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ifstream</a:t>
            </a:r>
            <a:r>
              <a:rPr lang="en-US" sz="2000" b="1" dirty="0"/>
              <a:t> </a:t>
            </a:r>
            <a:r>
              <a:rPr lang="en-US" sz="2000" b="1" dirty="0" err="1"/>
              <a:t>ist</a:t>
            </a:r>
            <a:r>
              <a:rPr lang="en-US" sz="2000" b="1" dirty="0"/>
              <a:t> {</a:t>
            </a:r>
            <a:r>
              <a:rPr lang="en-US" sz="2000" b="1" dirty="0" err="1"/>
              <a:t>iname</a:t>
            </a:r>
            <a:r>
              <a:rPr lang="en-US" sz="2000" b="1" dirty="0"/>
              <a:t>};	// </a:t>
            </a:r>
            <a:r>
              <a:rPr lang="en-US" sz="2000" b="1" i="1" dirty="0"/>
              <a:t>ifs </a:t>
            </a:r>
            <a:r>
              <a:rPr lang="en-US" sz="2000" i="1" dirty="0"/>
              <a:t>is an input stream from a file named </a:t>
            </a:r>
            <a:r>
              <a:rPr lang="en-US" sz="2000" b="1" i="1" dirty="0" err="1"/>
              <a:t>iname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(!</a:t>
            </a:r>
            <a:r>
              <a:rPr lang="en-US" sz="2000" b="1" dirty="0" err="1"/>
              <a:t>ist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error("can’t open input file ", </a:t>
            </a:r>
            <a:r>
              <a:rPr lang="en-US" sz="2000" b="1" dirty="0" err="1"/>
              <a:t>iname</a:t>
            </a:r>
            <a:r>
              <a:rPr lang="en-US" sz="2000" b="1" dirty="0"/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D839-61DF-85A9-A24B-ACF6CB2B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5C7B1E-BA37-D6E5-F57B-36FC316C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14DF2C-BBAB-4274-9A7D-DB38CABD6A0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F124429-5F54-93BA-350B-540EAE1CA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63234"/>
            <a:ext cx="10058400" cy="256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To read a file</a:t>
            </a:r>
          </a:p>
          <a:p>
            <a:pPr lvl="1">
              <a:defRPr/>
            </a:pPr>
            <a:r>
              <a:rPr lang="en-US" sz="2000" dirty="0"/>
              <a:t>We must know its name</a:t>
            </a:r>
          </a:p>
          <a:p>
            <a:pPr lvl="1">
              <a:defRPr/>
            </a:pPr>
            <a:r>
              <a:rPr lang="en-US" sz="2000" dirty="0"/>
              <a:t>We must open it (for reading)</a:t>
            </a:r>
          </a:p>
          <a:p>
            <a:pPr lvl="2">
              <a:defRPr/>
            </a:pPr>
            <a:r>
              <a:rPr lang="en-US" sz="1800" dirty="0"/>
              <a:t>An attempt to open a file may fail</a:t>
            </a:r>
          </a:p>
          <a:p>
            <a:pPr lvl="1">
              <a:defRPr/>
            </a:pPr>
            <a:r>
              <a:rPr lang="en-US" sz="2000" dirty="0"/>
              <a:t>Then we can read</a:t>
            </a:r>
          </a:p>
          <a:p>
            <a:pPr lvl="1">
              <a:defRPr/>
            </a:pPr>
            <a:r>
              <a:rPr lang="en-US" sz="2000" dirty="0"/>
              <a:t>Then we must close it</a:t>
            </a:r>
          </a:p>
          <a:p>
            <a:pPr lvl="2">
              <a:defRPr/>
            </a:pPr>
            <a:r>
              <a:rPr lang="en-US" sz="1800" dirty="0"/>
              <a:t>That is typically done implicitly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AC9C283-8A56-1B8C-8142-66316CA74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Opening a file for writing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372008A-58A0-BFB5-8256-E9706B7174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5200" y="3962400"/>
            <a:ext cx="8686800" cy="2304471"/>
          </a:xfrm>
        </p:spPr>
        <p:txBody>
          <a:bodyPr/>
          <a:lstStyle/>
          <a:p>
            <a:pPr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"Please enter name of output file: ";</a:t>
            </a:r>
          </a:p>
          <a:p>
            <a:pPr>
              <a:buNone/>
              <a:defRPr/>
            </a:pPr>
            <a:r>
              <a:rPr lang="en-US" sz="2000" b="1" dirty="0"/>
              <a:t>string </a:t>
            </a:r>
            <a:r>
              <a:rPr lang="en-US" sz="2000" b="1" dirty="0" err="1"/>
              <a:t>oname</a:t>
            </a:r>
            <a:r>
              <a:rPr lang="en-US" sz="2000" b="1" dirty="0"/>
              <a:t>;</a:t>
            </a:r>
          </a:p>
          <a:p>
            <a:pPr>
              <a:buNone/>
              <a:defRPr/>
            </a:pPr>
            <a:r>
              <a:rPr lang="en-US" sz="2000" b="1" dirty="0" err="1"/>
              <a:t>cin</a:t>
            </a:r>
            <a:r>
              <a:rPr lang="en-US" sz="2000" b="1" dirty="0"/>
              <a:t> &gt;&gt; </a:t>
            </a:r>
            <a:r>
              <a:rPr lang="en-US" sz="2000" b="1" dirty="0" err="1"/>
              <a:t>oname</a:t>
            </a:r>
            <a:r>
              <a:rPr lang="en-US" sz="2000" b="1" dirty="0"/>
              <a:t>;</a:t>
            </a:r>
          </a:p>
          <a:p>
            <a:pPr>
              <a:buNone/>
              <a:defRPr/>
            </a:pPr>
            <a:r>
              <a:rPr lang="en-US" sz="2000" b="1" dirty="0" err="1"/>
              <a:t>ofstream</a:t>
            </a:r>
            <a:r>
              <a:rPr lang="en-US" sz="2000" b="1" dirty="0"/>
              <a:t> </a:t>
            </a:r>
            <a:r>
              <a:rPr lang="en-US" sz="2000" b="1" dirty="0" err="1"/>
              <a:t>ofs</a:t>
            </a:r>
            <a:r>
              <a:rPr lang="en-US" sz="2000" b="1" dirty="0"/>
              <a:t> {</a:t>
            </a:r>
            <a:r>
              <a:rPr lang="en-US" sz="2000" b="1" dirty="0" err="1"/>
              <a:t>oname</a:t>
            </a:r>
            <a:r>
              <a:rPr lang="en-US" sz="2000" b="1" dirty="0"/>
              <a:t>};	// </a:t>
            </a:r>
            <a:r>
              <a:rPr lang="en-US" sz="2000" b="1" i="1" dirty="0" err="1"/>
              <a:t>ofs</a:t>
            </a:r>
            <a:r>
              <a:rPr lang="en-US" sz="2000" b="1" i="1" dirty="0"/>
              <a:t> </a:t>
            </a:r>
            <a:r>
              <a:rPr lang="en-US" sz="2000" i="1" dirty="0"/>
              <a:t>is an output stream from a file name </a:t>
            </a:r>
            <a:r>
              <a:rPr lang="en-US" sz="2000" b="1" i="1" dirty="0" err="1"/>
              <a:t>oname</a:t>
            </a:r>
            <a:endParaRPr lang="en-US" sz="2000" b="1" i="1" dirty="0"/>
          </a:p>
          <a:p>
            <a:pPr>
              <a:buNone/>
              <a:defRPr/>
            </a:pPr>
            <a:r>
              <a:rPr lang="en-US" sz="2000" b="1" dirty="0"/>
              <a:t>if (!</a:t>
            </a:r>
            <a:r>
              <a:rPr lang="en-US" sz="2000" b="1" dirty="0" err="1"/>
              <a:t>ofs</a:t>
            </a:r>
            <a:r>
              <a:rPr lang="en-US" sz="2000" b="1" dirty="0"/>
              <a:t>)</a:t>
            </a:r>
          </a:p>
          <a:p>
            <a:pPr>
              <a:buNone/>
              <a:defRPr/>
            </a:pPr>
            <a:r>
              <a:rPr lang="en-US" sz="2000" b="1" dirty="0"/>
              <a:t>	error("can’t open output file ", </a:t>
            </a:r>
            <a:r>
              <a:rPr lang="en-US" sz="2000" b="1" dirty="0" err="1"/>
              <a:t>oname</a:t>
            </a:r>
            <a:r>
              <a:rPr lang="en-US" sz="2000" b="1" dirty="0"/>
              <a:t>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F0DF-1F25-C591-5868-28A55171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9D78CB-7EA7-0002-D019-E4E83EEC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F1E233-DBEC-4158-B76D-BF948E886AD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2CC07B3-BD33-9A8F-B23C-45CBEC580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11962"/>
            <a:ext cx="9448800" cy="27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To write a file</a:t>
            </a:r>
          </a:p>
          <a:p>
            <a:pPr lvl="1">
              <a:defRPr/>
            </a:pPr>
            <a:r>
              <a:rPr lang="en-US" sz="2000" dirty="0"/>
              <a:t>We must name it</a:t>
            </a:r>
          </a:p>
          <a:p>
            <a:pPr lvl="1">
              <a:defRPr/>
            </a:pPr>
            <a:r>
              <a:rPr lang="en-US" sz="2000" dirty="0"/>
              <a:t>We must open it (for writing)</a:t>
            </a:r>
          </a:p>
          <a:p>
            <a:pPr lvl="2">
              <a:defRPr/>
            </a:pPr>
            <a:r>
              <a:rPr lang="en-US" sz="1800" dirty="0"/>
              <a:t>Or create a new file of that name</a:t>
            </a:r>
          </a:p>
          <a:p>
            <a:pPr lvl="2">
              <a:defRPr/>
            </a:pPr>
            <a:r>
              <a:rPr lang="en-US" sz="1800" dirty="0"/>
              <a:t>An attempt to open a file may fail</a:t>
            </a:r>
          </a:p>
          <a:p>
            <a:pPr lvl="1">
              <a:defRPr/>
            </a:pPr>
            <a:r>
              <a:rPr lang="en-US" sz="2000" dirty="0"/>
              <a:t>Then we can write it</a:t>
            </a:r>
          </a:p>
          <a:p>
            <a:pPr lvl="1">
              <a:defRPr/>
            </a:pPr>
            <a:r>
              <a:rPr lang="en-US" sz="2000" dirty="0"/>
              <a:t>We must close it </a:t>
            </a:r>
          </a:p>
          <a:p>
            <a:pPr lvl="2">
              <a:defRPr/>
            </a:pPr>
            <a:r>
              <a:rPr lang="en-US" sz="1800" dirty="0"/>
              <a:t>That is typically done implicitly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E663-6F8D-D371-6C2C-4FC0501E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have 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9C15-8FAF-62C4-28C8-6C7EE86F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</a:t>
            </a:r>
            <a:r>
              <a:rPr lang="en-US" sz="2400" dirty="0" err="1"/>
              <a:t>constrcutors</a:t>
            </a:r>
            <a:r>
              <a:rPr lang="en-US" sz="2400" dirty="0"/>
              <a:t> and destructors to control lifetime</a:t>
            </a:r>
          </a:p>
          <a:p>
            <a:pPr marL="342900" lvl="1" indent="0">
              <a:buNone/>
            </a:pPr>
            <a:r>
              <a:rPr lang="en-US" sz="2000" b="1" dirty="0"/>
              <a:t>int main()</a:t>
            </a:r>
          </a:p>
          <a:p>
            <a:pPr marL="342900" lvl="1" indent="0">
              <a:buNone/>
            </a:pPr>
            <a:r>
              <a:rPr lang="en-US" sz="2000" b="1" dirty="0"/>
              <a:t>{</a:t>
            </a:r>
          </a:p>
          <a:p>
            <a:pPr marL="342900" lvl="1" indent="0">
              <a:buNone/>
            </a:pPr>
            <a:r>
              <a:rPr lang="en-US" sz="2000" b="1" dirty="0"/>
              <a:t>	string </a:t>
            </a:r>
            <a:r>
              <a:rPr lang="en-US" sz="2000" b="1" dirty="0" err="1"/>
              <a:t>iname</a:t>
            </a:r>
            <a:r>
              <a:rPr lang="en-US" sz="2000" b="1" dirty="0"/>
              <a:t>;</a:t>
            </a:r>
          </a:p>
          <a:p>
            <a:pPr marL="342900" lvl="1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istream</a:t>
            </a:r>
            <a:r>
              <a:rPr lang="en-US" sz="2000" b="1" dirty="0"/>
              <a:t> </a:t>
            </a:r>
            <a:r>
              <a:rPr lang="en-US" sz="2000" b="1" dirty="0" err="1"/>
              <a:t>ist</a:t>
            </a:r>
            <a:r>
              <a:rPr lang="en-US" sz="2000" b="1" dirty="0"/>
              <a:t> {</a:t>
            </a:r>
            <a:r>
              <a:rPr lang="en-US" sz="2000" b="1" dirty="0" err="1"/>
              <a:t>iname</a:t>
            </a:r>
            <a:r>
              <a:rPr lang="en-US" sz="2000" b="1" dirty="0"/>
              <a:t>};</a:t>
            </a:r>
          </a:p>
          <a:p>
            <a:pPr marL="342900" lvl="1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342900" lvl="1" indent="0">
              <a:buNone/>
            </a:pPr>
            <a:r>
              <a:rPr lang="en-US" sz="2000" b="1" dirty="0"/>
              <a:t>	string </a:t>
            </a:r>
            <a:r>
              <a:rPr lang="en-US" sz="2000" b="1" dirty="0" err="1"/>
              <a:t>oname</a:t>
            </a:r>
            <a:r>
              <a:rPr lang="en-US" sz="2000" b="1" dirty="0"/>
              <a:t>;</a:t>
            </a:r>
          </a:p>
          <a:p>
            <a:pPr marL="342900" lvl="1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3429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ostream</a:t>
            </a:r>
            <a:r>
              <a:rPr lang="en-US" sz="2000" b="1" dirty="0"/>
              <a:t> {</a:t>
            </a:r>
            <a:r>
              <a:rPr lang="en-US" sz="2000" b="1" dirty="0" err="1"/>
              <a:t>oname</a:t>
            </a:r>
            <a:r>
              <a:rPr lang="en-US" sz="2000" b="1" dirty="0"/>
              <a:t>};</a:t>
            </a:r>
          </a:p>
          <a:p>
            <a:pPr marL="342900" lvl="1" indent="0">
              <a:buNone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342900" lvl="1" indent="0">
              <a:buNone/>
            </a:pPr>
            <a:r>
              <a:rPr lang="en-US" sz="2000" b="1" dirty="0"/>
              <a:t>} // </a:t>
            </a:r>
            <a:r>
              <a:rPr lang="en-US" sz="2000" i="1" dirty="0"/>
              <a:t>here, files are implicitly closed, I/O buffers and strings are given back to the free store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63BCC-CEEC-BB93-337D-63F1BF29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9BC07-C1C2-CD0F-81AA-C2F5BC65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85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E0DF06B-039F-3595-676B-C227B5105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from a file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A194FC-A7B7-CC6C-7B77-53B789D55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9906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Suppose a file contains a sequence of pairs representing hours and temperature readings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0 60.7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1 60.6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2 60.3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3 59.22</a:t>
            </a: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The hours are numbered </a:t>
            </a:r>
            <a:r>
              <a:rPr lang="en-US" sz="2000" b="1" dirty="0"/>
              <a:t>0..23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No further format is assumed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Maybe we can do better than that (but not just now)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Termination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Reaching the end of file terminates the read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/>
              <a:t>Anything unexpected in the file terminates the read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2000" i="1" dirty="0"/>
              <a:t>E.g.</a:t>
            </a:r>
            <a:r>
              <a:rPr lang="en-US" sz="2000" dirty="0"/>
              <a:t>, </a:t>
            </a:r>
            <a:r>
              <a:rPr lang="en-US" sz="2000" b="1" dirty="0"/>
              <a:t>q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EDC50-3ABC-A4B6-B91D-8755416C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BE37F0-3B5C-D964-5660-C8CECDA8F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D5417F-7E76-4FB6-BCB2-10920C972CF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67D84F5-7358-C94E-D62F-F9356A0A8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file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A0E7B83-C02E-BB90-49B6-EA069D610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11582400" cy="4953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struct</a:t>
            </a:r>
            <a:r>
              <a:rPr lang="en-US" sz="2000" b="1" dirty="0"/>
              <a:t> Reading {	// </a:t>
            </a:r>
            <a:r>
              <a:rPr lang="en-US" sz="2000" i="1" dirty="0"/>
              <a:t>a temperature reading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hour;	// </a:t>
            </a:r>
            <a:r>
              <a:rPr lang="en-US" sz="2000" i="1" dirty="0"/>
              <a:t>hour after midnight [0:23]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double temperature;</a:t>
            </a:r>
            <a:endParaRPr lang="en-US" sz="16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};</a:t>
            </a:r>
          </a:p>
          <a:p>
            <a:pPr eaLnBrk="1" hangingPunct="1">
              <a:buFontTx/>
              <a:buNone/>
              <a:defRPr/>
            </a:pPr>
            <a:endParaRPr lang="en-US" sz="1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vector&lt;Reading&gt; temps;	// </a:t>
            </a:r>
            <a:r>
              <a:rPr lang="en-US" sz="2000" i="1" dirty="0"/>
              <a:t>create a vector to store the readings</a:t>
            </a:r>
          </a:p>
          <a:p>
            <a:pPr eaLnBrk="1" hangingPunct="1">
              <a:buFontTx/>
              <a:buNone/>
              <a:defRPr/>
            </a:pPr>
            <a:endParaRPr lang="en-US" sz="10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hour;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double temperature;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while (</a:t>
            </a:r>
            <a:r>
              <a:rPr lang="en-US" sz="2000" b="1" dirty="0" err="1"/>
              <a:t>ist</a:t>
            </a:r>
            <a:r>
              <a:rPr lang="en-US" sz="2000" b="1" dirty="0"/>
              <a:t> &gt;&gt; hour &gt;&gt; temperature) {			// </a:t>
            </a:r>
            <a:r>
              <a:rPr lang="en-US" sz="2000" i="1" dirty="0"/>
              <a:t>read</a:t>
            </a:r>
          </a:p>
          <a:p>
            <a:pPr>
              <a:buNone/>
              <a:defRPr/>
            </a:pPr>
            <a:r>
              <a:rPr lang="en-US" sz="2000" b="1" dirty="0"/>
              <a:t>		if (hour &lt; 0 || 23 &lt;hour) 				// </a:t>
            </a:r>
            <a:r>
              <a:rPr lang="en-US" sz="2000" i="1" dirty="0"/>
              <a:t>check (always check validity of input)</a:t>
            </a: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	error("hour out of range");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 		</a:t>
            </a:r>
            <a:r>
              <a:rPr lang="en-US" sz="2000" b="1" dirty="0" err="1"/>
              <a:t>temps.push_back</a:t>
            </a:r>
            <a:r>
              <a:rPr lang="en-US" sz="2000" b="1" dirty="0"/>
              <a:t>( Reading{</a:t>
            </a:r>
            <a:r>
              <a:rPr lang="en-US" sz="2000" b="1" dirty="0" err="1"/>
              <a:t>hour,temperature</a:t>
            </a:r>
            <a:r>
              <a:rPr lang="en-US" sz="2000" b="1" dirty="0"/>
              <a:t>} );	//</a:t>
            </a:r>
            <a:r>
              <a:rPr lang="en-US" sz="2000" b="1" i="1" dirty="0"/>
              <a:t> </a:t>
            </a:r>
            <a:r>
              <a:rPr lang="en-US" sz="2000" i="1" dirty="0"/>
              <a:t>store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065A-41BD-7D14-D90E-03E78570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A6E3C92-5772-0645-EF7A-06C958087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09CD6E-8BE0-43C2-87A6-21FEF0B0CB3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E8033B6-CC6C-00B9-2CF5-7FBEF49D5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I/O error handling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58A2E42-5FCE-10B2-C475-493940F8EF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9372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Sources of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Human mistakes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Files that fail to meet specifications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Specifications that fail to match reality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Programmer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Etc.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b="1" dirty="0" err="1"/>
              <a:t>iostream</a:t>
            </a:r>
            <a:r>
              <a:rPr lang="en-US" sz="2400" dirty="0"/>
              <a:t> reduces all errors to one of four states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	</a:t>
            </a:r>
            <a:r>
              <a:rPr lang="en-US" sz="2000" b="1" dirty="0"/>
              <a:t>good()	// </a:t>
            </a:r>
            <a:r>
              <a:rPr lang="en-US" sz="2000" i="1" dirty="0"/>
              <a:t>the operation succeeded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eof</a:t>
            </a:r>
            <a:r>
              <a:rPr lang="en-US" sz="2000" b="1" dirty="0"/>
              <a:t>()	// </a:t>
            </a:r>
            <a:r>
              <a:rPr lang="en-US" sz="2000" i="1" dirty="0"/>
              <a:t>we hit the end of input (“end of file”)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fail()	// </a:t>
            </a:r>
            <a:r>
              <a:rPr lang="en-US" sz="2000" i="1" dirty="0"/>
              <a:t>something unexpected happened</a:t>
            </a:r>
            <a:endParaRPr lang="en-US" sz="2000" b="1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/>
              <a:t>	bad()	// </a:t>
            </a:r>
            <a:r>
              <a:rPr lang="en-US" sz="2000" i="1" dirty="0"/>
              <a:t>something unexpected and serious happened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67200-1CF6-1BC2-08BC-015F059C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A7B904-C7FD-5556-56E5-58344F6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25D93-01D9-4B4E-8083-8720752B280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C768A2A-0F86-4157-BF7A-5D2EC7E11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Sample integer read “failure”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20CCDD3-70FA-D224-D5DF-0B3D427AC3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9220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Ended by “terminator character” – program to deal with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1 2 3 4 5 *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State is </a:t>
            </a:r>
            <a:r>
              <a:rPr lang="en-US" sz="2000" b="1" dirty="0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Ended by format error – program to deal with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1 2 3 4 5.6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State is </a:t>
            </a:r>
            <a:r>
              <a:rPr lang="en-US" sz="2000" b="1" dirty="0"/>
              <a:t>fail()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Ended by “end of file” – often the desired end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1 2 3 4 5 end of file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1 2 3 4 5 Control-Z (Windows)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1 2 3 4 5 Control-D (Unix)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State is </a:t>
            </a:r>
            <a:r>
              <a:rPr lang="en-US" sz="2000" b="1" dirty="0" err="1"/>
              <a:t>eof</a:t>
            </a:r>
            <a:r>
              <a:rPr lang="en-US" sz="2000" b="1" dirty="0"/>
              <a:t>()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Something really bad – you usually can’t recover from that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Disk format error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State is </a:t>
            </a:r>
            <a:r>
              <a:rPr lang="en-US" sz="2000" b="1" dirty="0"/>
              <a:t>bad()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351BF-FC05-2A66-4A76-040930B0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BE6503-957E-CA48-2B2D-B7E7CC64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6A0780-2885-4EB9-A2FE-AA85CD6CC47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A7C8FF0-01D1-025E-F58A-8AC15707A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I/O error handling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4873AFA-1954-FBB5-D486-EBBE72659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10134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void </a:t>
            </a:r>
            <a:r>
              <a:rPr lang="en-US" sz="1800" b="1" dirty="0" err="1"/>
              <a:t>fill_vector</a:t>
            </a:r>
            <a:r>
              <a:rPr lang="en-US" sz="1800" b="1" dirty="0"/>
              <a:t>(</a:t>
            </a:r>
            <a:r>
              <a:rPr lang="en-US" sz="1800" b="1" dirty="0" err="1"/>
              <a:t>istream</a:t>
            </a:r>
            <a:r>
              <a:rPr lang="en-US" sz="1800" b="1" dirty="0"/>
              <a:t>&amp; </a:t>
            </a:r>
            <a:r>
              <a:rPr lang="en-US" sz="1800" b="1" dirty="0" err="1"/>
              <a:t>ist</a:t>
            </a:r>
            <a:r>
              <a:rPr lang="en-US" sz="1800" b="1" dirty="0"/>
              <a:t>, vector&lt;</a:t>
            </a:r>
            <a:r>
              <a:rPr lang="en-US" sz="1800" b="1" dirty="0" err="1"/>
              <a:t>int</a:t>
            </a:r>
            <a:r>
              <a:rPr lang="en-US" sz="1800" b="1" dirty="0"/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// </a:t>
            </a:r>
            <a:r>
              <a:rPr lang="en-US" sz="1800" i="1" dirty="0"/>
              <a:t>read integers from</a:t>
            </a:r>
            <a:r>
              <a:rPr lang="en-US" sz="1800" b="1" i="1" dirty="0"/>
              <a:t> </a:t>
            </a:r>
            <a:r>
              <a:rPr lang="en-US" sz="1800" b="1" i="1" dirty="0" err="1"/>
              <a:t>ist</a:t>
            </a:r>
            <a:r>
              <a:rPr lang="en-US" sz="1800" i="1" dirty="0"/>
              <a:t> into</a:t>
            </a:r>
            <a:r>
              <a:rPr lang="en-US" sz="1800" b="1" i="1" dirty="0"/>
              <a:t> v </a:t>
            </a:r>
            <a:r>
              <a:rPr lang="en-US" sz="1800" i="1" dirty="0"/>
              <a:t>until we reach</a:t>
            </a:r>
            <a:r>
              <a:rPr lang="en-US" sz="1800" b="1" i="1" dirty="0"/>
              <a:t> </a:t>
            </a:r>
            <a:r>
              <a:rPr lang="en-US" sz="1800" b="1" i="1" dirty="0" err="1"/>
              <a:t>eof</a:t>
            </a:r>
            <a:r>
              <a:rPr lang="en-US" sz="1800" b="1" i="1" dirty="0"/>
              <a:t>() </a:t>
            </a:r>
            <a:r>
              <a:rPr lang="en-US" sz="1800" i="1" dirty="0"/>
              <a:t>or</a:t>
            </a:r>
            <a:r>
              <a:rPr lang="en-US" sz="1800" b="1" i="1" dirty="0"/>
              <a:t> 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for 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b="1" dirty="0" err="1"/>
              <a:t>i</a:t>
            </a:r>
            <a:r>
              <a:rPr lang="en-US" sz="1800" b="1" dirty="0"/>
              <a:t>; </a:t>
            </a:r>
            <a:r>
              <a:rPr lang="en-US" sz="1800" b="1" dirty="0" err="1"/>
              <a:t>ist</a:t>
            </a:r>
            <a:r>
              <a:rPr lang="en-US" sz="1800" b="1" dirty="0"/>
              <a:t> &gt;&gt; </a:t>
            </a:r>
            <a:r>
              <a:rPr lang="en-US" sz="1800" b="1" dirty="0" err="1"/>
              <a:t>i</a:t>
            </a:r>
            <a:r>
              <a:rPr lang="en-US" sz="1800" b="1" dirty="0"/>
              <a:t>; )	// </a:t>
            </a:r>
            <a:r>
              <a:rPr lang="en-US" sz="1800" i="1" dirty="0"/>
              <a:t>read until “some failure”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v.push_back</a:t>
            </a:r>
            <a:r>
              <a:rPr lang="en-US" sz="1800" b="1" dirty="0"/>
              <a:t>(</a:t>
            </a:r>
            <a:r>
              <a:rPr lang="en-US" sz="1800" b="1" dirty="0" err="1"/>
              <a:t>i</a:t>
            </a:r>
            <a:r>
              <a:rPr lang="en-US" sz="1800" b="1" dirty="0"/>
              <a:t>);  // </a:t>
            </a:r>
            <a:r>
              <a:rPr lang="en-US" sz="1800" i="1" dirty="0"/>
              <a:t>store in </a:t>
            </a:r>
            <a:r>
              <a:rPr lang="en-US" sz="1800" b="1" i="1" dirty="0"/>
              <a:t>v</a:t>
            </a:r>
            <a:endParaRPr lang="en-US" sz="18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</a:t>
            </a:r>
            <a:r>
              <a:rPr lang="en-US" sz="1800" b="1" dirty="0"/>
              <a:t>if (ist.eof()) return;		    	 // </a:t>
            </a:r>
            <a:r>
              <a:rPr lang="en-US" sz="1800" i="1" dirty="0"/>
              <a:t>fine:</a:t>
            </a:r>
            <a:r>
              <a:rPr lang="en-US" sz="1800" b="1" i="1" dirty="0"/>
              <a:t> </a:t>
            </a:r>
            <a:r>
              <a:rPr lang="en-US" sz="1800" i="1" dirty="0"/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if (</a:t>
            </a:r>
            <a:r>
              <a:rPr lang="en-US" sz="1800" b="1" dirty="0" err="1"/>
              <a:t>ist.bad</a:t>
            </a:r>
            <a:r>
              <a:rPr lang="en-US" sz="1800" b="1" dirty="0"/>
              <a:t>()) error("</a:t>
            </a:r>
            <a:r>
              <a:rPr lang="en-US" sz="1800" b="1" dirty="0" err="1"/>
              <a:t>ist</a:t>
            </a:r>
            <a:r>
              <a:rPr lang="en-US" sz="1800" b="1" dirty="0"/>
              <a:t> is bad"); 		// </a:t>
            </a:r>
            <a:r>
              <a:rPr lang="en-US" sz="1800" i="1" dirty="0"/>
              <a:t>stream corrupted; let’s</a:t>
            </a:r>
            <a:r>
              <a:rPr lang="en-US" sz="1800" b="1" i="1" dirty="0"/>
              <a:t> </a:t>
            </a:r>
            <a:r>
              <a:rPr lang="en-US" sz="1800" i="1" dirty="0"/>
              <a:t>get out of here!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5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if (</a:t>
            </a:r>
            <a:r>
              <a:rPr lang="en-US" sz="1800" b="1" dirty="0" err="1"/>
              <a:t>ist.fail</a:t>
            </a:r>
            <a:r>
              <a:rPr lang="en-US" sz="1800" b="1" dirty="0"/>
              <a:t>()) {       // </a:t>
            </a:r>
            <a:r>
              <a:rPr lang="en-US" sz="1800" i="1" dirty="0"/>
              <a:t>clean up the mess as best we can and report the problem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ist.clear</a:t>
            </a:r>
            <a:r>
              <a:rPr lang="en-US" sz="1800" b="1" dirty="0"/>
              <a:t>();         // </a:t>
            </a:r>
            <a:r>
              <a:rPr lang="en-US" sz="1800" i="1" dirty="0"/>
              <a:t>clear stream state, </a:t>
            </a:r>
            <a:r>
              <a:rPr lang="en-US" sz="1800" b="1" i="1" dirty="0"/>
              <a:t> </a:t>
            </a:r>
            <a:r>
              <a:rPr lang="en-US" sz="1800" i="1" dirty="0"/>
              <a:t>so that we can look for terminator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i="1" dirty="0"/>
              <a:t>		</a:t>
            </a:r>
            <a:r>
              <a:rPr lang="en-US" sz="1800" b="1" dirty="0"/>
              <a:t>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ist</a:t>
            </a:r>
            <a:r>
              <a:rPr lang="en-US" sz="1800" b="1" dirty="0"/>
              <a:t> &gt;&gt; c;	          // </a:t>
            </a:r>
            <a:r>
              <a:rPr lang="en-US" sz="1800" i="1" dirty="0"/>
              <a:t>read a character, hopefully </a:t>
            </a:r>
            <a:r>
              <a:rPr lang="en-US" sz="1800" b="1" i="1" dirty="0"/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if (c != terminator)</a:t>
            </a:r>
            <a:r>
              <a:rPr lang="en-US" sz="1800" dirty="0"/>
              <a:t> {			</a:t>
            </a:r>
            <a:r>
              <a:rPr lang="en-US" sz="1800" b="1" dirty="0"/>
              <a:t>// </a:t>
            </a:r>
            <a:r>
              <a:rPr lang="en-US" sz="1800" i="1" dirty="0"/>
              <a:t>unexpected character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		</a:t>
            </a:r>
            <a:r>
              <a:rPr lang="en-US" sz="1800" b="1" dirty="0" err="1"/>
              <a:t>ist.unget</a:t>
            </a:r>
            <a:r>
              <a:rPr lang="en-US" sz="1800" b="1" dirty="0"/>
              <a:t>();</a:t>
            </a:r>
            <a:r>
              <a:rPr lang="en-US" sz="1800" dirty="0"/>
              <a:t>			// </a:t>
            </a:r>
            <a:r>
              <a:rPr lang="en-US" sz="1800" i="1" dirty="0"/>
              <a:t>put that character back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			</a:t>
            </a:r>
            <a:r>
              <a:rPr lang="en-US" sz="1800" b="1" dirty="0" err="1"/>
              <a:t>ist.clear</a:t>
            </a:r>
            <a:r>
              <a:rPr lang="en-US" sz="1800" b="1" dirty="0"/>
              <a:t>(</a:t>
            </a:r>
            <a:r>
              <a:rPr lang="en-US" sz="1800" b="1" dirty="0" err="1"/>
              <a:t>ios_base</a:t>
            </a:r>
            <a:r>
              <a:rPr lang="en-US" sz="1800" b="1" dirty="0"/>
              <a:t>::</a:t>
            </a:r>
            <a:r>
              <a:rPr lang="en-US" sz="1800" b="1" dirty="0" err="1"/>
              <a:t>failbit</a:t>
            </a:r>
            <a:r>
              <a:rPr lang="en-US" sz="1800" b="1" dirty="0"/>
              <a:t>);		// </a:t>
            </a:r>
            <a:r>
              <a:rPr lang="en-US" sz="1800" i="1" dirty="0"/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}</a:t>
            </a:r>
            <a:r>
              <a:rPr lang="en-US" sz="1800" dirty="0"/>
              <a:t> 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}</a:t>
            </a:r>
            <a:endParaRPr lang="en-US" sz="2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5066-B429-6B45-F259-27A9B4B9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A93F9BA-9B34-120F-F9BB-30350DB3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4798C8-14C6-48CC-971A-5F6DEFB9BC7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78DC2A8-22DF-5F8E-93B1-1E83C880C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Throw an exception for bad()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B4917B-0323-7EE9-BFA6-702FE4C2F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9448800" cy="4114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Often, we cannot recover from </a:t>
            </a:r>
            <a:r>
              <a:rPr lang="en-US" sz="2400" b="1" dirty="0"/>
              <a:t>bad</a:t>
            </a:r>
          </a:p>
          <a:p>
            <a:pPr lvl="1">
              <a:defRPr/>
            </a:pPr>
            <a:r>
              <a:rPr lang="en-US" sz="2000" dirty="0"/>
              <a:t>E.g., disk read error, unhandled network failure</a:t>
            </a:r>
          </a:p>
          <a:p>
            <a:pPr lvl="1"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How to</a:t>
            </a:r>
            <a:r>
              <a:rPr lang="en-US" sz="2000" b="1" i="1" dirty="0"/>
              <a:t> </a:t>
            </a:r>
            <a:r>
              <a:rPr lang="en-US" sz="2000" i="1" dirty="0"/>
              <a:t>make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b="1" i="1" dirty="0"/>
              <a:t> </a:t>
            </a:r>
            <a:r>
              <a:rPr lang="en-US" sz="2000" i="1" dirty="0"/>
              <a:t>throw if it goes </a:t>
            </a:r>
            <a:r>
              <a:rPr lang="en-US" sz="2000" b="1" i="1" dirty="0"/>
              <a:t>bad</a:t>
            </a:r>
            <a:r>
              <a:rPr lang="en-US" sz="2000" i="1" dirty="0"/>
              <a:t>:</a:t>
            </a:r>
            <a:endParaRPr 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 err="1"/>
              <a:t>ist.exceptions</a:t>
            </a:r>
            <a:r>
              <a:rPr lang="en-US" sz="2000" b="1" dirty="0"/>
              <a:t>(</a:t>
            </a:r>
            <a:r>
              <a:rPr lang="en-US" sz="2000" b="1" dirty="0" err="1"/>
              <a:t>ist.exceptions</a:t>
            </a:r>
            <a:r>
              <a:rPr lang="en-US" sz="2000" b="1" dirty="0"/>
              <a:t>()|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badbit</a:t>
            </a:r>
            <a:r>
              <a:rPr lang="en-US" sz="2000" b="1" dirty="0"/>
              <a:t>);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can be read as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// 	</a:t>
            </a:r>
            <a:r>
              <a:rPr lang="en-US" sz="2000" i="1" dirty="0"/>
              <a:t>“set </a:t>
            </a:r>
            <a:r>
              <a:rPr lang="en-US" sz="2000" b="1" i="1" dirty="0" err="1"/>
              <a:t>ist</a:t>
            </a:r>
            <a:r>
              <a:rPr lang="en-US" sz="2000" i="1" dirty="0" err="1"/>
              <a:t>’s</a:t>
            </a:r>
            <a:r>
              <a:rPr lang="en-US" sz="2000" i="1" dirty="0"/>
              <a:t> exception mask to whatever it was plus </a:t>
            </a:r>
            <a:r>
              <a:rPr lang="en-US" sz="2000" i="1" dirty="0" err="1"/>
              <a:t>badbit</a:t>
            </a:r>
            <a:r>
              <a:rPr lang="en-US" sz="2000" i="1" dirty="0"/>
              <a:t>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/>
              <a:t>// 	</a:t>
            </a:r>
            <a:r>
              <a:rPr lang="en-US" sz="2000" i="1" dirty="0"/>
              <a:t>or as “throw an exception if the stream goes bad”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Given that, we can simplify our input loop by no longer checking for </a:t>
            </a:r>
            <a:r>
              <a:rPr lang="en-US" sz="2000" b="1" dirty="0"/>
              <a:t>bad</a:t>
            </a:r>
            <a:endParaRPr lang="en-US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358C-91CA-9153-8811-57156AC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730F71-D508-883D-B88F-5F7D7B56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25FBE-2E1C-432B-947C-A7A3952EFFE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71D5666-83D6-214C-3EA1-B9CB22053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Abstract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16202FE-BAB7-789D-FD59-FD325FAB39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We get data from files, sensors, web connections, etc., which we want to analyze, print, graph, etc.  Sometimes, we want to produce such data. In this lecture, we look at C++’s basic mechanisms for reading and writing streams of data. We also discuss an interesting – apparently trivial – problem: how to read an integer.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E2EB-0E76-E945-18AE-FB5956F8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814AC6-B69E-24F6-9F28-F97E917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D359E-AB10-4C4E-B344-4ED91C108F3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5B2DA17D-632C-33CA-E7E5-D87AED5C3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Simplified input loop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D9E102E-1C26-A0C1-6239-478A52382F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19200"/>
            <a:ext cx="9372600" cy="5867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fill_vector</a:t>
            </a:r>
            <a:r>
              <a:rPr lang="en-US" sz="2000" b="1" dirty="0"/>
              <a:t>(</a:t>
            </a:r>
            <a:r>
              <a:rPr lang="en-US" sz="2000" b="1" dirty="0" err="1"/>
              <a:t>istream</a:t>
            </a:r>
            <a:r>
              <a:rPr lang="en-US" sz="2000" b="1" dirty="0"/>
              <a:t>&amp; </a:t>
            </a:r>
            <a:r>
              <a:rPr lang="en-US" sz="2000" b="1" dirty="0" err="1"/>
              <a:t>ist</a:t>
            </a:r>
            <a:r>
              <a:rPr lang="en-US" sz="2000" b="1" dirty="0"/>
              <a:t>, vector&lt;</a:t>
            </a:r>
            <a:r>
              <a:rPr lang="en-US" sz="2000" b="1" dirty="0" err="1"/>
              <a:t>int</a:t>
            </a:r>
            <a:r>
              <a:rPr lang="en-US" sz="2000" b="1" dirty="0"/>
              <a:t>&gt;&amp; v, char terminator)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 		// </a:t>
            </a:r>
            <a:r>
              <a:rPr lang="en-US" sz="2000" i="1" dirty="0"/>
              <a:t>read integers from</a:t>
            </a:r>
            <a:r>
              <a:rPr lang="en-US" sz="2000" b="1" i="1" dirty="0"/>
              <a:t> </a:t>
            </a:r>
            <a:r>
              <a:rPr lang="en-US" sz="2000" b="1" i="1" dirty="0" err="1"/>
              <a:t>ist</a:t>
            </a:r>
            <a:r>
              <a:rPr lang="en-US" sz="2000" i="1" dirty="0"/>
              <a:t> into</a:t>
            </a:r>
            <a:r>
              <a:rPr lang="en-US" sz="2000" b="1" i="1" dirty="0"/>
              <a:t> v </a:t>
            </a:r>
            <a:r>
              <a:rPr lang="en-US" sz="2000" i="1" dirty="0"/>
              <a:t>until we reach</a:t>
            </a:r>
            <a:r>
              <a:rPr lang="en-US" sz="2000" b="1" i="1" dirty="0"/>
              <a:t> </a:t>
            </a:r>
            <a:r>
              <a:rPr lang="en-US" sz="2000" b="1" i="1" dirty="0" err="1"/>
              <a:t>eof</a:t>
            </a:r>
            <a:r>
              <a:rPr lang="en-US" sz="2000" b="1" i="1" dirty="0"/>
              <a:t>() </a:t>
            </a:r>
            <a:r>
              <a:rPr lang="en-US" sz="2000" i="1" dirty="0"/>
              <a:t>or</a:t>
            </a:r>
            <a:r>
              <a:rPr lang="en-US" sz="2000" b="1" i="1" dirty="0"/>
              <a:t> 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; </a:t>
            </a:r>
            <a:r>
              <a:rPr lang="en-US" sz="2000" b="1" dirty="0" err="1"/>
              <a:t>ist</a:t>
            </a:r>
            <a:r>
              <a:rPr lang="en-US" sz="2000" b="1" dirty="0"/>
              <a:t> &gt;&gt; </a:t>
            </a:r>
            <a:r>
              <a:rPr lang="en-US" sz="2000" b="1" dirty="0" err="1"/>
              <a:t>i</a:t>
            </a:r>
            <a:r>
              <a:rPr lang="en-US" sz="2000" b="1" dirty="0"/>
              <a:t>;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v.push_back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);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</a:t>
            </a:r>
            <a:r>
              <a:rPr lang="en-US" sz="2000" b="1" dirty="0"/>
              <a:t>if (ist.eof()) return;	// </a:t>
            </a:r>
            <a:r>
              <a:rPr lang="en-US" sz="2000" i="1" dirty="0"/>
              <a:t>fine:</a:t>
            </a:r>
            <a:r>
              <a:rPr lang="en-US" sz="2000" b="1" i="1" dirty="0"/>
              <a:t> </a:t>
            </a:r>
            <a:r>
              <a:rPr lang="en-US" sz="2000" i="1" dirty="0"/>
              <a:t>we found the end of file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05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not </a:t>
            </a:r>
            <a:r>
              <a:rPr lang="en-US" sz="2000" b="1" i="1" dirty="0"/>
              <a:t>good()</a:t>
            </a:r>
            <a:r>
              <a:rPr lang="en-US" sz="2000" i="1" dirty="0"/>
              <a:t> and not </a:t>
            </a:r>
            <a:r>
              <a:rPr lang="en-US" sz="2000" b="1" i="1" dirty="0"/>
              <a:t>bad()</a:t>
            </a:r>
            <a:r>
              <a:rPr lang="en-US" sz="2000" i="1" dirty="0"/>
              <a:t> and not </a:t>
            </a:r>
            <a:r>
              <a:rPr lang="en-US" sz="2000" b="1" i="1" dirty="0" err="1"/>
              <a:t>eof</a:t>
            </a:r>
            <a:r>
              <a:rPr lang="en-US" sz="2000" b="1" i="1" dirty="0"/>
              <a:t>()</a:t>
            </a:r>
            <a:r>
              <a:rPr lang="en-US" sz="2000" i="1" dirty="0"/>
              <a:t>, </a:t>
            </a:r>
            <a:r>
              <a:rPr lang="en-US" sz="2000" b="1" i="1" dirty="0" err="1"/>
              <a:t>ist</a:t>
            </a:r>
            <a:r>
              <a:rPr lang="en-US" sz="2000" i="1" dirty="0"/>
              <a:t> must be </a:t>
            </a:r>
            <a:r>
              <a:rPr lang="en-US" sz="2000" b="1" i="1" dirty="0"/>
              <a:t>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ist.clear</a:t>
            </a:r>
            <a:r>
              <a:rPr lang="en-US" sz="2000" b="1" dirty="0"/>
              <a:t>();		// </a:t>
            </a:r>
            <a:r>
              <a:rPr lang="en-US" sz="2000" i="1" dirty="0"/>
              <a:t>clear stream state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ist</a:t>
            </a:r>
            <a:r>
              <a:rPr lang="en-US" sz="2000" b="1" dirty="0"/>
              <a:t> &gt;&gt; c;		// </a:t>
            </a:r>
            <a:r>
              <a:rPr lang="en-US" sz="2000" i="1" dirty="0"/>
              <a:t>read a character, hopefully </a:t>
            </a:r>
            <a:r>
              <a:rPr lang="en-US" sz="2000" b="1" i="1" dirty="0"/>
              <a:t>terminator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 != terminator) {	// </a:t>
            </a:r>
            <a:r>
              <a:rPr lang="en-US" sz="2000" i="1" dirty="0"/>
              <a:t>ouch: not the terminator, so we must fail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		</a:t>
            </a:r>
            <a:r>
              <a:rPr lang="en-US" sz="2000" b="1" dirty="0" err="1"/>
              <a:t>ist.unget</a:t>
            </a:r>
            <a:r>
              <a:rPr lang="en-US" sz="2000" b="1" dirty="0"/>
              <a:t>();	// </a:t>
            </a:r>
            <a:r>
              <a:rPr lang="en-US" sz="2000" i="1" dirty="0"/>
              <a:t>maybe my caller can use that character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ist.clear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// </a:t>
            </a:r>
            <a:r>
              <a:rPr lang="en-US" sz="2000" i="1" dirty="0"/>
              <a:t>set the state back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1C7CD-2075-6492-2031-9AF87A69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BD1DFB-8F24-FC4A-1C3A-D6ABEC29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6097A58-100D-4588-AC6E-B1ABC103E89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F78DC2A8-22DF-5F8E-93B1-1E83C880C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Throw an exception for bad()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B4917B-0323-7EE9-BFA6-702FE4C2FC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9448800" cy="41148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Often, we don’t want to try to recover from </a:t>
            </a:r>
            <a:r>
              <a:rPr lang="en-US" sz="2400" b="1" dirty="0"/>
              <a:t>fail</a:t>
            </a:r>
          </a:p>
          <a:p>
            <a:pPr lvl="1">
              <a:defRPr/>
            </a:pPr>
            <a:r>
              <a:rPr lang="en-US" sz="2000" dirty="0"/>
              <a:t>E.g., file-read format error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 err="1"/>
              <a:t>ist.exceptions</a:t>
            </a:r>
            <a:r>
              <a:rPr lang="en-US" sz="2000" b="1" dirty="0"/>
              <a:t>(</a:t>
            </a:r>
            <a:r>
              <a:rPr lang="en-US" sz="2000" b="1" dirty="0" err="1"/>
              <a:t>ist.exceptions</a:t>
            </a:r>
            <a:r>
              <a:rPr lang="en-US" sz="2000" b="1" dirty="0"/>
              <a:t>()|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badbit</a:t>
            </a:r>
            <a:r>
              <a:rPr lang="en-US" sz="2000" b="1" dirty="0"/>
              <a:t> ()|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</a:t>
            </a:r>
            <a:endParaRPr lang="en-US" sz="2000" dirty="0"/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eaLnBrk="1" hangingPunct="1">
              <a:buFontTx/>
              <a:buNone/>
              <a:defRPr/>
            </a:pPr>
            <a:r>
              <a:rPr lang="en-US" sz="2000" dirty="0"/>
              <a:t>Given that, we can simplify our input loop to the simple and obvious:</a:t>
            </a:r>
          </a:p>
          <a:p>
            <a:pPr eaLnBrk="1" hangingPunct="1">
              <a:buFontTx/>
              <a:buNone/>
              <a:defRPr/>
            </a:pPr>
            <a:endParaRPr lang="en-US" sz="2000" dirty="0"/>
          </a:p>
          <a:p>
            <a:pPr marL="342900" lvl="1" indent="0">
              <a:buNone/>
            </a:pPr>
            <a:r>
              <a:rPr lang="en-US" sz="2000" b="1" i="0" u="none" strike="noStrike" baseline="0" dirty="0"/>
              <a:t>void </a:t>
            </a:r>
            <a:r>
              <a:rPr lang="en-US" sz="2000" b="1" i="0" u="none" strike="noStrike" baseline="0" dirty="0" err="1"/>
              <a:t>fill_vector</a:t>
            </a:r>
            <a:r>
              <a:rPr lang="en-US" sz="2000" b="1" i="0" u="none" strike="noStrike" baseline="0" dirty="0"/>
              <a:t>(</a:t>
            </a:r>
            <a:r>
              <a:rPr lang="en-US" sz="2000" b="1" i="0" u="none" strike="noStrike" baseline="0" dirty="0" err="1"/>
              <a:t>istream</a:t>
            </a:r>
            <a:r>
              <a:rPr lang="en-US" sz="2000" b="1" i="0" u="none" strike="noStrike" baseline="0" dirty="0"/>
              <a:t>&amp; </a:t>
            </a:r>
            <a:r>
              <a:rPr lang="en-US" sz="2000" b="1" i="0" u="none" strike="noStrike" baseline="0" dirty="0" err="1"/>
              <a:t>ist</a:t>
            </a:r>
            <a:r>
              <a:rPr lang="en-US" sz="2000" b="1" i="0" u="none" strike="noStrike" baseline="0" dirty="0"/>
              <a:t>, vector&lt;int&gt;&amp; v)</a:t>
            </a:r>
          </a:p>
          <a:p>
            <a:pPr marL="342900" lvl="1" indent="0">
              <a:buNone/>
            </a:pPr>
            <a:r>
              <a:rPr lang="en-US" sz="2000" b="1" i="0" u="none" strike="noStrike" baseline="0" dirty="0"/>
              <a:t>	// </a:t>
            </a:r>
            <a:r>
              <a:rPr lang="en-US" sz="2000" b="0" i="1" u="none" strike="noStrike" baseline="0" dirty="0"/>
              <a:t>read integers from </a:t>
            </a:r>
            <a:r>
              <a:rPr lang="en-US" sz="2000" b="0" i="1" u="none" strike="noStrike" baseline="0" dirty="0" err="1"/>
              <a:t>ist</a:t>
            </a:r>
            <a:r>
              <a:rPr lang="en-US" sz="2000" b="0" i="1" u="none" strike="noStrike" baseline="0" dirty="0"/>
              <a:t> into v until we reach </a:t>
            </a:r>
            <a:r>
              <a:rPr lang="en-US" sz="2000" b="0" i="1" u="none" strike="noStrike" baseline="0" dirty="0" err="1"/>
              <a:t>eof</a:t>
            </a:r>
            <a:r>
              <a:rPr lang="en-US" sz="2000" b="0" i="1" u="none" strike="noStrike" baseline="0" dirty="0"/>
              <a:t>()</a:t>
            </a:r>
          </a:p>
          <a:p>
            <a:pPr marL="342900" lvl="1" indent="0">
              <a:buNone/>
            </a:pPr>
            <a:r>
              <a:rPr lang="en-US" sz="2000" b="1" i="0" u="none" strike="noStrike" baseline="0" dirty="0"/>
              <a:t>{</a:t>
            </a:r>
          </a:p>
          <a:p>
            <a:pPr marL="342900" lvl="1" indent="0">
              <a:buNone/>
            </a:pPr>
            <a:r>
              <a:rPr lang="de-DE" sz="2000" b="1" i="0" u="none" strike="noStrike" baseline="0" dirty="0"/>
              <a:t>	</a:t>
            </a:r>
            <a:r>
              <a:rPr lang="de-DE" sz="2000" b="1" i="0" u="none" strike="noStrike" baseline="0" dirty="0" err="1"/>
              <a:t>for</a:t>
            </a:r>
            <a:r>
              <a:rPr lang="de-DE" sz="2000" b="1" i="0" u="none" strike="noStrike" baseline="0" dirty="0"/>
              <a:t> (</a:t>
            </a:r>
            <a:r>
              <a:rPr lang="de-DE" sz="2000" b="1" i="0" u="none" strike="noStrike" baseline="0" dirty="0" err="1"/>
              <a:t>int</a:t>
            </a:r>
            <a:r>
              <a:rPr lang="de-DE" sz="2000" b="1" i="0" u="none" strike="noStrike" baseline="0" dirty="0"/>
              <a:t> x; ist&gt;&gt;x; )</a:t>
            </a:r>
          </a:p>
          <a:p>
            <a:pPr marL="342900" lvl="1" indent="0">
              <a:buNone/>
            </a:pPr>
            <a:r>
              <a:rPr lang="en-US" sz="2000" b="1" i="0" u="none" strike="noStrike" baseline="0" dirty="0"/>
              <a:t>		</a:t>
            </a:r>
            <a:r>
              <a:rPr lang="en-US" sz="2000" b="1" i="0" u="none" strike="noStrike" baseline="0" dirty="0" err="1"/>
              <a:t>v.push_back</a:t>
            </a:r>
            <a:r>
              <a:rPr lang="en-US" sz="2000" b="1" i="0" u="none" strike="noStrike" baseline="0" dirty="0"/>
              <a:t>(x);</a:t>
            </a:r>
          </a:p>
          <a:p>
            <a:pPr marL="342900" lvl="1" indent="0">
              <a:buNone/>
            </a:pPr>
            <a:r>
              <a:rPr lang="en-US" sz="2000" b="1" i="0" u="none" strike="noStrike" baseline="0" dirty="0"/>
              <a:t>}</a:t>
            </a:r>
            <a:endParaRPr lang="en-US"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F358C-91CA-9153-8811-57156AC3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0730F71-D508-883D-B88F-5F7D7B56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3125FBE-2E1C-432B-947C-A7A3952EFFE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054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7450155-C64F-6C3E-3FD7-120F52E68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E040091-2E93-6362-7DB1-B1AE8C650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9372600" cy="45720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first simple and flawed attempt: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"Please enter an integer in the range 1 to 10 (inclusive):\n";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n = 0;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while (</a:t>
            </a:r>
            <a:r>
              <a:rPr lang="en-US" sz="2000" b="1" dirty="0" err="1"/>
              <a:t>cin</a:t>
            </a:r>
            <a:r>
              <a:rPr lang="en-US" sz="2000" b="1" dirty="0"/>
              <a:t>&gt;&gt;n) {			// </a:t>
            </a:r>
            <a:r>
              <a:rPr lang="en-US" sz="2000" i="1" dirty="0"/>
              <a:t>read</a:t>
            </a:r>
            <a:endParaRPr lang="en-US" sz="2000" b="1" i="1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	if   (1&lt;=n &amp;&amp; n&lt;=10) break;	//</a:t>
            </a:r>
            <a:r>
              <a:rPr lang="en-US" sz="2000" dirty="0"/>
              <a:t> </a:t>
            </a:r>
            <a:r>
              <a:rPr lang="en-US" sz="2000" i="1" dirty="0"/>
              <a:t>check range</a:t>
            </a:r>
            <a:endParaRPr lang="en-US" sz="2000" b="1" i="1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"Sorry, "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		  &lt;&lt; n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		  &lt;&lt; " is not in the [1:10] range; please try again\n";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}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800" b="1" dirty="0"/>
          </a:p>
          <a:p>
            <a:pPr marL="533400" indent="-533400">
              <a:lnSpc>
                <a:spcPct val="80000"/>
              </a:lnSpc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use n here</a:t>
            </a:r>
          </a:p>
          <a:p>
            <a:pPr marL="533400" indent="-533400">
              <a:lnSpc>
                <a:spcPct val="80000"/>
              </a:lnSpc>
              <a:buNone/>
              <a:defRPr/>
            </a:pPr>
            <a:endParaRPr lang="en-US" sz="1600" b="1" dirty="0"/>
          </a:p>
          <a:p>
            <a:pPr marL="533400" indent="-533400">
              <a:lnSpc>
                <a:spcPct val="80000"/>
              </a:lnSpc>
              <a:defRPr/>
            </a:pPr>
            <a:r>
              <a:rPr lang="en-US" sz="2400" dirty="0"/>
              <a:t>Three kinds of problems are possible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en-US" sz="2000" dirty="0"/>
              <a:t>the user types an out-of-range value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en-US" sz="2000" dirty="0"/>
              <a:t>getting no value (end of file)</a:t>
            </a:r>
          </a:p>
          <a:p>
            <a:pPr marL="914400" lvl="1" indent="-457200">
              <a:lnSpc>
                <a:spcPct val="80000"/>
              </a:lnSpc>
              <a:defRPr/>
            </a:pPr>
            <a:r>
              <a:rPr lang="en-US" sz="2000" dirty="0"/>
              <a:t>the user types something of the wrong type (here, not an integer)</a:t>
            </a:r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CA963-8D60-3E94-97C0-97C09B3E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E7EEEF-28D8-944B-CCCA-AFA5BD92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0D5107-8B2A-4247-A656-FB950B4C253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05DE568-F2E9-FF7C-A30A-19BAA037E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Reading a single value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3A3D670B-8E09-16C5-4562-8E91DA2E0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9372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What do we want to do in those three cases? </a:t>
            </a:r>
          </a:p>
          <a:p>
            <a:pPr lvl="1" eaLnBrk="1" hangingPunct="1">
              <a:defRPr/>
            </a:pPr>
            <a:r>
              <a:rPr lang="en-US" sz="2400" dirty="0"/>
              <a:t>handle the problem in the code doing the read?</a:t>
            </a:r>
          </a:p>
          <a:p>
            <a:pPr lvl="1" eaLnBrk="1" hangingPunct="1">
              <a:defRPr/>
            </a:pPr>
            <a:r>
              <a:rPr lang="en-US" sz="2400" dirty="0"/>
              <a:t>throw an exception to let someone else handle the problem (potentially terminating the program)?</a:t>
            </a:r>
          </a:p>
          <a:p>
            <a:pPr lvl="1" eaLnBrk="1" hangingPunct="1">
              <a:defRPr/>
            </a:pPr>
            <a:r>
              <a:rPr lang="en-US" sz="2400" dirty="0"/>
              <a:t>ignore the problem?</a:t>
            </a:r>
          </a:p>
          <a:p>
            <a:pPr lvl="1"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r>
              <a:rPr lang="en-US" sz="2400" dirty="0"/>
              <a:t>Reading a single value</a:t>
            </a:r>
          </a:p>
          <a:p>
            <a:pPr lvl="2" eaLnBrk="1" hangingPunct="1">
              <a:defRPr/>
            </a:pPr>
            <a:r>
              <a:rPr lang="en-US" sz="2000" dirty="0"/>
              <a:t>Is something we often do many times</a:t>
            </a:r>
          </a:p>
          <a:p>
            <a:pPr lvl="2" eaLnBrk="1" hangingPunct="1">
              <a:defRPr/>
            </a:pPr>
            <a:r>
              <a:rPr lang="en-US" sz="2000" dirty="0"/>
              <a:t>We want a solution that’s very simple to use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53965-DF5A-42AC-7315-B43C0E64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CF913D-2BD2-6F50-755B-B3940A3C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9AB6FF-5DF9-4F2B-8F5A-2839F64E8F6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3500516-D22A-83CB-F944-520ED80ED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Handle everything: </a:t>
            </a:r>
            <a:r>
              <a:rPr lang="en-US" dirty="0">
                <a:solidFill>
                  <a:srgbClr val="FF0000"/>
                </a:solidFill>
              </a:rPr>
              <a:t>What a mess!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ECFCE35-A65D-E080-1E4D-1258F5954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9601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 err="1"/>
              <a:t>cout</a:t>
            </a:r>
            <a:r>
              <a:rPr lang="en-US" sz="1800" b="1" dirty="0"/>
              <a:t> &lt;&lt; "Please enter an integer in the range 1 to 10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int n = 0;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while (cin &gt;&gt; n)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pt-BR" sz="1800" b="1" dirty="0"/>
              <a:t>	</a:t>
            </a:r>
            <a:r>
              <a:rPr lang="en-US" sz="1800" b="1" dirty="0"/>
              <a:t>if (</a:t>
            </a:r>
            <a:r>
              <a:rPr lang="en-US" sz="1800" b="1" dirty="0" err="1"/>
              <a:t>cin</a:t>
            </a:r>
            <a:r>
              <a:rPr lang="en-US" sz="1800" b="1" dirty="0"/>
              <a:t>) {	// </a:t>
            </a:r>
            <a:r>
              <a:rPr lang="en-US" sz="1800" i="1" dirty="0"/>
              <a:t>we got an integer; now check it: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if (1&lt;=n &amp;&amp; n&lt;=10) break;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cout</a:t>
            </a:r>
            <a:r>
              <a:rPr lang="en-US" sz="1800" b="1" dirty="0"/>
              <a:t> &lt;&lt; "Sorry, " &lt;&lt; n &lt;&lt; " is not in the [1:10]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else if (</a:t>
            </a:r>
            <a:r>
              <a:rPr lang="en-US" sz="1800" b="1" dirty="0" err="1"/>
              <a:t>cin.fail</a:t>
            </a:r>
            <a:r>
              <a:rPr lang="en-US" sz="1800" b="1" dirty="0"/>
              <a:t>()) {	// </a:t>
            </a:r>
            <a:r>
              <a:rPr lang="en-US" sz="1800" i="1" dirty="0"/>
              <a:t>we found something that wasn’t an integer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cin.clear</a:t>
            </a:r>
            <a:r>
              <a:rPr lang="en-US" sz="1800" b="1" dirty="0"/>
              <a:t>();	// </a:t>
            </a:r>
            <a:r>
              <a:rPr lang="en-US" sz="1800" i="1" dirty="0"/>
              <a:t>we’d like to look at the characters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cout</a:t>
            </a:r>
            <a:r>
              <a:rPr lang="en-US" sz="1800" b="1" dirty="0"/>
              <a:t> &lt;&lt; "Sorry, that was not a number; please try again\n";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1800" b="1" dirty="0"/>
              <a:t>		for (char </a:t>
            </a:r>
            <a:r>
              <a:rPr lang="en-US" sz="1800" b="1" dirty="0" err="1"/>
              <a:t>ch</a:t>
            </a:r>
            <a:r>
              <a:rPr lang="en-US" sz="1800" b="1" dirty="0"/>
              <a:t>; </a:t>
            </a:r>
            <a:r>
              <a:rPr lang="en-US" sz="1800" b="1" dirty="0" err="1"/>
              <a:t>cin</a:t>
            </a:r>
            <a:r>
              <a:rPr lang="en-US" sz="1800" b="1" dirty="0"/>
              <a:t>&gt;&gt;</a:t>
            </a:r>
            <a:r>
              <a:rPr lang="en-US" sz="1800" b="1" dirty="0" err="1"/>
              <a:t>ch</a:t>
            </a:r>
            <a:r>
              <a:rPr lang="en-US" sz="1800" b="1" dirty="0"/>
              <a:t> &amp;&amp; !</a:t>
            </a:r>
            <a:r>
              <a:rPr lang="en-US" sz="1800" b="1" dirty="0" err="1"/>
              <a:t>isdigit</a:t>
            </a:r>
            <a:r>
              <a:rPr lang="en-US" sz="1800" b="1" dirty="0"/>
              <a:t>(</a:t>
            </a:r>
            <a:r>
              <a:rPr lang="en-US" sz="1800" b="1" dirty="0" err="1"/>
              <a:t>ch</a:t>
            </a:r>
            <a:r>
              <a:rPr lang="en-US" sz="1800" b="1" dirty="0"/>
              <a:t>); )  /*</a:t>
            </a:r>
            <a:r>
              <a:rPr lang="en-US" sz="1800" b="1" i="1" dirty="0"/>
              <a:t> </a:t>
            </a:r>
            <a:r>
              <a:rPr lang="en-US" sz="1800" i="1" dirty="0"/>
              <a:t>nothing</a:t>
            </a:r>
            <a:r>
              <a:rPr lang="en-US" sz="1800" b="1" i="1" dirty="0"/>
              <a:t> </a:t>
            </a:r>
            <a:r>
              <a:rPr lang="en-US" sz="1800" b="1" dirty="0"/>
              <a:t>*/</a:t>
            </a:r>
            <a:r>
              <a:rPr lang="en-US" sz="1800" b="1" i="1" dirty="0"/>
              <a:t> </a:t>
            </a:r>
            <a:r>
              <a:rPr lang="en-US" sz="1800" b="1" dirty="0"/>
              <a:t>;	// </a:t>
            </a:r>
            <a:r>
              <a:rPr lang="en-US" sz="1800" i="1" dirty="0"/>
              <a:t>throw away non-digits</a:t>
            </a:r>
            <a:r>
              <a:rPr lang="en-US" sz="1800" b="1" dirty="0"/>
              <a:t>		if (!</a:t>
            </a:r>
            <a:r>
              <a:rPr lang="en-US" sz="1800" b="1" dirty="0" err="1"/>
              <a:t>cin</a:t>
            </a:r>
            <a:r>
              <a:rPr lang="en-US" sz="1800" b="1" dirty="0"/>
              <a:t>) error("no input"); 	// </a:t>
            </a:r>
            <a:r>
              <a:rPr lang="en-US" sz="1800" i="1" dirty="0"/>
              <a:t>we didn’t find a digit: give up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</a:t>
            </a:r>
            <a:r>
              <a:rPr lang="en-US" sz="1800" b="1" dirty="0" err="1"/>
              <a:t>cin.unget</a:t>
            </a:r>
            <a:r>
              <a:rPr lang="en-US" sz="1800" b="1" dirty="0"/>
              <a:t>();	</a:t>
            </a:r>
            <a:r>
              <a:rPr lang="en-US" sz="1800" dirty="0"/>
              <a:t>// </a:t>
            </a:r>
            <a:r>
              <a:rPr lang="en-US" sz="1800" i="1" dirty="0"/>
              <a:t>put the digit back, so that we can read the number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else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		error("no input");	// </a:t>
            </a:r>
            <a:r>
              <a:rPr lang="en-US" sz="1800" i="1" dirty="0" err="1"/>
              <a:t>eof</a:t>
            </a:r>
            <a:r>
              <a:rPr lang="en-US" sz="1800" i="1" dirty="0"/>
              <a:t> or bad: give up</a:t>
            </a:r>
            <a:endParaRPr lang="en-US" sz="18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800" dirty="0"/>
              <a:t>//</a:t>
            </a:r>
            <a:r>
              <a:rPr lang="en-US" sz="1800" b="1" dirty="0"/>
              <a:t> </a:t>
            </a:r>
            <a:r>
              <a:rPr lang="en-US" sz="1800" i="1" dirty="0"/>
              <a:t>if we get here n is in [1:10]</a:t>
            </a:r>
            <a:endParaRPr lang="en-US" sz="1800" b="1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95D35-F3E7-5705-59D7-B22CEB64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1A63851-1481-5C51-F9B0-2D2413A8B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C10E13-8190-458A-9E19-493B3B52966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5A32A72-397B-2741-F601-DF16AB229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The mess: </a:t>
            </a:r>
            <a:r>
              <a:rPr lang="en-US" sz="3600" dirty="0"/>
              <a:t>trying to do everything at once</a:t>
            </a:r>
            <a:endParaRPr lang="en-US" sz="4000" dirty="0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BC9300B-275B-E7AD-0A43-8E1DB2F099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9372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Problem: We have all mixed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reading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prompting the user for input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writing error messages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skipping past “bad” input characters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testing the input against a range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Solution: Split it up into logically separate parts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BC04-31D9-8D0D-7733-0A1D1B0D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D9E140-1669-F2D8-2366-9FC0E583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D2458B-B153-4635-840C-6C5A1A57546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3F3819B-246F-7D7A-53CC-3C806A246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do we want?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8E9A650C-3E78-EDC0-8395-99B6B98952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11201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What logical parts do we what?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0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get_int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low, </a:t>
            </a:r>
            <a:r>
              <a:rPr lang="en-US" sz="2000" b="1" dirty="0" err="1"/>
              <a:t>int</a:t>
            </a:r>
            <a:r>
              <a:rPr lang="en-US" sz="2000" b="1" dirty="0"/>
              <a:t> high);   // </a:t>
            </a:r>
            <a:r>
              <a:rPr lang="en-US" sz="2000" i="1" dirty="0"/>
              <a:t>read an </a:t>
            </a:r>
            <a:r>
              <a:rPr lang="en-US" sz="2000" i="1" dirty="0" err="1"/>
              <a:t>int</a:t>
            </a:r>
            <a:r>
              <a:rPr lang="en-US" sz="2000" i="1" dirty="0"/>
              <a:t> in [</a:t>
            </a:r>
            <a:r>
              <a:rPr lang="en-US" sz="2000" b="1" i="1" dirty="0"/>
              <a:t>low</a:t>
            </a:r>
            <a:r>
              <a:rPr lang="en-US" sz="2000" i="1" dirty="0"/>
              <a:t>..</a:t>
            </a:r>
            <a:r>
              <a:rPr lang="en-US" sz="2000" b="1" i="1" dirty="0"/>
              <a:t>high</a:t>
            </a:r>
            <a:r>
              <a:rPr lang="en-US" sz="2000" i="1" dirty="0"/>
              <a:t>] from </a:t>
            </a:r>
            <a:r>
              <a:rPr lang="en-US" sz="2000" b="1" i="1" dirty="0" err="1"/>
              <a:t>cin</a:t>
            </a: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int </a:t>
            </a:r>
            <a:r>
              <a:rPr lang="en-US" sz="2000" b="1" dirty="0" err="1"/>
              <a:t>get_int</a:t>
            </a:r>
            <a:r>
              <a:rPr lang="en-US" sz="2000" b="1" dirty="0"/>
              <a:t>();		// </a:t>
            </a:r>
            <a:r>
              <a:rPr lang="en-US" sz="2000" i="1" dirty="0"/>
              <a:t>read an int from </a:t>
            </a:r>
            <a:r>
              <a:rPr lang="en-US" sz="2000" b="1" i="1" dirty="0" err="1"/>
              <a:t>cin</a:t>
            </a:r>
            <a:r>
              <a:rPr lang="en-US" sz="2000" dirty="0"/>
              <a:t> </a:t>
            </a:r>
            <a:r>
              <a:rPr lang="en-US" sz="2000" i="1" dirty="0"/>
              <a:t>so that we can check the range</a:t>
            </a:r>
            <a:r>
              <a:rPr lang="en-US" sz="2000" b="1" i="1" dirty="0"/>
              <a:t> int 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sz="2000" b="1" i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skip_to_int</a:t>
            </a:r>
            <a:r>
              <a:rPr lang="en-US" sz="2000" b="1" dirty="0"/>
              <a:t>()</a:t>
            </a:r>
            <a:r>
              <a:rPr lang="en-US" sz="2000" dirty="0"/>
              <a:t>;	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we found some “garbage” character</a:t>
            </a:r>
            <a:r>
              <a:rPr lang="en-US" sz="2000" dirty="0"/>
              <a:t>  </a:t>
            </a:r>
            <a:r>
              <a:rPr lang="en-US" sz="2000" i="1" dirty="0"/>
              <a:t>so skip until we find an int</a:t>
            </a:r>
            <a:endParaRPr 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Separate functions that do the logically separate actions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84A0-140D-6DE0-33D0-10D215AE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768D79-C52A-58D9-26DF-EB2DCB37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686DED-3E88-4E55-8784-514602CEA8F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E3827457-1C21-C980-43B7-DA6E79754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Skip “garbage”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B5B97399-2F07-C2B0-2C7B-B74D3BF18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0744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skip_to_int</a:t>
            </a:r>
            <a:r>
              <a:rPr lang="en-US" sz="2000" b="1" dirty="0"/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</a:t>
            </a:r>
            <a:r>
              <a:rPr lang="en-US" sz="2000" b="1" dirty="0" err="1"/>
              <a:t>cin.fail</a:t>
            </a:r>
            <a:r>
              <a:rPr lang="en-US" sz="2000" b="1" dirty="0"/>
              <a:t>()) {		// </a:t>
            </a:r>
            <a:r>
              <a:rPr lang="en-US" sz="2000" i="1" dirty="0"/>
              <a:t>we found something that wasn’t an integer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cin.clear</a:t>
            </a:r>
            <a:r>
              <a:rPr lang="en-US" sz="2000" b="1" dirty="0"/>
              <a:t>();	// </a:t>
            </a:r>
            <a:r>
              <a:rPr lang="en-US" sz="2000" i="1" dirty="0"/>
              <a:t>we’d like to look at the characters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for(char </a:t>
            </a:r>
            <a:r>
              <a:rPr lang="en-US" sz="2000" b="1" dirty="0" err="1"/>
              <a:t>ch</a:t>
            </a:r>
            <a:r>
              <a:rPr lang="en-US" sz="2000" b="1" dirty="0"/>
              <a:t>; </a:t>
            </a:r>
            <a:r>
              <a:rPr lang="en-US" sz="2000" b="1" dirty="0" err="1"/>
              <a:t>cin</a:t>
            </a:r>
            <a:r>
              <a:rPr lang="en-US" sz="2000" b="1" dirty="0"/>
              <a:t>&gt;&gt;</a:t>
            </a:r>
            <a:r>
              <a:rPr lang="en-US" sz="2000" b="1" dirty="0" err="1"/>
              <a:t>ch</a:t>
            </a:r>
            <a:r>
              <a:rPr lang="en-US" sz="2000" b="1" dirty="0"/>
              <a:t>; ) {		// </a:t>
            </a:r>
            <a:r>
              <a:rPr lang="en-US" sz="2000" i="1" dirty="0"/>
              <a:t>throw away non-digits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if (</a:t>
            </a:r>
            <a:r>
              <a:rPr lang="en-US" sz="2000" b="1" dirty="0" err="1"/>
              <a:t>isdigit</a:t>
            </a:r>
            <a:r>
              <a:rPr lang="en-US" sz="2000" b="1" dirty="0"/>
              <a:t>(</a:t>
            </a:r>
            <a:r>
              <a:rPr lang="en-US" sz="2000" b="1" dirty="0" err="1"/>
              <a:t>ch</a:t>
            </a:r>
            <a:r>
              <a:rPr lang="en-US" sz="2000" b="1" dirty="0"/>
              <a:t>) || </a:t>
            </a:r>
            <a:r>
              <a:rPr lang="en-US" sz="2000" b="1" dirty="0" err="1"/>
              <a:t>ch</a:t>
            </a:r>
            <a:r>
              <a:rPr lang="en-US" sz="2000" b="1" dirty="0"/>
              <a:t>=='-')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</a:t>
            </a:r>
            <a:r>
              <a:rPr lang="en-US" sz="2000" b="1" dirty="0" err="1"/>
              <a:t>cin.unget</a:t>
            </a:r>
            <a:r>
              <a:rPr lang="en-US" sz="2000" b="1" dirty="0"/>
              <a:t>();	// </a:t>
            </a:r>
            <a:r>
              <a:rPr lang="en-US" sz="2000" i="1" dirty="0"/>
              <a:t>put the digit back,</a:t>
            </a:r>
            <a:r>
              <a:rPr lang="en-US" sz="2000" b="1" i="1" dirty="0"/>
              <a:t> </a:t>
            </a:r>
            <a:r>
              <a:rPr lang="en-US" sz="2000" i="1" dirty="0"/>
              <a:t>so that we can read the number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return;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error("no input");	// </a:t>
            </a:r>
            <a:r>
              <a:rPr lang="en-US" sz="2000" i="1" dirty="0" err="1"/>
              <a:t>eof</a:t>
            </a:r>
            <a:r>
              <a:rPr lang="en-US" sz="2000" i="1" dirty="0"/>
              <a:t> or bad: give up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05F8-5789-3806-A468-2D1939B7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80F4FC-360C-04D4-C715-8492B402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ACB643-3616-42AD-8F2B-60189AC2E7F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0E46E42E-50B8-E7EF-335D-248E5F725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Get (any) integer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C818117F-9761-0332-4F7F-671E11961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int </a:t>
            </a:r>
            <a:r>
              <a:rPr lang="en-US" sz="2000" b="1" dirty="0" err="1"/>
              <a:t>get_int</a:t>
            </a:r>
            <a:r>
              <a:rPr lang="en-US" sz="2000" b="1" dirty="0"/>
              <a:t>()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int n = 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while (true) {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if (</a:t>
            </a:r>
            <a:r>
              <a:rPr lang="en-US" sz="2000" b="1" dirty="0" err="1"/>
              <a:t>cin</a:t>
            </a:r>
            <a:r>
              <a:rPr lang="en-US" sz="2000" b="1" dirty="0"/>
              <a:t> &gt;&gt; n)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	return n; 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"Sorry, that was not a number; please try again\n";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skip_to_int</a:t>
            </a:r>
            <a:r>
              <a:rPr lang="en-US" sz="2000" b="1" dirty="0"/>
              <a:t>();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DD30-BB15-C9C6-B800-6E598430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4D27E4-EE16-D300-0826-157EB815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82A920-5481-48D2-9AD5-4A404C6F8D6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EACF1A93-AC54-6E85-5B50-7EE91986E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Get integer in range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3B08CF7-8046-9CDA-CD50-8CAF3E3037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9296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int </a:t>
            </a:r>
            <a:r>
              <a:rPr lang="en-US" sz="2000" b="1" dirty="0" err="1"/>
              <a:t>get_int</a:t>
            </a:r>
            <a:r>
              <a:rPr lang="en-US" sz="2000" b="1" dirty="0"/>
              <a:t>(int low, int high)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"Please enter an integer in the range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&lt;&lt; low &lt;&lt; " to " &lt;&lt; high &lt;&lt; " (inclusive):\n";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int n = </a:t>
            </a:r>
            <a:r>
              <a:rPr lang="en-US" sz="2000" b="1" dirty="0" err="1"/>
              <a:t>get_int</a:t>
            </a:r>
            <a:r>
              <a:rPr lang="en-US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if (low&lt;=n &amp;&amp; n&lt;=high)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"Sorry, "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&lt;&lt; n &lt;&lt; " is not in the [" &lt;&lt; low &lt;&lt; ':' &lt;&lt; high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&lt;&lt; "] range; please try again\n";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107F-71F7-F082-4718-C9BC89DE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FECBDB-5071-9C32-697F-792D7E5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65D68-6CA2-4CA6-9238-75F66AE203B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AC54DAC-610C-D66C-16C3-BDEB36E91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Overview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B57CB56-D5C5-72F8-F1D1-6A4AD5333B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524000"/>
            <a:ext cx="7772400" cy="4114800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Input and output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The I/O stream model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Files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</a:rPr>
              <a:t>Opening a file; Reading and writing a file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I/O error handling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Reading a single value</a:t>
            </a:r>
          </a:p>
          <a:p>
            <a:pPr lvl="1"/>
            <a:r>
              <a:rPr lang="en-US" sz="1500" b="0" i="0" u="none" strike="noStrike" baseline="0" dirty="0">
                <a:solidFill>
                  <a:srgbClr val="000000"/>
                </a:solidFill>
              </a:rPr>
              <a:t>Breaking the problem into manageable parts; Separating dialog from function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User-defined I/O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Formatting</a:t>
            </a:r>
          </a:p>
          <a:p>
            <a:r>
              <a:rPr lang="en-US" sz="1800" dirty="0">
                <a:solidFill>
                  <a:srgbClr val="000000"/>
                </a:solidFill>
              </a:rPr>
              <a:t>Character I/O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</a:rPr>
              <a:t>String streams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494C3-DFA1-0858-1D17-F17FA4B2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A8F113-9F6E-B127-616C-87200D7F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FEE55-4993-4FE8-B377-37C35AA62E7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95640E39-6120-AA11-8861-ECF40828A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D1798C0-840A-FFD2-854A-F5F73A26C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94488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/>
              <a:t>int n = </a:t>
            </a:r>
            <a:r>
              <a:rPr lang="en-US" sz="2000" b="1" dirty="0" err="1"/>
              <a:t>get_int</a:t>
            </a:r>
            <a:r>
              <a:rPr lang="en-US" sz="2000" b="1" dirty="0"/>
              <a:t>(1,10);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"n: " &lt;&lt; n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int m = </a:t>
            </a:r>
            <a:r>
              <a:rPr lang="en-US" sz="2000" b="1" dirty="0" err="1"/>
              <a:t>get_int</a:t>
            </a:r>
            <a:r>
              <a:rPr lang="en-US" sz="2000" b="1" dirty="0"/>
              <a:t>(2,300);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"m: " &lt;&lt; m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eaLnBrk="1" hangingPunct="1"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dirty="0"/>
              <a:t>Problem:</a:t>
            </a:r>
          </a:p>
          <a:p>
            <a:pPr lvl="1" eaLnBrk="1" hangingPunct="1">
              <a:defRPr/>
            </a:pPr>
            <a:r>
              <a:rPr lang="en-US" dirty="0"/>
              <a:t>The “dialog” is (still) built into the read operations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BCE9D-E30D-E819-4683-A396BB20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2E82CE-4F41-92D6-81A5-8A6391B2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F1B9D2-7088-4B48-8F19-94FADA7EA24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8A6F8AB-F22C-2A49-6043-B88358498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4CE80C78-A543-A572-D640-2FFD763C8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9753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// </a:t>
            </a:r>
            <a:r>
              <a:rPr lang="en-US" sz="2000" i="1" dirty="0"/>
              <a:t>parameterize by integer range and “dialog”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strength = </a:t>
            </a:r>
            <a:r>
              <a:rPr lang="en-US" sz="2000" b="1" dirty="0" err="1"/>
              <a:t>get_int</a:t>
            </a:r>
            <a:r>
              <a:rPr lang="en-US" sz="2000" b="1" dirty="0"/>
              <a:t>(1, 10,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"enter strength",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"strength: " &lt;&lt; strength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altitude = </a:t>
            </a:r>
            <a:r>
              <a:rPr lang="en-US" sz="2000" b="1" dirty="0" err="1"/>
              <a:t>get_int</a:t>
            </a:r>
            <a:r>
              <a:rPr lang="en-US" sz="2000" b="1" dirty="0"/>
              <a:t>(0, 50000,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"please enter altitude in feet",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	"Not in range, please try again");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cout</a:t>
            </a:r>
            <a:r>
              <a:rPr lang="en-US" sz="2000" b="1" dirty="0"/>
              <a:t> &lt;&lt; "altitude: " &lt;&lt; altitude  &lt;&lt; "ft. above sea level\n";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That’s often the really important question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Ask it repeatedly during software development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As you learn more about a problem and its solution, your answers improve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9C2C-69C1-A30E-3E12-25494A40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4367B4A-F9AD-F61C-3FED-CBE91A94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CB43C2-5887-4440-9278-8D52ADED5E6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DD53144-A218-969F-6ED5-7DD0C7C4B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Parameterize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392736E-E661-E8BC-6204-656F57FE8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99060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get_int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low, </a:t>
            </a:r>
            <a:r>
              <a:rPr lang="en-US" sz="2000" b="1" dirty="0" err="1"/>
              <a:t>int</a:t>
            </a:r>
            <a:r>
              <a:rPr lang="en-US" sz="2000" b="1" dirty="0"/>
              <a:t> high, </a:t>
            </a:r>
            <a:r>
              <a:rPr lang="en-US" sz="2000" b="1" dirty="0" err="1"/>
              <a:t>const</a:t>
            </a:r>
            <a:r>
              <a:rPr lang="en-US" sz="2000" b="1" dirty="0"/>
              <a:t> string&amp; greeting, </a:t>
            </a:r>
            <a:r>
              <a:rPr lang="en-US" sz="2000" b="1" dirty="0" err="1"/>
              <a:t>const</a:t>
            </a:r>
            <a:r>
              <a:rPr lang="en-US" sz="2000" b="1" dirty="0"/>
              <a:t> string&amp; sorry)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greeting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while (true)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int</a:t>
            </a:r>
            <a:r>
              <a:rPr lang="en-US" sz="2000" b="1" dirty="0"/>
              <a:t> n = </a:t>
            </a:r>
            <a:r>
              <a:rPr lang="en-US" sz="2000" b="1" dirty="0" err="1"/>
              <a:t>get_int</a:t>
            </a:r>
            <a:r>
              <a:rPr lang="en-US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if (low&lt;=n &amp;&amp; n&lt;=high) return n;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cout</a:t>
            </a:r>
            <a:r>
              <a:rPr lang="en-US" sz="2000" b="1" dirty="0"/>
              <a:t> &lt;&lt; sorry  &lt;&lt; ": [" &lt;&lt; low &lt;&lt; ':' &lt;&lt; high &lt;&lt; "]\n";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Incomplete parameterization: </a:t>
            </a:r>
            <a:r>
              <a:rPr lang="en-US" sz="2400" b="1" dirty="0" err="1"/>
              <a:t>get_int</a:t>
            </a:r>
            <a:r>
              <a:rPr lang="en-US" sz="2400" b="1" dirty="0"/>
              <a:t>()</a:t>
            </a:r>
            <a:r>
              <a:rPr lang="en-US" sz="2400" dirty="0"/>
              <a:t> still “blabbers”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“utility functions” should not produce their own error messages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Serious library functions do not produce error messages at all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/>
              <a:t>They throw exceptions (possibly containing an error message)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7DF5-98FF-8852-E940-39378587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A462815-D2F0-A4E5-83DC-7B34954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D4723C-37EA-410D-BE09-48CA14DBA4A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871C26E7-6F1C-2D63-AF27-20E56E2FD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/>
              <a:t>User-defined output: operator&lt;&lt;()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312F167-EC77-85E5-8722-69B30306B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9296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Usually trivial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 err="1"/>
              <a:t>ostream</a:t>
            </a:r>
            <a:r>
              <a:rPr lang="en-US" sz="2000" b="1" dirty="0"/>
              <a:t>&amp; operator&lt;&lt;(</a:t>
            </a:r>
            <a:r>
              <a:rPr lang="en-US" sz="2000" b="1" dirty="0" err="1"/>
              <a:t>ostream</a:t>
            </a:r>
            <a:r>
              <a:rPr lang="en-US" sz="2000" b="1" dirty="0"/>
              <a:t>&amp; </a:t>
            </a:r>
            <a:r>
              <a:rPr lang="en-US" sz="2000" b="1" dirty="0" err="1"/>
              <a:t>os</a:t>
            </a:r>
            <a:r>
              <a:rPr lang="en-US" sz="2000" b="1" dirty="0"/>
              <a:t>, const Date&amp; d)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return </a:t>
            </a:r>
            <a:r>
              <a:rPr lang="en-US" sz="2000" b="1" dirty="0" err="1"/>
              <a:t>os</a:t>
            </a:r>
            <a:r>
              <a:rPr lang="en-US" sz="2000" b="1" dirty="0"/>
              <a:t> &lt;&lt; '(' &lt;&lt; </a:t>
            </a:r>
            <a:r>
              <a:rPr lang="en-US" sz="2000" b="1" dirty="0" err="1"/>
              <a:t>d.year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d.month</a:t>
            </a:r>
            <a:r>
              <a:rPr lang="en-US" sz="2000" b="1" dirty="0"/>
              <a:t>()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			&lt;&lt; ',' &lt;&lt; </a:t>
            </a:r>
            <a:r>
              <a:rPr lang="en-US" sz="2000" b="1" dirty="0" err="1"/>
              <a:t>d.day</a:t>
            </a:r>
            <a:r>
              <a:rPr lang="en-US" sz="2000" b="1" dirty="0"/>
              <a:t>() &lt;&lt; ')';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/>
          </a:p>
          <a:p>
            <a:pPr eaLnBrk="1" hangingPunct="1">
              <a:defRPr/>
            </a:pPr>
            <a:r>
              <a:rPr lang="en-US" sz="2400" dirty="0"/>
              <a:t>We often use several different ways of outputting a value</a:t>
            </a:r>
          </a:p>
          <a:p>
            <a:pPr lvl="1" eaLnBrk="1" hangingPunct="1">
              <a:defRPr/>
            </a:pPr>
            <a:r>
              <a:rPr lang="en-US" sz="2000" dirty="0"/>
              <a:t>Tastes for output layout and detail vary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DAC4-3877-E897-88E3-29AAA8D7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1EF1671-A20F-B6DE-7CCC-CCF96C2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7F7C1C-0C17-4280-98F7-C09B152EC65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D96F7E1F-3C5E-53C6-1689-12C46D035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4671979F-2337-C8CD-5E9C-E3151B755F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10058400" cy="4114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/>
              <a:t>void </a:t>
            </a:r>
            <a:r>
              <a:rPr lang="en-US" sz="2000" b="1" dirty="0" err="1"/>
              <a:t>do_some_printing</a:t>
            </a:r>
            <a:r>
              <a:rPr lang="en-US" sz="2000" b="1" dirty="0"/>
              <a:t>(Date d1, Date d2)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d1;</a:t>
            </a:r>
            <a:r>
              <a:rPr lang="en-US" sz="2000" dirty="0"/>
              <a:t>	         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operator&lt;&lt;(cout,d1) ;</a:t>
            </a:r>
          </a:p>
          <a:p>
            <a:pPr eaLnBrk="1" hangingPunct="1">
              <a:buFontTx/>
              <a:buNone/>
              <a:defRPr/>
            </a:pPr>
            <a:endParaRPr lang="en-US" sz="2000" b="1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cout</a:t>
            </a:r>
            <a:r>
              <a:rPr lang="en-US" sz="2000" b="1" dirty="0"/>
              <a:t> &lt;&lt; d1 &lt;&lt; d2;</a:t>
            </a:r>
            <a:r>
              <a:rPr lang="en-US" sz="2000" dirty="0"/>
              <a:t>	</a:t>
            </a:r>
            <a:r>
              <a:rPr lang="en-US" sz="2000" b="1" dirty="0"/>
              <a:t>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(</a:t>
            </a:r>
            <a:r>
              <a:rPr lang="en-US" sz="2000" b="1" i="1" dirty="0" err="1"/>
              <a:t>cout</a:t>
            </a:r>
            <a:r>
              <a:rPr lang="en-US" sz="2000" b="1" i="1" dirty="0"/>
              <a:t> &lt;&lt; d1)  &lt;&lt;  d2;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     			//</a:t>
            </a:r>
            <a:r>
              <a:rPr lang="en-US" sz="2000" dirty="0"/>
              <a:t> </a:t>
            </a:r>
            <a:r>
              <a:rPr lang="en-US" sz="2000" i="1" dirty="0"/>
              <a:t>means </a:t>
            </a:r>
            <a:r>
              <a:rPr lang="en-US" sz="2000" b="1" i="1" dirty="0"/>
              <a:t>(operator&lt;&lt;(cout,d1)) &lt;&lt;  d2;</a:t>
            </a:r>
            <a:endParaRPr lang="en-US" sz="2000" i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				// </a:t>
            </a:r>
            <a:r>
              <a:rPr lang="en-US" sz="2000" i="1" dirty="0"/>
              <a:t>means</a:t>
            </a:r>
            <a:r>
              <a:rPr lang="en-US" sz="2000" b="1" i="1" dirty="0"/>
              <a:t> operator&lt;&lt;((operator&lt;&lt;(cout,d1)), d2) ;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663E-0318-E419-A6F8-3E4FE6981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08F6C7C-E3C6-32F2-7134-8FFBC4F9D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1D881A-9AC3-41CA-A74A-898D8BEBC0E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971C129-FEDE-7E26-766A-9F9755537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User-defined input: operator&gt;&gt;()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CD6E7950-ED93-1733-0E39-4F338CF9B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10591800" cy="51054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400" b="1" dirty="0"/>
              <a:t>// I</a:t>
            </a:r>
            <a:r>
              <a:rPr lang="en-US" sz="2400" dirty="0"/>
              <a:t>nput is usually messier than input: formatting and errors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istream</a:t>
            </a:r>
            <a:r>
              <a:rPr lang="en-US" sz="2000" b="1" dirty="0"/>
              <a:t>&amp; operator&gt;&gt;(</a:t>
            </a:r>
            <a:r>
              <a:rPr lang="en-US" sz="2000" b="1" dirty="0" err="1"/>
              <a:t>istream</a:t>
            </a:r>
            <a:r>
              <a:rPr lang="en-US" sz="2000" b="1" dirty="0"/>
              <a:t>&amp; is, Date&amp; dd)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// </a:t>
            </a:r>
            <a:r>
              <a:rPr lang="en-US" sz="2000" i="1" dirty="0"/>
              <a:t>Read date in format: ( year , month , day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int</a:t>
            </a:r>
            <a:r>
              <a:rPr lang="en-US" sz="2000" b="1" dirty="0"/>
              <a:t> y, d, m;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char ch1, ch2, ch3,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is &gt;&gt; ch1 &gt;&gt; y &gt;&gt; ch2 &gt;&gt; m &gt;&gt; ch3 &gt;&gt; d &gt;&gt; ch4;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(!is) 						// </a:t>
            </a:r>
            <a:r>
              <a:rPr lang="en-US" sz="2000" i="1" dirty="0"/>
              <a:t>we didn’t get our values, so just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return is;</a:t>
            </a:r>
            <a:endParaRPr lang="en-US" sz="2000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(ch1!='(' || ch2!=',' || ch3!=',' || ch4!=')') {		// </a:t>
            </a:r>
            <a:r>
              <a:rPr lang="en-US" sz="2000" i="1" dirty="0"/>
              <a:t>oops: format error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</a:t>
            </a:r>
            <a:r>
              <a:rPr lang="en-US" sz="2000" b="1" dirty="0" err="1"/>
              <a:t>is.clear</a:t>
            </a:r>
            <a:r>
              <a:rPr lang="en-US" sz="2000" b="1" dirty="0"/>
              <a:t>(</a:t>
            </a:r>
            <a:r>
              <a:rPr lang="en-US" sz="2000" b="1" dirty="0" err="1"/>
              <a:t>ios_base</a:t>
            </a:r>
            <a:r>
              <a:rPr lang="en-US" sz="2000" b="1" dirty="0"/>
              <a:t>::</a:t>
            </a:r>
            <a:r>
              <a:rPr lang="en-US" sz="2000" b="1" dirty="0" err="1"/>
              <a:t>failbit</a:t>
            </a:r>
            <a:r>
              <a:rPr lang="en-US" sz="2000" b="1" dirty="0"/>
              <a:t>);	// </a:t>
            </a:r>
            <a:r>
              <a:rPr lang="en-US" sz="2000" i="1" dirty="0"/>
              <a:t>something wrong: set state to fail()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return is;		   	// </a:t>
            </a:r>
            <a:r>
              <a:rPr lang="en-US" sz="2000" i="1" dirty="0"/>
              <a:t>and leave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</a:t>
            </a:r>
            <a:r>
              <a:rPr lang="en-US" sz="2000" b="1" dirty="0" err="1"/>
              <a:t>dd</a:t>
            </a:r>
            <a:r>
              <a:rPr lang="en-US" sz="2000" b="1" dirty="0"/>
              <a:t> = Date{</a:t>
            </a:r>
            <a:r>
              <a:rPr lang="en-US" sz="2000" b="1" dirty="0" err="1"/>
              <a:t>y,Month</a:t>
            </a:r>
            <a:r>
              <a:rPr lang="en-US" sz="2000" b="1" dirty="0"/>
              <a:t>(m),d};	// </a:t>
            </a:r>
            <a:r>
              <a:rPr lang="en-US" sz="2000" i="1" dirty="0"/>
              <a:t>update </a:t>
            </a:r>
            <a:r>
              <a:rPr lang="en-US" sz="2000" b="1" i="1" dirty="0" err="1"/>
              <a:t>dd</a:t>
            </a:r>
            <a:endParaRPr lang="en-US" sz="2000" b="1" i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return is;			// </a:t>
            </a:r>
            <a:r>
              <a:rPr lang="en-US" sz="2000" i="1" dirty="0"/>
              <a:t>and leave with </a:t>
            </a:r>
            <a:r>
              <a:rPr lang="en-US" sz="2000" b="1" i="1" dirty="0"/>
              <a:t>is</a:t>
            </a:r>
            <a:r>
              <a:rPr lang="en-US" sz="2000" i="1" dirty="0"/>
              <a:t> in the good() state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8D48C-8AD5-0F0F-EC52-BC743394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3772C63-A698-1B8C-E532-2A9255E67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3BD544-DDC3-42F1-9C71-D91B091FDF2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E68C-A8E0-C32A-1A24-447D46E93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625473"/>
          </a:xfrm>
        </p:spPr>
        <p:txBody>
          <a:bodyPr/>
          <a:lstStyle/>
          <a:p>
            <a:r>
              <a:rPr lang="en-US" dirty="0"/>
              <a:t>Character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4E82-5C30-C261-662D-ADD2E973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10972800" cy="5262563"/>
          </a:xfrm>
        </p:spPr>
        <p:txBody>
          <a:bodyPr/>
          <a:lstStyle/>
          <a:p>
            <a:r>
              <a:rPr lang="en-US" dirty="0"/>
              <a:t>Sometimes, we have to drop down a level and read and look at individual characters</a:t>
            </a:r>
          </a:p>
          <a:p>
            <a:pPr lvl="1"/>
            <a:r>
              <a:rPr lang="en-US" dirty="0"/>
              <a:t>E.g., to tokenize </a:t>
            </a:r>
            <a:r>
              <a:rPr lang="pl-PL" sz="1800" b="1" i="0" u="none" strike="noStrike" baseline="0" dirty="0">
                <a:solidFill>
                  <a:srgbClr val="0000FF"/>
                </a:solidFill>
                <a:latin typeface="Helvetica-Bold"/>
              </a:rPr>
              <a:t>1+4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*</a:t>
            </a:r>
            <a:r>
              <a:rPr lang="pl-PL" sz="1800" b="1" i="0" u="none" strike="noStrike" baseline="0" dirty="0">
                <a:solidFill>
                  <a:srgbClr val="0000FF"/>
                </a:solidFill>
                <a:latin typeface="Helvetica-Bold"/>
              </a:rPr>
              <a:t>x&lt;=y/z</a:t>
            </a:r>
            <a:r>
              <a:rPr lang="pl-PL" sz="1800" b="0" i="0" u="none" strike="noStrike" baseline="0" dirty="0">
                <a:solidFill>
                  <a:srgbClr val="0000FF"/>
                </a:solidFill>
                <a:latin typeface="Symbol" panose="05050102010706020507" pitchFamily="18" charset="2"/>
              </a:rPr>
              <a:t>*</a:t>
            </a:r>
            <a:r>
              <a:rPr lang="pl-PL" sz="1800" b="1" i="0" u="none" strike="noStrike" baseline="0" dirty="0">
                <a:solidFill>
                  <a:srgbClr val="0000FF"/>
                </a:solidFill>
                <a:latin typeface="Helvetica-Bold"/>
              </a:rPr>
              <a:t>5</a:t>
            </a:r>
            <a:endParaRPr lang="en-US" dirty="0"/>
          </a:p>
          <a:p>
            <a:pPr marL="0" indent="0" algn="l">
              <a:buNone/>
            </a:pPr>
            <a:r>
              <a:rPr lang="en-US" sz="1800" b="1" i="0" u="none" strike="noStrike" baseline="0" dirty="0"/>
              <a:t>for (char </a:t>
            </a:r>
            <a:r>
              <a:rPr lang="en-US" sz="1800" b="1" i="0" u="none" strike="noStrike" baseline="0" dirty="0" err="1"/>
              <a:t>ch</a:t>
            </a:r>
            <a:r>
              <a:rPr lang="en-US" sz="1800" b="1" i="0" u="none" strike="noStrike" baseline="0" dirty="0"/>
              <a:t>; </a:t>
            </a:r>
            <a:r>
              <a:rPr lang="en-US" sz="1800" b="1" i="0" u="none" strike="noStrike" baseline="0" dirty="0" err="1"/>
              <a:t>cin.get</a:t>
            </a:r>
            <a:r>
              <a:rPr lang="en-US" sz="1800" b="1" i="0" u="none" strike="noStrike" baseline="0" dirty="0"/>
              <a:t>(</a:t>
            </a:r>
            <a:r>
              <a:rPr lang="en-US" sz="1800" b="1" i="0" u="none" strike="noStrike" baseline="0" dirty="0" err="1"/>
              <a:t>ch</a:t>
            </a:r>
            <a:r>
              <a:rPr lang="en-US" sz="1800" b="1" i="0" u="none" strike="noStrike" baseline="0" dirty="0"/>
              <a:t>); ) {		// </a:t>
            </a:r>
            <a:r>
              <a:rPr lang="en-US" sz="1800" i="1" u="none" strike="noStrike" baseline="0" dirty="0"/>
              <a:t>get(</a:t>
            </a:r>
            <a:r>
              <a:rPr lang="en-US" sz="1800" i="1" u="none" strike="noStrike" baseline="0" dirty="0" err="1"/>
              <a:t>ch</a:t>
            </a:r>
            <a:r>
              <a:rPr lang="en-US" sz="1800" i="1" u="none" strike="noStrike" baseline="0" dirty="0"/>
              <a:t>) reads the next character into </a:t>
            </a:r>
            <a:r>
              <a:rPr lang="en-US" sz="1800" i="1" u="none" strike="noStrike" baseline="0" dirty="0" err="1"/>
              <a:t>ch</a:t>
            </a:r>
            <a:r>
              <a:rPr lang="en-US" sz="1800" i="1" u="none" strike="noStrike" baseline="0" dirty="0"/>
              <a:t>; doesn’t skip whitespace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if (</a:t>
            </a:r>
            <a:r>
              <a:rPr lang="en-US" sz="1800" b="1" i="0" u="none" strike="noStrike" baseline="0" dirty="0" err="1"/>
              <a:t>isspace</a:t>
            </a:r>
            <a:r>
              <a:rPr lang="en-US" sz="1800" b="1" i="0" u="none" strike="noStrike" baseline="0" dirty="0"/>
              <a:t>(</a:t>
            </a:r>
            <a:r>
              <a:rPr lang="en-US" sz="1800" b="1" i="0" u="none" strike="noStrike" baseline="0" dirty="0" err="1"/>
              <a:t>ch</a:t>
            </a:r>
            <a:r>
              <a:rPr lang="en-US" sz="1800" b="1" i="0" u="none" strike="noStrike" baseline="0" dirty="0"/>
              <a:t>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	// </a:t>
            </a:r>
            <a:r>
              <a:rPr lang="en-US" sz="1800" b="0" i="1" u="none" strike="noStrike" baseline="0" dirty="0"/>
              <a:t>do nothing; i.e., skip whitespace (e.g. space or tab)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}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else if (</a:t>
            </a:r>
            <a:r>
              <a:rPr lang="en-US" sz="1800" b="1" i="0" u="none" strike="noStrike" baseline="0" dirty="0" err="1"/>
              <a:t>isdigit</a:t>
            </a:r>
            <a:r>
              <a:rPr lang="en-US" sz="1800" b="1" i="0" u="none" strike="noStrike" baseline="0" dirty="0"/>
              <a:t>(</a:t>
            </a:r>
            <a:r>
              <a:rPr lang="en-US" sz="1800" b="1" i="0" u="none" strike="noStrike" baseline="0" dirty="0" err="1"/>
              <a:t>ch</a:t>
            </a:r>
            <a:r>
              <a:rPr lang="en-US" sz="1800" b="1" i="0" u="none" strike="noStrike" baseline="0" dirty="0"/>
              <a:t>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	// </a:t>
            </a:r>
            <a:r>
              <a:rPr lang="en-US" sz="1800" b="0" i="1" u="none" strike="noStrike" baseline="0" dirty="0"/>
              <a:t>.. read a number ...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}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else if (</a:t>
            </a:r>
            <a:r>
              <a:rPr lang="en-US" sz="1800" b="1" i="0" u="none" strike="noStrike" baseline="0" dirty="0" err="1"/>
              <a:t>isalpha</a:t>
            </a:r>
            <a:r>
              <a:rPr lang="en-US" sz="1800" b="1" i="0" u="none" strike="noStrike" baseline="0" dirty="0"/>
              <a:t>(</a:t>
            </a:r>
            <a:r>
              <a:rPr lang="en-US" sz="1800" b="1" i="0" u="none" strike="noStrike" baseline="0" dirty="0" err="1"/>
              <a:t>ch</a:t>
            </a:r>
            <a:r>
              <a:rPr lang="en-US" sz="1800" b="1" i="0" u="none" strike="noStrike" baseline="0" dirty="0"/>
              <a:t>))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	// </a:t>
            </a:r>
            <a:r>
              <a:rPr lang="en-US" sz="1800" b="0" i="1" u="none" strike="noStrike" baseline="0" dirty="0"/>
              <a:t>... read an identifier ...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}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else {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	// </a:t>
            </a:r>
            <a:r>
              <a:rPr lang="en-US" sz="1800" b="0" i="1" u="none" strike="noStrike" baseline="0" dirty="0"/>
              <a:t>... deal with operators ...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	}</a:t>
            </a:r>
          </a:p>
          <a:p>
            <a:pPr marL="0" indent="0" algn="l">
              <a:buNone/>
            </a:pPr>
            <a:r>
              <a:rPr lang="en-US" sz="1800" b="1" i="0" u="none" strike="noStrike" baseline="0" dirty="0"/>
              <a:t>}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73E58-9304-BC74-7966-310430E0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2E632-2F81-325A-E7D7-A9B3102B6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793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62BE-9BC4-103F-E35F-94172236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052"/>
            <a:ext cx="10515600" cy="820549"/>
          </a:xfrm>
        </p:spPr>
        <p:txBody>
          <a:bodyPr/>
          <a:lstStyle/>
          <a:p>
            <a:r>
              <a:rPr lang="en-US" dirty="0"/>
              <a:t>Character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F7F94-6E9E-A0D9-DBF0-A9BA2383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1"/>
            <a:ext cx="10515600" cy="990600"/>
          </a:xfrm>
        </p:spPr>
        <p:txBody>
          <a:bodyPr/>
          <a:lstStyle/>
          <a:p>
            <a:r>
              <a:rPr lang="en-US" dirty="0"/>
              <a:t>Useful (and fast) standard-library functions for dealing with characters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E344C-E4AE-20F9-0A32-6243A371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5000D-2D7E-DAD4-7CB1-72E6B634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9DCC5-823E-1CC5-65EE-5E80DDDF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470662"/>
            <a:ext cx="7656788" cy="3581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26B307-1B89-2992-1DEB-11731743B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239512"/>
            <a:ext cx="6084289" cy="1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138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19B1-E296-F22E-1B46-4DB62E98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65127"/>
            <a:ext cx="11734800" cy="777873"/>
          </a:xfrm>
        </p:spPr>
        <p:txBody>
          <a:bodyPr/>
          <a:lstStyle/>
          <a:p>
            <a:r>
              <a:rPr lang="en-US" dirty="0"/>
              <a:t>String streams – using strings (in memory) as I/O sources and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D88C-2777-4727-695A-0A6607522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</p:spPr>
        <p:txBody>
          <a:bodyPr/>
          <a:lstStyle/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Point </a:t>
            </a:r>
            <a:r>
              <a:rPr lang="en-US" sz="2000" b="1" i="0" u="none" strike="noStrike" baseline="0" dirty="0" err="1">
                <a:latin typeface="Helvetica-Bold"/>
              </a:rPr>
              <a:t>get_coordinates</a:t>
            </a:r>
            <a:r>
              <a:rPr lang="en-US" sz="2000" b="1" i="0" u="none" strike="noStrike" baseline="0" dirty="0">
                <a:latin typeface="Helvetica-Bold"/>
              </a:rPr>
              <a:t>(const string&amp; s)	// </a:t>
            </a:r>
            <a:r>
              <a:rPr lang="en-US" sz="2000" b="0" i="1" u="none" strike="noStrike" baseline="0" dirty="0">
                <a:latin typeface="Helvetica-Oblique"/>
              </a:rPr>
              <a:t>extract {</a:t>
            </a:r>
            <a:r>
              <a:rPr lang="en-US" sz="2000" b="0" i="1" u="none" strike="noStrike" baseline="0" dirty="0" err="1">
                <a:latin typeface="Helvetica-Oblique"/>
              </a:rPr>
              <a:t>x,y</a:t>
            </a:r>
            <a:r>
              <a:rPr lang="en-US" sz="2000" b="0" i="1" u="none" strike="noStrike" baseline="0" dirty="0">
                <a:latin typeface="Helvetica-Oblique"/>
              </a:rPr>
              <a:t>} from "(</a:t>
            </a:r>
            <a:r>
              <a:rPr lang="en-US" sz="2000" b="0" i="1" u="none" strike="noStrike" baseline="0" dirty="0" err="1">
                <a:latin typeface="Helvetica-Oblique"/>
              </a:rPr>
              <a:t>x,y</a:t>
            </a:r>
            <a:r>
              <a:rPr lang="en-US" sz="2000" b="0" i="1" u="none" strike="noStrike" baseline="0" dirty="0">
                <a:latin typeface="Helvetica-Oblique"/>
              </a:rPr>
              <a:t>)"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{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</a:t>
            </a:r>
            <a:r>
              <a:rPr lang="en-US" sz="2000" b="1" i="0" u="none" strike="noStrike" baseline="0" dirty="0" err="1">
                <a:latin typeface="Helvetica-Bold"/>
              </a:rPr>
              <a:t>istringstream</a:t>
            </a:r>
            <a:r>
              <a:rPr lang="en-US" sz="2000" b="1" i="0" u="none" strike="noStrike" baseline="0" dirty="0">
                <a:latin typeface="Helvetica-Bold"/>
              </a:rPr>
              <a:t> is {s}; // </a:t>
            </a:r>
            <a:r>
              <a:rPr lang="en-US" sz="2000" b="0" i="1" u="none" strike="noStrike" baseline="0" dirty="0">
                <a:latin typeface="Helvetica-Oblique"/>
              </a:rPr>
              <a:t>make a stream so that we can read from s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Point </a:t>
            </a:r>
            <a:r>
              <a:rPr lang="en-US" sz="2000" b="1" i="0" u="none" strike="noStrike" baseline="0" dirty="0" err="1">
                <a:latin typeface="Helvetica-Bold"/>
              </a:rPr>
              <a:t>xy</a:t>
            </a:r>
            <a:r>
              <a:rPr lang="en-US" sz="2000" b="1" i="0" u="none" strike="noStrike" baseline="0" dirty="0">
                <a:latin typeface="Helvetica-Bold"/>
              </a:rPr>
              <a:t>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char </a:t>
            </a:r>
            <a:r>
              <a:rPr lang="en-US" sz="2000" b="1" i="0" u="none" strike="noStrike" baseline="0" dirty="0" err="1">
                <a:latin typeface="Helvetica-Bold"/>
              </a:rPr>
              <a:t>left_paren</a:t>
            </a:r>
            <a:r>
              <a:rPr lang="en-US" sz="2000" b="1" i="0" u="none" strike="noStrike" baseline="0" dirty="0">
                <a:latin typeface="Helvetica-Bold"/>
              </a:rPr>
              <a:t>, </a:t>
            </a:r>
            <a:r>
              <a:rPr lang="en-US" sz="2000" b="1" i="0" u="none" strike="noStrike" baseline="0" dirty="0" err="1">
                <a:latin typeface="Helvetica-Bold"/>
              </a:rPr>
              <a:t>ch</a:t>
            </a:r>
            <a:r>
              <a:rPr lang="en-US" sz="2000" b="1" i="0" u="none" strike="noStrike" baseline="0" dirty="0">
                <a:latin typeface="Helvetica-Bold"/>
              </a:rPr>
              <a:t>, </a:t>
            </a:r>
            <a:r>
              <a:rPr lang="en-US" sz="2000" b="1" i="0" u="none" strike="noStrike" baseline="0" dirty="0" err="1">
                <a:latin typeface="Helvetica-Bold"/>
              </a:rPr>
              <a:t>right_paren</a:t>
            </a:r>
            <a:r>
              <a:rPr lang="en-US" sz="2000" b="1" i="0" u="none" strike="noStrike" baseline="0" dirty="0">
                <a:latin typeface="Helvetica-Bold"/>
              </a:rPr>
              <a:t>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is &gt;&gt; </a:t>
            </a:r>
            <a:r>
              <a:rPr lang="en-US" sz="2000" b="1" i="0" u="none" strike="noStrike" baseline="0" dirty="0" err="1">
                <a:latin typeface="Helvetica-Bold"/>
              </a:rPr>
              <a:t>left_paren</a:t>
            </a:r>
            <a:r>
              <a:rPr lang="en-US" sz="2000" b="1" i="0" u="none" strike="noStrike" baseline="0" dirty="0">
                <a:latin typeface="Helvetica-Bold"/>
              </a:rPr>
              <a:t> &gt;&gt; </a:t>
            </a:r>
            <a:r>
              <a:rPr lang="en-US" sz="2000" b="1" i="0" u="none" strike="noStrike" baseline="0" dirty="0" err="1">
                <a:latin typeface="Helvetica-Bold"/>
              </a:rPr>
              <a:t>xy.x</a:t>
            </a:r>
            <a:r>
              <a:rPr lang="en-US" sz="2000" b="1" i="0" u="none" strike="noStrike" baseline="0" dirty="0">
                <a:latin typeface="Helvetica-Bold"/>
              </a:rPr>
              <a:t> &gt;&gt; </a:t>
            </a:r>
            <a:r>
              <a:rPr lang="en-US" sz="2000" b="1" i="0" u="none" strike="noStrike" baseline="0" dirty="0" err="1">
                <a:latin typeface="Helvetica-Bold"/>
              </a:rPr>
              <a:t>ch</a:t>
            </a:r>
            <a:r>
              <a:rPr lang="en-US" sz="2000" b="1" i="0" u="none" strike="noStrike" baseline="0" dirty="0">
                <a:latin typeface="Helvetica-Bold"/>
              </a:rPr>
              <a:t> &gt;&gt; </a:t>
            </a:r>
            <a:r>
              <a:rPr lang="en-US" sz="2000" b="1" i="0" u="none" strike="noStrike" baseline="0" dirty="0" err="1">
                <a:latin typeface="Helvetica-Bold"/>
              </a:rPr>
              <a:t>xy.y</a:t>
            </a:r>
            <a:r>
              <a:rPr lang="en-US" sz="2000" b="1" i="0" u="none" strike="noStrike" baseline="0" dirty="0">
                <a:latin typeface="Helvetica-Bold"/>
              </a:rPr>
              <a:t> &gt;&gt; </a:t>
            </a:r>
            <a:r>
              <a:rPr lang="en-US" sz="2000" b="1" i="0" u="none" strike="noStrike" baseline="0" dirty="0" err="1">
                <a:latin typeface="Helvetica-Bold"/>
              </a:rPr>
              <a:t>right_paren</a:t>
            </a:r>
            <a:r>
              <a:rPr lang="en-US" sz="2000" b="1" i="0" u="none" strike="noStrike" baseline="0" dirty="0">
                <a:latin typeface="Helvetica-Bold"/>
              </a:rPr>
              <a:t>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if (!is || </a:t>
            </a:r>
            <a:r>
              <a:rPr lang="en-US" sz="2000" b="1" i="0" u="none" strike="noStrike" baseline="0" dirty="0" err="1">
                <a:latin typeface="Helvetica-Bold"/>
              </a:rPr>
              <a:t>left_paren</a:t>
            </a:r>
            <a:r>
              <a:rPr lang="en-US" sz="2000" b="1" i="0" u="none" strike="noStrike" baseline="0" dirty="0">
                <a:latin typeface="Helvetica-Bold"/>
              </a:rPr>
              <a:t> !='(' || </a:t>
            </a:r>
            <a:r>
              <a:rPr lang="en-US" sz="2000" b="1" i="0" u="none" strike="noStrike" baseline="0" dirty="0" err="1">
                <a:latin typeface="Helvetica-Bold"/>
              </a:rPr>
              <a:t>ch</a:t>
            </a:r>
            <a:r>
              <a:rPr lang="en-US" sz="2000" b="1" i="0" u="none" strike="noStrike" baseline="0" dirty="0">
                <a:latin typeface="Helvetica-Bold"/>
              </a:rPr>
              <a:t>!=',' || </a:t>
            </a:r>
            <a:r>
              <a:rPr lang="en-US" sz="2000" b="1" i="0" u="none" strike="noStrike" baseline="0" dirty="0" err="1">
                <a:latin typeface="Helvetica-Bold"/>
              </a:rPr>
              <a:t>right_paren</a:t>
            </a:r>
            <a:r>
              <a:rPr lang="en-US" sz="2000" b="1" i="0" u="none" strike="noStrike" baseline="0" dirty="0">
                <a:latin typeface="Helvetica-Bold"/>
              </a:rPr>
              <a:t>!=')’)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	error("format error: ",s);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	return </a:t>
            </a:r>
            <a:r>
              <a:rPr lang="en-US" sz="2000" b="1" i="0" u="none" strike="noStrike" baseline="0" dirty="0" err="1">
                <a:latin typeface="Helvetica-Bold"/>
              </a:rPr>
              <a:t>xy</a:t>
            </a:r>
            <a:r>
              <a:rPr lang="en-US" sz="2000" b="1" i="0" u="none" strike="noStrike" baseline="0" dirty="0">
                <a:latin typeface="Helvetica-Bold"/>
              </a:rPr>
              <a:t>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}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auto c1 = </a:t>
            </a:r>
            <a:r>
              <a:rPr lang="en-US" sz="2000" b="1" i="0" u="none" strike="noStrike" baseline="0" dirty="0" err="1">
                <a:latin typeface="Helvetica-Bold"/>
              </a:rPr>
              <a:t>get_coordinates</a:t>
            </a:r>
            <a:r>
              <a:rPr lang="en-US" sz="2000" b="1" i="0" u="none" strike="noStrike" baseline="0" dirty="0">
                <a:latin typeface="Helvetica-Bold"/>
              </a:rPr>
              <a:t>("(2,3)");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auto c2 = </a:t>
            </a:r>
            <a:r>
              <a:rPr lang="en-US" sz="2000" b="1" i="0" u="none" strike="noStrike" baseline="0" dirty="0" err="1">
                <a:latin typeface="Helvetica-Bold"/>
              </a:rPr>
              <a:t>get_coordinates</a:t>
            </a:r>
            <a:r>
              <a:rPr lang="en-US" sz="2000" b="1" i="0" u="none" strike="noStrike" baseline="0" dirty="0">
                <a:latin typeface="Helvetica-Bold"/>
              </a:rPr>
              <a:t>("( 200, 300) ");</a:t>
            </a:r>
          </a:p>
          <a:p>
            <a:pPr marL="0" indent="0" algn="l">
              <a:buNone/>
            </a:pPr>
            <a:r>
              <a:rPr lang="en-US" sz="2000" b="1" i="0" u="none" strike="noStrike" baseline="0" dirty="0">
                <a:latin typeface="Helvetica-Bold"/>
              </a:rPr>
              <a:t>auto c3 = </a:t>
            </a:r>
            <a:r>
              <a:rPr lang="en-US" sz="2000" b="1" i="0" u="none" strike="noStrike" baseline="0" dirty="0" err="1">
                <a:latin typeface="Helvetica-Bold"/>
              </a:rPr>
              <a:t>get_coordinates</a:t>
            </a:r>
            <a:r>
              <a:rPr lang="en-US" sz="2000" b="1" i="0" u="none" strike="noStrike" baseline="0" dirty="0">
                <a:latin typeface="Helvetica-Bold"/>
              </a:rPr>
              <a:t>("100,400"); 	// </a:t>
            </a:r>
            <a:r>
              <a:rPr lang="en-US" sz="2000" b="0" i="1" u="none" strike="noStrike" baseline="0" dirty="0">
                <a:latin typeface="Helvetica-Oblique"/>
              </a:rPr>
              <a:t>will call error()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54BB5-0F21-7966-F8FC-BBB11067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72F92-7815-1568-F11F-294B41FD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1607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27E3-F271-75CF-72DD-F73E6DBC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7730-472D-DD9B-A7E3-AE141076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r>
              <a:rPr lang="en-US" dirty="0"/>
              <a:t>An integer can be printed in different bases</a:t>
            </a:r>
          </a:p>
          <a:p>
            <a:pPr lvl="1"/>
            <a:r>
              <a:rPr lang="en-US" dirty="0"/>
              <a:t>Decimal, hexadecimal (base 16), octal (base 8), and binary (base 2)</a:t>
            </a:r>
          </a:p>
          <a:p>
            <a:r>
              <a:rPr lang="en-US" dirty="0"/>
              <a:t>A floating-point value can be printed in one of 4 formats</a:t>
            </a:r>
          </a:p>
          <a:p>
            <a:pPr lvl="1"/>
            <a:r>
              <a:rPr lang="en-US" b="1" dirty="0"/>
              <a:t>fixed</a:t>
            </a:r>
            <a:r>
              <a:rPr lang="en-US" dirty="0"/>
              <a:t> (e.g., </a:t>
            </a:r>
            <a:r>
              <a:rPr lang="en-US" b="1" dirty="0"/>
              <a:t>12.67</a:t>
            </a:r>
            <a:r>
              <a:rPr lang="en-US" dirty="0"/>
              <a:t>), scientific (</a:t>
            </a:r>
            <a:r>
              <a:rPr lang="en-US" b="1" dirty="0"/>
              <a:t>e.g.</a:t>
            </a:r>
            <a:r>
              <a:rPr lang="en-US" dirty="0"/>
              <a:t>, </a:t>
            </a:r>
            <a:r>
              <a:rPr lang="en-US" b="1" dirty="0"/>
              <a:t>1.234e7</a:t>
            </a:r>
            <a:r>
              <a:rPr lang="en-US" dirty="0"/>
              <a:t>),</a:t>
            </a:r>
          </a:p>
          <a:p>
            <a:pPr lvl="1"/>
            <a:r>
              <a:rPr lang="en-US" b="1" dirty="0" err="1"/>
              <a:t>defaultfloat</a:t>
            </a:r>
            <a:r>
              <a:rPr lang="en-US" b="1" dirty="0"/>
              <a:t> </a:t>
            </a:r>
            <a:r>
              <a:rPr lang="en-US" dirty="0"/>
              <a:t>(what fits best in a field), </a:t>
            </a:r>
            <a:r>
              <a:rPr lang="en-US" b="1" dirty="0" err="1"/>
              <a:t>hexfloat</a:t>
            </a:r>
            <a:r>
              <a:rPr lang="en-US" dirty="0"/>
              <a:t> (hexadecimal mantissa and exponent)</a:t>
            </a:r>
          </a:p>
          <a:p>
            <a:r>
              <a:rPr lang="en-US" dirty="0"/>
              <a:t>You can choose the </a:t>
            </a:r>
            <a:r>
              <a:rPr lang="en-US" b="1" dirty="0"/>
              <a:t>precision</a:t>
            </a:r>
            <a:r>
              <a:rPr lang="en-US" dirty="0"/>
              <a:t> used for writing a number</a:t>
            </a:r>
          </a:p>
          <a:p>
            <a:r>
              <a:rPr lang="en-US" dirty="0"/>
              <a:t>You can choose the </a:t>
            </a:r>
            <a:r>
              <a:rPr lang="en-US" b="1" dirty="0"/>
              <a:t>width</a:t>
            </a:r>
            <a:r>
              <a:rPr lang="en-US" dirty="0"/>
              <a:t> of a field for a number (the number of character positions used)</a:t>
            </a:r>
          </a:p>
          <a:p>
            <a:r>
              <a:rPr lang="en-US" dirty="0"/>
              <a:t>You can choose the placement of a number within a field (</a:t>
            </a:r>
            <a:r>
              <a:rPr lang="en-US" b="1" dirty="0" err="1"/>
              <a:t>adjustfield</a:t>
            </a:r>
            <a:r>
              <a:rPr lang="en-US" dirty="0"/>
              <a:t>) (</a:t>
            </a:r>
            <a:r>
              <a:rPr lang="en-US" b="1" dirty="0"/>
              <a:t>left</a:t>
            </a:r>
            <a:r>
              <a:rPr lang="en-US" dirty="0"/>
              <a:t>, </a:t>
            </a:r>
            <a:r>
              <a:rPr lang="en-US" b="1" dirty="0"/>
              <a:t>right</a:t>
            </a:r>
            <a:r>
              <a:rPr lang="en-US" dirty="0"/>
              <a:t>, </a:t>
            </a:r>
            <a:r>
              <a:rPr lang="en-US" b="1" dirty="0"/>
              <a:t>internal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See PPP3§9.10 for some details, and </a:t>
            </a:r>
            <a:r>
              <a:rPr lang="en-US" dirty="0" err="1"/>
              <a:t>cppreference</a:t>
            </a:r>
            <a:r>
              <a:rPr lang="en-US" dirty="0"/>
              <a:t> for many details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65A57-08FC-7D1F-AAC4-8AE02E3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60E52-7F40-4789-B7FA-F4E80A20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64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>
            <a:extLst>
              <a:ext uri="{FF2B5EF4-FFF2-40B4-BE49-F238E27FC236}">
                <a16:creationId xmlns:a16="http://schemas.microsoft.com/office/drawing/2014/main" id="{51173D6A-B8D6-B6E1-3711-532F283F5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Input and Output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CBD42B9C-71FF-4FE5-2532-17E0D3B8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92E25557-0190-442A-70FA-D1710523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76EB2-D77F-46DA-8278-81951FD5472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44" name="Group 5">
            <a:extLst>
              <a:ext uri="{FF2B5EF4-FFF2-40B4-BE49-F238E27FC236}">
                <a16:creationId xmlns:a16="http://schemas.microsoft.com/office/drawing/2014/main" id="{D75F0646-DABE-A016-6C47-D960B542A9D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5573" y="1295400"/>
            <a:ext cx="9490427" cy="4356100"/>
            <a:chOff x="578" y="9392"/>
            <a:chExt cx="9150" cy="4320"/>
          </a:xfrm>
        </p:grpSpPr>
        <p:sp>
          <p:nvSpPr>
            <p:cNvPr id="10246" name="AutoShape 6">
              <a:extLst>
                <a:ext uri="{FF2B5EF4-FFF2-40B4-BE49-F238E27FC236}">
                  <a16:creationId xmlns:a16="http://schemas.microsoft.com/office/drawing/2014/main" id="{D24095ED-4927-2BF8-457A-DD4F97C9F9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28" y="9392"/>
              <a:ext cx="720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cs typeface="Arial" panose="020B0604020202020204" pitchFamily="34" charset="0"/>
              </a:endParaRPr>
            </a:p>
          </p:txBody>
        </p:sp>
        <p:sp>
          <p:nvSpPr>
            <p:cNvPr id="10247" name="Text Box 7">
              <a:extLst>
                <a:ext uri="{FF2B5EF4-FFF2-40B4-BE49-F238E27FC236}">
                  <a16:creationId xmlns:a16="http://schemas.microsoft.com/office/drawing/2014/main" id="{55992C28-337D-609F-2950-A27DBC0B46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5" y="10072"/>
              <a:ext cx="150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input device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  <p:sp>
          <p:nvSpPr>
            <p:cNvPr id="10248" name="Text Box 8">
              <a:extLst>
                <a:ext uri="{FF2B5EF4-FFF2-40B4-BE49-F238E27FC236}">
                  <a16:creationId xmlns:a16="http://schemas.microsoft.com/office/drawing/2014/main" id="{EADBFFD4-AD3F-01B3-4ED6-EF80F1E0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10008"/>
              <a:ext cx="1650" cy="61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device driver</a:t>
              </a:r>
              <a:endParaRPr lang="en-US" altLang="en-US" sz="3600">
                <a:cs typeface="Arial" panose="020B0604020202020204" pitchFamily="34" charset="0"/>
              </a:endParaRPr>
            </a:p>
          </p:txBody>
        </p:sp>
        <p:sp>
          <p:nvSpPr>
            <p:cNvPr id="10249" name="Text Box 9">
              <a:extLst>
                <a:ext uri="{FF2B5EF4-FFF2-40B4-BE49-F238E27FC236}">
                  <a16:creationId xmlns:a16="http://schemas.microsoft.com/office/drawing/2014/main" id="{83E0B547-1184-150C-74CF-C71B5B70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8" y="10008"/>
              <a:ext cx="1500" cy="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input library</a:t>
              </a:r>
            </a:p>
          </p:txBody>
        </p:sp>
        <p:sp>
          <p:nvSpPr>
            <p:cNvPr id="10250" name="Text Box 10">
              <a:extLst>
                <a:ext uri="{FF2B5EF4-FFF2-40B4-BE49-F238E27FC236}">
                  <a16:creationId xmlns:a16="http://schemas.microsoft.com/office/drawing/2014/main" id="{19E0B2DE-DF81-ABE1-9F68-DBB6396D29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" y="11243"/>
              <a:ext cx="2100" cy="77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our program</a:t>
              </a:r>
              <a:endParaRPr lang="en-US" altLang="en-US" sz="4000"/>
            </a:p>
          </p:txBody>
        </p:sp>
        <p:sp>
          <p:nvSpPr>
            <p:cNvPr id="10251" name="Text Box 11">
              <a:extLst>
                <a:ext uri="{FF2B5EF4-FFF2-40B4-BE49-F238E27FC236}">
                  <a16:creationId xmlns:a16="http://schemas.microsoft.com/office/drawing/2014/main" id="{441A260B-8944-71DC-FBF6-B6F6475FB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8" y="12941"/>
              <a:ext cx="1537" cy="4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cs typeface="Arial" panose="020B0604020202020204" pitchFamily="34" charset="0"/>
                </a:rPr>
                <a:t>output library</a:t>
              </a:r>
            </a:p>
          </p:txBody>
        </p:sp>
        <p:sp>
          <p:nvSpPr>
            <p:cNvPr id="10252" name="Text Box 12">
              <a:extLst>
                <a:ext uri="{FF2B5EF4-FFF2-40B4-BE49-F238E27FC236}">
                  <a16:creationId xmlns:a16="http://schemas.microsoft.com/office/drawing/2014/main" id="{42DF722D-A6A9-9B12-07B2-32DB6AD06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8" y="12941"/>
              <a:ext cx="1650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device driver</a:t>
              </a:r>
            </a:p>
          </p:txBody>
        </p:sp>
        <p:sp>
          <p:nvSpPr>
            <p:cNvPr id="10253" name="Text Box 13">
              <a:extLst>
                <a:ext uri="{FF2B5EF4-FFF2-40B4-BE49-F238E27FC236}">
                  <a16:creationId xmlns:a16="http://schemas.microsoft.com/office/drawing/2014/main" id="{6CC4F456-3073-C452-46E0-7EC0B04D5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12" y="12944"/>
              <a:ext cx="1543" cy="46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cs typeface="Arial" panose="020B0604020202020204" pitchFamily="34" charset="0"/>
                </a:rPr>
                <a:t>output device</a:t>
              </a:r>
            </a:p>
          </p:txBody>
        </p:sp>
        <p:cxnSp>
          <p:nvCxnSpPr>
            <p:cNvPr id="10254" name="AutoShape 14">
              <a:extLst>
                <a:ext uri="{FF2B5EF4-FFF2-40B4-BE49-F238E27FC236}">
                  <a16:creationId xmlns:a16="http://schemas.microsoft.com/office/drawing/2014/main" id="{C87B861B-2174-3619-C8D3-26D25412860D}"/>
                </a:ext>
              </a:extLst>
            </p:cNvPr>
            <p:cNvCxnSpPr>
              <a:cxnSpLocks noChangeShapeType="1"/>
              <a:stCxn id="10247" idx="3"/>
              <a:endCxn id="10248" idx="1"/>
            </p:cNvCxnSpPr>
            <p:nvPr/>
          </p:nvCxnSpPr>
          <p:spPr bwMode="auto">
            <a:xfrm flipV="1">
              <a:off x="4175" y="10317"/>
              <a:ext cx="1053" cy="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5" name="AutoShape 15">
              <a:extLst>
                <a:ext uri="{FF2B5EF4-FFF2-40B4-BE49-F238E27FC236}">
                  <a16:creationId xmlns:a16="http://schemas.microsoft.com/office/drawing/2014/main" id="{34842C8B-2D86-282A-2E69-12DA1AB1BC36}"/>
                </a:ext>
              </a:extLst>
            </p:cNvPr>
            <p:cNvCxnSpPr>
              <a:cxnSpLocks noChangeShapeType="1"/>
              <a:stCxn id="10248" idx="3"/>
              <a:endCxn id="10249" idx="1"/>
            </p:cNvCxnSpPr>
            <p:nvPr/>
          </p:nvCxnSpPr>
          <p:spPr bwMode="auto">
            <a:xfrm>
              <a:off x="6878" y="10317"/>
              <a:ext cx="900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6" name="AutoShape 16">
              <a:extLst>
                <a:ext uri="{FF2B5EF4-FFF2-40B4-BE49-F238E27FC236}">
                  <a16:creationId xmlns:a16="http://schemas.microsoft.com/office/drawing/2014/main" id="{39BC7983-3FD5-4CCC-5777-1FBC23A5B814}"/>
                </a:ext>
              </a:extLst>
            </p:cNvPr>
            <p:cNvCxnSpPr>
              <a:cxnSpLocks noChangeShapeType="1"/>
              <a:stCxn id="10249" idx="2"/>
              <a:endCxn id="10250" idx="1"/>
            </p:cNvCxnSpPr>
            <p:nvPr/>
          </p:nvCxnSpPr>
          <p:spPr bwMode="auto">
            <a:xfrm rot="5400000">
              <a:off x="6226" y="9328"/>
              <a:ext cx="1003" cy="3600"/>
            </a:xfrm>
            <a:prstGeom prst="curvedConnector4">
              <a:avLst>
                <a:gd name="adj1" fmla="val 30685"/>
                <a:gd name="adj2" fmla="val 108333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7" name="AutoShape 17">
              <a:extLst>
                <a:ext uri="{FF2B5EF4-FFF2-40B4-BE49-F238E27FC236}">
                  <a16:creationId xmlns:a16="http://schemas.microsoft.com/office/drawing/2014/main" id="{25B3E8CA-D2E1-518C-F439-8E78EC8FF035}"/>
                </a:ext>
              </a:extLst>
            </p:cNvPr>
            <p:cNvCxnSpPr>
              <a:cxnSpLocks noChangeShapeType="1"/>
              <a:stCxn id="10250" idx="3"/>
              <a:endCxn id="10251" idx="1"/>
            </p:cNvCxnSpPr>
            <p:nvPr/>
          </p:nvCxnSpPr>
          <p:spPr bwMode="auto">
            <a:xfrm flipH="1">
              <a:off x="2828" y="11629"/>
              <a:ext cx="4200" cy="1544"/>
            </a:xfrm>
            <a:prstGeom prst="curvedConnector5">
              <a:avLst>
                <a:gd name="adj1" fmla="val -5250"/>
                <a:gd name="adj2" fmla="val 54986"/>
                <a:gd name="adj3" fmla="val 10525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8" name="AutoShape 18">
              <a:extLst>
                <a:ext uri="{FF2B5EF4-FFF2-40B4-BE49-F238E27FC236}">
                  <a16:creationId xmlns:a16="http://schemas.microsoft.com/office/drawing/2014/main" id="{E3D28F74-E693-3318-445E-FB703C2933E3}"/>
                </a:ext>
              </a:extLst>
            </p:cNvPr>
            <p:cNvCxnSpPr>
              <a:cxnSpLocks noChangeShapeType="1"/>
              <a:stCxn id="10251" idx="3"/>
              <a:endCxn id="10252" idx="1"/>
            </p:cNvCxnSpPr>
            <p:nvPr/>
          </p:nvCxnSpPr>
          <p:spPr bwMode="auto">
            <a:xfrm>
              <a:off x="4365" y="13173"/>
              <a:ext cx="1013" cy="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9" name="AutoShape 19">
              <a:extLst>
                <a:ext uri="{FF2B5EF4-FFF2-40B4-BE49-F238E27FC236}">
                  <a16:creationId xmlns:a16="http://schemas.microsoft.com/office/drawing/2014/main" id="{745229DA-8D5E-9D01-90B0-44DC8E3F219E}"/>
                </a:ext>
              </a:extLst>
            </p:cNvPr>
            <p:cNvCxnSpPr>
              <a:cxnSpLocks noChangeShapeType="1"/>
              <a:stCxn id="10252" idx="3"/>
              <a:endCxn id="10253" idx="1"/>
            </p:cNvCxnSpPr>
            <p:nvPr/>
          </p:nvCxnSpPr>
          <p:spPr bwMode="auto">
            <a:xfrm>
              <a:off x="7028" y="13173"/>
              <a:ext cx="1084" cy="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0" name="Text Box 20">
              <a:extLst>
                <a:ext uri="{FF2B5EF4-FFF2-40B4-BE49-F238E27FC236}">
                  <a16:creationId xmlns:a16="http://schemas.microsoft.com/office/drawing/2014/main" id="{A238CC76-268E-4290-BE9A-017D12FF6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" y="10085"/>
              <a:ext cx="1800" cy="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cs typeface="Arial" panose="020B0604020202020204" pitchFamily="34" charset="0"/>
                </a:rPr>
                <a:t>data source:</a:t>
              </a:r>
              <a:endParaRPr lang="en-US" altLang="en-US" sz="3600" dirty="0">
                <a:cs typeface="Arial" panose="020B0604020202020204" pitchFamily="34" charset="0"/>
              </a:endParaRPr>
            </a:p>
          </p:txBody>
        </p:sp>
        <p:sp>
          <p:nvSpPr>
            <p:cNvPr id="10261" name="Text Box 21">
              <a:extLst>
                <a:ext uri="{FF2B5EF4-FFF2-40B4-BE49-F238E27FC236}">
                  <a16:creationId xmlns:a16="http://schemas.microsoft.com/office/drawing/2014/main" id="{85649FA5-616E-E47A-C1E3-BB81C7534E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8" y="12940"/>
              <a:ext cx="1800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cs typeface="Arial" panose="020B0604020202020204" pitchFamily="34" charset="0"/>
                </a:rPr>
                <a:t>data destination:</a:t>
              </a:r>
              <a:endParaRPr lang="en-US" altLang="en-US" sz="3600" dirty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2F47-C1E4-5D72-BA3B-BD6E529C4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3"/>
            <a:ext cx="10515600" cy="701673"/>
          </a:xfrm>
        </p:spPr>
        <p:txBody>
          <a:bodyPr/>
          <a:lstStyle/>
          <a:p>
            <a:r>
              <a:rPr lang="en-US" dirty="0"/>
              <a:t>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2554-D099-7E06-178F-EAAB9F4F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196"/>
            <a:ext cx="11353800" cy="5338767"/>
          </a:xfrm>
        </p:spPr>
        <p:txBody>
          <a:bodyPr/>
          <a:lstStyle/>
          <a:p>
            <a:r>
              <a:rPr lang="en-US" b="1" dirty="0"/>
              <a:t>printf() </a:t>
            </a:r>
            <a:r>
              <a:rPr lang="en-US" dirty="0"/>
              <a:t>is arguably that most popular C function, and a reason for C’s success</a:t>
            </a:r>
          </a:p>
          <a:p>
            <a:r>
              <a:rPr lang="en-US" dirty="0"/>
              <a:t>But it is not type safe</a:t>
            </a:r>
          </a:p>
          <a:p>
            <a:pPr marL="342900" lvl="1" indent="0">
              <a:buNone/>
            </a:pPr>
            <a:r>
              <a:rPr lang="en-US" b="1" dirty="0"/>
              <a:t>printf(“an int %g and a string ‘%s’\n”,”Hello!”,123);	// </a:t>
            </a:r>
            <a:r>
              <a:rPr lang="en-US" dirty="0"/>
              <a:t>oops!</a:t>
            </a:r>
          </a:p>
          <a:p>
            <a:r>
              <a:rPr lang="en-US" dirty="0"/>
              <a:t>Nor is it easily extensible</a:t>
            </a:r>
          </a:p>
          <a:p>
            <a:pPr marL="342900" lvl="1" indent="0">
              <a:buNone/>
            </a:pPr>
            <a:r>
              <a:rPr lang="en-US" b="1" dirty="0"/>
              <a:t>printf(“a Point %P\N”, Point{100,200});	//</a:t>
            </a:r>
            <a:r>
              <a:rPr lang="en-US" dirty="0"/>
              <a:t> oops!</a:t>
            </a:r>
          </a:p>
          <a:p>
            <a:r>
              <a:rPr lang="en-US" dirty="0"/>
              <a:t>C++ now have a printf()-like format() without the opportunities for type errors</a:t>
            </a:r>
          </a:p>
          <a:p>
            <a:pPr marL="342900" lvl="1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format(“an int {} and a string ‘{}’\n”,”Hello!”,123);	// </a:t>
            </a:r>
            <a:r>
              <a:rPr lang="en-US" dirty="0"/>
              <a:t>print the arguments according to their type</a:t>
            </a:r>
          </a:p>
          <a:p>
            <a:pPr lvl="1"/>
            <a:r>
              <a:rPr lang="en-US" dirty="0"/>
              <a:t>And a (less obvious) mechanism for extensibility</a:t>
            </a:r>
          </a:p>
          <a:p>
            <a:pPr marL="342900" lvl="1" indent="0">
              <a:buNone/>
            </a:pPr>
            <a:r>
              <a:rPr lang="en-US" b="1" dirty="0" err="1"/>
              <a:t>cout</a:t>
            </a:r>
            <a:r>
              <a:rPr lang="en-US" b="1" dirty="0"/>
              <a:t> &lt;&lt; format(“a Point %P\n”, Point{100,200});		//</a:t>
            </a:r>
            <a:r>
              <a:rPr lang="en-US" dirty="0"/>
              <a:t> works if you have defined %P to refer to Point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See PPP3§9.10.6 for some details, and </a:t>
            </a:r>
            <a:r>
              <a:rPr lang="en-US" dirty="0" err="1"/>
              <a:t>cppreference</a:t>
            </a:r>
            <a:r>
              <a:rPr lang="en-US" dirty="0"/>
              <a:t> for many details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7C60E-3E01-C212-2201-9C37D401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5FDA7-E730-0647-80F7-7C024C4C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6D411-8699-41B6-AA9A-5D7D28478BC2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038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C08CC85-4227-DBFF-C3D8-20E880636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Next Lecture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F20CB2AC-EB27-C6E3-F5B3-E7392F5358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828800"/>
            <a:ext cx="8229600" cy="42672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endParaRPr lang="en-US" b="1" dirty="0"/>
          </a:p>
          <a:p>
            <a:pPr eaLnBrk="1" hangingPunct="1">
              <a:buFontTx/>
              <a:buNone/>
              <a:defRPr/>
            </a:pPr>
            <a:r>
              <a:rPr lang="en-US" dirty="0"/>
              <a:t>Graphical output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C112-C719-03FC-A1A7-9E870B00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8544485-7F4C-4159-68BF-689389B8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A207D9-8DC2-43D7-BD45-A885886E83B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963670-02A0-30AA-7948-076A9967C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EE93D31-6B2B-7E0F-22F3-BFEE6AE866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4419600"/>
            <a:ext cx="9372600" cy="137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An </a:t>
            </a:r>
            <a:r>
              <a:rPr lang="en-US" sz="2400" b="1" dirty="0" err="1"/>
              <a:t>ostream</a:t>
            </a:r>
            <a:endParaRPr lang="en-US" sz="24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turns values of various types into character sequences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sends those characters somewhere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i="1" dirty="0"/>
              <a:t>E.g.</a:t>
            </a:r>
            <a:r>
              <a:rPr lang="en-US" sz="1800" dirty="0"/>
              <a:t>, console, file, main memory, another computer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305A76E-0024-8DD1-8398-2D0D3AC1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AE7EAE-CD18-E38B-1EC0-A0858D4A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5051B-0EF4-46AF-82A4-9E8D9627244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BC010062-8E90-0728-A6E5-F3207CA6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144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2AC45AF1-3D64-8C2C-1613-E135BBED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16002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(1,234)</a:t>
            </a: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BDC8785B-3F18-DA0A-E162-6D47A67C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052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2296" name="AutoShape 7">
            <a:extLst>
              <a:ext uri="{FF2B5EF4-FFF2-40B4-BE49-F238E27FC236}">
                <a16:creationId xmlns:a16="http://schemas.microsoft.com/office/drawing/2014/main" id="{3DEDF9D1-3361-A3D6-8B4E-B99ADD8D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ostream</a:t>
            </a:r>
          </a:p>
        </p:txBody>
      </p:sp>
      <p:sp>
        <p:nvSpPr>
          <p:cNvPr id="12297" name="AutoShape 8">
            <a:extLst>
              <a:ext uri="{FF2B5EF4-FFF2-40B4-BE49-F238E27FC236}">
                <a16:creationId xmlns:a16="http://schemas.microsoft.com/office/drawing/2014/main" id="{5572DD87-FFEB-34D4-F2DE-487DB02F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209800"/>
            <a:ext cx="2514600" cy="571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buffer</a:t>
            </a:r>
          </a:p>
        </p:txBody>
      </p: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D7F0D557-372E-1B89-A361-F74F05D64B23}"/>
              </a:ext>
            </a:extLst>
          </p:cNvPr>
          <p:cNvCxnSpPr>
            <a:cxnSpLocks noChangeShapeType="1"/>
            <a:stCxn id="12293" idx="3"/>
            <a:endCxn id="12296" idx="1"/>
          </p:cNvCxnSpPr>
          <p:nvPr/>
        </p:nvCxnSpPr>
        <p:spPr bwMode="auto">
          <a:xfrm>
            <a:off x="1752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>
            <a:extLst>
              <a:ext uri="{FF2B5EF4-FFF2-40B4-BE49-F238E27FC236}">
                <a16:creationId xmlns:a16="http://schemas.microsoft.com/office/drawing/2014/main" id="{56E7D95A-4B2B-E781-C0E9-0C5E798AEEDE}"/>
              </a:ext>
            </a:extLst>
          </p:cNvPr>
          <p:cNvCxnSpPr>
            <a:cxnSpLocks noChangeShapeType="1"/>
            <a:stCxn id="12294" idx="3"/>
            <a:endCxn id="12296" idx="1"/>
          </p:cNvCxnSpPr>
          <p:nvPr/>
        </p:nvCxnSpPr>
        <p:spPr bwMode="auto">
          <a:xfrm>
            <a:off x="2438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>
            <a:extLst>
              <a:ext uri="{FF2B5EF4-FFF2-40B4-BE49-F238E27FC236}">
                <a16:creationId xmlns:a16="http://schemas.microsoft.com/office/drawing/2014/main" id="{3492B5BC-F972-3963-2EE7-21218079D470}"/>
              </a:ext>
            </a:extLst>
          </p:cNvPr>
          <p:cNvCxnSpPr>
            <a:cxnSpLocks noChangeShapeType="1"/>
            <a:stCxn id="12295" idx="3"/>
            <a:endCxn id="12296" idx="1"/>
          </p:cNvCxnSpPr>
          <p:nvPr/>
        </p:nvCxnSpPr>
        <p:spPr bwMode="auto">
          <a:xfrm flipV="1">
            <a:off x="2590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2">
            <a:extLst>
              <a:ext uri="{FF2B5EF4-FFF2-40B4-BE49-F238E27FC236}">
                <a16:creationId xmlns:a16="http://schemas.microsoft.com/office/drawing/2014/main" id="{E701765C-48AC-9E7E-C4C1-84D8747A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2218" y="22669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“somewhere”</a:t>
            </a:r>
          </a:p>
        </p:txBody>
      </p:sp>
      <p:cxnSp>
        <p:nvCxnSpPr>
          <p:cNvPr id="12302" name="AutoShape 13">
            <a:extLst>
              <a:ext uri="{FF2B5EF4-FFF2-40B4-BE49-F238E27FC236}">
                <a16:creationId xmlns:a16="http://schemas.microsoft.com/office/drawing/2014/main" id="{85FBB4EB-0B65-CD23-7228-526AD81E74CB}"/>
              </a:ext>
            </a:extLst>
          </p:cNvPr>
          <p:cNvCxnSpPr>
            <a:cxnSpLocks noChangeShapeType="1"/>
            <a:stCxn id="12296" idx="3"/>
            <a:endCxn id="12297" idx="1"/>
          </p:cNvCxnSpPr>
          <p:nvPr/>
        </p:nvCxnSpPr>
        <p:spPr bwMode="auto">
          <a:xfrm>
            <a:off x="6172200" y="2476500"/>
            <a:ext cx="7239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>
            <a:extLst>
              <a:ext uri="{FF2B5EF4-FFF2-40B4-BE49-F238E27FC236}">
                <a16:creationId xmlns:a16="http://schemas.microsoft.com/office/drawing/2014/main" id="{CD1B0D29-AE63-A227-8D3B-BF45CB406BB1}"/>
              </a:ext>
            </a:extLst>
          </p:cNvPr>
          <p:cNvCxnSpPr>
            <a:cxnSpLocks noChangeShapeType="1"/>
            <a:stCxn id="12297" idx="3"/>
            <a:endCxn id="12301" idx="1"/>
          </p:cNvCxnSpPr>
          <p:nvPr/>
        </p:nvCxnSpPr>
        <p:spPr bwMode="auto">
          <a:xfrm>
            <a:off x="9410700" y="2495550"/>
            <a:ext cx="6015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3963670-02A0-30AA-7948-076A9967C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305A76E-0024-8DD1-8398-2D0D3AC1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4AE7EAE-CD18-E38B-1EC0-A0858D4A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65051B-0EF4-46AF-82A4-9E8D9627244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BC010062-8E90-0728-A6E5-F3207CA68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914400"/>
            <a:ext cx="4572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c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2AC45AF1-3D64-8C2C-1613-E135BBED4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1600200" cy="838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(1,234)</a:t>
            </a: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BDC8785B-3F18-DA0A-E162-6D47A67C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505200"/>
            <a:ext cx="1143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123</a:t>
            </a:r>
          </a:p>
        </p:txBody>
      </p:sp>
      <p:sp>
        <p:nvSpPr>
          <p:cNvPr id="12296" name="AutoShape 7">
            <a:extLst>
              <a:ext uri="{FF2B5EF4-FFF2-40B4-BE49-F238E27FC236}">
                <a16:creationId xmlns:a16="http://schemas.microsoft.com/office/drawing/2014/main" id="{3DEDF9D1-3361-A3D6-8B4E-B99ADD8D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905000"/>
            <a:ext cx="2286000" cy="11430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cs typeface="Arial" panose="020B0604020202020204" pitchFamily="34" charset="0"/>
              </a:rPr>
              <a:t>istream</a:t>
            </a:r>
            <a:endParaRPr lang="en-US" altLang="en-US" sz="2400" dirty="0">
              <a:cs typeface="Arial" panose="020B0604020202020204" pitchFamily="34" charset="0"/>
            </a:endParaRPr>
          </a:p>
        </p:txBody>
      </p:sp>
      <p:sp>
        <p:nvSpPr>
          <p:cNvPr id="12297" name="AutoShape 8">
            <a:extLst>
              <a:ext uri="{FF2B5EF4-FFF2-40B4-BE49-F238E27FC236}">
                <a16:creationId xmlns:a16="http://schemas.microsoft.com/office/drawing/2014/main" id="{5572DD87-FFEB-34D4-F2DE-487DB02F8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100" y="2209800"/>
            <a:ext cx="2514600" cy="571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buffer</a:t>
            </a:r>
          </a:p>
        </p:txBody>
      </p:sp>
      <p:cxnSp>
        <p:nvCxnSpPr>
          <p:cNvPr id="12298" name="AutoShape 9">
            <a:extLst>
              <a:ext uri="{FF2B5EF4-FFF2-40B4-BE49-F238E27FC236}">
                <a16:creationId xmlns:a16="http://schemas.microsoft.com/office/drawing/2014/main" id="{D7F0D557-372E-1B89-A361-F74F05D64B23}"/>
              </a:ext>
            </a:extLst>
          </p:cNvPr>
          <p:cNvCxnSpPr>
            <a:cxnSpLocks noChangeShapeType="1"/>
            <a:stCxn id="12293" idx="3"/>
            <a:endCxn id="12296" idx="1"/>
          </p:cNvCxnSpPr>
          <p:nvPr/>
        </p:nvCxnSpPr>
        <p:spPr bwMode="auto">
          <a:xfrm>
            <a:off x="1752600" y="1143000"/>
            <a:ext cx="2133600" cy="1333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0">
            <a:extLst>
              <a:ext uri="{FF2B5EF4-FFF2-40B4-BE49-F238E27FC236}">
                <a16:creationId xmlns:a16="http://schemas.microsoft.com/office/drawing/2014/main" id="{56E7D95A-4B2B-E781-C0E9-0C5E798AEEDE}"/>
              </a:ext>
            </a:extLst>
          </p:cNvPr>
          <p:cNvCxnSpPr>
            <a:cxnSpLocks noChangeShapeType="1"/>
            <a:stCxn id="12294" idx="3"/>
            <a:endCxn id="12296" idx="1"/>
          </p:cNvCxnSpPr>
          <p:nvPr/>
        </p:nvCxnSpPr>
        <p:spPr bwMode="auto">
          <a:xfrm>
            <a:off x="2438400" y="2476500"/>
            <a:ext cx="1447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0" name="AutoShape 11">
            <a:extLst>
              <a:ext uri="{FF2B5EF4-FFF2-40B4-BE49-F238E27FC236}">
                <a16:creationId xmlns:a16="http://schemas.microsoft.com/office/drawing/2014/main" id="{3492B5BC-F972-3963-2EE7-21218079D470}"/>
              </a:ext>
            </a:extLst>
          </p:cNvPr>
          <p:cNvCxnSpPr>
            <a:cxnSpLocks noChangeShapeType="1"/>
            <a:stCxn id="12295" idx="3"/>
            <a:endCxn id="12296" idx="1"/>
          </p:cNvCxnSpPr>
          <p:nvPr/>
        </p:nvCxnSpPr>
        <p:spPr bwMode="auto">
          <a:xfrm flipV="1">
            <a:off x="2590800" y="2476500"/>
            <a:ext cx="1295400" cy="1257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2">
            <a:extLst>
              <a:ext uri="{FF2B5EF4-FFF2-40B4-BE49-F238E27FC236}">
                <a16:creationId xmlns:a16="http://schemas.microsoft.com/office/drawing/2014/main" id="{E701765C-48AC-9E7E-C4C1-84D8747A6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2669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“somewhere”</a:t>
            </a:r>
          </a:p>
        </p:txBody>
      </p:sp>
      <p:cxnSp>
        <p:nvCxnSpPr>
          <p:cNvPr id="12302" name="AutoShape 13">
            <a:extLst>
              <a:ext uri="{FF2B5EF4-FFF2-40B4-BE49-F238E27FC236}">
                <a16:creationId xmlns:a16="http://schemas.microsoft.com/office/drawing/2014/main" id="{85FBB4EB-0B65-CD23-7228-526AD81E74CB}"/>
              </a:ext>
            </a:extLst>
          </p:cNvPr>
          <p:cNvCxnSpPr>
            <a:cxnSpLocks noChangeShapeType="1"/>
            <a:stCxn id="12296" idx="3"/>
            <a:endCxn id="12297" idx="1"/>
          </p:cNvCxnSpPr>
          <p:nvPr/>
        </p:nvCxnSpPr>
        <p:spPr bwMode="auto">
          <a:xfrm>
            <a:off x="6172200" y="2476500"/>
            <a:ext cx="723900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3" name="AutoShape 14">
            <a:extLst>
              <a:ext uri="{FF2B5EF4-FFF2-40B4-BE49-F238E27FC236}">
                <a16:creationId xmlns:a16="http://schemas.microsoft.com/office/drawing/2014/main" id="{CD1B0D29-AE63-A227-8D3B-BF45CB406BB1}"/>
              </a:ext>
            </a:extLst>
          </p:cNvPr>
          <p:cNvCxnSpPr>
            <a:cxnSpLocks noChangeShapeType="1"/>
            <a:stCxn id="12297" idx="3"/>
            <a:endCxn id="12301" idx="1"/>
          </p:cNvCxnSpPr>
          <p:nvPr/>
        </p:nvCxnSpPr>
        <p:spPr bwMode="auto">
          <a:xfrm>
            <a:off x="9410700" y="2495550"/>
            <a:ext cx="571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3">
            <a:extLst>
              <a:ext uri="{FF2B5EF4-FFF2-40B4-BE49-F238E27FC236}">
                <a16:creationId xmlns:a16="http://schemas.microsoft.com/office/drawing/2014/main" id="{4EEDE436-1118-1A61-AC9B-35EA4E79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46602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2400" dirty="0"/>
              <a:t>An </a:t>
            </a:r>
            <a:r>
              <a:rPr lang="en-US" sz="2400" b="1" dirty="0" err="1"/>
              <a:t>istream</a:t>
            </a:r>
            <a:endParaRPr lang="en-US" sz="2400" b="1" dirty="0"/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turns character sequences into values of various types 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dirty="0"/>
              <a:t>gets those characters from somewhere</a:t>
            </a:r>
          </a:p>
          <a:p>
            <a:pPr lvl="2">
              <a:lnSpc>
                <a:spcPct val="80000"/>
              </a:lnSpc>
              <a:defRPr/>
            </a:pPr>
            <a:r>
              <a:rPr lang="en-US" sz="1800" i="1" dirty="0"/>
              <a:t>E.g.</a:t>
            </a:r>
            <a:r>
              <a:rPr lang="en-US" sz="1800" dirty="0"/>
              <a:t>, console, file, main memory, another computer</a:t>
            </a:r>
          </a:p>
        </p:txBody>
      </p:sp>
    </p:spTree>
    <p:extLst>
      <p:ext uri="{BB962C8B-B14F-4D97-AF65-F5344CB8AC3E}">
        <p14:creationId xmlns:p14="http://schemas.microsoft.com/office/powerpoint/2010/main" val="36008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4DC554C-06A4-A7F1-FFAC-EAAA2031E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stream model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F09560A-613D-1F02-75E7-A25A51B6EB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9372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Reading and writing</a:t>
            </a:r>
          </a:p>
          <a:p>
            <a:pPr lvl="1" eaLnBrk="1" hangingPunct="1">
              <a:defRPr/>
            </a:pPr>
            <a:r>
              <a:rPr lang="en-US" sz="2400" dirty="0"/>
              <a:t>Of typed entities</a:t>
            </a:r>
          </a:p>
          <a:p>
            <a:pPr lvl="2" eaLnBrk="1" hangingPunct="1">
              <a:defRPr/>
            </a:pPr>
            <a:r>
              <a:rPr lang="en-US" sz="2000" b="1" dirty="0"/>
              <a:t>&lt;&lt;</a:t>
            </a:r>
            <a:r>
              <a:rPr lang="en-US" sz="2000" dirty="0"/>
              <a:t> (output) and </a:t>
            </a:r>
            <a:r>
              <a:rPr lang="en-US" sz="2000" b="1" dirty="0"/>
              <a:t>&gt;&gt;</a:t>
            </a:r>
            <a:r>
              <a:rPr lang="en-US" sz="2000" dirty="0"/>
              <a:t> (input) plus other operations</a:t>
            </a:r>
          </a:p>
          <a:p>
            <a:pPr lvl="2" eaLnBrk="1" hangingPunct="1">
              <a:defRPr/>
            </a:pPr>
            <a:r>
              <a:rPr lang="en-US" sz="2000" dirty="0"/>
              <a:t>Type safe</a:t>
            </a:r>
          </a:p>
          <a:p>
            <a:pPr lvl="2" eaLnBrk="1" hangingPunct="1">
              <a:defRPr/>
            </a:pPr>
            <a:r>
              <a:rPr lang="en-US" sz="2000" dirty="0"/>
              <a:t>Formatted</a:t>
            </a:r>
          </a:p>
          <a:p>
            <a:pPr lvl="1" eaLnBrk="1" hangingPunct="1">
              <a:defRPr/>
            </a:pPr>
            <a:r>
              <a:rPr lang="en-US" sz="2400" dirty="0"/>
              <a:t>Typically stored (entered, printed, etc.) as text</a:t>
            </a:r>
          </a:p>
          <a:p>
            <a:pPr lvl="2" eaLnBrk="1" hangingPunct="1">
              <a:defRPr/>
            </a:pPr>
            <a:r>
              <a:rPr lang="en-US" sz="2000" dirty="0"/>
              <a:t>But not necessarily</a:t>
            </a:r>
          </a:p>
          <a:p>
            <a:pPr lvl="1">
              <a:defRPr/>
            </a:pPr>
            <a:r>
              <a:rPr lang="en-US" sz="2400" dirty="0"/>
              <a:t>Extensible</a:t>
            </a:r>
          </a:p>
          <a:p>
            <a:pPr lvl="2" eaLnBrk="1" hangingPunct="1">
              <a:defRPr/>
            </a:pPr>
            <a:r>
              <a:rPr lang="en-US" sz="2000" dirty="0"/>
              <a:t>You can define your own I/O operations for your own types</a:t>
            </a:r>
          </a:p>
          <a:p>
            <a:pPr lvl="1" eaLnBrk="1" hangingPunct="1">
              <a:defRPr/>
            </a:pPr>
            <a:r>
              <a:rPr lang="en-US" sz="2400" dirty="0"/>
              <a:t>Stream oriented</a:t>
            </a:r>
          </a:p>
          <a:p>
            <a:pPr lvl="2">
              <a:defRPr/>
            </a:pPr>
            <a:r>
              <a:rPr lang="en-US" sz="2000" dirty="0"/>
              <a:t>A stream can be attached to any I/O or storage device</a:t>
            </a:r>
          </a:p>
          <a:p>
            <a:pPr lvl="2">
              <a:defRPr/>
            </a:pPr>
            <a:r>
              <a:rPr lang="en-US" sz="2000" dirty="0"/>
              <a:t>Some format properties can be set for all values sent to a stream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7E91F-F6B0-FCC7-7356-E8181BD0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0AA9DE-A017-CE65-B762-555BA2759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D708F9-FF6C-4880-904B-04FEB536477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89AA968-40C8-0033-303C-E38164EF4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2D2266FA-78DF-3CB7-BB8D-E4CBC7788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turn our computers on and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contents of our main memory is transient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like to keep our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So we keep what we want to preserve on disks and similar permanent storage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A file is a sequence of bytes stored in permanent storage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A file has a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 data on a file has a format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We can read/write a file if we know its name and format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ACBF-578F-5F34-4A77-DE1A03BC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3D85D49-C987-8E8F-DAB9-D9D70E5D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B0D61C-E48F-4AD4-9D5C-F6D732208551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D65FEF7-D981-59D7-BD4D-64BD55C44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 file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D4A6BB0-F437-C356-6D90-22776B15C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558846"/>
            <a:ext cx="10896600" cy="1186352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At the fundamental level, a file is a sequence of bytes numbered from 0 upwards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/>
              <a:t>Other notions can be supplied by programs that interpret a “file format”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/>
              <a:t>For example, the 6 bytes "123.45" might be interpreted as the floating-point number 123.45 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FCED0369-EA2A-2C6A-1878-6CDE2DA0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Stroustrup/Programming/2024/Chapter9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49B4F9A-4F95-7CA4-96DD-C11D9C812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BB1666-F627-420C-839F-3E780D256C4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217D3-2DE6-7909-1885-F90552B9737D}"/>
              </a:ext>
            </a:extLst>
          </p:cNvPr>
          <p:cNvSpPr/>
          <p:nvPr/>
        </p:nvSpPr>
        <p:spPr>
          <a:xfrm>
            <a:off x="3739613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00FA1-B068-96D2-3861-7CAF4153B324}"/>
              </a:ext>
            </a:extLst>
          </p:cNvPr>
          <p:cNvSpPr/>
          <p:nvPr/>
        </p:nvSpPr>
        <p:spPr>
          <a:xfrm>
            <a:off x="4130175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416F7-82B3-30EA-8595-18C1AEADF5B1}"/>
              </a:ext>
            </a:extLst>
          </p:cNvPr>
          <p:cNvSpPr/>
          <p:nvPr/>
        </p:nvSpPr>
        <p:spPr>
          <a:xfrm>
            <a:off x="4511175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48C74-47C2-8996-0E4B-22CC92381C84}"/>
              </a:ext>
            </a:extLst>
          </p:cNvPr>
          <p:cNvSpPr/>
          <p:nvPr/>
        </p:nvSpPr>
        <p:spPr>
          <a:xfrm>
            <a:off x="6615796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4A627-5470-016F-9FF2-1E78C1F8CD5D}"/>
              </a:ext>
            </a:extLst>
          </p:cNvPr>
          <p:cNvSpPr/>
          <p:nvPr/>
        </p:nvSpPr>
        <p:spPr>
          <a:xfrm>
            <a:off x="7006358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B58D6-8BE2-497B-5712-36886D7BA045}"/>
              </a:ext>
            </a:extLst>
          </p:cNvPr>
          <p:cNvSpPr/>
          <p:nvPr/>
        </p:nvSpPr>
        <p:spPr>
          <a:xfrm>
            <a:off x="7387358" y="1720645"/>
            <a:ext cx="381000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66B4A-3AF8-C14C-28C1-6307FD6E5894}"/>
              </a:ext>
            </a:extLst>
          </p:cNvPr>
          <p:cNvSpPr/>
          <p:nvPr/>
        </p:nvSpPr>
        <p:spPr>
          <a:xfrm>
            <a:off x="7768358" y="1720645"/>
            <a:ext cx="381000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010E84-365A-C9EC-D8E2-1357EFC2BDD8}"/>
              </a:ext>
            </a:extLst>
          </p:cNvPr>
          <p:cNvSpPr/>
          <p:nvPr/>
        </p:nvSpPr>
        <p:spPr>
          <a:xfrm>
            <a:off x="4901737" y="1720645"/>
            <a:ext cx="1714059" cy="304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D59F66-9260-8A52-A83C-F99098586276}"/>
              </a:ext>
            </a:extLst>
          </p:cNvPr>
          <p:cNvSpPr txBox="1"/>
          <p:nvPr/>
        </p:nvSpPr>
        <p:spPr>
          <a:xfrm>
            <a:off x="3739613" y="1402373"/>
            <a:ext cx="33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719802-740B-96F1-20C4-7520BF39B653}"/>
              </a:ext>
            </a:extLst>
          </p:cNvPr>
          <p:cNvSpPr txBox="1"/>
          <p:nvPr/>
        </p:nvSpPr>
        <p:spPr>
          <a:xfrm>
            <a:off x="4120613" y="1411294"/>
            <a:ext cx="33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31FBC-9D78-7124-E634-B68E2B13162B}"/>
              </a:ext>
            </a:extLst>
          </p:cNvPr>
          <p:cNvSpPr txBox="1"/>
          <p:nvPr/>
        </p:nvSpPr>
        <p:spPr>
          <a:xfrm>
            <a:off x="4517314" y="1425153"/>
            <a:ext cx="33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2: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7AC94268-D0B7-677F-2CE9-2C32B7679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031" y="3945875"/>
            <a:ext cx="1828800" cy="1676400"/>
          </a:xfrm>
          <a:prstGeom prst="can">
            <a:avLst>
              <a:gd name="adj" fmla="val 2500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disk</a:t>
            </a:r>
          </a:p>
        </p:txBody>
      </p:sp>
      <p:sp>
        <p:nvSpPr>
          <p:cNvPr id="15" name="AutoShape 5">
            <a:extLst>
              <a:ext uri="{FF2B5EF4-FFF2-40B4-BE49-F238E27FC236}">
                <a16:creationId xmlns:a16="http://schemas.microsoft.com/office/drawing/2014/main" id="{369C602E-FAA8-7876-CAA7-6DE1E2BE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631" y="4479275"/>
            <a:ext cx="2895600" cy="533400"/>
          </a:xfrm>
          <a:prstGeom prst="leftRightArrow">
            <a:avLst>
              <a:gd name="adj1" fmla="val 50000"/>
              <a:gd name="adj2" fmla="val 108571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I/O system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AC70300-8B16-F6E3-A0F6-B336E631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31" y="4174475"/>
            <a:ext cx="1828800" cy="114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A5D135E2-B9A3-1ADA-110E-9F2DF4FC6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358" y="5698475"/>
            <a:ext cx="29544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Files (sequences of bytes)</a:t>
            </a:r>
          </a:p>
        </p:txBody>
      </p:sp>
      <p:sp>
        <p:nvSpPr>
          <p:cNvPr id="20" name="Text Box 9">
            <a:extLst>
              <a:ext uri="{FF2B5EF4-FFF2-40B4-BE49-F238E27FC236}">
                <a16:creationId xmlns:a16="http://schemas.microsoft.com/office/drawing/2014/main" id="{F2A255C9-2A51-46BC-5592-6454F6D1D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936" y="5668733"/>
            <a:ext cx="1350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iostreams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C5378B1-B007-2DA2-A063-98417265E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2458" y="5678061"/>
            <a:ext cx="35669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cs typeface="Arial" panose="020B0604020202020204" pitchFamily="34" charset="0"/>
              </a:rPr>
              <a:t>Objects (of various types)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4439</TotalTime>
  <Words>4397</Words>
  <Application>Microsoft Office PowerPoint</Application>
  <PresentationFormat>Widescreen</PresentationFormat>
  <Paragraphs>616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Aptos</vt:lpstr>
      <vt:lpstr>Aptos Display</vt:lpstr>
      <vt:lpstr>Arial</vt:lpstr>
      <vt:lpstr>Helvetica-Bold</vt:lpstr>
      <vt:lpstr>Helvetica-Oblique</vt:lpstr>
      <vt:lpstr>Symbol</vt:lpstr>
      <vt:lpstr>Times New Roman</vt:lpstr>
      <vt:lpstr>Times-Italic</vt:lpstr>
      <vt:lpstr>PPP3</vt:lpstr>
      <vt:lpstr>Chapter 9 – Input and Output Streams</vt:lpstr>
      <vt:lpstr>Abstract</vt:lpstr>
      <vt:lpstr>Overview</vt:lpstr>
      <vt:lpstr>Input and Output</vt:lpstr>
      <vt:lpstr>The stream model</vt:lpstr>
      <vt:lpstr>The stream model</vt:lpstr>
      <vt:lpstr>The stream model</vt:lpstr>
      <vt:lpstr>Files</vt:lpstr>
      <vt:lpstr>A file</vt:lpstr>
      <vt:lpstr>Files</vt:lpstr>
      <vt:lpstr>Opening a file for reading</vt:lpstr>
      <vt:lpstr>Opening a file for writing</vt:lpstr>
      <vt:lpstr>Streams have destructors </vt:lpstr>
      <vt:lpstr>Reading from a file</vt:lpstr>
      <vt:lpstr>Reading a file</vt:lpstr>
      <vt:lpstr>I/O error handling </vt:lpstr>
      <vt:lpstr>Sample integer read “failure”</vt:lpstr>
      <vt:lpstr>I/O error handling</vt:lpstr>
      <vt:lpstr>Throw an exception for bad()</vt:lpstr>
      <vt:lpstr>Simplified input loop</vt:lpstr>
      <vt:lpstr>Throw an exception for bad()</vt:lpstr>
      <vt:lpstr>Reading a single value</vt:lpstr>
      <vt:lpstr>Reading a single value</vt:lpstr>
      <vt:lpstr>Handle everything: What a mess!</vt:lpstr>
      <vt:lpstr>The mess: trying to do everything at once</vt:lpstr>
      <vt:lpstr>What do we want?</vt:lpstr>
      <vt:lpstr>Skip “garbage”</vt:lpstr>
      <vt:lpstr>Get (any) integer</vt:lpstr>
      <vt:lpstr>Get integer in range</vt:lpstr>
      <vt:lpstr>Use</vt:lpstr>
      <vt:lpstr>What do we really want?</vt:lpstr>
      <vt:lpstr>Parameterize</vt:lpstr>
      <vt:lpstr>User-defined output: operator&lt;&lt;()</vt:lpstr>
      <vt:lpstr>Use</vt:lpstr>
      <vt:lpstr>User-defined input: operator&gt;&gt;()</vt:lpstr>
      <vt:lpstr>Character I/O</vt:lpstr>
      <vt:lpstr>Character classification</vt:lpstr>
      <vt:lpstr>String streams – using strings (in memory) as I/O sources and targets</vt:lpstr>
      <vt:lpstr>Formatting </vt:lpstr>
      <vt:lpstr>Formatting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Bjarne Stroustrup</dc:creator>
  <cp:lastModifiedBy>Bjarne Stroustrup</cp:lastModifiedBy>
  <cp:revision>81</cp:revision>
  <dcterms:created xsi:type="dcterms:W3CDTF">1601-01-01T00:00:00Z</dcterms:created>
  <dcterms:modified xsi:type="dcterms:W3CDTF">2024-04-07T17:55:45Z</dcterms:modified>
</cp:coreProperties>
</file>