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8" r:id="rId3"/>
    <p:sldId id="319" r:id="rId4"/>
    <p:sldId id="314" r:id="rId5"/>
    <p:sldId id="263" r:id="rId6"/>
    <p:sldId id="306" r:id="rId7"/>
    <p:sldId id="257" r:id="rId8"/>
    <p:sldId id="261" r:id="rId9"/>
    <p:sldId id="335" r:id="rId10"/>
    <p:sldId id="262" r:id="rId11"/>
    <p:sldId id="315" r:id="rId12"/>
    <p:sldId id="320" r:id="rId13"/>
    <p:sldId id="274" r:id="rId14"/>
    <p:sldId id="268" r:id="rId15"/>
    <p:sldId id="266" r:id="rId16"/>
    <p:sldId id="346" r:id="rId17"/>
    <p:sldId id="297" r:id="rId18"/>
    <p:sldId id="289" r:id="rId19"/>
    <p:sldId id="298" r:id="rId20"/>
    <p:sldId id="293" r:id="rId21"/>
    <p:sldId id="299" r:id="rId22"/>
    <p:sldId id="291" r:id="rId23"/>
    <p:sldId id="300" r:id="rId24"/>
    <p:sldId id="290" r:id="rId25"/>
    <p:sldId id="301" r:id="rId26"/>
    <p:sldId id="294" r:id="rId27"/>
    <p:sldId id="302" r:id="rId28"/>
    <p:sldId id="341" r:id="rId29"/>
    <p:sldId id="336" r:id="rId30"/>
    <p:sldId id="342" r:id="rId31"/>
    <p:sldId id="337" r:id="rId32"/>
    <p:sldId id="344" r:id="rId33"/>
    <p:sldId id="338" r:id="rId34"/>
    <p:sldId id="311" r:id="rId35"/>
    <p:sldId id="339" r:id="rId36"/>
    <p:sldId id="345" r:id="rId37"/>
    <p:sldId id="340" r:id="rId38"/>
    <p:sldId id="321" r:id="rId39"/>
    <p:sldId id="322" r:id="rId40"/>
    <p:sldId id="323" r:id="rId41"/>
    <p:sldId id="324" r:id="rId42"/>
    <p:sldId id="312" r:id="rId43"/>
    <p:sldId id="309" r:id="rId44"/>
    <p:sldId id="285" r:id="rId45"/>
    <p:sldId id="304" r:id="rId4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CFA11-6269-4F8D-AB33-8DA5B9FBB165}" v="104" dt="2024-04-03T19:55:57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92" y="1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arne Stroustrup" userId="feda092f62fc381e" providerId="LiveId" clId="{DC9CFA11-6269-4F8D-AB33-8DA5B9FBB165}"/>
    <pc:docChg chg="custSel addSld delSld modSld modMainMaster modNotesMaster">
      <pc:chgData name="Bjarne Stroustrup" userId="feda092f62fc381e" providerId="LiveId" clId="{DC9CFA11-6269-4F8D-AB33-8DA5B9FBB165}" dt="2024-04-03T19:56:04.116" v="1928" actId="1076"/>
      <pc:docMkLst>
        <pc:docMk/>
      </pc:docMkLst>
      <pc:sldChg chg="addSp delSp modSp mod">
        <pc:chgData name="Bjarne Stroustrup" userId="feda092f62fc381e" providerId="LiveId" clId="{DC9CFA11-6269-4F8D-AB33-8DA5B9FBB165}" dt="2024-04-03T19:56:04.116" v="1928" actId="1076"/>
        <pc:sldMkLst>
          <pc:docMk/>
          <pc:sldMk cId="0" sldId="256"/>
        </pc:sldMkLst>
        <pc:spChg chg="add del mod">
          <ac:chgData name="Bjarne Stroustrup" userId="feda092f62fc381e" providerId="LiveId" clId="{DC9CFA11-6269-4F8D-AB33-8DA5B9FBB165}" dt="2024-03-31T01:21:29.036" v="6" actId="21"/>
          <ac:spMkLst>
            <pc:docMk/>
            <pc:sldMk cId="0" sldId="256"/>
            <ac:spMk id="2" creationId="{2630E732-BC90-37E0-7602-ABF8842C0047}"/>
          </ac:spMkLst>
        </pc:spChg>
        <pc:spChg chg="add mod">
          <ac:chgData name="Bjarne Stroustrup" userId="feda092f62fc381e" providerId="LiveId" clId="{DC9CFA11-6269-4F8D-AB33-8DA5B9FBB165}" dt="2024-04-03T19:56:04.116" v="1928" actId="1076"/>
          <ac:spMkLst>
            <pc:docMk/>
            <pc:sldMk cId="0" sldId="256"/>
            <ac:spMk id="2" creationId="{BC1809D4-CFC7-7921-3867-1E5978F837C3}"/>
          </ac:spMkLst>
        </pc:spChg>
        <pc:spChg chg="mod">
          <ac:chgData name="Bjarne Stroustrup" userId="feda092f62fc381e" providerId="LiveId" clId="{DC9CFA11-6269-4F8D-AB33-8DA5B9FBB165}" dt="2024-03-31T01:21:44.269" v="17" actId="1076"/>
          <ac:spMkLst>
            <pc:docMk/>
            <pc:sldMk cId="0" sldId="256"/>
            <ac:spMk id="4098" creationId="{DA1C0126-9ADF-974C-FE9E-74FBE9D1AC54}"/>
          </ac:spMkLst>
        </pc:spChg>
        <pc:spChg chg="del mod">
          <ac:chgData name="Bjarne Stroustrup" userId="feda092f62fc381e" providerId="LiveId" clId="{DC9CFA11-6269-4F8D-AB33-8DA5B9FBB165}" dt="2024-03-31T01:21:25.576" v="5" actId="21"/>
          <ac:spMkLst>
            <pc:docMk/>
            <pc:sldMk cId="0" sldId="256"/>
            <ac:spMk id="4099" creationId="{5F13C621-FF49-F7B4-D102-A3AEC793A519}"/>
          </ac:spMkLst>
        </pc:spChg>
        <pc:picChg chg="add mod">
          <ac:chgData name="Bjarne Stroustrup" userId="feda092f62fc381e" providerId="LiveId" clId="{DC9CFA11-6269-4F8D-AB33-8DA5B9FBB165}" dt="2024-03-31T01:21:56.749" v="18"/>
          <ac:picMkLst>
            <pc:docMk/>
            <pc:sldMk cId="0" sldId="256"/>
            <ac:picMk id="3" creationId="{B221F540-9CCD-F3D6-A80F-B4F2FC248BD2}"/>
          </ac:picMkLst>
        </pc:picChg>
      </pc:sldChg>
      <pc:sldChg chg="addSp delSp modSp mod">
        <pc:chgData name="Bjarne Stroustrup" userId="feda092f62fc381e" providerId="LiveId" clId="{DC9CFA11-6269-4F8D-AB33-8DA5B9FBB165}" dt="2024-04-01T15:45:15.502" v="1925" actId="14100"/>
        <pc:sldMkLst>
          <pc:docMk/>
          <pc:sldMk cId="0" sldId="257"/>
        </pc:sldMkLst>
        <pc:spChg chg="add mod">
          <ac:chgData name="Bjarne Stroustrup" userId="feda092f62fc381e" providerId="LiveId" clId="{DC9CFA11-6269-4F8D-AB33-8DA5B9FBB165}" dt="2024-03-31T14:05:52.263" v="56" actId="207"/>
          <ac:spMkLst>
            <pc:docMk/>
            <pc:sldMk cId="0" sldId="257"/>
            <ac:spMk id="2" creationId="{6EF96066-2FF7-B603-093F-8FE6A6B8DE4F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57"/>
            <ac:spMk id="14" creationId="{50D957EF-D8B4-7896-4D93-908603BC5577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57"/>
            <ac:spMk id="15" creationId="{CA44C8B4-5097-E19A-AB95-1380A664E539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57"/>
            <ac:spMk id="6146" creationId="{FC91FC11-F622-9DF9-121A-80C05BBBE65C}"/>
          </ac:spMkLst>
        </pc:spChg>
        <pc:spChg chg="mod">
          <ac:chgData name="Bjarne Stroustrup" userId="feda092f62fc381e" providerId="LiveId" clId="{DC9CFA11-6269-4F8D-AB33-8DA5B9FBB165}" dt="2024-04-01T15:45:15.502" v="1925" actId="14100"/>
          <ac:spMkLst>
            <pc:docMk/>
            <pc:sldMk cId="0" sldId="257"/>
            <ac:spMk id="6147" creationId="{E66D394B-BF03-9A6F-0EE6-0AD7132E56E9}"/>
          </ac:spMkLst>
        </pc:spChg>
        <pc:spChg chg="mod">
          <ac:chgData name="Bjarne Stroustrup" userId="feda092f62fc381e" providerId="LiveId" clId="{DC9CFA11-6269-4F8D-AB33-8DA5B9FBB165}" dt="2024-03-31T13:57:10.498" v="23" actId="2711"/>
          <ac:spMkLst>
            <pc:docMk/>
            <pc:sldMk cId="0" sldId="257"/>
            <ac:spMk id="11269" creationId="{1BE026B1-4097-537A-7146-AC20A6C6C99E}"/>
          </ac:spMkLst>
        </pc:spChg>
        <pc:spChg chg="mod">
          <ac:chgData name="Bjarne Stroustrup" userId="feda092f62fc381e" providerId="LiveId" clId="{DC9CFA11-6269-4F8D-AB33-8DA5B9FBB165}" dt="2024-03-31T13:57:10.498" v="23" actId="2711"/>
          <ac:spMkLst>
            <pc:docMk/>
            <pc:sldMk cId="0" sldId="257"/>
            <ac:spMk id="11270" creationId="{B27A32A6-BF96-730E-C630-88380E3606DC}"/>
          </ac:spMkLst>
        </pc:spChg>
        <pc:spChg chg="mod">
          <ac:chgData name="Bjarne Stroustrup" userId="feda092f62fc381e" providerId="LiveId" clId="{DC9CFA11-6269-4F8D-AB33-8DA5B9FBB165}" dt="2024-03-31T13:57:10.498" v="23" actId="2711"/>
          <ac:spMkLst>
            <pc:docMk/>
            <pc:sldMk cId="0" sldId="257"/>
            <ac:spMk id="11271" creationId="{0E33B2B2-EF50-85F8-0BB2-305339658142}"/>
          </ac:spMkLst>
        </pc:spChg>
        <pc:spChg chg="del mod">
          <ac:chgData name="Bjarne Stroustrup" userId="feda092f62fc381e" providerId="LiveId" clId="{DC9CFA11-6269-4F8D-AB33-8DA5B9FBB165}" dt="2024-03-31T14:03:58.533" v="28" actId="21"/>
          <ac:spMkLst>
            <pc:docMk/>
            <pc:sldMk cId="0" sldId="257"/>
            <ac:spMk id="11272" creationId="{DE0F5FE6-EF14-18D5-FD81-5A7CE1845BAA}"/>
          </ac:spMkLst>
        </pc:spChg>
        <pc:spChg chg="mod">
          <ac:chgData name="Bjarne Stroustrup" userId="feda092f62fc381e" providerId="LiveId" clId="{DC9CFA11-6269-4F8D-AB33-8DA5B9FBB165}" dt="2024-03-31T14:06:17.030" v="59" actId="1076"/>
          <ac:spMkLst>
            <pc:docMk/>
            <pc:sldMk cId="0" sldId="257"/>
            <ac:spMk id="11276" creationId="{B040BDF0-F684-EBCD-FB04-355F4C40D1E0}"/>
          </ac:spMkLst>
        </pc:spChg>
        <pc:spChg chg="mod">
          <ac:chgData name="Bjarne Stroustrup" userId="feda092f62fc381e" providerId="LiveId" clId="{DC9CFA11-6269-4F8D-AB33-8DA5B9FBB165}" dt="2024-03-31T14:06:46.513" v="63" actId="1076"/>
          <ac:spMkLst>
            <pc:docMk/>
            <pc:sldMk cId="0" sldId="257"/>
            <ac:spMk id="11277" creationId="{E19B803B-B47F-331E-CC8A-9FFDF309FF42}"/>
          </ac:spMkLst>
        </pc:spChg>
        <pc:spChg chg="mod">
          <ac:chgData name="Bjarne Stroustrup" userId="feda092f62fc381e" providerId="LiveId" clId="{DC9CFA11-6269-4F8D-AB33-8DA5B9FBB165}" dt="2024-03-31T14:06:50.495" v="64" actId="1076"/>
          <ac:spMkLst>
            <pc:docMk/>
            <pc:sldMk cId="0" sldId="257"/>
            <ac:spMk id="11278" creationId="{43DB3189-2D38-CCA2-C3A4-FB429657109D}"/>
          </ac:spMkLst>
        </pc:spChg>
        <pc:cxnChg chg="mod">
          <ac:chgData name="Bjarne Stroustrup" userId="feda092f62fc381e" providerId="LiveId" clId="{DC9CFA11-6269-4F8D-AB33-8DA5B9FBB165}" dt="2024-03-31T13:56:49.844" v="22" actId="207"/>
          <ac:cxnSpMkLst>
            <pc:docMk/>
            <pc:sldMk cId="0" sldId="257"/>
            <ac:cxnSpMk id="11273" creationId="{3FC61726-8EE4-1117-22F2-9114B1EE06D2}"/>
          </ac:cxnSpMkLst>
        </pc:cxnChg>
        <pc:cxnChg chg="mod">
          <ac:chgData name="Bjarne Stroustrup" userId="feda092f62fc381e" providerId="LiveId" clId="{DC9CFA11-6269-4F8D-AB33-8DA5B9FBB165}" dt="2024-03-31T13:56:49.844" v="22" actId="207"/>
          <ac:cxnSpMkLst>
            <pc:docMk/>
            <pc:sldMk cId="0" sldId="257"/>
            <ac:cxnSpMk id="11274" creationId="{1EA270DD-AA96-1ADB-D4EF-1DE87163C242}"/>
          </ac:cxnSpMkLst>
        </pc:cxnChg>
        <pc:cxnChg chg="mod">
          <ac:chgData name="Bjarne Stroustrup" userId="feda092f62fc381e" providerId="LiveId" clId="{DC9CFA11-6269-4F8D-AB33-8DA5B9FBB165}" dt="2024-03-31T14:06:07.143" v="57" actId="14100"/>
          <ac:cxnSpMkLst>
            <pc:docMk/>
            <pc:sldMk cId="0" sldId="257"/>
            <ac:cxnSpMk id="11275" creationId="{E9E1A625-02E7-0834-40D6-0EB606FD9707}"/>
          </ac:cxnSpMkLst>
        </pc:cxnChg>
      </pc:sldChg>
      <pc:sldChg chg="modSp modNotes">
        <pc:chgData name="Bjarne Stroustrup" userId="feda092f62fc381e" providerId="LiveId" clId="{DC9CFA11-6269-4F8D-AB33-8DA5B9FBB165}" dt="2024-03-31T01:20:44.520" v="4"/>
        <pc:sldMkLst>
          <pc:docMk/>
          <pc:sldMk cId="0" sldId="258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58"/>
            <ac:spMk id="4" creationId="{021F489E-2B7E-4BC6-BFF4-22D822BC65FE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58"/>
            <ac:spMk id="5" creationId="{1F06E04C-181C-46C4-2D3D-77BE3D22A3CD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58"/>
            <ac:spMk id="7170" creationId="{BC7E5FF0-A56C-9DB2-5772-6F5239A3C023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58"/>
            <ac:spMk id="7171" creationId="{A0384716-DD5F-0A32-8CEF-C54094D7A062}"/>
          </ac:spMkLst>
        </pc:spChg>
      </pc:sldChg>
      <pc:sldChg chg="modSp mod">
        <pc:chgData name="Bjarne Stroustrup" userId="feda092f62fc381e" providerId="LiveId" clId="{DC9CFA11-6269-4F8D-AB33-8DA5B9FBB165}" dt="2024-03-31T14:11:29.834" v="200" actId="404"/>
        <pc:sldMkLst>
          <pc:docMk/>
          <pc:sldMk cId="0" sldId="261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61"/>
            <ac:spMk id="4" creationId="{D1F87283-632A-1986-F29A-CB72FBE46292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61"/>
            <ac:spMk id="5" creationId="{CFCC61ED-DBDD-6CFD-6F9A-FB4E85DE4AAB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61"/>
            <ac:spMk id="10242" creationId="{8FF3F26A-F1B9-7D5C-D668-BC37AD69C8AF}"/>
          </ac:spMkLst>
        </pc:spChg>
        <pc:spChg chg="mod">
          <ac:chgData name="Bjarne Stroustrup" userId="feda092f62fc381e" providerId="LiveId" clId="{DC9CFA11-6269-4F8D-AB33-8DA5B9FBB165}" dt="2024-03-31T14:11:29.834" v="200" actId="404"/>
          <ac:spMkLst>
            <pc:docMk/>
            <pc:sldMk cId="0" sldId="261"/>
            <ac:spMk id="10243" creationId="{8F39BF2F-2342-FB39-CF04-F8D6D681C3D2}"/>
          </ac:spMkLst>
        </pc:spChg>
      </pc:sldChg>
      <pc:sldChg chg="modSp mod">
        <pc:chgData name="Bjarne Stroustrup" userId="feda092f62fc381e" providerId="LiveId" clId="{DC9CFA11-6269-4F8D-AB33-8DA5B9FBB165}" dt="2024-03-31T14:19:42.831" v="385" actId="20577"/>
        <pc:sldMkLst>
          <pc:docMk/>
          <pc:sldMk cId="0" sldId="262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62"/>
            <ac:spMk id="4" creationId="{56FF17C8-C3BA-561B-748F-6060D6049ED2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62"/>
            <ac:spMk id="5" creationId="{5C06AFE8-BB17-A606-35D2-2B5FE1187587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62"/>
            <ac:spMk id="11266" creationId="{DEC5DB2D-5DC8-C3D1-ED25-720ACE5BE7BB}"/>
          </ac:spMkLst>
        </pc:spChg>
        <pc:spChg chg="mod">
          <ac:chgData name="Bjarne Stroustrup" userId="feda092f62fc381e" providerId="LiveId" clId="{DC9CFA11-6269-4F8D-AB33-8DA5B9FBB165}" dt="2024-03-31T14:19:42.831" v="385" actId="20577"/>
          <ac:spMkLst>
            <pc:docMk/>
            <pc:sldMk cId="0" sldId="262"/>
            <ac:spMk id="11267" creationId="{9875856A-15F8-7BAD-9DE4-5D42605E4926}"/>
          </ac:spMkLst>
        </pc:spChg>
      </pc:sldChg>
      <pc:sldChg chg="modSp">
        <pc:chgData name="Bjarne Stroustrup" userId="feda092f62fc381e" providerId="LiveId" clId="{DC9CFA11-6269-4F8D-AB33-8DA5B9FBB165}" dt="2024-03-31T13:56:15.870" v="20" actId="14100"/>
        <pc:sldMkLst>
          <pc:docMk/>
          <pc:sldMk cId="0" sldId="263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63"/>
            <ac:spMk id="4" creationId="{670933D1-56DC-CBFD-2B34-770381EC77A7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63"/>
            <ac:spMk id="5" creationId="{A9FFC345-49F8-1391-4AB7-49679A3E77D7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63"/>
            <ac:spMk id="12290" creationId="{736AC42A-9F48-A533-D6E5-9D1AFA6539CA}"/>
          </ac:spMkLst>
        </pc:spChg>
        <pc:spChg chg="mod">
          <ac:chgData name="Bjarne Stroustrup" userId="feda092f62fc381e" providerId="LiveId" clId="{DC9CFA11-6269-4F8D-AB33-8DA5B9FBB165}" dt="2024-03-31T13:56:15.870" v="20" actId="14100"/>
          <ac:spMkLst>
            <pc:docMk/>
            <pc:sldMk cId="0" sldId="263"/>
            <ac:spMk id="12291" creationId="{2B9BE389-98ED-2EC6-2CA7-2536C4E574DB}"/>
          </ac:spMkLst>
        </pc:spChg>
      </pc:sldChg>
      <pc:sldChg chg="modSp del mod">
        <pc:chgData name="Bjarne Stroustrup" userId="feda092f62fc381e" providerId="LiveId" clId="{DC9CFA11-6269-4F8D-AB33-8DA5B9FBB165}" dt="2024-03-31T15:20:58.255" v="1161" actId="47"/>
        <pc:sldMkLst>
          <pc:docMk/>
          <pc:sldMk cId="0" sldId="265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65"/>
            <ac:spMk id="4" creationId="{A4DC69FC-9623-7C83-3342-219FFDE68E02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65"/>
            <ac:spMk id="5" creationId="{72E071CE-BA4E-09C9-99D3-CA65F9C844D6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65"/>
            <ac:spMk id="14338" creationId="{6022013F-F122-BB5D-3CBA-64EDB50E173B}"/>
          </ac:spMkLst>
        </pc:spChg>
        <pc:spChg chg="mod">
          <ac:chgData name="Bjarne Stroustrup" userId="feda092f62fc381e" providerId="LiveId" clId="{DC9CFA11-6269-4F8D-AB33-8DA5B9FBB165}" dt="2024-03-31T14:40:15.588" v="570" actId="20577"/>
          <ac:spMkLst>
            <pc:docMk/>
            <pc:sldMk cId="0" sldId="265"/>
            <ac:spMk id="14339" creationId="{E49B9DA8-41DF-5D1D-F261-E6A142443AC1}"/>
          </ac:spMkLst>
        </pc:spChg>
      </pc:sldChg>
      <pc:sldChg chg="modSp mod">
        <pc:chgData name="Bjarne Stroustrup" userId="feda092f62fc381e" providerId="LiveId" clId="{DC9CFA11-6269-4F8D-AB33-8DA5B9FBB165}" dt="2024-03-31T14:36:22.179" v="557" actId="14100"/>
        <pc:sldMkLst>
          <pc:docMk/>
          <pc:sldMk cId="0" sldId="266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66"/>
            <ac:spMk id="4" creationId="{3D9347DE-D02D-C2FA-6EE4-341A2E0D38DB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66"/>
            <ac:spMk id="5" creationId="{7A55F077-C28A-E739-78C7-65FE9FE16C8B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66"/>
            <ac:spMk id="15362" creationId="{C8F8418B-B9A8-D451-C19A-42279C80594A}"/>
          </ac:spMkLst>
        </pc:spChg>
        <pc:spChg chg="mod">
          <ac:chgData name="Bjarne Stroustrup" userId="feda092f62fc381e" providerId="LiveId" clId="{DC9CFA11-6269-4F8D-AB33-8DA5B9FBB165}" dt="2024-03-31T14:36:22.179" v="557" actId="14100"/>
          <ac:spMkLst>
            <pc:docMk/>
            <pc:sldMk cId="0" sldId="266"/>
            <ac:spMk id="15363" creationId="{2F3AF1FB-A067-08A8-745D-5BBFF7ACDFC0}"/>
          </ac:spMkLst>
        </pc:spChg>
      </pc:sldChg>
      <pc:sldChg chg="delSp modSp mod">
        <pc:chgData name="Bjarne Stroustrup" userId="feda092f62fc381e" providerId="LiveId" clId="{DC9CFA11-6269-4F8D-AB33-8DA5B9FBB165}" dt="2024-03-31T14:34:27.103" v="527" actId="20577"/>
        <pc:sldMkLst>
          <pc:docMk/>
          <pc:sldMk cId="0" sldId="268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68"/>
            <ac:spMk id="25" creationId="{8130017F-9ACB-2EC7-960D-3A84FF8C9142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68"/>
            <ac:spMk id="26" creationId="{4680D3EC-6B35-8832-4096-B0C7C73FD8DF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68"/>
            <ac:spMk id="17410" creationId="{312AAEAD-E06F-C1FE-8131-E7F9C28E098C}"/>
          </ac:spMkLst>
        </pc:spChg>
        <pc:spChg chg="mod">
          <ac:chgData name="Bjarne Stroustrup" userId="feda092f62fc381e" providerId="LiveId" clId="{DC9CFA11-6269-4F8D-AB33-8DA5B9FBB165}" dt="2024-03-31T14:34:27.103" v="527" actId="20577"/>
          <ac:spMkLst>
            <pc:docMk/>
            <pc:sldMk cId="0" sldId="268"/>
            <ac:spMk id="17411" creationId="{8BF2CA65-300C-CD8E-F4AB-23871B0C6DC3}"/>
          </ac:spMkLst>
        </pc:spChg>
        <pc:spChg chg="mod">
          <ac:chgData name="Bjarne Stroustrup" userId="feda092f62fc381e" providerId="LiveId" clId="{DC9CFA11-6269-4F8D-AB33-8DA5B9FBB165}" dt="2024-03-31T14:32:31.967" v="487" actId="207"/>
          <ac:spMkLst>
            <pc:docMk/>
            <pc:sldMk cId="0" sldId="268"/>
            <ac:spMk id="18437" creationId="{2D89FC58-93CD-9BC0-F30F-3A40BD472E63}"/>
          </ac:spMkLst>
        </pc:spChg>
        <pc:spChg chg="mod">
          <ac:chgData name="Bjarne Stroustrup" userId="feda092f62fc381e" providerId="LiveId" clId="{DC9CFA11-6269-4F8D-AB33-8DA5B9FBB165}" dt="2024-03-31T14:32:31.967" v="487" actId="207"/>
          <ac:spMkLst>
            <pc:docMk/>
            <pc:sldMk cId="0" sldId="268"/>
            <ac:spMk id="18438" creationId="{1D1D8608-7F8B-872F-CC79-AD4A049D5B27}"/>
          </ac:spMkLst>
        </pc:spChg>
        <pc:spChg chg="mod">
          <ac:chgData name="Bjarne Stroustrup" userId="feda092f62fc381e" providerId="LiveId" clId="{DC9CFA11-6269-4F8D-AB33-8DA5B9FBB165}" dt="2024-03-31T14:32:31.967" v="487" actId="207"/>
          <ac:spMkLst>
            <pc:docMk/>
            <pc:sldMk cId="0" sldId="268"/>
            <ac:spMk id="18439" creationId="{254B774C-4A37-12DF-0B0A-DF49C49DAB2A}"/>
          </ac:spMkLst>
        </pc:spChg>
        <pc:spChg chg="mod">
          <ac:chgData name="Bjarne Stroustrup" userId="feda092f62fc381e" providerId="LiveId" clId="{DC9CFA11-6269-4F8D-AB33-8DA5B9FBB165}" dt="2024-03-31T14:32:31.967" v="487" actId="207"/>
          <ac:spMkLst>
            <pc:docMk/>
            <pc:sldMk cId="0" sldId="268"/>
            <ac:spMk id="18440" creationId="{07BBDB04-1C17-F433-0827-47A8192E01D5}"/>
          </ac:spMkLst>
        </pc:spChg>
        <pc:spChg chg="mod">
          <ac:chgData name="Bjarne Stroustrup" userId="feda092f62fc381e" providerId="LiveId" clId="{DC9CFA11-6269-4F8D-AB33-8DA5B9FBB165}" dt="2024-03-31T14:32:31.967" v="487" actId="207"/>
          <ac:spMkLst>
            <pc:docMk/>
            <pc:sldMk cId="0" sldId="268"/>
            <ac:spMk id="18441" creationId="{9EC471B4-85A0-53A1-5549-0A8E03680E25}"/>
          </ac:spMkLst>
        </pc:spChg>
        <pc:spChg chg="mod">
          <ac:chgData name="Bjarne Stroustrup" userId="feda092f62fc381e" providerId="LiveId" clId="{DC9CFA11-6269-4F8D-AB33-8DA5B9FBB165}" dt="2024-03-31T14:32:31.967" v="487" actId="207"/>
          <ac:spMkLst>
            <pc:docMk/>
            <pc:sldMk cId="0" sldId="268"/>
            <ac:spMk id="18442" creationId="{5CDC6BEC-F548-4824-60FA-EF69DB68E3DB}"/>
          </ac:spMkLst>
        </pc:spChg>
        <pc:spChg chg="mod">
          <ac:chgData name="Bjarne Stroustrup" userId="feda092f62fc381e" providerId="LiveId" clId="{DC9CFA11-6269-4F8D-AB33-8DA5B9FBB165}" dt="2024-03-31T14:32:48.676" v="489" actId="14100"/>
          <ac:spMkLst>
            <pc:docMk/>
            <pc:sldMk cId="0" sldId="268"/>
            <ac:spMk id="18443" creationId="{95FE7638-267D-46DB-71FA-23A14A89DFA3}"/>
          </ac:spMkLst>
        </pc:spChg>
        <pc:spChg chg="mod">
          <ac:chgData name="Bjarne Stroustrup" userId="feda092f62fc381e" providerId="LiveId" clId="{DC9CFA11-6269-4F8D-AB33-8DA5B9FBB165}" dt="2024-03-31T14:32:31.967" v="487" actId="207"/>
          <ac:spMkLst>
            <pc:docMk/>
            <pc:sldMk cId="0" sldId="268"/>
            <ac:spMk id="18449" creationId="{6C66D403-387D-6691-9996-D601C2B29B6E}"/>
          </ac:spMkLst>
        </pc:spChg>
        <pc:spChg chg="mod">
          <ac:chgData name="Bjarne Stroustrup" userId="feda092f62fc381e" providerId="LiveId" clId="{DC9CFA11-6269-4F8D-AB33-8DA5B9FBB165}" dt="2024-03-31T14:32:31.967" v="487" actId="207"/>
          <ac:spMkLst>
            <pc:docMk/>
            <pc:sldMk cId="0" sldId="268"/>
            <ac:spMk id="18450" creationId="{1773E6B7-F3F2-96B7-3511-5266589EEFD8}"/>
          </ac:spMkLst>
        </pc:spChg>
        <pc:spChg chg="mod">
          <ac:chgData name="Bjarne Stroustrup" userId="feda092f62fc381e" providerId="LiveId" clId="{DC9CFA11-6269-4F8D-AB33-8DA5B9FBB165}" dt="2024-03-31T14:32:31.967" v="487" actId="207"/>
          <ac:spMkLst>
            <pc:docMk/>
            <pc:sldMk cId="0" sldId="268"/>
            <ac:spMk id="18451" creationId="{BAE01C12-A6C1-BE8C-20C9-F5DD428AC12F}"/>
          </ac:spMkLst>
        </pc:spChg>
        <pc:spChg chg="del mod">
          <ac:chgData name="Bjarne Stroustrup" userId="feda092f62fc381e" providerId="LiveId" clId="{DC9CFA11-6269-4F8D-AB33-8DA5B9FBB165}" dt="2024-03-31T14:34:22.268" v="525" actId="21"/>
          <ac:spMkLst>
            <pc:docMk/>
            <pc:sldMk cId="0" sldId="268"/>
            <ac:spMk id="18454" creationId="{1F3682A5-A9F2-1473-DCBC-32677228C92C}"/>
          </ac:spMkLst>
        </pc:spChg>
        <pc:spChg chg="mod">
          <ac:chgData name="Bjarne Stroustrup" userId="feda092f62fc381e" providerId="LiveId" clId="{DC9CFA11-6269-4F8D-AB33-8DA5B9FBB165}" dt="2024-03-31T14:32:31.967" v="487" actId="207"/>
          <ac:spMkLst>
            <pc:docMk/>
            <pc:sldMk cId="0" sldId="268"/>
            <ac:spMk id="18455" creationId="{8728EE61-399F-04DC-6B61-64CB5CDC796D}"/>
          </ac:spMkLst>
        </pc:spChg>
        <pc:spChg chg="mod">
          <ac:chgData name="Bjarne Stroustrup" userId="feda092f62fc381e" providerId="LiveId" clId="{DC9CFA11-6269-4F8D-AB33-8DA5B9FBB165}" dt="2024-03-31T14:32:42.215" v="488" actId="207"/>
          <ac:spMkLst>
            <pc:docMk/>
            <pc:sldMk cId="0" sldId="268"/>
            <ac:spMk id="18457" creationId="{D8F14828-3FBE-0701-8CC9-3EAECED61DF1}"/>
          </ac:spMkLst>
        </pc:spChg>
        <pc:cxnChg chg="mod">
          <ac:chgData name="Bjarne Stroustrup" userId="feda092f62fc381e" providerId="LiveId" clId="{DC9CFA11-6269-4F8D-AB33-8DA5B9FBB165}" dt="2024-03-31T14:32:31.967" v="487" actId="207"/>
          <ac:cxnSpMkLst>
            <pc:docMk/>
            <pc:sldMk cId="0" sldId="268"/>
            <ac:cxnSpMk id="18444" creationId="{B58DB38D-04EA-B8A5-51CF-67A1893872D6}"/>
          </ac:cxnSpMkLst>
        </pc:cxnChg>
        <pc:cxnChg chg="mod">
          <ac:chgData name="Bjarne Stroustrup" userId="feda092f62fc381e" providerId="LiveId" clId="{DC9CFA11-6269-4F8D-AB33-8DA5B9FBB165}" dt="2024-03-31T14:32:31.967" v="487" actId="207"/>
          <ac:cxnSpMkLst>
            <pc:docMk/>
            <pc:sldMk cId="0" sldId="268"/>
            <ac:cxnSpMk id="18445" creationId="{941D65F4-4B64-6C1B-8A15-EA6CA9F801DE}"/>
          </ac:cxnSpMkLst>
        </pc:cxnChg>
        <pc:cxnChg chg="mod">
          <ac:chgData name="Bjarne Stroustrup" userId="feda092f62fc381e" providerId="LiveId" clId="{DC9CFA11-6269-4F8D-AB33-8DA5B9FBB165}" dt="2024-03-31T14:32:31.967" v="487" actId="207"/>
          <ac:cxnSpMkLst>
            <pc:docMk/>
            <pc:sldMk cId="0" sldId="268"/>
            <ac:cxnSpMk id="18446" creationId="{4CDE653D-9599-E680-BC7D-CA317AC69864}"/>
          </ac:cxnSpMkLst>
        </pc:cxnChg>
        <pc:cxnChg chg="mod">
          <ac:chgData name="Bjarne Stroustrup" userId="feda092f62fc381e" providerId="LiveId" clId="{DC9CFA11-6269-4F8D-AB33-8DA5B9FBB165}" dt="2024-03-31T14:32:31.967" v="487" actId="207"/>
          <ac:cxnSpMkLst>
            <pc:docMk/>
            <pc:sldMk cId="0" sldId="268"/>
            <ac:cxnSpMk id="18447" creationId="{9A9A1D75-7515-8A8D-E6F1-F7DC989A7B8E}"/>
          </ac:cxnSpMkLst>
        </pc:cxnChg>
        <pc:cxnChg chg="mod">
          <ac:chgData name="Bjarne Stroustrup" userId="feda092f62fc381e" providerId="LiveId" clId="{DC9CFA11-6269-4F8D-AB33-8DA5B9FBB165}" dt="2024-03-31T14:32:48.676" v="489" actId="14100"/>
          <ac:cxnSpMkLst>
            <pc:docMk/>
            <pc:sldMk cId="0" sldId="268"/>
            <ac:cxnSpMk id="18448" creationId="{27272ACF-48FD-91DF-CC7E-44CA7BB7AC40}"/>
          </ac:cxnSpMkLst>
        </pc:cxnChg>
        <pc:cxnChg chg="mod">
          <ac:chgData name="Bjarne Stroustrup" userId="feda092f62fc381e" providerId="LiveId" clId="{DC9CFA11-6269-4F8D-AB33-8DA5B9FBB165}" dt="2024-03-31T14:32:31.967" v="487" actId="207"/>
          <ac:cxnSpMkLst>
            <pc:docMk/>
            <pc:sldMk cId="0" sldId="268"/>
            <ac:cxnSpMk id="18452" creationId="{830B0E05-A506-C8D3-AF9F-1E60F60F304F}"/>
          </ac:cxnSpMkLst>
        </pc:cxnChg>
        <pc:cxnChg chg="mod">
          <ac:chgData name="Bjarne Stroustrup" userId="feda092f62fc381e" providerId="LiveId" clId="{DC9CFA11-6269-4F8D-AB33-8DA5B9FBB165}" dt="2024-03-31T14:33:54.531" v="494" actId="14100"/>
          <ac:cxnSpMkLst>
            <pc:docMk/>
            <pc:sldMk cId="0" sldId="268"/>
            <ac:cxnSpMk id="18453" creationId="{B50256DC-94DA-1621-AE39-5E77FDCE686C}"/>
          </ac:cxnSpMkLst>
        </pc:cxnChg>
        <pc:cxnChg chg="mod">
          <ac:chgData name="Bjarne Stroustrup" userId="feda092f62fc381e" providerId="LiveId" clId="{DC9CFA11-6269-4F8D-AB33-8DA5B9FBB165}" dt="2024-03-31T14:32:31.967" v="487" actId="207"/>
          <ac:cxnSpMkLst>
            <pc:docMk/>
            <pc:sldMk cId="0" sldId="268"/>
            <ac:cxnSpMk id="18456" creationId="{A9858284-3120-E03A-BBDD-959E6E7F1284}"/>
          </ac:cxnSpMkLst>
        </pc:cxnChg>
      </pc:sldChg>
      <pc:sldChg chg="modSp">
        <pc:chgData name="Bjarne Stroustrup" userId="feda092f62fc381e" providerId="LiveId" clId="{DC9CFA11-6269-4F8D-AB33-8DA5B9FBB165}" dt="2024-03-31T14:32:05.256" v="486" actId="14100"/>
        <pc:sldMkLst>
          <pc:docMk/>
          <pc:sldMk cId="0" sldId="274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74"/>
            <ac:spMk id="11" creationId="{AB67B59C-5A75-A2EB-4CC5-822E9B436E39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74"/>
            <ac:spMk id="12" creationId="{B30DB728-BCB8-0885-DD01-ECE3D5984FCA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74"/>
            <ac:spMk id="17413" creationId="{D27B22BB-C8ED-5491-188C-D51462B9FC58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74"/>
            <ac:spMk id="17414" creationId="{B31CF20E-FF6B-6E9E-92EE-C08C17815982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74"/>
            <ac:spMk id="17415" creationId="{AC9B9FFC-B7AC-B000-C024-5CCCDEC850EF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74"/>
            <ac:spMk id="17416" creationId="{FEE59F74-56BD-DFFA-5017-B95AA5A3462A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74"/>
            <ac:spMk id="17417" creationId="{4345BB80-EBF5-E19A-C1A0-70B4AE4B735B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74"/>
            <ac:spMk id="17418" creationId="{F9E8338B-E824-F20C-FAEF-E95BBD9376D4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74"/>
            <ac:spMk id="17419" creationId="{6C91D6DE-C750-FE55-B29C-532B307532B1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74"/>
            <ac:spMk id="23554" creationId="{BDC46556-4F7F-5483-2A9F-86CE65B03B5A}"/>
          </ac:spMkLst>
        </pc:spChg>
        <pc:spChg chg="mod">
          <ac:chgData name="Bjarne Stroustrup" userId="feda092f62fc381e" providerId="LiveId" clId="{DC9CFA11-6269-4F8D-AB33-8DA5B9FBB165}" dt="2024-03-31T14:32:05.256" v="486" actId="14100"/>
          <ac:spMkLst>
            <pc:docMk/>
            <pc:sldMk cId="0" sldId="274"/>
            <ac:spMk id="23555" creationId="{3305AD8E-37F8-6025-E010-97361FEBA166}"/>
          </ac:spMkLst>
        </pc:spChg>
      </pc:sldChg>
      <pc:sldChg chg="modSp mod">
        <pc:chgData name="Bjarne Stroustrup" userId="feda092f62fc381e" providerId="LiveId" clId="{DC9CFA11-6269-4F8D-AB33-8DA5B9FBB165}" dt="2024-03-31T15:49:38.788" v="1911" actId="114"/>
        <pc:sldMkLst>
          <pc:docMk/>
          <pc:sldMk cId="0" sldId="285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85"/>
            <ac:spMk id="4" creationId="{CA48DE6D-1795-723E-3174-92ADB87E464A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85"/>
            <ac:spMk id="5" creationId="{B80F7935-5E39-F031-CF41-9F92A080808F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85"/>
            <ac:spMk id="35842" creationId="{BB7D50C4-A9A4-2066-41E2-E796FB3FB862}"/>
          </ac:spMkLst>
        </pc:spChg>
        <pc:spChg chg="mod">
          <ac:chgData name="Bjarne Stroustrup" userId="feda092f62fc381e" providerId="LiveId" clId="{DC9CFA11-6269-4F8D-AB33-8DA5B9FBB165}" dt="2024-03-31T15:49:38.788" v="1911" actId="114"/>
          <ac:spMkLst>
            <pc:docMk/>
            <pc:sldMk cId="0" sldId="285"/>
            <ac:spMk id="35843" creationId="{51CF0939-E3AC-37D1-F517-E2FCE1D13EF7}"/>
          </ac:spMkLst>
        </pc:spChg>
      </pc:sldChg>
      <pc:sldChg chg="modSp mod">
        <pc:chgData name="Bjarne Stroustrup" userId="feda092f62fc381e" providerId="LiveId" clId="{DC9CFA11-6269-4F8D-AB33-8DA5B9FBB165}" dt="2024-03-31T15:23:10.388" v="1221" actId="20577"/>
        <pc:sldMkLst>
          <pc:docMk/>
          <pc:sldMk cId="0" sldId="289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89"/>
            <ac:spMk id="4" creationId="{AFCFC095-EF16-D9D9-278F-AEE1527FD86C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89"/>
            <ac:spMk id="5" creationId="{AC768073-E534-B179-60F3-CE7BE3017B81}"/>
          </ac:spMkLst>
        </pc:spChg>
        <pc:spChg chg="mod">
          <ac:chgData name="Bjarne Stroustrup" userId="feda092f62fc381e" providerId="LiveId" clId="{DC9CFA11-6269-4F8D-AB33-8DA5B9FBB165}" dt="2024-03-31T15:23:10.388" v="1221" actId="20577"/>
          <ac:spMkLst>
            <pc:docMk/>
            <pc:sldMk cId="0" sldId="289"/>
            <ac:spMk id="43010" creationId="{42D5EC14-CE5E-5667-C18C-FD536C17068C}"/>
          </ac:spMkLst>
        </pc:spChg>
        <pc:spChg chg="mod">
          <ac:chgData name="Bjarne Stroustrup" userId="feda092f62fc381e" providerId="LiveId" clId="{DC9CFA11-6269-4F8D-AB33-8DA5B9FBB165}" dt="2024-03-31T15:01:27.520" v="899" actId="20577"/>
          <ac:spMkLst>
            <pc:docMk/>
            <pc:sldMk cId="0" sldId="289"/>
            <ac:spMk id="43011" creationId="{B6A57D2C-CA35-C376-813E-313B7ED5A2EB}"/>
          </ac:spMkLst>
        </pc:spChg>
      </pc:sldChg>
      <pc:sldChg chg="modSp mod">
        <pc:chgData name="Bjarne Stroustrup" userId="feda092f62fc381e" providerId="LiveId" clId="{DC9CFA11-6269-4F8D-AB33-8DA5B9FBB165}" dt="2024-03-31T15:23:32.789" v="1253" actId="20577"/>
        <pc:sldMkLst>
          <pc:docMk/>
          <pc:sldMk cId="0" sldId="290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90"/>
            <ac:spMk id="4" creationId="{69D04FDF-2E66-F394-2D21-D27181CD902C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90"/>
            <ac:spMk id="5" creationId="{827358E1-4EDD-FFB3-F4C6-25296C5B79D7}"/>
          </ac:spMkLst>
        </pc:spChg>
        <pc:spChg chg="mod">
          <ac:chgData name="Bjarne Stroustrup" userId="feda092f62fc381e" providerId="LiveId" clId="{DC9CFA11-6269-4F8D-AB33-8DA5B9FBB165}" dt="2024-03-31T15:23:32.789" v="1253" actId="20577"/>
          <ac:spMkLst>
            <pc:docMk/>
            <pc:sldMk cId="0" sldId="290"/>
            <ac:spMk id="44034" creationId="{E9CCCB1A-2758-EE67-DF22-ECA622ECEC42}"/>
          </ac:spMkLst>
        </pc:spChg>
        <pc:spChg chg="mod">
          <ac:chgData name="Bjarne Stroustrup" userId="feda092f62fc381e" providerId="LiveId" clId="{DC9CFA11-6269-4F8D-AB33-8DA5B9FBB165}" dt="2024-03-31T15:04:17.432" v="934" actId="20577"/>
          <ac:spMkLst>
            <pc:docMk/>
            <pc:sldMk cId="0" sldId="290"/>
            <ac:spMk id="44035" creationId="{9FFB2D32-2F00-DCBB-8347-085C34112DA4}"/>
          </ac:spMkLst>
        </pc:spChg>
      </pc:sldChg>
      <pc:sldChg chg="modSp mod">
        <pc:chgData name="Bjarne Stroustrup" userId="feda092f62fc381e" providerId="LiveId" clId="{DC9CFA11-6269-4F8D-AB33-8DA5B9FBB165}" dt="2024-03-31T15:23:23.174" v="1237" actId="20577"/>
        <pc:sldMkLst>
          <pc:docMk/>
          <pc:sldMk cId="0" sldId="291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91"/>
            <ac:spMk id="4" creationId="{A2EF3629-BE63-F534-5D28-803754C28584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91"/>
            <ac:spMk id="5" creationId="{7FE680A8-7774-12D9-65C2-45281BC57447}"/>
          </ac:spMkLst>
        </pc:spChg>
        <pc:spChg chg="mod">
          <ac:chgData name="Bjarne Stroustrup" userId="feda092f62fc381e" providerId="LiveId" clId="{DC9CFA11-6269-4F8D-AB33-8DA5B9FBB165}" dt="2024-03-31T15:23:23.174" v="1237" actId="20577"/>
          <ac:spMkLst>
            <pc:docMk/>
            <pc:sldMk cId="0" sldId="291"/>
            <ac:spMk id="45058" creationId="{35CC44C7-2008-E4C9-646F-1534942BE78D}"/>
          </ac:spMkLst>
        </pc:spChg>
        <pc:spChg chg="mod">
          <ac:chgData name="Bjarne Stroustrup" userId="feda092f62fc381e" providerId="LiveId" clId="{DC9CFA11-6269-4F8D-AB33-8DA5B9FBB165}" dt="2024-03-31T15:01:03.830" v="880" actId="20577"/>
          <ac:spMkLst>
            <pc:docMk/>
            <pc:sldMk cId="0" sldId="291"/>
            <ac:spMk id="45059" creationId="{568A2EC8-EF58-A68A-54E6-670CCCE5550D}"/>
          </ac:spMkLst>
        </pc:spChg>
      </pc:sldChg>
      <pc:sldChg chg="modSp mod">
        <pc:chgData name="Bjarne Stroustrup" userId="feda092f62fc381e" providerId="LiveId" clId="{DC9CFA11-6269-4F8D-AB33-8DA5B9FBB165}" dt="2024-03-31T15:22:57.509" v="1217" actId="20577"/>
        <pc:sldMkLst>
          <pc:docMk/>
          <pc:sldMk cId="0" sldId="293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93"/>
            <ac:spMk id="4" creationId="{5FF7534F-1BAE-90FB-FA9A-F372D1AFFB75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93"/>
            <ac:spMk id="5" creationId="{AF4C534D-2624-4F26-FD1C-8BF8A5B58BCC}"/>
          </ac:spMkLst>
        </pc:spChg>
        <pc:spChg chg="mod">
          <ac:chgData name="Bjarne Stroustrup" userId="feda092f62fc381e" providerId="LiveId" clId="{DC9CFA11-6269-4F8D-AB33-8DA5B9FBB165}" dt="2024-03-31T15:22:57.509" v="1217" actId="20577"/>
          <ac:spMkLst>
            <pc:docMk/>
            <pc:sldMk cId="0" sldId="293"/>
            <ac:spMk id="47106" creationId="{0A411E21-40B2-FD44-E0CC-73B71413A25E}"/>
          </ac:spMkLst>
        </pc:spChg>
        <pc:spChg chg="mod">
          <ac:chgData name="Bjarne Stroustrup" userId="feda092f62fc381e" providerId="LiveId" clId="{DC9CFA11-6269-4F8D-AB33-8DA5B9FBB165}" dt="2024-03-31T14:59:19.855" v="829" actId="20577"/>
          <ac:spMkLst>
            <pc:docMk/>
            <pc:sldMk cId="0" sldId="293"/>
            <ac:spMk id="47107" creationId="{9B5FD2D5-0DC9-3473-1B09-0FF38FD28291}"/>
          </ac:spMkLst>
        </pc:spChg>
      </pc:sldChg>
      <pc:sldChg chg="modSp mod">
        <pc:chgData name="Bjarne Stroustrup" userId="feda092f62fc381e" providerId="LiveId" clId="{DC9CFA11-6269-4F8D-AB33-8DA5B9FBB165}" dt="2024-03-31T15:23:46.572" v="1269" actId="20577"/>
        <pc:sldMkLst>
          <pc:docMk/>
          <pc:sldMk cId="0" sldId="294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94"/>
            <ac:spMk id="4" creationId="{6D9E9005-6036-2604-79DC-B7D1BC7C102C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94"/>
            <ac:spMk id="5" creationId="{0D8ABA8C-0C98-D839-0B72-57DB96826E48}"/>
          </ac:spMkLst>
        </pc:spChg>
        <pc:spChg chg="mod">
          <ac:chgData name="Bjarne Stroustrup" userId="feda092f62fc381e" providerId="LiveId" clId="{DC9CFA11-6269-4F8D-AB33-8DA5B9FBB165}" dt="2024-03-31T15:23:46.572" v="1269" actId="20577"/>
          <ac:spMkLst>
            <pc:docMk/>
            <pc:sldMk cId="0" sldId="294"/>
            <ac:spMk id="48130" creationId="{75FB7678-0062-36E5-CF30-8F9D84D444DE}"/>
          </ac:spMkLst>
        </pc:spChg>
        <pc:spChg chg="mod">
          <ac:chgData name="Bjarne Stroustrup" userId="feda092f62fc381e" providerId="LiveId" clId="{DC9CFA11-6269-4F8D-AB33-8DA5B9FBB165}" dt="2024-03-31T15:08:25.296" v="981" actId="20577"/>
          <ac:spMkLst>
            <pc:docMk/>
            <pc:sldMk cId="0" sldId="294"/>
            <ac:spMk id="48131" creationId="{27B8ADCB-20F1-4058-38B6-7CBD3D9ADE29}"/>
          </ac:spMkLst>
        </pc:spChg>
      </pc:sldChg>
      <pc:sldChg chg="addSp delSp modSp mod">
        <pc:chgData name="Bjarne Stroustrup" userId="feda092f62fc381e" providerId="LiveId" clId="{DC9CFA11-6269-4F8D-AB33-8DA5B9FBB165}" dt="2024-03-31T15:22:22.271" v="1193" actId="478"/>
        <pc:sldMkLst>
          <pc:docMk/>
          <pc:sldMk cId="0" sldId="297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97"/>
            <ac:spMk id="4" creationId="{0FB996C5-5B99-F9E6-58AF-BF73CF303231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97"/>
            <ac:spMk id="5" creationId="{E9D1EB18-3C52-F630-7BBE-12E643642AAA}"/>
          </ac:spMkLst>
        </pc:spChg>
        <pc:spChg chg="mod">
          <ac:chgData name="Bjarne Stroustrup" userId="feda092f62fc381e" providerId="LiveId" clId="{DC9CFA11-6269-4F8D-AB33-8DA5B9FBB165}" dt="2024-03-31T15:21:24.269" v="1188" actId="20577"/>
          <ac:spMkLst>
            <pc:docMk/>
            <pc:sldMk cId="0" sldId="297"/>
            <ac:spMk id="51204" creationId="{C7F55398-E83A-F425-D6F2-767AD40ED4DD}"/>
          </ac:spMkLst>
        </pc:spChg>
        <pc:picChg chg="add mod">
          <ac:chgData name="Bjarne Stroustrup" userId="feda092f62fc381e" providerId="LiveId" clId="{DC9CFA11-6269-4F8D-AB33-8DA5B9FBB165}" dt="2024-03-31T14:51:03.128" v="681"/>
          <ac:picMkLst>
            <pc:docMk/>
            <pc:sldMk cId="0" sldId="297"/>
            <ac:picMk id="2" creationId="{3453F1B0-CEAF-B7C0-E0CC-664017D3DF6E}"/>
          </ac:picMkLst>
        </pc:picChg>
        <pc:picChg chg="add del mod">
          <ac:chgData name="Bjarne Stroustrup" userId="feda092f62fc381e" providerId="LiveId" clId="{DC9CFA11-6269-4F8D-AB33-8DA5B9FBB165}" dt="2024-03-31T15:22:22.271" v="1193" actId="478"/>
          <ac:picMkLst>
            <pc:docMk/>
            <pc:sldMk cId="0" sldId="297"/>
            <ac:picMk id="6" creationId="{5471A963-7167-C0B5-3F20-B72ECAE8EA89}"/>
          </ac:picMkLst>
        </pc:picChg>
        <pc:picChg chg="del mod">
          <ac:chgData name="Bjarne Stroustrup" userId="feda092f62fc381e" providerId="LiveId" clId="{DC9CFA11-6269-4F8D-AB33-8DA5B9FBB165}" dt="2024-03-31T14:51:11.145" v="682" actId="478"/>
          <ac:picMkLst>
            <pc:docMk/>
            <pc:sldMk cId="0" sldId="297"/>
            <ac:picMk id="21508" creationId="{A228BCFF-B48D-4E3B-0A68-A19D80E24B4B}"/>
          </ac:picMkLst>
        </pc:picChg>
      </pc:sldChg>
      <pc:sldChg chg="addSp delSp modSp mod">
        <pc:chgData name="Bjarne Stroustrup" userId="feda092f62fc381e" providerId="LiveId" clId="{DC9CFA11-6269-4F8D-AB33-8DA5B9FBB165}" dt="2024-03-31T15:23:05.294" v="1219" actId="20577"/>
        <pc:sldMkLst>
          <pc:docMk/>
          <pc:sldMk cId="0" sldId="298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98"/>
            <ac:spMk id="4" creationId="{8213770D-1D9E-64E1-06BF-825DB2CC5310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98"/>
            <ac:spMk id="5" creationId="{8E243F50-C008-0D62-5998-AB71CF689333}"/>
          </ac:spMkLst>
        </pc:spChg>
        <pc:spChg chg="mod">
          <ac:chgData name="Bjarne Stroustrup" userId="feda092f62fc381e" providerId="LiveId" clId="{DC9CFA11-6269-4F8D-AB33-8DA5B9FBB165}" dt="2024-03-31T15:23:05.294" v="1219" actId="20577"/>
          <ac:spMkLst>
            <pc:docMk/>
            <pc:sldMk cId="0" sldId="298"/>
            <ac:spMk id="53252" creationId="{80336F64-643F-B520-4419-7DFC8D355956}"/>
          </ac:spMkLst>
        </pc:spChg>
        <pc:picChg chg="add mod">
          <ac:chgData name="Bjarne Stroustrup" userId="feda092f62fc381e" providerId="LiveId" clId="{DC9CFA11-6269-4F8D-AB33-8DA5B9FBB165}" dt="2024-03-31T14:55:40.912" v="794" actId="962"/>
          <ac:picMkLst>
            <pc:docMk/>
            <pc:sldMk cId="0" sldId="298"/>
            <ac:picMk id="3" creationId="{1722551A-2C38-4D01-B74E-E03F3EA2B9D2}"/>
          </ac:picMkLst>
        </pc:picChg>
        <pc:picChg chg="del mod">
          <ac:chgData name="Bjarne Stroustrup" userId="feda092f62fc381e" providerId="LiveId" clId="{DC9CFA11-6269-4F8D-AB33-8DA5B9FBB165}" dt="2024-03-31T14:55:47.386" v="795" actId="478"/>
          <ac:picMkLst>
            <pc:docMk/>
            <pc:sldMk cId="0" sldId="298"/>
            <ac:picMk id="23556" creationId="{8F5E78CD-5A44-3642-6BD5-7CDB6A391BBF}"/>
          </ac:picMkLst>
        </pc:picChg>
      </pc:sldChg>
      <pc:sldChg chg="addSp delSp modSp mod modNotesTx">
        <pc:chgData name="Bjarne Stroustrup" userId="feda092f62fc381e" providerId="LiveId" clId="{DC9CFA11-6269-4F8D-AB33-8DA5B9FBB165}" dt="2024-03-31T15:00:05.428" v="867" actId="20577"/>
        <pc:sldMkLst>
          <pc:docMk/>
          <pc:sldMk cId="0" sldId="299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99"/>
            <ac:spMk id="4" creationId="{A794C5E2-A2FB-8AD9-7E87-0155E4D4E165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299"/>
            <ac:spMk id="6" creationId="{452CC135-D525-03ED-8B2A-323A4B89A501}"/>
          </ac:spMkLst>
        </pc:spChg>
        <pc:spChg chg="mod">
          <ac:chgData name="Bjarne Stroustrup" userId="feda092f62fc381e" providerId="LiveId" clId="{DC9CFA11-6269-4F8D-AB33-8DA5B9FBB165}" dt="2024-03-31T14:59:53.205" v="834" actId="1076"/>
          <ac:spMkLst>
            <pc:docMk/>
            <pc:sldMk cId="0" sldId="299"/>
            <ac:spMk id="25604" creationId="{A329355A-45AC-2DCC-BA51-E74C8B32883D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299"/>
            <ac:spMk id="55300" creationId="{24F1BEA1-5BFB-BDE8-38A4-13AE73E9B6D8}"/>
          </ac:spMkLst>
        </pc:spChg>
        <pc:picChg chg="add mod">
          <ac:chgData name="Bjarne Stroustrup" userId="feda092f62fc381e" providerId="LiveId" clId="{DC9CFA11-6269-4F8D-AB33-8DA5B9FBB165}" dt="2024-03-31T14:59:42" v="832" actId="962"/>
          <ac:picMkLst>
            <pc:docMk/>
            <pc:sldMk cId="0" sldId="299"/>
            <ac:picMk id="3" creationId="{9AE3552C-EBE2-FB56-70E4-FD290C2B0B3C}"/>
          </ac:picMkLst>
        </pc:picChg>
        <pc:picChg chg="del mod">
          <ac:chgData name="Bjarne Stroustrup" userId="feda092f62fc381e" providerId="LiveId" clId="{DC9CFA11-6269-4F8D-AB33-8DA5B9FBB165}" dt="2024-03-31T14:59:44.899" v="833" actId="478"/>
          <ac:picMkLst>
            <pc:docMk/>
            <pc:sldMk cId="0" sldId="299"/>
            <ac:picMk id="25605" creationId="{96E6B955-47FE-B532-4D84-FFF2F52E6E00}"/>
          </ac:picMkLst>
        </pc:picChg>
      </pc:sldChg>
      <pc:sldChg chg="addSp delSp modSp mod">
        <pc:chgData name="Bjarne Stroustrup" userId="feda092f62fc381e" providerId="LiveId" clId="{DC9CFA11-6269-4F8D-AB33-8DA5B9FBB165}" dt="2024-03-31T15:01:54.752" v="903" actId="478"/>
        <pc:sldMkLst>
          <pc:docMk/>
          <pc:sldMk cId="0" sldId="300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00"/>
            <ac:spMk id="4" creationId="{84F57488-1375-FBE6-0F18-D398BC07CEEC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00"/>
            <ac:spMk id="5" creationId="{B65EBAC1-7F56-5B94-900F-950C4688D0D8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300"/>
            <ac:spMk id="57348" creationId="{117F2F60-73E0-1262-BE34-896B4F38E174}"/>
          </ac:spMkLst>
        </pc:spChg>
        <pc:picChg chg="add mod">
          <ac:chgData name="Bjarne Stroustrup" userId="feda092f62fc381e" providerId="LiveId" clId="{DC9CFA11-6269-4F8D-AB33-8DA5B9FBB165}" dt="2024-03-31T15:01:51.638" v="902" actId="962"/>
          <ac:picMkLst>
            <pc:docMk/>
            <pc:sldMk cId="0" sldId="300"/>
            <ac:picMk id="3" creationId="{6F2A2C86-8B38-CD62-ACD8-5548648AAB53}"/>
          </ac:picMkLst>
        </pc:picChg>
        <pc:picChg chg="del mod">
          <ac:chgData name="Bjarne Stroustrup" userId="feda092f62fc381e" providerId="LiveId" clId="{DC9CFA11-6269-4F8D-AB33-8DA5B9FBB165}" dt="2024-03-31T15:01:54.752" v="903" actId="478"/>
          <ac:picMkLst>
            <pc:docMk/>
            <pc:sldMk cId="0" sldId="300"/>
            <ac:picMk id="27652" creationId="{4CEEB939-A932-FB25-3AED-68534221F919}"/>
          </ac:picMkLst>
        </pc:picChg>
      </pc:sldChg>
      <pc:sldChg chg="addSp delSp modSp mod">
        <pc:chgData name="Bjarne Stroustrup" userId="feda092f62fc381e" providerId="LiveId" clId="{DC9CFA11-6269-4F8D-AB33-8DA5B9FBB165}" dt="2024-03-31T15:51:07.191" v="1917" actId="255"/>
        <pc:sldMkLst>
          <pc:docMk/>
          <pc:sldMk cId="0" sldId="301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01"/>
            <ac:spMk id="4" creationId="{B6E44D36-4018-9D00-0A07-69608D84CC36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01"/>
            <ac:spMk id="5" creationId="{4CF2392D-C263-ECC1-1095-7BCCA62C4A29}"/>
          </ac:spMkLst>
        </pc:spChg>
        <pc:spChg chg="mod">
          <ac:chgData name="Bjarne Stroustrup" userId="feda092f62fc381e" providerId="LiveId" clId="{DC9CFA11-6269-4F8D-AB33-8DA5B9FBB165}" dt="2024-03-31T15:51:07.191" v="1917" actId="255"/>
          <ac:spMkLst>
            <pc:docMk/>
            <pc:sldMk cId="0" sldId="301"/>
            <ac:spMk id="59396" creationId="{1E31624C-3297-481A-335F-B94F917171E1}"/>
          </ac:spMkLst>
        </pc:spChg>
        <pc:picChg chg="add del mod">
          <ac:chgData name="Bjarne Stroustrup" userId="feda092f62fc381e" providerId="LiveId" clId="{DC9CFA11-6269-4F8D-AB33-8DA5B9FBB165}" dt="2024-03-31T15:05:14.103" v="938" actId="478"/>
          <ac:picMkLst>
            <pc:docMk/>
            <pc:sldMk cId="0" sldId="301"/>
            <ac:picMk id="3" creationId="{41CD3842-975C-B865-A5CE-339633BB4775}"/>
          </ac:picMkLst>
        </pc:picChg>
        <pc:picChg chg="add mod">
          <ac:chgData name="Bjarne Stroustrup" userId="feda092f62fc381e" providerId="LiveId" clId="{DC9CFA11-6269-4F8D-AB33-8DA5B9FBB165}" dt="2024-03-31T15:06:25.459" v="941" actId="962"/>
          <ac:picMkLst>
            <pc:docMk/>
            <pc:sldMk cId="0" sldId="301"/>
            <ac:picMk id="7" creationId="{3971E298-C16C-1589-7B59-6076002AAA5F}"/>
          </ac:picMkLst>
        </pc:picChg>
        <pc:picChg chg="del mod">
          <ac:chgData name="Bjarne Stroustrup" userId="feda092f62fc381e" providerId="LiveId" clId="{DC9CFA11-6269-4F8D-AB33-8DA5B9FBB165}" dt="2024-03-31T15:06:28.919" v="942" actId="478"/>
          <ac:picMkLst>
            <pc:docMk/>
            <pc:sldMk cId="0" sldId="301"/>
            <ac:picMk id="29700" creationId="{E111492D-9C46-568E-0A10-29F512A6EEE5}"/>
          </ac:picMkLst>
        </pc:picChg>
      </pc:sldChg>
      <pc:sldChg chg="addSp delSp modSp mod">
        <pc:chgData name="Bjarne Stroustrup" userId="feda092f62fc381e" providerId="LiveId" clId="{DC9CFA11-6269-4F8D-AB33-8DA5B9FBB165}" dt="2024-03-31T15:08:46.703" v="985" actId="478"/>
        <pc:sldMkLst>
          <pc:docMk/>
          <pc:sldMk cId="0" sldId="302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02"/>
            <ac:spMk id="4" creationId="{9AC81AE3-F6C5-B17F-E381-740D7CBC8218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02"/>
            <ac:spMk id="5" creationId="{2C6AC594-52F5-9F92-DA13-A8F36EBBA5AB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302"/>
            <ac:spMk id="61444" creationId="{F3C6D94E-8F5C-A785-0C11-A08CF3AEA10F}"/>
          </ac:spMkLst>
        </pc:spChg>
        <pc:picChg chg="add mod">
          <ac:chgData name="Bjarne Stroustrup" userId="feda092f62fc381e" providerId="LiveId" clId="{DC9CFA11-6269-4F8D-AB33-8DA5B9FBB165}" dt="2024-03-31T15:08:41.854" v="984" actId="962"/>
          <ac:picMkLst>
            <pc:docMk/>
            <pc:sldMk cId="0" sldId="302"/>
            <ac:picMk id="3" creationId="{2E3E9A61-B779-C7D9-3616-1B65BCFFFCB0}"/>
          </ac:picMkLst>
        </pc:picChg>
        <pc:picChg chg="del mod">
          <ac:chgData name="Bjarne Stroustrup" userId="feda092f62fc381e" providerId="LiveId" clId="{DC9CFA11-6269-4F8D-AB33-8DA5B9FBB165}" dt="2024-03-31T15:08:46.703" v="985" actId="478"/>
          <ac:picMkLst>
            <pc:docMk/>
            <pc:sldMk cId="0" sldId="302"/>
            <ac:picMk id="31748" creationId="{3BCBCE7C-1CA3-241D-260C-DAA6A0296511}"/>
          </ac:picMkLst>
        </pc:picChg>
      </pc:sldChg>
      <pc:sldChg chg="modSp mod">
        <pc:chgData name="Bjarne Stroustrup" userId="feda092f62fc381e" providerId="LiveId" clId="{DC9CFA11-6269-4F8D-AB33-8DA5B9FBB165}" dt="2024-03-31T15:48:57.031" v="1899" actId="20577"/>
        <pc:sldMkLst>
          <pc:docMk/>
          <pc:sldMk cId="0" sldId="304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04"/>
            <ac:spMk id="4" creationId="{0B6C2BC9-869C-1FC9-5F60-65759455D77C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04"/>
            <ac:spMk id="5" creationId="{8C1BBD58-9243-06CC-B0E0-616474A2D509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304"/>
            <ac:spMk id="65538" creationId="{A7B6E183-6BBF-8ED7-ECF9-46E3BA958141}"/>
          </ac:spMkLst>
        </pc:spChg>
        <pc:spChg chg="mod">
          <ac:chgData name="Bjarne Stroustrup" userId="feda092f62fc381e" providerId="LiveId" clId="{DC9CFA11-6269-4F8D-AB33-8DA5B9FBB165}" dt="2024-03-31T15:48:57.031" v="1899" actId="20577"/>
          <ac:spMkLst>
            <pc:docMk/>
            <pc:sldMk cId="0" sldId="304"/>
            <ac:spMk id="65539" creationId="{F6DF674B-0699-2653-9AC9-11F9FBBD704B}"/>
          </ac:spMkLst>
        </pc:spChg>
      </pc:sldChg>
      <pc:sldChg chg="modSp">
        <pc:chgData name="Bjarne Stroustrup" userId="feda092f62fc381e" providerId="LiveId" clId="{DC9CFA11-6269-4F8D-AB33-8DA5B9FBB165}" dt="2024-03-31T13:56:26.858" v="21" actId="14100"/>
        <pc:sldMkLst>
          <pc:docMk/>
          <pc:sldMk cId="0" sldId="306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06"/>
            <ac:spMk id="4" creationId="{C5296D63-F4E0-FD8F-3DA7-33D04B3952B0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06"/>
            <ac:spMk id="5" creationId="{16E41743-58FA-E3FA-7D4D-2B4259C1B866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306"/>
            <ac:spMk id="68610" creationId="{AF2D771C-F28A-537B-C5DC-AD595A0BCD0B}"/>
          </ac:spMkLst>
        </pc:spChg>
        <pc:spChg chg="mod">
          <ac:chgData name="Bjarne Stroustrup" userId="feda092f62fc381e" providerId="LiveId" clId="{DC9CFA11-6269-4F8D-AB33-8DA5B9FBB165}" dt="2024-03-31T13:56:26.858" v="21" actId="14100"/>
          <ac:spMkLst>
            <pc:docMk/>
            <pc:sldMk cId="0" sldId="306"/>
            <ac:spMk id="68611" creationId="{CB3F88E9-52C3-9825-8D70-DB0ECD4CD5A7}"/>
          </ac:spMkLst>
        </pc:spChg>
      </pc:sldChg>
      <pc:sldChg chg="addSp delSp modSp mod modNotesTx">
        <pc:chgData name="Bjarne Stroustrup" userId="feda092f62fc381e" providerId="LiveId" clId="{DC9CFA11-6269-4F8D-AB33-8DA5B9FBB165}" dt="2024-03-31T15:41:59.034" v="1763" actId="20577"/>
        <pc:sldMkLst>
          <pc:docMk/>
          <pc:sldMk cId="0" sldId="309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09"/>
            <ac:spMk id="4" creationId="{D1A76BAE-AB58-C218-344F-75F0E7F81926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09"/>
            <ac:spMk id="5" creationId="{B5B997EF-D5BC-09EC-DAD1-B28FC8D88DBD}"/>
          </ac:spMkLst>
        </pc:spChg>
        <pc:spChg chg="mod">
          <ac:chgData name="Bjarne Stroustrup" userId="feda092f62fc381e" providerId="LiveId" clId="{DC9CFA11-6269-4F8D-AB33-8DA5B9FBB165}" dt="2024-03-31T15:38:59.092" v="1588" actId="20577"/>
          <ac:spMkLst>
            <pc:docMk/>
            <pc:sldMk cId="0" sldId="309"/>
            <ac:spMk id="73732" creationId="{FF0D780B-E40D-CA9F-4E27-898D90B7DDBB}"/>
          </ac:spMkLst>
        </pc:spChg>
        <pc:picChg chg="add mod">
          <ac:chgData name="Bjarne Stroustrup" userId="feda092f62fc381e" providerId="LiveId" clId="{DC9CFA11-6269-4F8D-AB33-8DA5B9FBB165}" dt="2024-03-31T15:38:37.526" v="1578" actId="962"/>
          <ac:picMkLst>
            <pc:docMk/>
            <pc:sldMk cId="0" sldId="309"/>
            <ac:picMk id="3" creationId="{0FC3C81E-D04B-090A-16FA-BE6647127A7C}"/>
          </ac:picMkLst>
        </pc:picChg>
        <pc:picChg chg="del mod">
          <ac:chgData name="Bjarne Stroustrup" userId="feda092f62fc381e" providerId="LiveId" clId="{DC9CFA11-6269-4F8D-AB33-8DA5B9FBB165}" dt="2024-03-31T15:38:40.649" v="1579" actId="478"/>
          <ac:picMkLst>
            <pc:docMk/>
            <pc:sldMk cId="0" sldId="309"/>
            <ac:picMk id="48132" creationId="{5446F950-D67D-1AA7-4435-34FB7C840583}"/>
          </ac:picMkLst>
        </pc:picChg>
      </pc:sldChg>
      <pc:sldChg chg="modSp mod">
        <pc:chgData name="Bjarne Stroustrup" userId="feda092f62fc381e" providerId="LiveId" clId="{DC9CFA11-6269-4F8D-AB33-8DA5B9FBB165}" dt="2024-03-31T15:30:25.140" v="1438" actId="20577"/>
        <pc:sldMkLst>
          <pc:docMk/>
          <pc:sldMk cId="0" sldId="311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11"/>
            <ac:spMk id="4" creationId="{C5F9C123-3FE7-13D4-F8EE-D7AFA4191380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11"/>
            <ac:spMk id="5" creationId="{5DAFB2CB-9973-C07A-8FB0-9DA6AA5335A1}"/>
          </ac:spMkLst>
        </pc:spChg>
        <pc:spChg chg="mod">
          <ac:chgData name="Bjarne Stroustrup" userId="feda092f62fc381e" providerId="LiveId" clId="{DC9CFA11-6269-4F8D-AB33-8DA5B9FBB165}" dt="2024-03-31T15:30:25.140" v="1438" actId="20577"/>
          <ac:spMkLst>
            <pc:docMk/>
            <pc:sldMk cId="0" sldId="311"/>
            <ac:spMk id="77826" creationId="{17223ED9-08B6-1209-68B0-DB1E75937F07}"/>
          </ac:spMkLst>
        </pc:spChg>
        <pc:spChg chg="mod">
          <ac:chgData name="Bjarne Stroustrup" userId="feda092f62fc381e" providerId="LiveId" clId="{DC9CFA11-6269-4F8D-AB33-8DA5B9FBB165}" dt="2024-03-31T15:29:02.044" v="1430"/>
          <ac:spMkLst>
            <pc:docMk/>
            <pc:sldMk cId="0" sldId="311"/>
            <ac:spMk id="77827" creationId="{973094EF-4C31-5780-21EC-380675FA9AA6}"/>
          </ac:spMkLst>
        </pc:spChg>
        <pc:cxnChg chg="mod">
          <ac:chgData name="Bjarne Stroustrup" userId="feda092f62fc381e" providerId="LiveId" clId="{DC9CFA11-6269-4F8D-AB33-8DA5B9FBB165}" dt="2024-03-31T01:20:44.520" v="4"/>
          <ac:cxnSpMkLst>
            <pc:docMk/>
            <pc:sldMk cId="0" sldId="311"/>
            <ac:cxnSpMk id="38918" creationId="{03658C6D-86CF-8517-035A-384C84C1783C}"/>
          </ac:cxnSpMkLst>
        </pc:cxnChg>
      </pc:sldChg>
      <pc:sldChg chg="modSp mod">
        <pc:chgData name="Bjarne Stroustrup" userId="feda092f62fc381e" providerId="LiveId" clId="{DC9CFA11-6269-4F8D-AB33-8DA5B9FBB165}" dt="2024-03-31T15:49:53.895" v="1914" actId="20577"/>
        <pc:sldMkLst>
          <pc:docMk/>
          <pc:sldMk cId="0" sldId="312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12"/>
            <ac:spMk id="4" creationId="{B5453FE3-5AE2-349A-53CA-3AC6E278578E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12"/>
            <ac:spMk id="5" creationId="{B81A7B9F-52DE-B09E-B5D0-E88AD6919ACF}"/>
          </ac:spMkLst>
        </pc:spChg>
        <pc:spChg chg="mod">
          <ac:chgData name="Bjarne Stroustrup" userId="feda092f62fc381e" providerId="LiveId" clId="{DC9CFA11-6269-4F8D-AB33-8DA5B9FBB165}" dt="2024-03-31T15:39:11.145" v="1617" actId="20577"/>
          <ac:spMkLst>
            <pc:docMk/>
            <pc:sldMk cId="0" sldId="312"/>
            <ac:spMk id="78850" creationId="{1712A7DC-E9D1-E306-5CF6-11A2B7DF9069}"/>
          </ac:spMkLst>
        </pc:spChg>
        <pc:spChg chg="mod">
          <ac:chgData name="Bjarne Stroustrup" userId="feda092f62fc381e" providerId="LiveId" clId="{DC9CFA11-6269-4F8D-AB33-8DA5B9FBB165}" dt="2024-03-31T15:49:53.895" v="1914" actId="20577"/>
          <ac:spMkLst>
            <pc:docMk/>
            <pc:sldMk cId="0" sldId="312"/>
            <ac:spMk id="78851" creationId="{42CAD8BB-A80F-EBDB-F1DB-EAB29A9AF223}"/>
          </ac:spMkLst>
        </pc:spChg>
      </pc:sldChg>
      <pc:sldChg chg="modSp">
        <pc:chgData name="Bjarne Stroustrup" userId="feda092f62fc381e" providerId="LiveId" clId="{DC9CFA11-6269-4F8D-AB33-8DA5B9FBB165}" dt="2024-03-31T13:56:09.286" v="19" actId="14100"/>
        <pc:sldMkLst>
          <pc:docMk/>
          <pc:sldMk cId="0" sldId="314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14"/>
            <ac:spMk id="4" creationId="{8D150DDD-EE94-47A2-FDDA-1FBAB7682266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14"/>
            <ac:spMk id="5" creationId="{25B63149-4FF3-5449-A3D7-8AB7DBCEAEBA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314"/>
            <ac:spMk id="81922" creationId="{227BF128-24FC-EE86-619B-7C023DAAE873}"/>
          </ac:spMkLst>
        </pc:spChg>
        <pc:spChg chg="mod">
          <ac:chgData name="Bjarne Stroustrup" userId="feda092f62fc381e" providerId="LiveId" clId="{DC9CFA11-6269-4F8D-AB33-8DA5B9FBB165}" dt="2024-03-31T13:56:09.286" v="19" actId="14100"/>
          <ac:spMkLst>
            <pc:docMk/>
            <pc:sldMk cId="0" sldId="314"/>
            <ac:spMk id="81923" creationId="{3121C4AE-2346-7ED1-E48D-37FC0C7B39D2}"/>
          </ac:spMkLst>
        </pc:spChg>
      </pc:sldChg>
      <pc:sldChg chg="modSp mod">
        <pc:chgData name="Bjarne Stroustrup" userId="feda092f62fc381e" providerId="LiveId" clId="{DC9CFA11-6269-4F8D-AB33-8DA5B9FBB165}" dt="2024-03-31T14:20:53.900" v="405" actId="14100"/>
        <pc:sldMkLst>
          <pc:docMk/>
          <pc:sldMk cId="0" sldId="315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15"/>
            <ac:spMk id="4" creationId="{CCC29864-5D45-8AFA-8BF4-C6602F9BCC11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15"/>
            <ac:spMk id="5" creationId="{EFE3FC6A-210B-A299-8C4D-AAF583B08A31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315"/>
            <ac:spMk id="82946" creationId="{204AE77D-6943-5347-1A56-F4AB5E1A688E}"/>
          </ac:spMkLst>
        </pc:spChg>
        <pc:spChg chg="mod">
          <ac:chgData name="Bjarne Stroustrup" userId="feda092f62fc381e" providerId="LiveId" clId="{DC9CFA11-6269-4F8D-AB33-8DA5B9FBB165}" dt="2024-03-31T14:20:53.900" v="405" actId="14100"/>
          <ac:spMkLst>
            <pc:docMk/>
            <pc:sldMk cId="0" sldId="315"/>
            <ac:spMk id="82947" creationId="{CFBB14B1-B49A-FA77-9373-1B0D420B2295}"/>
          </ac:spMkLst>
        </pc:spChg>
      </pc:sldChg>
      <pc:sldChg chg="modSp">
        <pc:chgData name="Bjarne Stroustrup" userId="feda092f62fc381e" providerId="LiveId" clId="{DC9CFA11-6269-4F8D-AB33-8DA5B9FBB165}" dt="2024-03-31T01:20:37.875" v="3"/>
        <pc:sldMkLst>
          <pc:docMk/>
          <pc:sldMk cId="0" sldId="319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19"/>
            <ac:spMk id="4" creationId="{556AFD7C-57D7-2137-3D12-8D43CD27BF0D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19"/>
            <ac:spMk id="5" creationId="{911911E9-33A8-F167-E07A-F49340304097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19"/>
            <ac:spMk id="108546" creationId="{75722F21-1AA3-9B38-0808-1B2289467BB5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19"/>
            <ac:spMk id="108547" creationId="{8F5CC9A6-90C6-4DD0-D49D-6A6CD756B960}"/>
          </ac:spMkLst>
        </pc:spChg>
      </pc:sldChg>
      <pc:sldChg chg="addSp delSp modSp mod">
        <pc:chgData name="Bjarne Stroustrup" userId="feda092f62fc381e" providerId="LiveId" clId="{DC9CFA11-6269-4F8D-AB33-8DA5B9FBB165}" dt="2024-03-31T14:31:38.482" v="485" actId="14100"/>
        <pc:sldMkLst>
          <pc:docMk/>
          <pc:sldMk cId="0" sldId="320"/>
        </pc:sldMkLst>
        <pc:spChg chg="add mod">
          <ac:chgData name="Bjarne Stroustrup" userId="feda092f62fc381e" providerId="LiveId" clId="{DC9CFA11-6269-4F8D-AB33-8DA5B9FBB165}" dt="2024-03-31T14:28:55.426" v="472" actId="1076"/>
          <ac:spMkLst>
            <pc:docMk/>
            <pc:sldMk cId="0" sldId="320"/>
            <ac:spMk id="2" creationId="{51452B17-CB58-4EDC-0508-E17A513F56E1}"/>
          </ac:spMkLst>
        </pc:spChg>
        <pc:spChg chg="add mod">
          <ac:chgData name="Bjarne Stroustrup" userId="feda092f62fc381e" providerId="LiveId" clId="{DC9CFA11-6269-4F8D-AB33-8DA5B9FBB165}" dt="2024-03-31T14:28:51.996" v="471" actId="1076"/>
          <ac:spMkLst>
            <pc:docMk/>
            <pc:sldMk cId="0" sldId="320"/>
            <ac:spMk id="3" creationId="{B5DCCCFD-640F-E952-C1EC-742AE43A91FC}"/>
          </ac:spMkLst>
        </pc:spChg>
        <pc:spChg chg="add mod">
          <ac:chgData name="Bjarne Stroustrup" userId="feda092f62fc381e" providerId="LiveId" clId="{DC9CFA11-6269-4F8D-AB33-8DA5B9FBB165}" dt="2024-03-31T14:29:13.109" v="475" actId="1076"/>
          <ac:spMkLst>
            <pc:docMk/>
            <pc:sldMk cId="0" sldId="320"/>
            <ac:spMk id="4" creationId="{9730DC2A-53B7-366E-60DE-7988B3962F89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20"/>
            <ac:spMk id="15" creationId="{2BF53ED0-C3F6-5652-73CF-F5F2E68A3B5E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20"/>
            <ac:spMk id="16" creationId="{065F7B99-C74E-7072-2F81-47230FA7B09A}"/>
          </ac:spMkLst>
        </pc:spChg>
        <pc:spChg chg="mod">
          <ac:chgData name="Bjarne Stroustrup" userId="feda092f62fc381e" providerId="LiveId" clId="{DC9CFA11-6269-4F8D-AB33-8DA5B9FBB165}" dt="2024-03-31T14:30:21.612" v="479" actId="1076"/>
          <ac:spMkLst>
            <pc:docMk/>
            <pc:sldMk cId="0" sldId="320"/>
            <ac:spMk id="16391" creationId="{23362D2D-BA4B-255A-8609-9951C70FDEAB}"/>
          </ac:spMkLst>
        </pc:spChg>
        <pc:spChg chg="mod">
          <ac:chgData name="Bjarne Stroustrup" userId="feda092f62fc381e" providerId="LiveId" clId="{DC9CFA11-6269-4F8D-AB33-8DA5B9FBB165}" dt="2024-03-31T14:31:38.482" v="485" actId="14100"/>
          <ac:spMkLst>
            <pc:docMk/>
            <pc:sldMk cId="0" sldId="320"/>
            <ac:spMk id="16392" creationId="{5EE11FB8-CF88-BF7E-F8DD-7A5054ED8444}"/>
          </ac:spMkLst>
        </pc:spChg>
        <pc:spChg chg="mod">
          <ac:chgData name="Bjarne Stroustrup" userId="feda092f62fc381e" providerId="LiveId" clId="{DC9CFA11-6269-4F8D-AB33-8DA5B9FBB165}" dt="2024-03-31T14:30:39.356" v="480" actId="1076"/>
          <ac:spMkLst>
            <pc:docMk/>
            <pc:sldMk cId="0" sldId="320"/>
            <ac:spMk id="16393" creationId="{16D50179-7A5E-C3ED-B7D5-F5932081B160}"/>
          </ac:spMkLst>
        </pc:spChg>
        <pc:spChg chg="del mod">
          <ac:chgData name="Bjarne Stroustrup" userId="feda092f62fc381e" providerId="LiveId" clId="{DC9CFA11-6269-4F8D-AB33-8DA5B9FBB165}" dt="2024-03-31T14:29:02.170" v="473" actId="21"/>
          <ac:spMkLst>
            <pc:docMk/>
            <pc:sldMk cId="0" sldId="320"/>
            <ac:spMk id="16394" creationId="{66456B18-D5D5-CFE3-F469-ED04F3AA158C}"/>
          </ac:spMkLst>
        </pc:spChg>
        <pc:spChg chg="mod">
          <ac:chgData name="Bjarne Stroustrup" userId="feda092f62fc381e" providerId="LiveId" clId="{DC9CFA11-6269-4F8D-AB33-8DA5B9FBB165}" dt="2024-03-31T14:30:21.612" v="479" actId="1076"/>
          <ac:spMkLst>
            <pc:docMk/>
            <pc:sldMk cId="0" sldId="320"/>
            <ac:spMk id="16395" creationId="{3D7B8D9B-B848-391F-A004-959740D602A4}"/>
          </ac:spMkLst>
        </pc:spChg>
        <pc:spChg chg="mod">
          <ac:chgData name="Bjarne Stroustrup" userId="feda092f62fc381e" providerId="LiveId" clId="{DC9CFA11-6269-4F8D-AB33-8DA5B9FBB165}" dt="2024-03-31T14:30:21.612" v="479" actId="1076"/>
          <ac:spMkLst>
            <pc:docMk/>
            <pc:sldMk cId="0" sldId="320"/>
            <ac:spMk id="16396" creationId="{791653B1-CBCF-8F0F-05D1-5CA7C14F4BE9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20"/>
            <ac:spMk id="109570" creationId="{BBB189BE-C78A-E5FE-D9C4-E918E29B91E4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320"/>
            <ac:spMk id="109571" creationId="{042DE9A8-9B53-DC03-D9E9-F0AAFB2C4322}"/>
          </ac:spMkLst>
        </pc:spChg>
        <pc:grpChg chg="add del mod">
          <ac:chgData name="Bjarne Stroustrup" userId="feda092f62fc381e" providerId="LiveId" clId="{DC9CFA11-6269-4F8D-AB33-8DA5B9FBB165}" dt="2024-03-31T14:30:21.612" v="479" actId="1076"/>
          <ac:grpSpMkLst>
            <pc:docMk/>
            <pc:sldMk cId="0" sldId="320"/>
            <ac:grpSpMk id="16389" creationId="{964D93D5-6BB5-AD6F-F937-47716193F9A8}"/>
          </ac:grpSpMkLst>
        </pc:grpChg>
        <pc:cxnChg chg="add mod">
          <ac:chgData name="Bjarne Stroustrup" userId="feda092f62fc381e" providerId="LiveId" clId="{DC9CFA11-6269-4F8D-AB33-8DA5B9FBB165}" dt="2024-03-31T14:30:39.356" v="480" actId="1076"/>
          <ac:cxnSpMkLst>
            <pc:docMk/>
            <pc:sldMk cId="0" sldId="320"/>
            <ac:cxnSpMk id="7" creationId="{FA1E0B11-B1F3-3117-54B6-E637FA44CCE2}"/>
          </ac:cxnSpMkLst>
        </pc:cxnChg>
        <pc:cxnChg chg="add mod">
          <ac:chgData name="Bjarne Stroustrup" userId="feda092f62fc381e" providerId="LiveId" clId="{DC9CFA11-6269-4F8D-AB33-8DA5B9FBB165}" dt="2024-03-31T14:30:39.356" v="480" actId="1076"/>
          <ac:cxnSpMkLst>
            <pc:docMk/>
            <pc:sldMk cId="0" sldId="320"/>
            <ac:cxnSpMk id="9" creationId="{68099016-AE8E-DD0D-E62E-329080188E52}"/>
          </ac:cxnSpMkLst>
        </pc:cxnChg>
        <pc:cxnChg chg="add">
          <ac:chgData name="Bjarne Stroustrup" userId="feda092f62fc381e" providerId="LiveId" clId="{DC9CFA11-6269-4F8D-AB33-8DA5B9FBB165}" dt="2024-03-31T14:30:54.292" v="481" actId="11529"/>
          <ac:cxnSpMkLst>
            <pc:docMk/>
            <pc:sldMk cId="0" sldId="320"/>
            <ac:cxnSpMk id="17" creationId="{1FABEDF6-B93E-489C-23D1-C3C2539DF5EF}"/>
          </ac:cxnSpMkLst>
        </pc:cxnChg>
        <pc:cxnChg chg="add">
          <ac:chgData name="Bjarne Stroustrup" userId="feda092f62fc381e" providerId="LiveId" clId="{DC9CFA11-6269-4F8D-AB33-8DA5B9FBB165}" dt="2024-03-31T14:31:01.470" v="482" actId="11529"/>
          <ac:cxnSpMkLst>
            <pc:docMk/>
            <pc:sldMk cId="0" sldId="320"/>
            <ac:cxnSpMk id="19" creationId="{E69F5CEA-DA7E-8518-82EF-A152A0C8291A}"/>
          </ac:cxnSpMkLst>
        </pc:cxnChg>
        <pc:cxnChg chg="add">
          <ac:chgData name="Bjarne Stroustrup" userId="feda092f62fc381e" providerId="LiveId" clId="{DC9CFA11-6269-4F8D-AB33-8DA5B9FBB165}" dt="2024-03-31T14:31:30.358" v="484" actId="11529"/>
          <ac:cxnSpMkLst>
            <pc:docMk/>
            <pc:sldMk cId="0" sldId="320"/>
            <ac:cxnSpMk id="22" creationId="{A89C1934-48E9-2BA4-00E6-D436001C6112}"/>
          </ac:cxnSpMkLst>
        </pc:cxnChg>
        <pc:cxnChg chg="mod">
          <ac:chgData name="Bjarne Stroustrup" userId="feda092f62fc381e" providerId="LiveId" clId="{DC9CFA11-6269-4F8D-AB33-8DA5B9FBB165}" dt="2024-03-31T14:31:38.482" v="485" actId="14100"/>
          <ac:cxnSpMkLst>
            <pc:docMk/>
            <pc:sldMk cId="0" sldId="320"/>
            <ac:cxnSpMk id="16397" creationId="{A4D3EC9E-8798-93C2-E167-BCA4BC2A8178}"/>
          </ac:cxnSpMkLst>
        </pc:cxnChg>
        <pc:cxnChg chg="mod">
          <ac:chgData name="Bjarne Stroustrup" userId="feda092f62fc381e" providerId="LiveId" clId="{DC9CFA11-6269-4F8D-AB33-8DA5B9FBB165}" dt="2024-03-31T14:30:39.356" v="480" actId="1076"/>
          <ac:cxnSpMkLst>
            <pc:docMk/>
            <pc:sldMk cId="0" sldId="320"/>
            <ac:cxnSpMk id="16398" creationId="{F10BB0DA-B976-FF38-1035-C373183C860A}"/>
          </ac:cxnSpMkLst>
        </pc:cxnChg>
        <pc:cxnChg chg="mod">
          <ac:chgData name="Bjarne Stroustrup" userId="feda092f62fc381e" providerId="LiveId" clId="{DC9CFA11-6269-4F8D-AB33-8DA5B9FBB165}" dt="2024-03-31T14:30:39.356" v="480" actId="1076"/>
          <ac:cxnSpMkLst>
            <pc:docMk/>
            <pc:sldMk cId="0" sldId="320"/>
            <ac:cxnSpMk id="16399" creationId="{66B25E83-F97B-EE39-DDC1-12B9953CDB6F}"/>
          </ac:cxnSpMkLst>
        </pc:cxnChg>
        <pc:cxnChg chg="mod">
          <ac:chgData name="Bjarne Stroustrup" userId="feda092f62fc381e" providerId="LiveId" clId="{DC9CFA11-6269-4F8D-AB33-8DA5B9FBB165}" dt="2024-03-31T14:30:21.612" v="479" actId="1076"/>
          <ac:cxnSpMkLst>
            <pc:docMk/>
            <pc:sldMk cId="0" sldId="320"/>
            <ac:cxnSpMk id="16400" creationId="{BA56E77F-D3AA-9229-2D93-32BFCEE04834}"/>
          </ac:cxnSpMkLst>
        </pc:cxnChg>
      </pc:sldChg>
      <pc:sldChg chg="modSp mod">
        <pc:chgData name="Bjarne Stroustrup" userId="feda092f62fc381e" providerId="LiveId" clId="{DC9CFA11-6269-4F8D-AB33-8DA5B9FBB165}" dt="2024-03-31T15:35:46.671" v="1537" actId="20577"/>
        <pc:sldMkLst>
          <pc:docMk/>
          <pc:sldMk cId="0" sldId="321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21"/>
            <ac:spMk id="4" creationId="{F12AA26D-711A-7ECF-5D8D-DE9437C94E1D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21"/>
            <ac:spMk id="5" creationId="{32DB79DB-73EF-B516-2A26-B0BFD8C64041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21"/>
            <ac:spMk id="110594" creationId="{96141DF1-9BCC-B115-F9BF-3349F1148220}"/>
          </ac:spMkLst>
        </pc:spChg>
        <pc:spChg chg="mod">
          <ac:chgData name="Bjarne Stroustrup" userId="feda092f62fc381e" providerId="LiveId" clId="{DC9CFA11-6269-4F8D-AB33-8DA5B9FBB165}" dt="2024-03-31T15:35:46.671" v="1537" actId="20577"/>
          <ac:spMkLst>
            <pc:docMk/>
            <pc:sldMk cId="0" sldId="321"/>
            <ac:spMk id="110595" creationId="{423042CD-5A9D-9D66-4C2B-B8C6AA0E1AFF}"/>
          </ac:spMkLst>
        </pc:spChg>
      </pc:sldChg>
      <pc:sldChg chg="addSp delSp modSp mod">
        <pc:chgData name="Bjarne Stroustrup" userId="feda092f62fc381e" providerId="LiveId" clId="{DC9CFA11-6269-4F8D-AB33-8DA5B9FBB165}" dt="2024-03-31T15:36:04.555" v="1541" actId="478"/>
        <pc:sldMkLst>
          <pc:docMk/>
          <pc:sldMk cId="0" sldId="322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22"/>
            <ac:spMk id="5" creationId="{7091FDD0-E9B9-E194-AA43-9F3498BFE62B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22"/>
            <ac:spMk id="6" creationId="{8CD082AB-0317-23C9-FB53-CDA26D5FB40F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22"/>
            <ac:spMk id="111618" creationId="{E17865D3-6065-73FB-08D6-46868E8EF936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322"/>
            <ac:spMk id="111619" creationId="{E7088AD2-A369-FB19-0C0E-27C4A1F35B30}"/>
          </ac:spMkLst>
        </pc:spChg>
        <pc:picChg chg="add mod">
          <ac:chgData name="Bjarne Stroustrup" userId="feda092f62fc381e" providerId="LiveId" clId="{DC9CFA11-6269-4F8D-AB33-8DA5B9FBB165}" dt="2024-03-31T15:36:01.625" v="1540" actId="962"/>
          <ac:picMkLst>
            <pc:docMk/>
            <pc:sldMk cId="0" sldId="322"/>
            <ac:picMk id="3" creationId="{5F788B80-C544-BEF9-D298-A654BF02EA69}"/>
          </ac:picMkLst>
        </pc:picChg>
        <pc:picChg chg="del mod">
          <ac:chgData name="Bjarne Stroustrup" userId="feda092f62fc381e" providerId="LiveId" clId="{DC9CFA11-6269-4F8D-AB33-8DA5B9FBB165}" dt="2024-03-31T15:36:04.555" v="1541" actId="478"/>
          <ac:picMkLst>
            <pc:docMk/>
            <pc:sldMk cId="0" sldId="322"/>
            <ac:picMk id="44037" creationId="{C4C62ED1-752C-0C26-882B-24E23B740FBD}"/>
          </ac:picMkLst>
        </pc:picChg>
      </pc:sldChg>
      <pc:sldChg chg="modSp mod">
        <pc:chgData name="Bjarne Stroustrup" userId="feda092f62fc381e" providerId="LiveId" clId="{DC9CFA11-6269-4F8D-AB33-8DA5B9FBB165}" dt="2024-03-31T15:37:15.839" v="1568" actId="20577"/>
        <pc:sldMkLst>
          <pc:docMk/>
          <pc:sldMk cId="0" sldId="323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23"/>
            <ac:spMk id="4" creationId="{36E3991B-25C7-3AA7-7A88-110F7088332C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23"/>
            <ac:spMk id="5" creationId="{14A02DC6-24A2-28D5-70E8-BEB4EBCE33E1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23"/>
            <ac:spMk id="112642" creationId="{2CD5F5C4-6612-3F09-0C0E-09A837C77A1D}"/>
          </ac:spMkLst>
        </pc:spChg>
        <pc:spChg chg="mod">
          <ac:chgData name="Bjarne Stroustrup" userId="feda092f62fc381e" providerId="LiveId" clId="{DC9CFA11-6269-4F8D-AB33-8DA5B9FBB165}" dt="2024-03-31T15:37:15.839" v="1568" actId="20577"/>
          <ac:spMkLst>
            <pc:docMk/>
            <pc:sldMk cId="0" sldId="323"/>
            <ac:spMk id="112643" creationId="{87B7024B-463C-04F1-C6C0-BB876AB5DE28}"/>
          </ac:spMkLst>
        </pc:spChg>
      </pc:sldChg>
      <pc:sldChg chg="addSp delSp modSp mod">
        <pc:chgData name="Bjarne Stroustrup" userId="feda092f62fc381e" providerId="LiveId" clId="{DC9CFA11-6269-4F8D-AB33-8DA5B9FBB165}" dt="2024-03-31T15:37:55.095" v="1575" actId="1076"/>
        <pc:sldMkLst>
          <pc:docMk/>
          <pc:sldMk cId="0" sldId="324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24"/>
            <ac:spMk id="5" creationId="{704D99F4-F89F-8F57-DF06-BD35D707C380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24"/>
            <ac:spMk id="7" creationId="{96BCD9AC-0C98-1FF3-6CCD-D5CA385CA5FE}"/>
          </ac:spMkLst>
        </pc:spChg>
        <pc:spChg chg="mod">
          <ac:chgData name="Bjarne Stroustrup" userId="feda092f62fc381e" providerId="LiveId" clId="{DC9CFA11-6269-4F8D-AB33-8DA5B9FBB165}" dt="2024-03-31T15:37:55.095" v="1575" actId="1076"/>
          <ac:spMkLst>
            <pc:docMk/>
            <pc:sldMk cId="0" sldId="324"/>
            <ac:spMk id="43013" creationId="{BFF82D3E-53C4-85D9-B252-3671FCF86613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24"/>
            <ac:spMk id="113666" creationId="{F1F2EBE4-4903-8943-E9D3-17FEEE0F3A3F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324"/>
            <ac:spMk id="113667" creationId="{0BD8A7C4-6FC0-57E3-85B0-D3A2BE0E84BE}"/>
          </ac:spMkLst>
        </pc:spChg>
        <pc:picChg chg="add mod">
          <ac:chgData name="Bjarne Stroustrup" userId="feda092f62fc381e" providerId="LiveId" clId="{DC9CFA11-6269-4F8D-AB33-8DA5B9FBB165}" dt="2024-03-31T15:37:28.833" v="1571" actId="962"/>
          <ac:picMkLst>
            <pc:docMk/>
            <pc:sldMk cId="0" sldId="324"/>
            <ac:picMk id="3" creationId="{84D13B9A-7116-D4A7-3E20-4C1A102B0685}"/>
          </ac:picMkLst>
        </pc:picChg>
        <pc:picChg chg="del mod">
          <ac:chgData name="Bjarne Stroustrup" userId="feda092f62fc381e" providerId="LiveId" clId="{DC9CFA11-6269-4F8D-AB33-8DA5B9FBB165}" dt="2024-03-31T15:37:32.765" v="1572" actId="478"/>
          <ac:picMkLst>
            <pc:docMk/>
            <pc:sldMk cId="0" sldId="324"/>
            <ac:picMk id="46086" creationId="{D089B02F-29FF-4F24-CCDD-EC1AA4271827}"/>
          </ac:picMkLst>
        </pc:picChg>
      </pc:sldChg>
      <pc:sldChg chg="addSp delSp modSp mod modNotesTx">
        <pc:chgData name="Bjarne Stroustrup" userId="feda092f62fc381e" providerId="LiveId" clId="{DC9CFA11-6269-4F8D-AB33-8DA5B9FBB165}" dt="2024-03-31T14:14:52.563" v="266" actId="20577"/>
        <pc:sldMkLst>
          <pc:docMk/>
          <pc:sldMk cId="0" sldId="335"/>
        </pc:sldMkLst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335"/>
            <ac:spMk id="2" creationId="{604A126B-6C40-408C-45CD-EC306B2FFF4F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35"/>
            <ac:spMk id="3" creationId="{C7F3D2C8-A6CF-3DBF-654B-817FADAF66AD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35"/>
            <ac:spMk id="5" creationId="{489DF760-1FAC-5135-09FE-4C94740C0C33}"/>
          </ac:spMkLst>
        </pc:spChg>
        <pc:graphicFrameChg chg="add del mod">
          <ac:chgData name="Bjarne Stroustrup" userId="feda092f62fc381e" providerId="LiveId" clId="{DC9CFA11-6269-4F8D-AB33-8DA5B9FBB165}" dt="2024-03-31T14:13:01.111" v="202" actId="21"/>
          <ac:graphicFrameMkLst>
            <pc:docMk/>
            <pc:sldMk cId="0" sldId="335"/>
            <ac:graphicFrameMk id="4" creationId="{CDCF3D65-A9EC-4E70-93AC-A6AF5FDCE4AA}"/>
          </ac:graphicFrameMkLst>
        </pc:graphicFrameChg>
        <pc:picChg chg="add mod">
          <ac:chgData name="Bjarne Stroustrup" userId="feda092f62fc381e" providerId="LiveId" clId="{DC9CFA11-6269-4F8D-AB33-8DA5B9FBB165}" dt="2024-03-31T14:13:29.806" v="211" actId="14100"/>
          <ac:picMkLst>
            <pc:docMk/>
            <pc:sldMk cId="0" sldId="335"/>
            <ac:picMk id="7" creationId="{D2735F9F-DF18-B0CD-D6AD-91D6E53E9BE7}"/>
          </ac:picMkLst>
        </pc:picChg>
        <pc:picChg chg="del mod">
          <ac:chgData name="Bjarne Stroustrup" userId="feda092f62fc381e" providerId="LiveId" clId="{DC9CFA11-6269-4F8D-AB33-8DA5B9FBB165}" dt="2024-03-31T14:13:15.309" v="206" actId="21"/>
          <ac:picMkLst>
            <pc:docMk/>
            <pc:sldMk cId="0" sldId="335"/>
            <ac:picMk id="13316" creationId="{38F7686E-D5CC-5BD1-1927-3354ADCE7161}"/>
          </ac:picMkLst>
        </pc:picChg>
      </pc:sldChg>
      <pc:sldChg chg="addSp delSp modSp mod">
        <pc:chgData name="Bjarne Stroustrup" userId="feda092f62fc381e" providerId="LiveId" clId="{DC9CFA11-6269-4F8D-AB33-8DA5B9FBB165}" dt="2024-03-31T15:15:15.333" v="1132" actId="403"/>
        <pc:sldMkLst>
          <pc:docMk/>
          <pc:sldMk cId="0" sldId="336"/>
        </pc:sldMkLst>
        <pc:spChg chg="mod">
          <ac:chgData name="Bjarne Stroustrup" userId="feda092f62fc381e" providerId="LiveId" clId="{DC9CFA11-6269-4F8D-AB33-8DA5B9FBB165}" dt="2024-03-31T01:20:44.520" v="4"/>
          <ac:spMkLst>
            <pc:docMk/>
            <pc:sldMk cId="0" sldId="336"/>
            <ac:spMk id="2" creationId="{EF8A5343-2207-7551-4C47-029C73B1ECAA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36"/>
            <ac:spMk id="3" creationId="{3CDFBCF9-AF3B-E3C5-E84B-C0DBA80D2CAE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36"/>
            <ac:spMk id="6" creationId="{EF3B9367-200A-A317-19CA-BF581E0408AD}"/>
          </ac:spMkLst>
        </pc:spChg>
        <pc:spChg chg="mod">
          <ac:chgData name="Bjarne Stroustrup" userId="feda092f62fc381e" providerId="LiveId" clId="{DC9CFA11-6269-4F8D-AB33-8DA5B9FBB165}" dt="2024-03-31T15:15:15.333" v="1132" actId="403"/>
          <ac:spMkLst>
            <pc:docMk/>
            <pc:sldMk cId="0" sldId="336"/>
            <ac:spMk id="30725" creationId="{1032D655-5307-1429-1A9D-CCFC02D97763}"/>
          </ac:spMkLst>
        </pc:spChg>
        <pc:picChg chg="add mod">
          <ac:chgData name="Bjarne Stroustrup" userId="feda092f62fc381e" providerId="LiveId" clId="{DC9CFA11-6269-4F8D-AB33-8DA5B9FBB165}" dt="2024-03-31T15:11:53.081" v="1053" actId="962"/>
          <ac:picMkLst>
            <pc:docMk/>
            <pc:sldMk cId="0" sldId="336"/>
            <ac:picMk id="5" creationId="{8A8AD007-161D-2773-3F36-7375E17BE7DD}"/>
          </ac:picMkLst>
        </pc:picChg>
        <pc:picChg chg="del mod">
          <ac:chgData name="Bjarne Stroustrup" userId="feda092f62fc381e" providerId="LiveId" clId="{DC9CFA11-6269-4F8D-AB33-8DA5B9FBB165}" dt="2024-03-31T15:11:58.228" v="1054" actId="478"/>
          <ac:picMkLst>
            <pc:docMk/>
            <pc:sldMk cId="0" sldId="336"/>
            <ac:picMk id="33796" creationId="{7F1BC86B-0DF2-B5EA-D792-882D6DB3427C}"/>
          </ac:picMkLst>
        </pc:picChg>
      </pc:sldChg>
      <pc:sldChg chg="addSp delSp modSp mod">
        <pc:chgData name="Bjarne Stroustrup" userId="feda092f62fc381e" providerId="LiveId" clId="{DC9CFA11-6269-4F8D-AB33-8DA5B9FBB165}" dt="2024-03-31T15:51:45.372" v="1921" actId="478"/>
        <pc:sldMkLst>
          <pc:docMk/>
          <pc:sldMk cId="0" sldId="337"/>
        </pc:sldMkLst>
        <pc:spChg chg="mod">
          <ac:chgData name="Bjarne Stroustrup" userId="feda092f62fc381e" providerId="LiveId" clId="{DC9CFA11-6269-4F8D-AB33-8DA5B9FBB165}" dt="2024-03-31T15:17:32.627" v="1147" actId="20577"/>
          <ac:spMkLst>
            <pc:docMk/>
            <pc:sldMk cId="0" sldId="337"/>
            <ac:spMk id="2" creationId="{FBD9D193-553E-F918-024C-F66CB404216A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37"/>
            <ac:spMk id="3" creationId="{2B6E96BB-FC06-981A-94E3-C476F4E75A57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37"/>
            <ac:spMk id="5" creationId="{D112708A-2C6F-84C2-3591-187EF49FF3B9}"/>
          </ac:spMkLst>
        </pc:spChg>
        <pc:picChg chg="add mod">
          <ac:chgData name="Bjarne Stroustrup" userId="feda092f62fc381e" providerId="LiveId" clId="{DC9CFA11-6269-4F8D-AB33-8DA5B9FBB165}" dt="2024-03-31T15:51:38.798" v="1920" actId="962"/>
          <ac:picMkLst>
            <pc:docMk/>
            <pc:sldMk cId="0" sldId="337"/>
            <ac:picMk id="6" creationId="{917CE8DF-7F40-1FF6-037C-B9AD12C32678}"/>
          </ac:picMkLst>
        </pc:picChg>
        <pc:picChg chg="del mod">
          <ac:chgData name="Bjarne Stroustrup" userId="feda092f62fc381e" providerId="LiveId" clId="{DC9CFA11-6269-4F8D-AB33-8DA5B9FBB165}" dt="2024-03-31T15:51:45.372" v="1921" actId="478"/>
          <ac:picMkLst>
            <pc:docMk/>
            <pc:sldMk cId="0" sldId="337"/>
            <ac:picMk id="35844" creationId="{EB54A7C6-713B-E83C-0E30-848C68A5BCCC}"/>
          </ac:picMkLst>
        </pc:picChg>
      </pc:sldChg>
      <pc:sldChg chg="addSp delSp modSp mod">
        <pc:chgData name="Bjarne Stroustrup" userId="feda092f62fc381e" providerId="LiveId" clId="{DC9CFA11-6269-4F8D-AB33-8DA5B9FBB165}" dt="2024-03-31T15:20:01.374" v="1160" actId="478"/>
        <pc:sldMkLst>
          <pc:docMk/>
          <pc:sldMk cId="0" sldId="338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38"/>
            <ac:spMk id="2" creationId="{155825DA-3A52-0A27-EA61-8ADF97D406F2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38"/>
            <ac:spMk id="3" creationId="{5BE7DE50-54C8-43CE-8A0F-AB7FE011B41C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38"/>
            <ac:spMk id="5" creationId="{F33A1850-765E-DE90-60D1-C39E776698CE}"/>
          </ac:spMkLst>
        </pc:spChg>
        <pc:picChg chg="add mod">
          <ac:chgData name="Bjarne Stroustrup" userId="feda092f62fc381e" providerId="LiveId" clId="{DC9CFA11-6269-4F8D-AB33-8DA5B9FBB165}" dt="2024-03-31T15:19:58.714" v="1159" actId="962"/>
          <ac:picMkLst>
            <pc:docMk/>
            <pc:sldMk cId="0" sldId="338"/>
            <ac:picMk id="6" creationId="{072D3F19-3BA7-2125-B549-0CF1CBC3AF37}"/>
          </ac:picMkLst>
        </pc:picChg>
        <pc:picChg chg="del mod">
          <ac:chgData name="Bjarne Stroustrup" userId="feda092f62fc381e" providerId="LiveId" clId="{DC9CFA11-6269-4F8D-AB33-8DA5B9FBB165}" dt="2024-03-31T15:20:01.374" v="1160" actId="478"/>
          <ac:picMkLst>
            <pc:docMk/>
            <pc:sldMk cId="0" sldId="338"/>
            <ac:picMk id="37892" creationId="{931802D7-8E1F-73CE-BFBD-FB494E21F415}"/>
          </ac:picMkLst>
        </pc:picChg>
      </pc:sldChg>
      <pc:sldChg chg="addSp delSp modSp mod">
        <pc:chgData name="Bjarne Stroustrup" userId="feda092f62fc381e" providerId="LiveId" clId="{DC9CFA11-6269-4F8D-AB33-8DA5B9FBB165}" dt="2024-03-31T15:33:25.016" v="1487" actId="478"/>
        <pc:sldMkLst>
          <pc:docMk/>
          <pc:sldMk cId="0" sldId="339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39"/>
            <ac:spMk id="2" creationId="{C069C3F5-5979-A9B5-16E5-15E98D806191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39"/>
            <ac:spMk id="3" creationId="{763F903E-DB59-B17F-5372-3C9BA763DB12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39"/>
            <ac:spMk id="5" creationId="{0BF26F22-ACBA-2246-9BA0-60D0F2E29832}"/>
          </ac:spMkLst>
        </pc:spChg>
        <pc:picChg chg="add mod">
          <ac:chgData name="Bjarne Stroustrup" userId="feda092f62fc381e" providerId="LiveId" clId="{DC9CFA11-6269-4F8D-AB33-8DA5B9FBB165}" dt="2024-03-31T15:33:20.999" v="1486" actId="962"/>
          <ac:picMkLst>
            <pc:docMk/>
            <pc:sldMk cId="0" sldId="339"/>
            <ac:picMk id="6" creationId="{509C4008-C1FD-4DE6-BFC7-321E8F3FED3E}"/>
          </ac:picMkLst>
        </pc:picChg>
        <pc:picChg chg="del mod">
          <ac:chgData name="Bjarne Stroustrup" userId="feda092f62fc381e" providerId="LiveId" clId="{DC9CFA11-6269-4F8D-AB33-8DA5B9FBB165}" dt="2024-03-31T15:33:25.016" v="1487" actId="478"/>
          <ac:picMkLst>
            <pc:docMk/>
            <pc:sldMk cId="0" sldId="339"/>
            <ac:picMk id="39940" creationId="{4F9678D1-365E-64C3-A198-883D84714034}"/>
          </ac:picMkLst>
        </pc:picChg>
      </pc:sldChg>
      <pc:sldChg chg="addSp delSp modSp mod">
        <pc:chgData name="Bjarne Stroustrup" userId="feda092f62fc381e" providerId="LiveId" clId="{DC9CFA11-6269-4F8D-AB33-8DA5B9FBB165}" dt="2024-03-31T15:33:43.422" v="1491" actId="478"/>
        <pc:sldMkLst>
          <pc:docMk/>
          <pc:sldMk cId="0" sldId="340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40"/>
            <ac:spMk id="2" creationId="{1136E583-912D-AC38-52B2-3242436A0FDF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40"/>
            <ac:spMk id="3" creationId="{D7DD8904-2512-C790-AC2D-14883E4EBA48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40"/>
            <ac:spMk id="5" creationId="{EF147DB3-C449-9696-4FC9-C3FD1F96853F}"/>
          </ac:spMkLst>
        </pc:spChg>
        <pc:picChg chg="add mod">
          <ac:chgData name="Bjarne Stroustrup" userId="feda092f62fc381e" providerId="LiveId" clId="{DC9CFA11-6269-4F8D-AB33-8DA5B9FBB165}" dt="2024-03-31T15:33:41.653" v="1490" actId="962"/>
          <ac:picMkLst>
            <pc:docMk/>
            <pc:sldMk cId="0" sldId="340"/>
            <ac:picMk id="6" creationId="{8CBD3531-1C98-9B01-B82E-A26B47063BC5}"/>
          </ac:picMkLst>
        </pc:picChg>
        <pc:picChg chg="del mod">
          <ac:chgData name="Bjarne Stroustrup" userId="feda092f62fc381e" providerId="LiveId" clId="{DC9CFA11-6269-4F8D-AB33-8DA5B9FBB165}" dt="2024-03-31T15:33:43.422" v="1491" actId="478"/>
          <ac:picMkLst>
            <pc:docMk/>
            <pc:sldMk cId="0" sldId="340"/>
            <ac:picMk id="41988" creationId="{D6405B25-6061-47BD-C0EB-68DE69747BB2}"/>
          </ac:picMkLst>
        </pc:picChg>
      </pc:sldChg>
      <pc:sldChg chg="modSp mod">
        <pc:chgData name="Bjarne Stroustrup" userId="feda092f62fc381e" providerId="LiveId" clId="{DC9CFA11-6269-4F8D-AB33-8DA5B9FBB165}" dt="2024-03-31T15:25:09.810" v="1381" actId="20577"/>
        <pc:sldMkLst>
          <pc:docMk/>
          <pc:sldMk cId="0" sldId="341"/>
        </pc:sldMkLst>
        <pc:spChg chg="mod">
          <ac:chgData name="Bjarne Stroustrup" userId="feda092f62fc381e" providerId="LiveId" clId="{DC9CFA11-6269-4F8D-AB33-8DA5B9FBB165}" dt="2024-03-31T15:23:56.557" v="1285" actId="20577"/>
          <ac:spMkLst>
            <pc:docMk/>
            <pc:sldMk cId="0" sldId="341"/>
            <ac:spMk id="2" creationId="{C871FF97-4E98-FB4A-8645-E307D0E1BCB8}"/>
          </ac:spMkLst>
        </pc:spChg>
        <pc:spChg chg="mod">
          <ac:chgData name="Bjarne Stroustrup" userId="feda092f62fc381e" providerId="LiveId" clId="{DC9CFA11-6269-4F8D-AB33-8DA5B9FBB165}" dt="2024-03-31T15:25:09.810" v="1381" actId="20577"/>
          <ac:spMkLst>
            <pc:docMk/>
            <pc:sldMk cId="0" sldId="341"/>
            <ac:spMk id="3" creationId="{6C30CF90-03EF-0312-C199-6D49B7F58CD0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41"/>
            <ac:spMk id="4" creationId="{1F89CC84-D7AB-A118-5100-3F1915C28C22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41"/>
            <ac:spMk id="5" creationId="{FDE9100E-3059-FE28-D47C-142FB383E835}"/>
          </ac:spMkLst>
        </pc:spChg>
      </pc:sldChg>
      <pc:sldChg chg="modSp mod">
        <pc:chgData name="Bjarne Stroustrup" userId="feda092f62fc381e" providerId="LiveId" clId="{DC9CFA11-6269-4F8D-AB33-8DA5B9FBB165}" dt="2024-03-31T15:25:23.484" v="1399" actId="20577"/>
        <pc:sldMkLst>
          <pc:docMk/>
          <pc:sldMk cId="0" sldId="342"/>
        </pc:sldMkLst>
        <pc:spChg chg="mod">
          <ac:chgData name="Bjarne Stroustrup" userId="feda092f62fc381e" providerId="LiveId" clId="{DC9CFA11-6269-4F8D-AB33-8DA5B9FBB165}" dt="2024-03-31T15:25:23.484" v="1399" actId="20577"/>
          <ac:spMkLst>
            <pc:docMk/>
            <pc:sldMk cId="0" sldId="342"/>
            <ac:spMk id="2" creationId="{FDC1DBF8-0A92-0FE9-E5F9-CD971A389FFB}"/>
          </ac:spMkLst>
        </pc:spChg>
        <pc:spChg chg="mod">
          <ac:chgData name="Bjarne Stroustrup" userId="feda092f62fc381e" providerId="LiveId" clId="{DC9CFA11-6269-4F8D-AB33-8DA5B9FBB165}" dt="2024-03-31T15:15:34.438" v="1133" actId="20577"/>
          <ac:spMkLst>
            <pc:docMk/>
            <pc:sldMk cId="0" sldId="342"/>
            <ac:spMk id="3" creationId="{78597E95-BDB9-A363-3583-4034B989AAE8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42"/>
            <ac:spMk id="4" creationId="{E12DC12B-F4AC-E2CB-9899-87EBEE46705D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42"/>
            <ac:spMk id="5" creationId="{19074609-E8C8-1A31-3805-00A638D2A4F9}"/>
          </ac:spMkLst>
        </pc:spChg>
      </pc:sldChg>
      <pc:sldChg chg="modSp mod">
        <pc:chgData name="Bjarne Stroustrup" userId="feda092f62fc381e" providerId="LiveId" clId="{DC9CFA11-6269-4F8D-AB33-8DA5B9FBB165}" dt="2024-03-31T15:26:21.150" v="1419" actId="20577"/>
        <pc:sldMkLst>
          <pc:docMk/>
          <pc:sldMk cId="0" sldId="344"/>
        </pc:sldMkLst>
        <pc:spChg chg="mod">
          <ac:chgData name="Bjarne Stroustrup" userId="feda092f62fc381e" providerId="LiveId" clId="{DC9CFA11-6269-4F8D-AB33-8DA5B9FBB165}" dt="2024-03-31T15:26:21.150" v="1419" actId="20577"/>
          <ac:spMkLst>
            <pc:docMk/>
            <pc:sldMk cId="0" sldId="344"/>
            <ac:spMk id="2" creationId="{383BAE14-5482-BA60-F7F2-5A457F8239B3}"/>
          </ac:spMkLst>
        </pc:spChg>
        <pc:spChg chg="mod">
          <ac:chgData name="Bjarne Stroustrup" userId="feda092f62fc381e" providerId="LiveId" clId="{DC9CFA11-6269-4F8D-AB33-8DA5B9FBB165}" dt="2024-03-31T15:19:15.103" v="1156" actId="20577"/>
          <ac:spMkLst>
            <pc:docMk/>
            <pc:sldMk cId="0" sldId="344"/>
            <ac:spMk id="3" creationId="{CE977817-564F-A0BB-AAAC-FF8D8BF21E71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44"/>
            <ac:spMk id="4" creationId="{A1E5BC80-3A6C-6B0C-D04F-2CFCDFCE43DB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44"/>
            <ac:spMk id="5" creationId="{30901321-DA85-89AB-5414-2B91D703675C}"/>
          </ac:spMkLst>
        </pc:spChg>
      </pc:sldChg>
      <pc:sldChg chg="modSp mod">
        <pc:chgData name="Bjarne Stroustrup" userId="feda092f62fc381e" providerId="LiveId" clId="{DC9CFA11-6269-4F8D-AB33-8DA5B9FBB165}" dt="2024-03-31T15:35:21.888" v="1528" actId="14100"/>
        <pc:sldMkLst>
          <pc:docMk/>
          <pc:sldMk cId="0" sldId="345"/>
        </pc:sldMkLst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45"/>
            <ac:spMk id="4" creationId="{915E5EBE-58B2-707D-C449-D7147C030DA0}"/>
          </ac:spMkLst>
        </pc:spChg>
        <pc:spChg chg="mod">
          <ac:chgData name="Bjarne Stroustrup" userId="feda092f62fc381e" providerId="LiveId" clId="{DC9CFA11-6269-4F8D-AB33-8DA5B9FBB165}" dt="2024-03-31T01:20:37.875" v="3"/>
          <ac:spMkLst>
            <pc:docMk/>
            <pc:sldMk cId="0" sldId="345"/>
            <ac:spMk id="5" creationId="{4F776E21-0234-8FDC-361E-E7885782CDFD}"/>
          </ac:spMkLst>
        </pc:spChg>
        <pc:spChg chg="mod">
          <ac:chgData name="Bjarne Stroustrup" userId="feda092f62fc381e" providerId="LiveId" clId="{DC9CFA11-6269-4F8D-AB33-8DA5B9FBB165}" dt="2024-03-31T15:30:46.044" v="1463" actId="20577"/>
          <ac:spMkLst>
            <pc:docMk/>
            <pc:sldMk cId="0" sldId="345"/>
            <ac:spMk id="77826" creationId="{91296FA5-04B3-E7F0-0FF2-7E6C3EB3A1AF}"/>
          </ac:spMkLst>
        </pc:spChg>
        <pc:spChg chg="mod">
          <ac:chgData name="Bjarne Stroustrup" userId="feda092f62fc381e" providerId="LiveId" clId="{DC9CFA11-6269-4F8D-AB33-8DA5B9FBB165}" dt="2024-03-31T15:35:21.888" v="1528" actId="14100"/>
          <ac:spMkLst>
            <pc:docMk/>
            <pc:sldMk cId="0" sldId="345"/>
            <ac:spMk id="77827" creationId="{62561048-FF5E-BB9D-2114-E99D80824B8D}"/>
          </ac:spMkLst>
        </pc:spChg>
      </pc:sldChg>
      <pc:sldChg chg="modSp new mod">
        <pc:chgData name="Bjarne Stroustrup" userId="feda092f62fc381e" providerId="LiveId" clId="{DC9CFA11-6269-4F8D-AB33-8DA5B9FBB165}" dt="2024-03-31T15:21:11.312" v="1177" actId="20577"/>
        <pc:sldMkLst>
          <pc:docMk/>
          <pc:sldMk cId="2414532197" sldId="346"/>
        </pc:sldMkLst>
        <pc:spChg chg="mod">
          <ac:chgData name="Bjarne Stroustrup" userId="feda092f62fc381e" providerId="LiveId" clId="{DC9CFA11-6269-4F8D-AB33-8DA5B9FBB165}" dt="2024-03-31T15:21:11.312" v="1177" actId="20577"/>
          <ac:spMkLst>
            <pc:docMk/>
            <pc:sldMk cId="2414532197" sldId="346"/>
            <ac:spMk id="2" creationId="{5826800A-A188-1E81-3A17-5BE4E993AABA}"/>
          </ac:spMkLst>
        </pc:spChg>
        <pc:spChg chg="mod">
          <ac:chgData name="Bjarne Stroustrup" userId="feda092f62fc381e" providerId="LiveId" clId="{DC9CFA11-6269-4F8D-AB33-8DA5B9FBB165}" dt="2024-03-31T14:50:17.129" v="640" actId="20577"/>
          <ac:spMkLst>
            <pc:docMk/>
            <pc:sldMk cId="2414532197" sldId="346"/>
            <ac:spMk id="3" creationId="{2742214E-3FF7-0B15-396F-2DEDFBA868E1}"/>
          </ac:spMkLst>
        </pc:spChg>
      </pc:sldChg>
      <pc:sldMasterChg chg="delSp">
        <pc:chgData name="Bjarne Stroustrup" userId="feda092f62fc381e" providerId="LiveId" clId="{DC9CFA11-6269-4F8D-AB33-8DA5B9FBB165}" dt="2024-03-31T01:20:09.893" v="0" actId="478"/>
        <pc:sldMasterMkLst>
          <pc:docMk/>
          <pc:sldMasterMk cId="0" sldId="2147483671"/>
        </pc:sldMasterMkLst>
        <pc:picChg chg="del">
          <ac:chgData name="Bjarne Stroustrup" userId="feda092f62fc381e" providerId="LiveId" clId="{DC9CFA11-6269-4F8D-AB33-8DA5B9FBB165}" dt="2024-03-31T01:20:09.893" v="0" actId="478"/>
          <ac:picMkLst>
            <pc:docMk/>
            <pc:sldMasterMk cId="0" sldId="2147483671"/>
            <ac:picMk id="1031" creationId="{3F3CA329-C092-0733-7E35-0E7A90531485}"/>
          </ac:picMkLst>
        </pc:picChg>
      </pc:sldMasterChg>
      <pc:sldMasterChg chg="modSp modSldLayout">
        <pc:chgData name="Bjarne Stroustrup" userId="feda092f62fc381e" providerId="LiveId" clId="{DC9CFA11-6269-4F8D-AB33-8DA5B9FBB165}" dt="2024-03-31T01:20:44.520" v="4"/>
        <pc:sldMasterMkLst>
          <pc:docMk/>
          <pc:sldMasterMk cId="2877496927" sldId="2147483683"/>
        </pc:sldMasterMkLst>
        <pc:spChg chg="mod">
          <ac:chgData name="Bjarne Stroustrup" userId="feda092f62fc381e" providerId="LiveId" clId="{DC9CFA11-6269-4F8D-AB33-8DA5B9FBB165}" dt="2024-03-31T01:20:44.520" v="4"/>
          <ac:spMkLst>
            <pc:docMk/>
            <pc:sldMasterMk cId="2877496927" sldId="2147483683"/>
            <ac:spMk id="4" creationId="{25CBD931-67E7-3D29-D322-90DBED04C77C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asterMk cId="2877496927" sldId="2147483683"/>
            <ac:spMk id="5" creationId="{5B9F818A-2CF0-5416-4494-94DB3672C007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asterMk cId="2877496927" sldId="2147483683"/>
            <ac:spMk id="6" creationId="{8F3FCF26-56BA-FE44-CAD5-327130B09AB0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asterMk cId="2877496927" sldId="2147483683"/>
            <ac:spMk id="1026" creationId="{2A175CD8-6387-630B-D056-8613BCBE0FC5}"/>
          </ac:spMkLst>
        </pc:spChg>
        <pc:spChg chg="mod">
          <ac:chgData name="Bjarne Stroustrup" userId="feda092f62fc381e" providerId="LiveId" clId="{DC9CFA11-6269-4F8D-AB33-8DA5B9FBB165}" dt="2024-03-31T01:20:44.520" v="4"/>
          <ac:spMkLst>
            <pc:docMk/>
            <pc:sldMasterMk cId="2877496927" sldId="2147483683"/>
            <ac:spMk id="1027" creationId="{000A8991-68B4-3200-D138-6F312514D2A4}"/>
          </ac:spMkLst>
        </pc:spChg>
        <pc:sldLayoutChg chg="modSp">
          <pc:chgData name="Bjarne Stroustrup" userId="feda092f62fc381e" providerId="LiveId" clId="{DC9CFA11-6269-4F8D-AB33-8DA5B9FBB165}" dt="2024-03-31T01:20:44.520" v="4"/>
          <pc:sldLayoutMkLst>
            <pc:docMk/>
            <pc:sldMasterMk cId="2877496927" sldId="2147483683"/>
            <pc:sldLayoutMk cId="2961237477" sldId="2147483684"/>
          </pc:sldLayoutMkLst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2961237477" sldId="2147483684"/>
              <ac:spMk id="2" creationId="{00000000-0000-0000-0000-000000000000}"/>
            </ac:spMkLst>
          </pc:spChg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2961237477" sldId="2147483684"/>
              <ac:spMk id="3" creationId="{00000000-0000-0000-0000-000000000000}"/>
            </ac:spMkLst>
          </pc:spChg>
        </pc:sldLayoutChg>
        <pc:sldLayoutChg chg="modSp">
          <pc:chgData name="Bjarne Stroustrup" userId="feda092f62fc381e" providerId="LiveId" clId="{DC9CFA11-6269-4F8D-AB33-8DA5B9FBB165}" dt="2024-03-31T01:20:44.520" v="4"/>
          <pc:sldLayoutMkLst>
            <pc:docMk/>
            <pc:sldMasterMk cId="2877496927" sldId="2147483683"/>
            <pc:sldLayoutMk cId="4251200632" sldId="2147483686"/>
          </pc:sldLayoutMkLst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4251200632" sldId="2147483686"/>
              <ac:spMk id="2" creationId="{00000000-0000-0000-0000-000000000000}"/>
            </ac:spMkLst>
          </pc:spChg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4251200632" sldId="2147483686"/>
              <ac:spMk id="3" creationId="{00000000-0000-0000-0000-000000000000}"/>
            </ac:spMkLst>
          </pc:spChg>
        </pc:sldLayoutChg>
        <pc:sldLayoutChg chg="modSp">
          <pc:chgData name="Bjarne Stroustrup" userId="feda092f62fc381e" providerId="LiveId" clId="{DC9CFA11-6269-4F8D-AB33-8DA5B9FBB165}" dt="2024-03-31T01:20:44.520" v="4"/>
          <pc:sldLayoutMkLst>
            <pc:docMk/>
            <pc:sldMasterMk cId="2877496927" sldId="2147483683"/>
            <pc:sldLayoutMk cId="4220552398" sldId="2147483687"/>
          </pc:sldLayoutMkLst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4220552398" sldId="2147483687"/>
              <ac:spMk id="3" creationId="{00000000-0000-0000-0000-000000000000}"/>
            </ac:spMkLst>
          </pc:spChg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4220552398" sldId="2147483687"/>
              <ac:spMk id="4" creationId="{00000000-0000-0000-0000-000000000000}"/>
            </ac:spMkLst>
          </pc:spChg>
        </pc:sldLayoutChg>
        <pc:sldLayoutChg chg="modSp">
          <pc:chgData name="Bjarne Stroustrup" userId="feda092f62fc381e" providerId="LiveId" clId="{DC9CFA11-6269-4F8D-AB33-8DA5B9FBB165}" dt="2024-03-31T01:20:44.520" v="4"/>
          <pc:sldLayoutMkLst>
            <pc:docMk/>
            <pc:sldMasterMk cId="2877496927" sldId="2147483683"/>
            <pc:sldLayoutMk cId="2272011025" sldId="2147483688"/>
          </pc:sldLayoutMkLst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2272011025" sldId="2147483688"/>
              <ac:spMk id="2" creationId="{00000000-0000-0000-0000-000000000000}"/>
            </ac:spMkLst>
          </pc:spChg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2272011025" sldId="2147483688"/>
              <ac:spMk id="3" creationId="{00000000-0000-0000-0000-000000000000}"/>
            </ac:spMkLst>
          </pc:spChg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2272011025" sldId="2147483688"/>
              <ac:spMk id="4" creationId="{00000000-0000-0000-0000-000000000000}"/>
            </ac:spMkLst>
          </pc:spChg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2272011025" sldId="2147483688"/>
              <ac:spMk id="5" creationId="{00000000-0000-0000-0000-000000000000}"/>
            </ac:spMkLst>
          </pc:spChg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2272011025" sldId="2147483688"/>
              <ac:spMk id="6" creationId="{00000000-0000-0000-0000-000000000000}"/>
            </ac:spMkLst>
          </pc:spChg>
        </pc:sldLayoutChg>
        <pc:sldLayoutChg chg="modSp">
          <pc:chgData name="Bjarne Stroustrup" userId="feda092f62fc381e" providerId="LiveId" clId="{DC9CFA11-6269-4F8D-AB33-8DA5B9FBB165}" dt="2024-03-31T01:20:44.520" v="4"/>
          <pc:sldLayoutMkLst>
            <pc:docMk/>
            <pc:sldMasterMk cId="2877496927" sldId="2147483683"/>
            <pc:sldLayoutMk cId="3763242403" sldId="2147483691"/>
          </pc:sldLayoutMkLst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3763242403" sldId="2147483691"/>
              <ac:spMk id="2" creationId="{00000000-0000-0000-0000-000000000000}"/>
            </ac:spMkLst>
          </pc:spChg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3763242403" sldId="2147483691"/>
              <ac:spMk id="3" creationId="{00000000-0000-0000-0000-000000000000}"/>
            </ac:spMkLst>
          </pc:spChg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3763242403" sldId="2147483691"/>
              <ac:spMk id="4" creationId="{00000000-0000-0000-0000-000000000000}"/>
            </ac:spMkLst>
          </pc:spChg>
        </pc:sldLayoutChg>
        <pc:sldLayoutChg chg="modSp">
          <pc:chgData name="Bjarne Stroustrup" userId="feda092f62fc381e" providerId="LiveId" clId="{DC9CFA11-6269-4F8D-AB33-8DA5B9FBB165}" dt="2024-03-31T01:20:44.520" v="4"/>
          <pc:sldLayoutMkLst>
            <pc:docMk/>
            <pc:sldMasterMk cId="2877496927" sldId="2147483683"/>
            <pc:sldLayoutMk cId="3538404092" sldId="2147483692"/>
          </pc:sldLayoutMkLst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3538404092" sldId="2147483692"/>
              <ac:spMk id="2" creationId="{00000000-0000-0000-0000-000000000000}"/>
            </ac:spMkLst>
          </pc:spChg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3538404092" sldId="2147483692"/>
              <ac:spMk id="3" creationId="{00000000-0000-0000-0000-000000000000}"/>
            </ac:spMkLst>
          </pc:spChg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3538404092" sldId="2147483692"/>
              <ac:spMk id="4" creationId="{00000000-0000-0000-0000-000000000000}"/>
            </ac:spMkLst>
          </pc:spChg>
        </pc:sldLayoutChg>
        <pc:sldLayoutChg chg="modSp">
          <pc:chgData name="Bjarne Stroustrup" userId="feda092f62fc381e" providerId="LiveId" clId="{DC9CFA11-6269-4F8D-AB33-8DA5B9FBB165}" dt="2024-03-31T01:20:44.520" v="4"/>
          <pc:sldLayoutMkLst>
            <pc:docMk/>
            <pc:sldMasterMk cId="2877496927" sldId="2147483683"/>
            <pc:sldLayoutMk cId="1896401272" sldId="2147483694"/>
          </pc:sldLayoutMkLst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1896401272" sldId="2147483694"/>
              <ac:spMk id="2" creationId="{00000000-0000-0000-0000-000000000000}"/>
            </ac:spMkLst>
          </pc:spChg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1896401272" sldId="2147483694"/>
              <ac:spMk id="3" creationId="{00000000-0000-0000-0000-000000000000}"/>
            </ac:spMkLst>
          </pc:spChg>
        </pc:sldLayoutChg>
        <pc:sldLayoutChg chg="modSp">
          <pc:chgData name="Bjarne Stroustrup" userId="feda092f62fc381e" providerId="LiveId" clId="{DC9CFA11-6269-4F8D-AB33-8DA5B9FBB165}" dt="2024-03-31T01:20:44.520" v="4"/>
          <pc:sldLayoutMkLst>
            <pc:docMk/>
            <pc:sldMasterMk cId="2877496927" sldId="2147483683"/>
            <pc:sldLayoutMk cId="2688099608" sldId="2147483695"/>
          </pc:sldLayoutMkLst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2688099608" sldId="2147483695"/>
              <ac:spMk id="2" creationId="{00000000-0000-0000-0000-000000000000}"/>
            </ac:spMkLst>
          </pc:spChg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2688099608" sldId="2147483695"/>
              <ac:spMk id="3" creationId="{00000000-0000-0000-0000-000000000000}"/>
            </ac:spMkLst>
          </pc:spChg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2688099608" sldId="2147483695"/>
              <ac:spMk id="4" creationId="{00000000-0000-0000-0000-000000000000}"/>
            </ac:spMkLst>
          </pc:spChg>
          <pc:spChg chg="mod">
            <ac:chgData name="Bjarne Stroustrup" userId="feda092f62fc381e" providerId="LiveId" clId="{DC9CFA11-6269-4F8D-AB33-8DA5B9FBB165}" dt="2024-03-31T01:20:44.520" v="4"/>
            <ac:spMkLst>
              <pc:docMk/>
              <pc:sldMasterMk cId="2877496927" sldId="2147483683"/>
              <pc:sldLayoutMk cId="2688099608" sldId="2147483695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FB002B9B-6BB6-98C0-F19B-E61A14287D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D38BD29F-E2DA-9525-1FAC-D2A2B6B8E8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CB605242-CB10-9FEE-BBE0-BBF3CAA722E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F6C8C1B1-5808-0369-328B-6425E748F58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E277AC88-F97B-42F4-BB26-7C42A8DBAE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A00B5AF-90FF-A515-7118-EE77A6E5F9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FF450AE-A6E3-3C04-CCE6-22C504FA37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48D65B4-7971-188D-3058-97BFE3572E1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E5909D3-152E-3DAC-85E1-A8B780467C8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1453806-C8C7-8297-BCD1-107302F6DF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EF019E4-C775-AE4E-352C-BDABAA1B9F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C83D8E68-8F90-4B6E-8304-DE9996CB56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4D8DFCF9-E83F-1DC0-FF3D-032C8EC329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063A48EA-263D-A737-6C0D-3B7136E2B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95F3EF4-ACD1-E9AE-8B83-55B0D2D3B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D573DF-ACE9-47BF-91BD-AD11F30688F5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P.S.Krøyer</a:t>
            </a:r>
            <a:r>
              <a:rPr lang="en-US" dirty="0"/>
              <a:t>: Skagen </a:t>
            </a:r>
            <a:r>
              <a:rPr lang="en-US" dirty="0" err="1"/>
              <a:t>Sønderstrand</a:t>
            </a:r>
            <a:r>
              <a:rPr lang="en-US" dirty="0"/>
              <a:t>. My screen background.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D8E68-8F90-4B6E-8304-DE9996CB560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67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restrained in the use of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D8E68-8F90-4B6E-8304-DE9996CB560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00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this, I often went back to the previous slide and have a student come to the screen and explain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D8E68-8F90-4B6E-8304-DE9996CB5604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87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0A10-C67C-2FDE-768E-B3AEF09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BA16-FB08-52E5-44B0-C0AC84FC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FC91-E6B6-BDF7-DA57-4E5BCC58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8D68B-A25E-44ED-87A2-CFBA3A6CD2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23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ABB6-DAFE-CF38-93D8-EA5182AA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4E1F-9ADA-66FE-7D16-F642099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CB57-1EAE-FAC2-FEEC-E02359ED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E2D8D-2B81-41C0-AD54-8FBCF30DCA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44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CA63-D87A-AF31-6D70-C00B1ED8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023A-8E75-AD48-5E54-E5BDA6B5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47BB-26F2-99FE-17D9-00E2F737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4DBA5-1451-4FBB-A104-6F9583145E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401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4114800"/>
            <a:ext cx="10972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6C1301-5A8C-E7C2-4670-36694A186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E89FB1-1762-646A-F2F2-4FF735250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Stroustrup/Programming/2024/Chapter10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9A51C1F-A5E6-CBEC-87B0-09B72A102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D10C4BA-C64C-440A-9986-8AD6C46437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09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C3B3-B350-69E7-0208-E8229D50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8ECD-4339-0FDA-39AD-3F751C45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E1EB-61CA-C598-00AF-4111E02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FA079-992B-4691-B2A9-1F654E1E2C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99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37D6-1474-E9F1-64DE-904F30FD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8500-BEAC-E674-A7BC-141D5C30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58BC-97DD-3BA9-B1A8-C8B8256E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DAA49-C8B5-4B87-AD92-CAD84E39E9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20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1ACB92-7D6B-DA09-05DE-269B210F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AB7533-CF10-72B6-8254-E8D9E670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16DDCF-A044-AB41-E5C3-6CF2DD8C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B397D-34A3-4745-81B7-413EA3D741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55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CF251D-BFFA-2B6F-CA9C-E5770AC0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B86D75-0FDE-1648-0D11-B6F5D5B7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Stroustrup/Programming/2024/Chapter10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54C98A-207B-BAEF-A559-A1CD7863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BAD85-62A1-428F-841A-03400C9C83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0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65E1B5-12BB-483A-2F8C-7444B1D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D85AD85-A925-5984-D03F-CCC8335B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Stroustrup/Programming/2024/Chapter10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D11D34-27C9-130F-E535-06CBDF93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7C025-0DC0-4D4E-8420-312EF56838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77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C71F1E5-76F3-C456-B678-E733228A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337419-D70F-B2AA-AD02-832AA76B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E1EB1F-57C8-998C-5748-17D6DAC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3FF82-B85F-4697-8E0F-3EEECB4D77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9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C97F61-DAE2-65D9-EED6-581BAC5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12AEB4-67A2-58D7-0683-DAA52888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1BB059-F6F6-D661-FA18-E278813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D6706C-D9C6-4F94-8E0B-5B9F726E14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24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5EB524-2FCE-077D-BF78-2B58FFBE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9572E4-203C-74DE-0B9D-8BD52DC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Stroustrup/Programming/2024/Chapter10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BB7146-66AC-1616-FC96-FCD75918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667A1-F1E5-4082-9AAF-DE48AEA07E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40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A175CD8-6387-630B-D056-8613BCBE0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00A8991-68B4-3200-D138-6F312514D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D931-67E7-3D29-D322-90DBED04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818A-2CF0-5416-4494-94DB3672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Stroustrup/Programming/2024/Chapter10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CF26-56BA-FE44-CAD5-327130B0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ED10C4BA-C64C-440A-9986-8AD6C46437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49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5pPr>
      <a:lvl6pPr marL="3429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6pPr>
      <a:lvl7pPr marL="685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7pPr>
      <a:lvl8pPr marL="10287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8pPr>
      <a:lvl9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llevoutilainen/ProgrammingPrinciplesAndPracticeUsingQt" TargetMode="External"/><Relationship Id="rId2" Type="http://schemas.openxmlformats.org/officeDocument/2006/relationships/hyperlink" Target="https://en.wikipedia.org/wiki/Qt_(software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A1C0126-9ADF-974C-FE9E-74FBE9D1AC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685800"/>
            <a:ext cx="7772400" cy="83819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Chapter 12 – A display model</a:t>
            </a:r>
          </a:p>
        </p:txBody>
      </p:sp>
      <p:pic>
        <p:nvPicPr>
          <p:cNvPr id="3" name="Picture 2" descr="A book cover of a book&#10;&#10;Description automatically generated">
            <a:extLst>
              <a:ext uri="{FF2B5EF4-FFF2-40B4-BE49-F238E27FC236}">
                <a16:creationId xmlns:a16="http://schemas.microsoft.com/office/drawing/2014/main" id="{B221F540-9CCD-F3D6-A80F-B4F2FC248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00959"/>
            <a:ext cx="3817614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809D4-CFC7-7921-3867-1E5978F837C3}"/>
              </a:ext>
            </a:extLst>
          </p:cNvPr>
          <p:cNvSpPr txBox="1"/>
          <p:nvPr/>
        </p:nvSpPr>
        <p:spPr>
          <a:xfrm>
            <a:off x="8193890" y="3124200"/>
            <a:ext cx="35766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Times-Italic"/>
              </a:rPr>
              <a:t>The world was black and white then.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It didn´t turn color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until sometime in the 1930s.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– Calvin´s dad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EC5DB2D-5DC8-C3D1-ED25-720ACE5BE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Graphics/GUI libraries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875856A-15F8-7BAD-9DE4-5D42605E4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1353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You</a:t>
            </a:r>
            <a:r>
              <a:rPr lang="en-US" altLang="ja-JP" sz="2800" dirty="0">
                <a:ea typeface="ＭＳ Ｐゴシック" pitchFamily="34" charset="-128"/>
              </a:rPr>
              <a:t>’ll be using a few interface classes we wrote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Interfacing to a popular GUI toolkit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GUI == Graphical User Interface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Qt:  </a:t>
            </a:r>
            <a:r>
              <a:rPr lang="en-US" altLang="en-US" sz="2000" dirty="0">
                <a:ea typeface="Times New Roman" pitchFamily="18" charset="0"/>
                <a:hlinkClick r:id="rId2"/>
              </a:rPr>
              <a:t>https://en.wikipedia.org/wiki/Qt_(software)</a:t>
            </a:r>
            <a:endParaRPr lang="en-US" altLang="en-US" sz="2000" dirty="0">
              <a:ea typeface="Times New Roman" pitchFamily="18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en-US" sz="2700" dirty="0">
                <a:ea typeface="Times New Roman" pitchFamily="18" charset="0"/>
              </a:rPr>
              <a:t>Installation, etc.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  <a:hlinkClick r:id="rId3"/>
              </a:rPr>
              <a:t>https://github.com/villevoutilainen/ProgrammingPrinciplesAndPracticeUsingQt</a:t>
            </a:r>
            <a:endParaRPr lang="en-US" altLang="en-US" sz="2000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If you can, ask an instructor or friend for assistance to install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Our Graphics/GUI model is far simpler than common toolkit interfaces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Our interface library is ~20 classes and  ~500 lines of code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100" dirty="0">
                <a:ea typeface="Times New Roman" pitchFamily="18" charset="0"/>
              </a:rPr>
              <a:t>Manageable for teaching / early learning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You can write a lot of code with these classes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And you can build more classes on them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AFE8-BB17-A606-35D2-2B5FE118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FF17C8-C3BA-561B-748F-6060D604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B022DF-BA95-45E9-84BE-09CF42FC2D0E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04AE77D-6943-5347-1A56-F4AB5E1A6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Graphics/GUI libraries (cont.)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FBB14B1-B49A-FA77-9373-1B0D420B2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10591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The code is portable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Windows, Unix, Mac, phones, browsers, etc.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This model extends to most common graphics and GUI uses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The general ideas can be used with any popular GUI toolkit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Once you understand the graphics classes you can easily learn any GUI/graphics library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Well, relatively easily – these libraries are huge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3FC6A-210B-A299-8C4D-AAF583B0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C29864-5D45-8AFA-8BF4-C6602F9B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760D5A-DD23-4B81-9336-73864BEFCBEC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BBB189BE-C78A-E5FE-D9C4-E918E29B9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Graphics/GUI libraries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042DE9A8-9B53-DC03-D9E9-F0AAFB2C43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5638801"/>
            <a:ext cx="8229600" cy="6397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ea typeface="ＭＳ Ｐゴシック" pitchFamily="34" charset="-128"/>
              </a:rPr>
              <a:t>Often called </a:t>
            </a:r>
            <a:r>
              <a:rPr lang="en-US" altLang="ja-JP" sz="2800" dirty="0">
                <a:ea typeface="ＭＳ Ｐゴシック" pitchFamily="34" charset="-128"/>
              </a:rPr>
              <a:t>“a layered architecture”</a:t>
            </a:r>
            <a:endParaRPr lang="en-US" altLang="en-US" sz="2800" dirty="0">
              <a:ea typeface="ＭＳ Ｐゴシック" pitchFamily="34" charset="-128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65F7B99-C74E-7072-2F81-47230FA7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BF53ED0-C3F6-5652-73CF-F5F2E68A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7AE661-1A00-43A2-BA21-A89304E16B20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389" name="Group 4">
            <a:extLst>
              <a:ext uri="{FF2B5EF4-FFF2-40B4-BE49-F238E27FC236}">
                <a16:creationId xmlns:a16="http://schemas.microsoft.com/office/drawing/2014/main" id="{964D93D5-6BB5-AD6F-F937-47716193F9A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62200" y="1241426"/>
            <a:ext cx="7315200" cy="4397375"/>
            <a:chOff x="2528" y="5483"/>
            <a:chExt cx="6150" cy="4319"/>
          </a:xfrm>
        </p:grpSpPr>
        <p:sp>
          <p:nvSpPr>
            <p:cNvPr id="16391" name="AutoShape 5">
              <a:extLst>
                <a:ext uri="{FF2B5EF4-FFF2-40B4-BE49-F238E27FC236}">
                  <a16:creationId xmlns:a16="http://schemas.microsoft.com/office/drawing/2014/main" id="{23362D2D-BA4B-255A-8609-9951C70FDE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8" y="5483"/>
              <a:ext cx="6150" cy="4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92" name="Text Box 6">
              <a:extLst>
                <a:ext uri="{FF2B5EF4-FFF2-40B4-BE49-F238E27FC236}">
                  <a16:creationId xmlns:a16="http://schemas.microsoft.com/office/drawing/2014/main" id="{5EE11FB8-CF88-BF7E-F8DD-7A5054ED8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9" y="5539"/>
              <a:ext cx="1436" cy="4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Our code</a:t>
              </a:r>
            </a:p>
          </p:txBody>
        </p:sp>
        <p:sp>
          <p:nvSpPr>
            <p:cNvPr id="16393" name="Text Box 7">
              <a:extLst>
                <a:ext uri="{FF2B5EF4-FFF2-40B4-BE49-F238E27FC236}">
                  <a16:creationId xmlns:a16="http://schemas.microsoft.com/office/drawing/2014/main" id="{16D50179-7A5E-C3ED-B7D5-F5932081B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9" y="8722"/>
              <a:ext cx="2799" cy="9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 operating system</a:t>
              </a:r>
              <a:br>
                <a:rPr lang="en-US" alt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(e.g., Windows or Linux)</a:t>
              </a:r>
            </a:p>
          </p:txBody>
        </p:sp>
        <p:sp>
          <p:nvSpPr>
            <p:cNvPr id="16395" name="Text Box 9">
              <a:extLst>
                <a:ext uri="{FF2B5EF4-FFF2-40B4-BE49-F238E27FC236}">
                  <a16:creationId xmlns:a16="http://schemas.microsoft.com/office/drawing/2014/main" id="{3D7B8D9B-B848-391F-A004-959740D60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" y="6562"/>
              <a:ext cx="2250" cy="4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Our interface library</a:t>
              </a:r>
            </a:p>
          </p:txBody>
        </p:sp>
        <p:sp>
          <p:nvSpPr>
            <p:cNvPr id="16396" name="Text Box 10">
              <a:extLst>
                <a:ext uri="{FF2B5EF4-FFF2-40B4-BE49-F238E27FC236}">
                  <a16:creationId xmlns:a16="http://schemas.microsoft.com/office/drawing/2014/main" id="{791653B1-CBCF-8F0F-05D1-5CA7C14F4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" y="7488"/>
              <a:ext cx="2400" cy="7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 graphics/GUI library</a:t>
              </a:r>
              <a:br>
                <a:rPr lang="en-US" alt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(here Qt)</a:t>
              </a:r>
            </a:p>
          </p:txBody>
        </p:sp>
        <p:cxnSp>
          <p:nvCxnSpPr>
            <p:cNvPr id="16397" name="AutoShape 11">
              <a:extLst>
                <a:ext uri="{FF2B5EF4-FFF2-40B4-BE49-F238E27FC236}">
                  <a16:creationId xmlns:a16="http://schemas.microsoft.com/office/drawing/2014/main" id="{A4D3EC9E-8798-93C2-E167-BCA4BC2A8178}"/>
                </a:ext>
              </a:extLst>
            </p:cNvPr>
            <p:cNvCxnSpPr>
              <a:cxnSpLocks noChangeShapeType="1"/>
              <a:stCxn id="16392" idx="2"/>
              <a:endCxn id="16395" idx="0"/>
            </p:cNvCxnSpPr>
            <p:nvPr/>
          </p:nvCxnSpPr>
          <p:spPr bwMode="auto">
            <a:xfrm>
              <a:off x="3347" y="6002"/>
              <a:ext cx="756" cy="5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8" name="AutoShape 12">
              <a:extLst>
                <a:ext uri="{FF2B5EF4-FFF2-40B4-BE49-F238E27FC236}">
                  <a16:creationId xmlns:a16="http://schemas.microsoft.com/office/drawing/2014/main" id="{F10BB0DA-B976-FF38-1035-C373183C860A}"/>
                </a:ext>
              </a:extLst>
            </p:cNvPr>
            <p:cNvCxnSpPr>
              <a:cxnSpLocks noChangeShapeType="1"/>
              <a:stCxn id="16396" idx="2"/>
              <a:endCxn id="16393" idx="0"/>
            </p:cNvCxnSpPr>
            <p:nvPr/>
          </p:nvCxnSpPr>
          <p:spPr bwMode="auto">
            <a:xfrm>
              <a:off x="4628" y="8261"/>
              <a:ext cx="601" cy="4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AutoShape 13">
              <a:extLst>
                <a:ext uri="{FF2B5EF4-FFF2-40B4-BE49-F238E27FC236}">
                  <a16:creationId xmlns:a16="http://schemas.microsoft.com/office/drawing/2014/main" id="{66B25E83-F97B-EE39-DDC1-12B9953CDB6F}"/>
                </a:ext>
              </a:extLst>
            </p:cNvPr>
            <p:cNvCxnSpPr>
              <a:cxnSpLocks noChangeShapeType="1"/>
              <a:stCxn id="16393" idx="3"/>
              <a:endCxn id="4" idx="1"/>
            </p:cNvCxnSpPr>
            <p:nvPr/>
          </p:nvCxnSpPr>
          <p:spPr bwMode="auto">
            <a:xfrm flipV="1">
              <a:off x="6628" y="8366"/>
              <a:ext cx="999" cy="8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AutoShape 14">
              <a:extLst>
                <a:ext uri="{FF2B5EF4-FFF2-40B4-BE49-F238E27FC236}">
                  <a16:creationId xmlns:a16="http://schemas.microsoft.com/office/drawing/2014/main" id="{BA56E77F-D3AA-9229-2D93-32BFCEE04834}"/>
                </a:ext>
              </a:extLst>
            </p:cNvPr>
            <p:cNvCxnSpPr>
              <a:cxnSpLocks noChangeShapeType="1"/>
              <a:stCxn id="16395" idx="2"/>
              <a:endCxn id="16396" idx="0"/>
            </p:cNvCxnSpPr>
            <p:nvPr/>
          </p:nvCxnSpPr>
          <p:spPr bwMode="auto">
            <a:xfrm>
              <a:off x="4103" y="7025"/>
              <a:ext cx="525" cy="4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452B17-CB58-4EDC-0508-E17A513F56E1}"/>
              </a:ext>
            </a:extLst>
          </p:cNvPr>
          <p:cNvSpPr/>
          <p:nvPr/>
        </p:nvSpPr>
        <p:spPr>
          <a:xfrm>
            <a:off x="387815" y="4719638"/>
            <a:ext cx="1823224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keyboard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DCCCFD-640F-E952-C1EC-742AE43A91FC}"/>
              </a:ext>
            </a:extLst>
          </p:cNvPr>
          <p:cNvSpPr/>
          <p:nvPr/>
        </p:nvSpPr>
        <p:spPr>
          <a:xfrm>
            <a:off x="572120" y="3234254"/>
            <a:ext cx="15240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mouse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30DC2A-53B7-366E-60DE-7988B3962F89}"/>
              </a:ext>
            </a:extLst>
          </p:cNvPr>
          <p:cNvSpPr/>
          <p:nvPr/>
        </p:nvSpPr>
        <p:spPr>
          <a:xfrm>
            <a:off x="8426852" y="3633662"/>
            <a:ext cx="1741449" cy="108597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screen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1E0B11-B1F3-3117-54B6-E637FA44CCE2}"/>
              </a:ext>
            </a:extLst>
          </p:cNvPr>
          <p:cNvCxnSpPr>
            <a:stCxn id="3" idx="3"/>
            <a:endCxn id="16393" idx="1"/>
          </p:cNvCxnSpPr>
          <p:nvPr/>
        </p:nvCxnSpPr>
        <p:spPr>
          <a:xfrm>
            <a:off x="2096120" y="3539054"/>
            <a:ext cx="1813572" cy="1471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099016-AE8E-DD0D-E62E-329080188E52}"/>
              </a:ext>
            </a:extLst>
          </p:cNvPr>
          <p:cNvCxnSpPr>
            <a:stCxn id="2" idx="3"/>
            <a:endCxn id="16393" idx="1"/>
          </p:cNvCxnSpPr>
          <p:nvPr/>
        </p:nvCxnSpPr>
        <p:spPr>
          <a:xfrm flipV="1">
            <a:off x="2211039" y="5010096"/>
            <a:ext cx="1698653" cy="14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ABEDF6-B93E-489C-23D1-C3C2539DF5EF}"/>
              </a:ext>
            </a:extLst>
          </p:cNvPr>
          <p:cNvCxnSpPr/>
          <p:nvPr/>
        </p:nvCxnSpPr>
        <p:spPr>
          <a:xfrm flipH="1" flipV="1">
            <a:off x="5692487" y="4069837"/>
            <a:ext cx="594942" cy="448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9F5CEA-DA7E-8518-82EF-A152A0C8291A}"/>
              </a:ext>
            </a:extLst>
          </p:cNvPr>
          <p:cNvCxnSpPr/>
          <p:nvPr/>
        </p:nvCxnSpPr>
        <p:spPr>
          <a:xfrm flipH="1" flipV="1">
            <a:off x="4860073" y="2811408"/>
            <a:ext cx="702527" cy="471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9C1934-48E9-2BA4-00E6-D436001C6112}"/>
              </a:ext>
            </a:extLst>
          </p:cNvPr>
          <p:cNvCxnSpPr/>
          <p:nvPr/>
        </p:nvCxnSpPr>
        <p:spPr>
          <a:xfrm flipH="1" flipV="1">
            <a:off x="2897459" y="1774870"/>
            <a:ext cx="836341" cy="565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C46556-4F7F-5483-2A9F-86CE65B03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Coordinates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305AD8E-37F8-6025-E010-97361FEBA1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4953000"/>
            <a:ext cx="8915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Oddly, y-coordinates </a:t>
            </a:r>
            <a:r>
              <a:rPr lang="en-US" altLang="ja-JP" sz="2400" dirty="0">
                <a:ea typeface="ＭＳ Ｐゴシック" pitchFamily="34" charset="-128"/>
              </a:rPr>
              <a:t>“grow downwards”  // </a:t>
            </a:r>
            <a:r>
              <a:rPr lang="en-US" altLang="ja-JP" sz="2400" i="1" dirty="0">
                <a:ea typeface="ＭＳ Ｐゴシック" pitchFamily="34" charset="-128"/>
              </a:rPr>
              <a:t>right, down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Coordinates identify pixels in the window on the screen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You can resize a window (changing </a:t>
            </a:r>
            <a:r>
              <a:rPr lang="en-US" altLang="en-US" sz="2400" b="1" dirty="0" err="1">
                <a:ea typeface="ＭＳ Ｐゴシック" pitchFamily="34" charset="-128"/>
              </a:rPr>
              <a:t>x_max</a:t>
            </a:r>
            <a:r>
              <a:rPr lang="en-US" altLang="en-US" sz="2400" b="1" dirty="0">
                <a:ea typeface="ＭＳ Ｐゴシック" pitchFamily="34" charset="-128"/>
              </a:rPr>
              <a:t>()</a:t>
            </a:r>
            <a:r>
              <a:rPr lang="en-US" altLang="en-US" sz="2400" dirty="0">
                <a:ea typeface="ＭＳ Ｐゴシック" pitchFamily="34" charset="-128"/>
              </a:rPr>
              <a:t> and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="1" dirty="0" err="1">
                <a:ea typeface="ＭＳ Ｐゴシック" pitchFamily="34" charset="-128"/>
              </a:rPr>
              <a:t>_max</a:t>
            </a:r>
            <a:r>
              <a:rPr lang="en-US" altLang="en-US" sz="2400" b="1" dirty="0">
                <a:ea typeface="ＭＳ Ｐゴシック" pitchFamily="34" charset="-128"/>
              </a:rPr>
              <a:t>())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30DB728-BCB8-0885-DD01-ECE3D598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B67B59C-5A75-A2EB-4CC5-822E9B4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573D33-FC8A-491B-8DC3-9BBCDF39D7CA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3" name="Line 4">
            <a:extLst>
              <a:ext uri="{FF2B5EF4-FFF2-40B4-BE49-F238E27FC236}">
                <a16:creationId xmlns:a16="http://schemas.microsoft.com/office/drawing/2014/main" id="{D27B22BB-C8ED-5491-188C-D51462B9F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0668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5">
            <a:extLst>
              <a:ext uri="{FF2B5EF4-FFF2-40B4-BE49-F238E27FC236}">
                <a16:creationId xmlns:a16="http://schemas.microsoft.com/office/drawing/2014/main" id="{B31CF20E-FF6B-6E9E-92EE-C08C178159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066800"/>
            <a:ext cx="762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Text Box 6">
            <a:extLst>
              <a:ext uri="{FF2B5EF4-FFF2-40B4-BE49-F238E27FC236}">
                <a16:creationId xmlns:a16="http://schemas.microsoft.com/office/drawing/2014/main" id="{AC9B9FFC-B7AC-B000-C024-5CCCDEC85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9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17416" name="Text Box 7">
            <a:extLst>
              <a:ext uri="{FF2B5EF4-FFF2-40B4-BE49-F238E27FC236}">
                <a16:creationId xmlns:a16="http://schemas.microsoft.com/office/drawing/2014/main" id="{FEE59F74-56BD-DFFA-5017-B95AA5A34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406558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0,100</a:t>
            </a:r>
          </a:p>
        </p:txBody>
      </p:sp>
      <p:sp>
        <p:nvSpPr>
          <p:cNvPr id="17417" name="Text Box 8">
            <a:extLst>
              <a:ext uri="{FF2B5EF4-FFF2-40B4-BE49-F238E27FC236}">
                <a16:creationId xmlns:a16="http://schemas.microsoft.com/office/drawing/2014/main" id="{4345BB80-EBF5-E19A-C1A0-70B4AE4B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09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200,0</a:t>
            </a:r>
          </a:p>
        </p:txBody>
      </p:sp>
      <p:sp>
        <p:nvSpPr>
          <p:cNvPr id="17418" name="Text Box 9">
            <a:extLst>
              <a:ext uri="{FF2B5EF4-FFF2-40B4-BE49-F238E27FC236}">
                <a16:creationId xmlns:a16="http://schemas.microsoft.com/office/drawing/2014/main" id="{F9E8338B-E824-F20C-FAEF-E95BBD93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514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50,50</a:t>
            </a:r>
          </a:p>
        </p:txBody>
      </p:sp>
      <p:sp>
        <p:nvSpPr>
          <p:cNvPr id="17419" name="Text Box 10">
            <a:extLst>
              <a:ext uri="{FF2B5EF4-FFF2-40B4-BE49-F238E27FC236}">
                <a16:creationId xmlns:a16="http://schemas.microsoft.com/office/drawing/2014/main" id="{6C91D6DE-C750-FE55-B29C-532B30753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038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200,100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12AAEAD-E06F-C1FE-8131-E7F9C28E0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Interface classes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BF2CA65-300C-CD8E-F4AB-23871B0C6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4572000"/>
            <a:ext cx="102870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An arrow means </a:t>
            </a:r>
            <a:r>
              <a:rPr lang="en-US" altLang="ja-JP" sz="2000" dirty="0">
                <a:ea typeface="ＭＳ Ｐゴシック" pitchFamily="34" charset="-128"/>
              </a:rPr>
              <a:t>“is a kind of”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ＭＳ Ｐゴシック" pitchFamily="34" charset="-128"/>
              </a:rPr>
              <a:t>Color</a:t>
            </a:r>
            <a:r>
              <a:rPr lang="en-US" altLang="en-US" sz="2000" dirty="0">
                <a:ea typeface="ＭＳ Ｐゴシック" pitchFamily="34" charset="-128"/>
              </a:rPr>
              <a:t>, </a:t>
            </a:r>
            <a:r>
              <a:rPr lang="en-US" altLang="en-US" sz="2000" b="1" dirty="0" err="1">
                <a:ea typeface="ＭＳ Ｐゴシック" pitchFamily="34" charset="-128"/>
              </a:rPr>
              <a:t>Line_style</a:t>
            </a:r>
            <a:r>
              <a:rPr lang="en-US" altLang="en-US" sz="2000" dirty="0">
                <a:ea typeface="ＭＳ Ｐゴシック" pitchFamily="34" charset="-128"/>
              </a:rPr>
              <a:t>, and </a:t>
            </a:r>
            <a:r>
              <a:rPr lang="en-US" altLang="en-US" sz="2000" b="1" dirty="0">
                <a:ea typeface="ＭＳ Ｐゴシック" pitchFamily="34" charset="-128"/>
              </a:rPr>
              <a:t>Point</a:t>
            </a:r>
            <a:r>
              <a:rPr lang="en-US" altLang="en-US" sz="2000" dirty="0">
                <a:ea typeface="ＭＳ Ｐゴシック" pitchFamily="34" charset="-128"/>
              </a:rPr>
              <a:t> are </a:t>
            </a:r>
            <a:r>
              <a:rPr lang="en-US" altLang="ja-JP" sz="2000" dirty="0">
                <a:ea typeface="ＭＳ Ｐゴシック" pitchFamily="34" charset="-128"/>
              </a:rPr>
              <a:t>“utility classes” used by the other classes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ＭＳ Ｐゴシック" pitchFamily="34" charset="-128"/>
              </a:rPr>
              <a:t>Window</a:t>
            </a:r>
            <a:r>
              <a:rPr lang="en-US" altLang="en-US" sz="2000" dirty="0">
                <a:ea typeface="ＭＳ Ｐゴシック" pitchFamily="34" charset="-128"/>
              </a:rPr>
              <a:t> is our interface to the GUI library (which is our interface to the screen)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4680D3EC-6B35-8832-4096-B0C7C73F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8130017F-9ACB-2EC7-960D-3A84FF8C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11A8ED-F04B-4CEF-BF60-81800AC427EA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AutoShape 4">
            <a:extLst>
              <a:ext uri="{FF2B5EF4-FFF2-40B4-BE49-F238E27FC236}">
                <a16:creationId xmlns:a16="http://schemas.microsoft.com/office/drawing/2014/main" id="{2D89FC58-93CD-9BC0-F30F-3A40BD472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1676400" cy="6096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Window</a:t>
            </a:r>
          </a:p>
        </p:txBody>
      </p:sp>
      <p:sp>
        <p:nvSpPr>
          <p:cNvPr id="18438" name="AutoShape 5">
            <a:extLst>
              <a:ext uri="{FF2B5EF4-FFF2-40B4-BE49-F238E27FC236}">
                <a16:creationId xmlns:a16="http://schemas.microsoft.com/office/drawing/2014/main" id="{1D1D8608-7F8B-872F-CC79-AD4A049D5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67000"/>
            <a:ext cx="2514600" cy="5334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Simple_window</a:t>
            </a:r>
          </a:p>
        </p:txBody>
      </p:sp>
      <p:sp>
        <p:nvSpPr>
          <p:cNvPr id="18439" name="AutoShape 6">
            <a:extLst>
              <a:ext uri="{FF2B5EF4-FFF2-40B4-BE49-F238E27FC236}">
                <a16:creationId xmlns:a16="http://schemas.microsoft.com/office/drawing/2014/main" id="{254B774C-4A37-12DF-0B0A-DF49C49DA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905000"/>
            <a:ext cx="1066800" cy="5334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Shape</a:t>
            </a:r>
          </a:p>
        </p:txBody>
      </p:sp>
      <p:sp>
        <p:nvSpPr>
          <p:cNvPr id="18440" name="AutoShape 7">
            <a:extLst>
              <a:ext uri="{FF2B5EF4-FFF2-40B4-BE49-F238E27FC236}">
                <a16:creationId xmlns:a16="http://schemas.microsoft.com/office/drawing/2014/main" id="{07BBDB04-1C17-F433-0827-47A8192E0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733800"/>
            <a:ext cx="1066800" cy="5334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Lines</a:t>
            </a:r>
          </a:p>
        </p:txBody>
      </p:sp>
      <p:sp>
        <p:nvSpPr>
          <p:cNvPr id="18441" name="AutoShape 8">
            <a:extLst>
              <a:ext uri="{FF2B5EF4-FFF2-40B4-BE49-F238E27FC236}">
                <a16:creationId xmlns:a16="http://schemas.microsoft.com/office/drawing/2014/main" id="{9EC471B4-85A0-53A1-5549-0A8E03680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33800"/>
            <a:ext cx="1219200" cy="5334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Polygon</a:t>
            </a:r>
          </a:p>
        </p:txBody>
      </p:sp>
      <p:sp>
        <p:nvSpPr>
          <p:cNvPr id="18442" name="AutoShape 9">
            <a:extLst>
              <a:ext uri="{FF2B5EF4-FFF2-40B4-BE49-F238E27FC236}">
                <a16:creationId xmlns:a16="http://schemas.microsoft.com/office/drawing/2014/main" id="{5CDC6BEC-F548-4824-60FA-EF69DB68E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733800"/>
            <a:ext cx="1371600" cy="4572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Rectangle</a:t>
            </a:r>
          </a:p>
        </p:txBody>
      </p:sp>
      <p:sp>
        <p:nvSpPr>
          <p:cNvPr id="18443" name="AutoShape 10">
            <a:extLst>
              <a:ext uri="{FF2B5EF4-FFF2-40B4-BE49-F238E27FC236}">
                <a16:creationId xmlns:a16="http://schemas.microsoft.com/office/drawing/2014/main" id="{95FE7638-267D-46DB-71FA-23A14A89D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37338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Text</a:t>
            </a:r>
          </a:p>
        </p:txBody>
      </p:sp>
      <p:cxnSp>
        <p:nvCxnSpPr>
          <p:cNvPr id="18444" name="AutoShape 11">
            <a:extLst>
              <a:ext uri="{FF2B5EF4-FFF2-40B4-BE49-F238E27FC236}">
                <a16:creationId xmlns:a16="http://schemas.microsoft.com/office/drawing/2014/main" id="{B58DB38D-04EA-B8A5-51CF-67A1893872D6}"/>
              </a:ext>
            </a:extLst>
          </p:cNvPr>
          <p:cNvCxnSpPr>
            <a:cxnSpLocks noChangeShapeType="1"/>
            <a:stCxn id="18438" idx="0"/>
            <a:endCxn id="18437" idx="2"/>
          </p:cNvCxnSpPr>
          <p:nvPr/>
        </p:nvCxnSpPr>
        <p:spPr bwMode="auto">
          <a:xfrm flipH="1" flipV="1">
            <a:off x="2895600" y="1905000"/>
            <a:ext cx="381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2">
            <a:extLst>
              <a:ext uri="{FF2B5EF4-FFF2-40B4-BE49-F238E27FC236}">
                <a16:creationId xmlns:a16="http://schemas.microsoft.com/office/drawing/2014/main" id="{941D65F4-4B64-6C1B-8A15-EA6CA9F801DE}"/>
              </a:ext>
            </a:extLst>
          </p:cNvPr>
          <p:cNvCxnSpPr>
            <a:cxnSpLocks noChangeShapeType="1"/>
            <a:stCxn id="18440" idx="0"/>
            <a:endCxn id="18439" idx="2"/>
          </p:cNvCxnSpPr>
          <p:nvPr/>
        </p:nvCxnSpPr>
        <p:spPr bwMode="auto">
          <a:xfrm flipV="1">
            <a:off x="5181600" y="2438400"/>
            <a:ext cx="24384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3">
            <a:extLst>
              <a:ext uri="{FF2B5EF4-FFF2-40B4-BE49-F238E27FC236}">
                <a16:creationId xmlns:a16="http://schemas.microsoft.com/office/drawing/2014/main" id="{4CDE653D-9599-E680-BC7D-CA317AC69864}"/>
              </a:ext>
            </a:extLst>
          </p:cNvPr>
          <p:cNvCxnSpPr>
            <a:cxnSpLocks noChangeShapeType="1"/>
            <a:stCxn id="18442" idx="0"/>
            <a:endCxn id="18439" idx="2"/>
          </p:cNvCxnSpPr>
          <p:nvPr/>
        </p:nvCxnSpPr>
        <p:spPr bwMode="auto">
          <a:xfrm flipH="1" flipV="1">
            <a:off x="7620000" y="2438400"/>
            <a:ext cx="11430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4">
            <a:extLst>
              <a:ext uri="{FF2B5EF4-FFF2-40B4-BE49-F238E27FC236}">
                <a16:creationId xmlns:a16="http://schemas.microsoft.com/office/drawing/2014/main" id="{9A9A1D75-7515-8A8D-E6F1-F7DC989A7B8E}"/>
              </a:ext>
            </a:extLst>
          </p:cNvPr>
          <p:cNvCxnSpPr>
            <a:cxnSpLocks noChangeShapeType="1"/>
            <a:stCxn id="18441" idx="0"/>
            <a:endCxn id="18439" idx="2"/>
          </p:cNvCxnSpPr>
          <p:nvPr/>
        </p:nvCxnSpPr>
        <p:spPr bwMode="auto">
          <a:xfrm flipV="1">
            <a:off x="6477000" y="2438400"/>
            <a:ext cx="11430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5">
            <a:extLst>
              <a:ext uri="{FF2B5EF4-FFF2-40B4-BE49-F238E27FC236}">
                <a16:creationId xmlns:a16="http://schemas.microsoft.com/office/drawing/2014/main" id="{27272ACF-48FD-91DF-CC7E-44CA7BB7AC40}"/>
              </a:ext>
            </a:extLst>
          </p:cNvPr>
          <p:cNvCxnSpPr>
            <a:cxnSpLocks noChangeShapeType="1"/>
            <a:stCxn id="18443" idx="0"/>
            <a:endCxn id="18439" idx="2"/>
          </p:cNvCxnSpPr>
          <p:nvPr/>
        </p:nvCxnSpPr>
        <p:spPr bwMode="auto">
          <a:xfrm flipH="1" flipV="1">
            <a:off x="7620000" y="2438400"/>
            <a:ext cx="24384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9" name="AutoShape 16">
            <a:extLst>
              <a:ext uri="{FF2B5EF4-FFF2-40B4-BE49-F238E27FC236}">
                <a16:creationId xmlns:a16="http://schemas.microsoft.com/office/drawing/2014/main" id="{6C66D403-387D-6691-9996-D601C2B2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133600"/>
            <a:ext cx="1066800" cy="5334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Point</a:t>
            </a:r>
          </a:p>
        </p:txBody>
      </p:sp>
      <p:sp>
        <p:nvSpPr>
          <p:cNvPr id="18450" name="AutoShape 17">
            <a:extLst>
              <a:ext uri="{FF2B5EF4-FFF2-40B4-BE49-F238E27FC236}">
                <a16:creationId xmlns:a16="http://schemas.microsoft.com/office/drawing/2014/main" id="{1773E6B7-F3F2-96B7-3511-5266589EE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2954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Color</a:t>
            </a:r>
          </a:p>
        </p:txBody>
      </p:sp>
      <p:sp>
        <p:nvSpPr>
          <p:cNvPr id="18451" name="AutoShape 19">
            <a:extLst>
              <a:ext uri="{FF2B5EF4-FFF2-40B4-BE49-F238E27FC236}">
                <a16:creationId xmlns:a16="http://schemas.microsoft.com/office/drawing/2014/main" id="{BAE01C12-A6C1-BE8C-20C9-F5DD428AC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0668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Line_style</a:t>
            </a:r>
          </a:p>
        </p:txBody>
      </p:sp>
      <p:cxnSp>
        <p:nvCxnSpPr>
          <p:cNvPr id="18452" name="AutoShape 20">
            <a:extLst>
              <a:ext uri="{FF2B5EF4-FFF2-40B4-BE49-F238E27FC236}">
                <a16:creationId xmlns:a16="http://schemas.microsoft.com/office/drawing/2014/main" id="{830B0E05-A506-C8D3-AF9F-1E60F60F304F}"/>
              </a:ext>
            </a:extLst>
          </p:cNvPr>
          <p:cNvCxnSpPr>
            <a:cxnSpLocks noChangeShapeType="1"/>
            <a:stCxn id="18457" idx="0"/>
            <a:endCxn id="18439" idx="2"/>
          </p:cNvCxnSpPr>
          <p:nvPr/>
        </p:nvCxnSpPr>
        <p:spPr bwMode="auto">
          <a:xfrm flipH="1" flipV="1">
            <a:off x="7620000" y="2438400"/>
            <a:ext cx="1143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21">
            <a:extLst>
              <a:ext uri="{FF2B5EF4-FFF2-40B4-BE49-F238E27FC236}">
                <a16:creationId xmlns:a16="http://schemas.microsoft.com/office/drawing/2014/main" id="{B50256DC-94DA-1621-AE39-5E77FDCE686C}"/>
              </a:ext>
            </a:extLst>
          </p:cNvPr>
          <p:cNvCxnSpPr>
            <a:cxnSpLocks noChangeShapeType="1"/>
            <a:stCxn id="17411" idx="1"/>
            <a:endCxn id="17411" idx="1"/>
          </p:cNvCxnSpPr>
          <p:nvPr/>
        </p:nvCxnSpPr>
        <p:spPr bwMode="auto">
          <a:xfrm>
            <a:off x="381000" y="51054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AutoShape 23">
            <a:extLst>
              <a:ext uri="{FF2B5EF4-FFF2-40B4-BE49-F238E27FC236}">
                <a16:creationId xmlns:a16="http://schemas.microsoft.com/office/drawing/2014/main" id="{8728EE61-399F-04DC-6B61-64CB5CDC7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733800"/>
            <a:ext cx="990600" cy="5334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Line</a:t>
            </a:r>
          </a:p>
        </p:txBody>
      </p:sp>
      <p:cxnSp>
        <p:nvCxnSpPr>
          <p:cNvPr id="18456" name="AutoShape 24">
            <a:extLst>
              <a:ext uri="{FF2B5EF4-FFF2-40B4-BE49-F238E27FC236}">
                <a16:creationId xmlns:a16="http://schemas.microsoft.com/office/drawing/2014/main" id="{A9858284-3120-E03A-BBDD-959E6E7F1284}"/>
              </a:ext>
            </a:extLst>
          </p:cNvPr>
          <p:cNvCxnSpPr>
            <a:cxnSpLocks noChangeShapeType="1"/>
            <a:stCxn id="18455" idx="0"/>
            <a:endCxn id="18439" idx="2"/>
          </p:cNvCxnSpPr>
          <p:nvPr/>
        </p:nvCxnSpPr>
        <p:spPr bwMode="auto">
          <a:xfrm flipV="1">
            <a:off x="4000500" y="2438400"/>
            <a:ext cx="36195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Text Box 25">
            <a:extLst>
              <a:ext uri="{FF2B5EF4-FFF2-40B4-BE49-F238E27FC236}">
                <a16:creationId xmlns:a16="http://schemas.microsoft.com/office/drawing/2014/main" id="{D8F14828-3FBE-0701-8CC9-3EAECED61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8100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   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8F8418B-B9A8-D451-C19A-42279C805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Interface classes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F3AF1FB-A067-08A8-745D-5BBFF7ACDF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10820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Current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Color, </a:t>
            </a:r>
            <a:r>
              <a:rPr lang="en-US" altLang="en-US" sz="2400" dirty="0" err="1">
                <a:ea typeface="Times New Roman" pitchFamily="18" charset="0"/>
              </a:rPr>
              <a:t>Line_style</a:t>
            </a:r>
            <a:r>
              <a:rPr lang="en-US" altLang="en-US" sz="2400" dirty="0">
                <a:ea typeface="Times New Roman" pitchFamily="18" charset="0"/>
              </a:rPr>
              <a:t>, Font, Point,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Window, </a:t>
            </a:r>
            <a:r>
              <a:rPr lang="en-US" altLang="en-US" sz="2400" dirty="0" err="1">
                <a:ea typeface="Times New Roman" pitchFamily="18" charset="0"/>
              </a:rPr>
              <a:t>Simple_window</a:t>
            </a:r>
            <a:endParaRPr lang="en-US" altLang="en-US" sz="24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Shape, Text, Polygon, Line, Lines, Rectangle, Function, Circle, Ellipse, 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Axis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Easy to add </a:t>
            </a:r>
            <a:r>
              <a:rPr lang="en-US" altLang="en-US" sz="2000" dirty="0">
                <a:ea typeface="ＭＳ Ｐゴシック" pitchFamily="34" charset="-128"/>
              </a:rPr>
              <a:t>(for some definition of </a:t>
            </a:r>
            <a:r>
              <a:rPr lang="en-US" altLang="ja-JP" sz="2000" dirty="0">
                <a:ea typeface="ＭＳ Ｐゴシック" pitchFamily="34" charset="-128"/>
              </a:rPr>
              <a:t>“easy”)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Grid, </a:t>
            </a:r>
            <a:r>
              <a:rPr lang="en-US" altLang="en-US" sz="2400" dirty="0" err="1">
                <a:ea typeface="Times New Roman" pitchFamily="18" charset="0"/>
              </a:rPr>
              <a:t>Block_chart</a:t>
            </a:r>
            <a:r>
              <a:rPr lang="en-US" altLang="en-US" sz="2400" dirty="0">
                <a:ea typeface="Times New Roman" pitchFamily="18" charset="0"/>
              </a:rPr>
              <a:t>, </a:t>
            </a:r>
            <a:r>
              <a:rPr lang="en-US" altLang="en-US" sz="2400" dirty="0" err="1">
                <a:ea typeface="Times New Roman" pitchFamily="18" charset="0"/>
              </a:rPr>
              <a:t>Pie_chart</a:t>
            </a:r>
            <a:r>
              <a:rPr lang="en-US" altLang="en-US" sz="2400" dirty="0">
                <a:ea typeface="Times New Roman" pitchFamily="18" charset="0"/>
              </a:rPr>
              <a:t>, etc.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Later, GUI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Button, </a:t>
            </a:r>
            <a:r>
              <a:rPr lang="en-US" altLang="en-US" sz="2400" dirty="0" err="1">
                <a:ea typeface="Times New Roman" pitchFamily="18" charset="0"/>
              </a:rPr>
              <a:t>In_box</a:t>
            </a:r>
            <a:r>
              <a:rPr lang="en-US" altLang="en-US" sz="2400" dirty="0">
                <a:ea typeface="Times New Roman" pitchFamily="18" charset="0"/>
              </a:rPr>
              <a:t>, </a:t>
            </a:r>
            <a:r>
              <a:rPr lang="en-US" altLang="en-US" sz="2400" dirty="0" err="1">
                <a:ea typeface="Times New Roman" pitchFamily="18" charset="0"/>
              </a:rPr>
              <a:t>Out_box</a:t>
            </a:r>
            <a:r>
              <a:rPr lang="en-US" altLang="en-US" sz="2400" dirty="0">
                <a:ea typeface="Times New Roman" pitchFamily="18" charset="0"/>
              </a:rPr>
              <a:t>,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F077-C28A-E739-78C7-65FE9FE1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9347DE-D02D-C2FA-6EE4-341A2E0D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CBDFF7-02EF-444F-8990-F26C520CFAE7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800A-A188-1E81-3A17-5BE4E993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3"/>
          </a:xfrm>
        </p:spPr>
        <p:txBody>
          <a:bodyPr/>
          <a:lstStyle/>
          <a:p>
            <a:r>
              <a:rPr lang="en-US" dirty="0"/>
              <a:t>“Boilerplate”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214E-3FF7-0B15-396F-2DEDFBA8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11734800" cy="4805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ea typeface="ＭＳ Ｐゴシック" pitchFamily="34" charset="-128"/>
              </a:rPr>
              <a:t>// </a:t>
            </a:r>
            <a:r>
              <a:rPr lang="en-US" altLang="en-US" sz="2400" i="1" dirty="0">
                <a:ea typeface="ＭＳ Ｐゴシック" pitchFamily="34" charset="-128"/>
              </a:rPr>
              <a:t>Getting access to the graphics system (don</a:t>
            </a:r>
            <a:r>
              <a:rPr lang="en-US" altLang="ja-JP" sz="2400" i="1" dirty="0">
                <a:ea typeface="ＭＳ Ｐゴシック" pitchFamily="34" charset="-128"/>
              </a:rPr>
              <a:t>’t forget to install):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ea typeface="ＭＳ Ｐゴシック" pitchFamily="34" charset="-128"/>
              </a:rPr>
              <a:t>#include "</a:t>
            </a:r>
            <a:r>
              <a:rPr lang="en-US" altLang="en-US" sz="2400" b="1" dirty="0" err="1">
                <a:ea typeface="ＭＳ Ｐゴシック" pitchFamily="34" charset="-128"/>
              </a:rPr>
              <a:t>Simple_window.h</a:t>
            </a:r>
            <a:r>
              <a:rPr lang="en-US" altLang="en-US" sz="2400" b="1" dirty="0">
                <a:ea typeface="ＭＳ Ｐゴシック" pitchFamily="34" charset="-128"/>
              </a:rPr>
              <a:t>" 	// </a:t>
            </a:r>
            <a:r>
              <a:rPr lang="en-US" altLang="en-US" sz="2400" i="1" dirty="0">
                <a:ea typeface="ＭＳ Ｐゴシック" pitchFamily="34" charset="-128"/>
              </a:rPr>
              <a:t>stuff to deal with your system</a:t>
            </a:r>
            <a:r>
              <a:rPr lang="en-US" altLang="ja-JP" sz="2400" i="1" dirty="0">
                <a:ea typeface="ＭＳ Ｐゴシック" pitchFamily="34" charset="-128"/>
              </a:rPr>
              <a:t>’s windows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ea typeface="ＭＳ Ｐゴシック" pitchFamily="34" charset="-128"/>
              </a:rPr>
              <a:t>#include "</a:t>
            </a:r>
            <a:r>
              <a:rPr lang="en-US" altLang="en-US" sz="2400" b="1" dirty="0" err="1">
                <a:ea typeface="ＭＳ Ｐゴシック" pitchFamily="34" charset="-128"/>
              </a:rPr>
              <a:t>Graph.h</a:t>
            </a:r>
            <a:r>
              <a:rPr lang="en-US" altLang="en-US" sz="2400" b="1" dirty="0">
                <a:ea typeface="ＭＳ Ｐゴシック" pitchFamily="34" charset="-128"/>
              </a:rPr>
              <a:t>" 		// </a:t>
            </a:r>
            <a:r>
              <a:rPr lang="en-US" altLang="en-US" sz="2400" i="1" dirty="0">
                <a:ea typeface="ＭＳ Ｐゴシック" pitchFamily="34" charset="-128"/>
              </a:rPr>
              <a:t>graphical shapes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i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int main()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	using namespace </a:t>
            </a:r>
            <a:r>
              <a:rPr lang="en-US" altLang="en-US" sz="2400" b="1" dirty="0" err="1">
                <a:ea typeface="Times New Roman" pitchFamily="18" charset="0"/>
              </a:rPr>
              <a:t>Graph_lib</a:t>
            </a:r>
            <a:r>
              <a:rPr lang="en-US" altLang="en-US" sz="2400" b="1" dirty="0">
                <a:ea typeface="Times New Roman" pitchFamily="18" charset="0"/>
              </a:rPr>
              <a:t>;	// </a:t>
            </a:r>
            <a:r>
              <a:rPr lang="en-US" altLang="en-US" sz="2400" i="1" dirty="0">
                <a:ea typeface="Times New Roman" pitchFamily="18" charset="0"/>
              </a:rPr>
              <a:t>use our graphics interface library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sz="1100" i="1" dirty="0">
              <a:ea typeface="Times New Roman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	Application app;			// </a:t>
            </a:r>
            <a:r>
              <a:rPr lang="en-US" altLang="en-US" sz="2400" i="1" dirty="0">
                <a:ea typeface="Times New Roman" pitchFamily="18" charset="0"/>
              </a:rPr>
              <a:t>start a Graphics/GUI application</a:t>
            </a:r>
            <a:endParaRPr lang="en-US" altLang="en-US" sz="1200" i="1" dirty="0">
              <a:ea typeface="Times New Roman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	</a:t>
            </a:r>
            <a:r>
              <a:rPr lang="en-US" altLang="en-US" sz="2400" b="1" dirty="0" err="1">
                <a:ea typeface="Times New Roman" pitchFamily="18" charset="0"/>
              </a:rPr>
              <a:t>Simple_window</a:t>
            </a:r>
            <a:r>
              <a:rPr lang="en-US" altLang="en-US" sz="2400" b="1" dirty="0">
                <a:ea typeface="Times New Roman" pitchFamily="18" charset="0"/>
              </a:rPr>
              <a:t> win {Point{900,500},600,400,"Canvas“};  	// </a:t>
            </a:r>
            <a:r>
              <a:rPr lang="en-US" altLang="en-US" sz="2400" i="1" dirty="0">
                <a:ea typeface="Times New Roman" pitchFamily="18" charset="0"/>
              </a:rPr>
              <a:t>make a simple window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	//</a:t>
            </a:r>
            <a:r>
              <a:rPr lang="en-US" altLang="en-US" sz="2400" i="1" dirty="0">
                <a:ea typeface="Times New Roman" pitchFamily="18" charset="0"/>
              </a:rPr>
              <a:t> …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	</a:t>
            </a:r>
            <a:r>
              <a:rPr lang="en-US" altLang="en-US" sz="2400" b="1" dirty="0" err="1">
                <a:ea typeface="Times New Roman" pitchFamily="18" charset="0"/>
              </a:rPr>
              <a:t>win.wait_for_button</a:t>
            </a:r>
            <a:r>
              <a:rPr lang="en-US" altLang="en-US" sz="2400" b="1" dirty="0">
                <a:ea typeface="Times New Roman" pitchFamily="18" charset="0"/>
              </a:rPr>
              <a:t>();		// </a:t>
            </a:r>
            <a:r>
              <a:rPr lang="en-US" altLang="en-US" sz="2400" i="1" dirty="0">
                <a:ea typeface="Times New Roman" pitchFamily="18" charset="0"/>
              </a:rPr>
              <a:t>give control to the display engine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400" b="1" dirty="0">
                <a:ea typeface="Times New Roman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8ADB1-A7DF-01F4-0F3F-FA3005BF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486AF-12D6-101D-9324-281E07AC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A079-992B-4691-B2A9-1F654E1E2CB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53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>
            <a:extLst>
              <a:ext uri="{FF2B5EF4-FFF2-40B4-BE49-F238E27FC236}">
                <a16:creationId xmlns:a16="http://schemas.microsoft.com/office/drawing/2014/main" id="{C7F55398-E83A-F425-D6F2-767AD40ED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Canvas on screen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1EB18-3C52-F630-7BBE-12E64364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FB996C5-5B99-F9E6-58AF-BF73CF30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57E63A-8668-418D-BB22-D739A8C74611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453F1B0-CEAF-B7C0-E0CC-664017D3D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16" y="1219200"/>
            <a:ext cx="85344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2D5EC14-CE5E-5667-C18C-FD536C170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Add an x axis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6A57D2C-CA35-C376-813E-313B7ED5A2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10134600" cy="4343400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Axis xa {Axis::x, Point{20,300}, 280, 10, “x axis"};	</a:t>
            </a:r>
          </a:p>
          <a:p>
            <a:pPr lvl="1" eaLnBrk="1" hangingPunct="1">
              <a:buFontTx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en-US" sz="2000" b="1" i="1" dirty="0">
                <a:ea typeface="Times New Roman" pitchFamily="18" charset="0"/>
              </a:rPr>
              <a:t>	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an axis is a kind of Shape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i="1" dirty="0">
                <a:ea typeface="Times New Roman" pitchFamily="18" charset="0"/>
              </a:rPr>
              <a:t>	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i="1" dirty="0">
                <a:ea typeface="Times New Roman" pitchFamily="18" charset="0"/>
              </a:rPr>
              <a:t> Axis::x means horizontal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i="1" dirty="0">
                <a:ea typeface="Times New Roman" pitchFamily="18" charset="0"/>
              </a:rPr>
              <a:t>	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i="1" dirty="0">
                <a:ea typeface="Times New Roman" pitchFamily="18" charset="0"/>
              </a:rPr>
              <a:t> starting at (20,300)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i="1" dirty="0">
                <a:ea typeface="Times New Roman" pitchFamily="18" charset="0"/>
              </a:rPr>
              <a:t>	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i="1" dirty="0">
                <a:ea typeface="Times New Roman" pitchFamily="18" charset="0"/>
              </a:rPr>
              <a:t> 280 pixels long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i="1" dirty="0">
                <a:ea typeface="Times New Roman" pitchFamily="18" charset="0"/>
              </a:rPr>
              <a:t>	  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i="1" dirty="0">
                <a:ea typeface="Times New Roman" pitchFamily="18" charset="0"/>
              </a:rPr>
              <a:t> 10 </a:t>
            </a:r>
            <a:r>
              <a:rPr lang="en-US" altLang="ja-JP" sz="2000" i="1" dirty="0">
                <a:ea typeface="ＭＳ Ｐゴシック" pitchFamily="34" charset="-128"/>
              </a:rPr>
              <a:t>“notches” (“tick marks”)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i="1" dirty="0">
                <a:ea typeface="Times New Roman" pitchFamily="18" charset="0"/>
              </a:rPr>
              <a:t>	  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i="1" dirty="0">
                <a:ea typeface="Times New Roman" pitchFamily="18" charset="0"/>
              </a:rPr>
              <a:t> label the axis </a:t>
            </a:r>
            <a:r>
              <a:rPr lang="ja-JP" altLang="en-US" sz="2000" i="1" dirty="0">
                <a:ea typeface="ＭＳ Ｐゴシック" pitchFamily="34" charset="-128"/>
              </a:rPr>
              <a:t> </a:t>
            </a:r>
            <a:r>
              <a:rPr lang="en-US" altLang="ja-JP" sz="2000" i="1" dirty="0">
                <a:ea typeface="ＭＳ Ｐゴシック" pitchFamily="34" charset="-128"/>
              </a:rPr>
              <a:t>“x axis</a:t>
            </a:r>
            <a:r>
              <a:rPr lang="en-US" altLang="en-US" sz="2000" i="1" dirty="0">
                <a:ea typeface="Times New Roman" pitchFamily="18" charset="0"/>
              </a:rPr>
              <a:t>”</a:t>
            </a:r>
          </a:p>
          <a:p>
            <a:pPr lvl="1" eaLnBrk="1" hangingPunct="1">
              <a:buFontTx/>
              <a:buNone/>
              <a:defRPr/>
            </a:pPr>
            <a:endParaRPr lang="en-US" altLang="en-US" sz="2000" i="1" dirty="0">
              <a:ea typeface="Times New Roman" pitchFamily="18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win.attach</a:t>
            </a:r>
            <a:r>
              <a:rPr lang="en-US" altLang="en-US" sz="2000" b="1" dirty="0">
                <a:ea typeface="Times New Roman" pitchFamily="18" charset="0"/>
              </a:rPr>
              <a:t>(xa);		// </a:t>
            </a:r>
            <a:r>
              <a:rPr lang="en-US" altLang="en-US" sz="2000" i="1" dirty="0">
                <a:ea typeface="Times New Roman" pitchFamily="18" charset="0"/>
              </a:rPr>
              <a:t>attach axis xa to the window</a:t>
            </a:r>
            <a:endParaRPr lang="en-US" altLang="ja-JP" sz="2000" i="1" dirty="0">
              <a:ea typeface="ＭＳ Ｐゴシック" pitchFamily="34" charset="-128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win.set_label</a:t>
            </a:r>
            <a:r>
              <a:rPr lang="en-US" altLang="en-US" sz="2000" b="1" dirty="0">
                <a:ea typeface="Times New Roman" pitchFamily="18" charset="0"/>
              </a:rPr>
              <a:t>(“X axis"); 	// </a:t>
            </a:r>
            <a:r>
              <a:rPr lang="en-US" altLang="en-US" sz="2000" i="1" dirty="0">
                <a:ea typeface="Times New Roman" pitchFamily="18" charset="0"/>
              </a:rPr>
              <a:t>re-label the window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win.wait_for_button</a:t>
            </a:r>
            <a:r>
              <a:rPr lang="en-US" altLang="en-US" sz="2000" b="1" dirty="0">
                <a:ea typeface="Times New Roman" pitchFamily="18" charset="0"/>
              </a:rPr>
              <a:t>();	// </a:t>
            </a:r>
            <a:r>
              <a:rPr lang="en-US" altLang="en-US" sz="2000" i="1" dirty="0">
                <a:ea typeface="Times New Roman" pitchFamily="18" charset="0"/>
              </a:rPr>
              <a:t>display!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8073-E534-B179-60F3-CE7BE301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FCFC095-EF16-D9D9-278F-AEE1527F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C24F47-8ACD-4B3A-9B45-0DF44C216149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>
            <a:extLst>
              <a:ext uri="{FF2B5EF4-FFF2-40B4-BE49-F238E27FC236}">
                <a16:creationId xmlns:a16="http://schemas.microsoft.com/office/drawing/2014/main" id="{80336F64-643F-B520-4419-7DFC8D355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An x axis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3F50-C008-0D62-5998-AB71CF68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213770D-1D9E-64E1-06BF-825DB2CC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74FEDE-AD7C-4E45-BD6C-217FAB9E3AED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722551A-2C38-4D01-B74E-E03F3EA2B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C7E5FF0-A56C-9DB2-5772-6F5239A3C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Abstract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0384716-DD5F-0A32-8CEF-C54094D7A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This lecture presents a display model (the output part of a GUI), giving examples of use and fundamental notions such as screen coordinates, lines, and color. Some examples of shapes are Lines, Polygons, Axes, and Text.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6E04C-181C-46C4-2D3D-77BE3D22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21F489E-2B7E-4BC6-BFF4-22D822BC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AF5C55-92A0-4703-8CCB-3835F166C6A4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A411E21-40B2-FD44-E0CC-73B71413A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Add a y axis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B5FD2D5-0DC9-3473-1B09-0FF38FD282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9525000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win.set_label</a:t>
            </a:r>
            <a:r>
              <a:rPr lang="en-US" altLang="en-US" sz="2000" b="1" dirty="0">
                <a:ea typeface="Times New Roman" pitchFamily="18" charset="0"/>
              </a:rPr>
              <a:t>("Canvas #3");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Axis </a:t>
            </a:r>
            <a:r>
              <a:rPr lang="en-US" altLang="en-US" sz="2000" b="1" dirty="0" err="1">
                <a:ea typeface="Times New Roman" pitchFamily="18" charset="0"/>
              </a:rPr>
              <a:t>ya</a:t>
            </a:r>
            <a:r>
              <a:rPr lang="en-US" altLang="en-US" sz="2000" b="1" dirty="0">
                <a:ea typeface="Times New Roman" pitchFamily="18" charset="0"/>
              </a:rPr>
              <a:t> {Axis::y, Point{20,300}, 280, 10, "y axis"};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ya.set_color</a:t>
            </a:r>
            <a:r>
              <a:rPr lang="en-US" altLang="en-US" sz="2000" b="1" dirty="0">
                <a:ea typeface="Times New Roman" pitchFamily="18" charset="0"/>
              </a:rPr>
              <a:t>(Color::cyan);			// </a:t>
            </a:r>
            <a:r>
              <a:rPr lang="en-US" altLang="en-US" sz="2000" i="1" dirty="0">
                <a:ea typeface="Times New Roman" pitchFamily="18" charset="0"/>
              </a:rPr>
              <a:t>choose a color for the axis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ya.label.set_color</a:t>
            </a:r>
            <a:r>
              <a:rPr lang="en-US" altLang="en-US" sz="2000" b="1" dirty="0">
                <a:ea typeface="Times New Roman" pitchFamily="18" charset="0"/>
              </a:rPr>
              <a:t>(Color::</a:t>
            </a:r>
            <a:r>
              <a:rPr lang="en-US" altLang="en-US" sz="2000" b="1" dirty="0" err="1">
                <a:ea typeface="Times New Roman" pitchFamily="18" charset="0"/>
              </a:rPr>
              <a:t>dark_red</a:t>
            </a:r>
            <a:r>
              <a:rPr lang="en-US" altLang="en-US" sz="2000" b="1" dirty="0">
                <a:ea typeface="Times New Roman" pitchFamily="18" charset="0"/>
              </a:rPr>
              <a:t>);		// </a:t>
            </a:r>
            <a:r>
              <a:rPr lang="en-US" altLang="en-US" sz="2000" i="1" dirty="0">
                <a:ea typeface="Times New Roman" pitchFamily="18" charset="0"/>
              </a:rPr>
              <a:t>choose a color for the text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lvl="1"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win.attach</a:t>
            </a:r>
            <a:r>
              <a:rPr lang="en-US" altLang="en-US" sz="2000" b="1" dirty="0">
                <a:ea typeface="Times New Roman" pitchFamily="18" charset="0"/>
              </a:rPr>
              <a:t>(</a:t>
            </a:r>
            <a:r>
              <a:rPr lang="en-US" altLang="en-US" sz="2000" b="1" dirty="0" err="1">
                <a:ea typeface="Times New Roman" pitchFamily="18" charset="0"/>
              </a:rPr>
              <a:t>ya</a:t>
            </a:r>
            <a:r>
              <a:rPr lang="en-US" altLang="en-US" sz="2000" b="1" dirty="0">
                <a:ea typeface="Times New Roman" pitchFamily="18" charset="0"/>
              </a:rPr>
              <a:t>); </a:t>
            </a:r>
          </a:p>
          <a:p>
            <a:pPr lvl="1"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win.set_label</a:t>
            </a:r>
            <a:r>
              <a:rPr lang="en-US" altLang="en-US" sz="2000" b="1" dirty="0">
                <a:ea typeface="Times New Roman" pitchFamily="18" charset="0"/>
              </a:rPr>
              <a:t>(“Y axis"); 	// </a:t>
            </a:r>
            <a:r>
              <a:rPr lang="en-US" altLang="en-US" sz="2000" i="1" dirty="0">
                <a:ea typeface="Times New Roman" pitchFamily="18" charset="0"/>
              </a:rPr>
              <a:t>re-label the window</a:t>
            </a: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win.wait_for_button</a:t>
            </a:r>
            <a:r>
              <a:rPr lang="en-US" altLang="en-US" sz="2000" b="1" dirty="0">
                <a:ea typeface="Times New Roman" pitchFamily="18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 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534D-2624-4F26-FD1C-8BF8A5B5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F7534F-1BAE-90FB-FA9A-F372D1AF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993D33-D0F4-4CD2-9D13-27391DC0324B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>
            <a:extLst>
              <a:ext uri="{FF2B5EF4-FFF2-40B4-BE49-F238E27FC236}">
                <a16:creationId xmlns:a16="http://schemas.microsoft.com/office/drawing/2014/main" id="{24F1BEA1-5BFB-BDE8-38A4-13AE73E9B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Add a Y-axis (colored)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CC135-D525-03ED-8B2A-323A4B89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794C5E2-A2FB-8AD9-7E87-0155E4D4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D4CB91-7A34-4DEB-9558-F6C186C18F2C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TextBox 4">
            <a:extLst>
              <a:ext uri="{FF2B5EF4-FFF2-40B4-BE49-F238E27FC236}">
                <a16:creationId xmlns:a16="http://schemas.microsoft.com/office/drawing/2014/main" id="{A329355A-45AC-2DCC-BA51-E74C8B32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80" y="5751974"/>
            <a:ext cx="822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Yes, it</a:t>
            </a:r>
            <a:r>
              <a:rPr lang="ja-JP" altLang="en-US" sz="2000" dirty="0"/>
              <a:t>’</a:t>
            </a:r>
            <a:r>
              <a:rPr lang="en-US" altLang="ja-JP" sz="2000" dirty="0"/>
              <a:t>s ugly, but this is a programming course, not a graphics design course</a:t>
            </a:r>
            <a:endParaRPr lang="en-US" altLang="en-US" sz="20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AE3552C-EBE2-FB56-70E4-FD290C2B0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5CC44C7-2008-E4C9-646F-1534942BE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Add a sine curve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68A2EC8-EF58-A68A-54E6-670CCCE555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371600"/>
            <a:ext cx="8382000" cy="4495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Function sine {sin,0,100,Point{20,150},1000,50,50}; 	// </a:t>
            </a:r>
            <a:r>
              <a:rPr lang="en-US" altLang="en-US" sz="2000" i="1" dirty="0">
                <a:ea typeface="ＭＳ Ｐゴシック" pitchFamily="34" charset="-128"/>
              </a:rPr>
              <a:t>sine curve</a:t>
            </a:r>
            <a:r>
              <a:rPr lang="en-US" altLang="en-US" sz="2000" dirty="0">
                <a:ea typeface="ＭＳ Ｐゴシック" pitchFamily="34" charset="-128"/>
              </a:rPr>
              <a:t>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	</a:t>
            </a:r>
            <a:r>
              <a:rPr lang="en-US" altLang="en-US" sz="2000" b="1" dirty="0">
                <a:ea typeface="ＭＳ Ｐゴシック" pitchFamily="34" charset="-128"/>
              </a:rPr>
              <a:t>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plot sin() in the range [0:100)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	</a:t>
            </a:r>
            <a:r>
              <a:rPr lang="en-US" altLang="en-US" sz="2000" b="1" dirty="0">
                <a:ea typeface="ＭＳ Ｐゴシック" pitchFamily="34" charset="-128"/>
              </a:rPr>
              <a:t>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with (0,0) at (20,150) 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	</a:t>
            </a:r>
            <a:r>
              <a:rPr lang="en-US" altLang="en-US" sz="2000" b="1" dirty="0">
                <a:ea typeface="ＭＳ Ｐゴシック" pitchFamily="34" charset="-128"/>
              </a:rPr>
              <a:t>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using 1000 points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	</a:t>
            </a:r>
            <a:r>
              <a:rPr lang="en-US" altLang="en-US" sz="2000" b="1" dirty="0">
                <a:ea typeface="ＭＳ Ｐゴシック" pitchFamily="34" charset="-128"/>
              </a:rPr>
              <a:t>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scale x values *50, scale y values *50</a:t>
            </a:r>
          </a:p>
          <a:p>
            <a:pPr eaLnBrk="1" hangingPunct="1">
              <a:buFontTx/>
              <a:buNone/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win.attach</a:t>
            </a:r>
            <a:r>
              <a:rPr lang="en-US" altLang="en-US" sz="2000" b="1" dirty="0">
                <a:ea typeface="ＭＳ Ｐゴシック" pitchFamily="34" charset="-128"/>
              </a:rPr>
              <a:t>(sine);</a:t>
            </a:r>
          </a:p>
          <a:p>
            <a:pPr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win.set_label</a:t>
            </a:r>
            <a:r>
              <a:rPr lang="en-US" altLang="en-US" sz="2000" b="1" dirty="0">
                <a:ea typeface="ＭＳ Ｐゴシック" pitchFamily="34" charset="-128"/>
              </a:rPr>
              <a:t>(“Sine"); </a:t>
            </a: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win.wait_for_button</a:t>
            </a:r>
            <a:r>
              <a:rPr lang="en-US" altLang="en-US" sz="2000" b="1" dirty="0">
                <a:ea typeface="ＭＳ Ｐゴシック" pitchFamily="34" charset="-128"/>
              </a:rPr>
              <a:t>();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680A8-7774-12D9-65C2-45281BC5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EF3629-BE63-F534-5D28-803754C2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ABD01D-395F-42FC-BFED-5DFADD8A4FBB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>
            <a:extLst>
              <a:ext uri="{FF2B5EF4-FFF2-40B4-BE49-F238E27FC236}">
                <a16:creationId xmlns:a16="http://schemas.microsoft.com/office/drawing/2014/main" id="{117F2F60-73E0-1262-BE34-896B4F38E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Add a sine curve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BAC1-7F56-5B94-900F-950C4688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4F57488-1375-FBE6-0F18-D398BC07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915A18-7F76-4929-B582-0843DA53835D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6F2A2C86-8B38-CD62-ACD8-5548648AA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9CCCB1A-2758-EE67-DF22-ECA622ECE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Add a polygon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FFB2D32-2F00-DCBB-8347-085C34112D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219200"/>
            <a:ext cx="88392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sine.set_color</a:t>
            </a:r>
            <a:r>
              <a:rPr lang="en-US" altLang="en-US" sz="2000" b="1" dirty="0">
                <a:ea typeface="ＭＳ Ｐゴシック" pitchFamily="34" charset="-128"/>
              </a:rPr>
              <a:t>(Color::blue);	// </a:t>
            </a:r>
            <a:r>
              <a:rPr lang="en-US" altLang="en-US" sz="2000" i="1" dirty="0">
                <a:ea typeface="ＭＳ Ｐゴシック" pitchFamily="34" charset="-128"/>
              </a:rPr>
              <a:t>I changed my mind about sine</a:t>
            </a:r>
            <a:r>
              <a:rPr lang="ja-JP" altLang="en-US" sz="2000" i="1" dirty="0">
                <a:ea typeface="ＭＳ Ｐゴシック" pitchFamily="34" charset="-128"/>
              </a:rPr>
              <a:t>’</a:t>
            </a:r>
            <a:r>
              <a:rPr lang="en-US" altLang="ja-JP" sz="2000" i="1" dirty="0">
                <a:ea typeface="ＭＳ Ｐゴシック" pitchFamily="34" charset="-128"/>
              </a:rPr>
              <a:t>s color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Polygon poly;			// </a:t>
            </a:r>
            <a:r>
              <a:rPr lang="en-US" altLang="en-US" sz="2000" i="1" dirty="0">
                <a:ea typeface="ＭＳ Ｐゴシック" pitchFamily="34" charset="-128"/>
              </a:rPr>
              <a:t>make a polygon (a kind of Shape)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poly.add</a:t>
            </a:r>
            <a:r>
              <a:rPr lang="en-US" altLang="en-US" sz="2000" b="1" dirty="0">
                <a:ea typeface="ＭＳ Ｐゴシック" pitchFamily="34" charset="-128"/>
              </a:rPr>
              <a:t>(Point{300,200});	// </a:t>
            </a:r>
            <a:r>
              <a:rPr lang="en-US" altLang="en-US" sz="2000" i="1" dirty="0">
                <a:ea typeface="ＭＳ Ｐゴシック" pitchFamily="34" charset="-128"/>
              </a:rPr>
              <a:t>three points make a triangle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poly.add</a:t>
            </a:r>
            <a:r>
              <a:rPr lang="en-US" altLang="en-US" sz="2000" b="1" dirty="0">
                <a:ea typeface="ＭＳ Ｐゴシック" pitchFamily="34" charset="-128"/>
              </a:rPr>
              <a:t>(Point{350,100});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poly.add</a:t>
            </a:r>
            <a:r>
              <a:rPr lang="en-US" altLang="en-US" sz="2000" b="1" dirty="0">
                <a:ea typeface="ＭＳ Ｐゴシック" pitchFamily="34" charset="-128"/>
              </a:rPr>
              <a:t>(Point{400,200});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poly.set_color</a:t>
            </a:r>
            <a:r>
              <a:rPr lang="en-US" altLang="en-US" sz="2000" b="1" dirty="0">
                <a:ea typeface="ＭＳ Ｐゴシック" pitchFamily="34" charset="-128"/>
              </a:rPr>
              <a:t>(Color::red);	// </a:t>
            </a:r>
            <a:r>
              <a:rPr lang="en-US" altLang="en-US" sz="2000" i="1" dirty="0">
                <a:ea typeface="ＭＳ Ｐゴシック" pitchFamily="34" charset="-128"/>
              </a:rPr>
              <a:t>change the color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win.attach</a:t>
            </a:r>
            <a:r>
              <a:rPr lang="en-US" altLang="en-US" sz="2000" b="1" dirty="0">
                <a:ea typeface="ＭＳ Ｐゴシック" pitchFamily="34" charset="-128"/>
              </a:rPr>
              <a:t>(poly);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win.set_label</a:t>
            </a:r>
            <a:r>
              <a:rPr lang="en-US" altLang="en-US" sz="2000" b="1" dirty="0">
                <a:ea typeface="ＭＳ Ｐゴシック" pitchFamily="34" charset="-128"/>
              </a:rPr>
              <a:t>(“Triangle");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win.wait_for_button</a:t>
            </a:r>
            <a:r>
              <a:rPr lang="en-US" altLang="en-US" sz="2000" b="1" dirty="0">
                <a:ea typeface="ＭＳ Ｐゴシック" pitchFamily="34" charset="-128"/>
              </a:rPr>
              <a:t>();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58E1-4EDD-FFB3-F4C6-25296C5B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D04FDF-2E66-F394-2D21-D27181CD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6AF3AB-4283-45B6-8DD4-42ED793CF286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>
            <a:extLst>
              <a:ext uri="{FF2B5EF4-FFF2-40B4-BE49-F238E27FC236}">
                <a16:creationId xmlns:a16="http://schemas.microsoft.com/office/drawing/2014/main" id="{1E31624C-3297-481A-335F-B94F91717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Add a triangle </a:t>
            </a:r>
            <a:r>
              <a:rPr lang="en-US" sz="2800" dirty="0"/>
              <a:t>(and color the sine)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2392D-C263-ECC1-1095-7BCCA62C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6E44D36-4018-9D00-0A07-69608D84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7EC3AD-5361-49F8-BF25-00278F5B5B8A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971E298-C16C-1589-7B59-6076002AA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5FB7678-0062-36E5-CF30-8F9D84D44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Add a rectangle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7B8ADCB-20F1-4058-38B6-7CBD3D9ADE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95250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Rectangle r {Point{200,200}, 100, 50};	</a:t>
            </a:r>
            <a:r>
              <a:rPr lang="en-US" altLang="en-US" sz="2000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top left point, width, height</a:t>
            </a: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win.attach</a:t>
            </a:r>
            <a:r>
              <a:rPr lang="en-US" altLang="en-US" sz="2000" b="1" dirty="0">
                <a:ea typeface="ＭＳ Ｐゴシック" pitchFamily="34" charset="-128"/>
              </a:rPr>
              <a:t>(r);</a:t>
            </a:r>
          </a:p>
          <a:p>
            <a:pPr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win.set_label</a:t>
            </a:r>
            <a:r>
              <a:rPr lang="en-US" altLang="en-US" sz="2000" b="1" dirty="0">
                <a:ea typeface="ＭＳ Ｐゴシック" pitchFamily="34" charset="-128"/>
              </a:rPr>
              <a:t>(“Rectangle"); 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win.wait_for_button</a:t>
            </a:r>
            <a:r>
              <a:rPr lang="en-US" altLang="en-US" sz="2000" b="1" dirty="0">
                <a:ea typeface="ＭＳ Ｐゴシック" pitchFamily="34" charset="-128"/>
              </a:rPr>
              <a:t>();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BA8C-0C98-D839-0B72-57DB9682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D9E9005-6036-2604-79DC-B7D1BC7C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5B765F-5DC5-47B5-89DD-9D30150C7DEA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>
            <a:extLst>
              <a:ext uri="{FF2B5EF4-FFF2-40B4-BE49-F238E27FC236}">
                <a16:creationId xmlns:a16="http://schemas.microsoft.com/office/drawing/2014/main" id="{F3C6D94E-8F5C-A785-0C11-A08CF3AEA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Add a rectangle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C594-52F5-9F92-DA13-A8F36EBB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AC81AE3-F6C5-B17F-E381-740D7CBC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42E4C-B3E8-4E41-ACF4-888024DEB5F4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E3E9A61-B779-C7D9-3616-1B65BCFFF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FF97-4E98-FB4A-8645-E307D0E1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Add a shape that looks like a rectangle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CF90-03EF-0312-C199-6D49B7F5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Closed_polyline</a:t>
            </a:r>
            <a:r>
              <a:rPr lang="en-US" altLang="en-US" sz="2000" b="1" dirty="0">
                <a:ea typeface="Times New Roman" pitchFamily="18" charset="0"/>
              </a:rPr>
              <a:t> </a:t>
            </a:r>
            <a:r>
              <a:rPr lang="en-US" altLang="en-US" sz="2000" b="1" dirty="0" err="1">
                <a:ea typeface="Times New Roman" pitchFamily="18" charset="0"/>
              </a:rPr>
              <a:t>poly_rect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poly_rect.add</a:t>
            </a:r>
            <a:r>
              <a:rPr lang="en-US" altLang="en-US" sz="2000" b="1" dirty="0">
                <a:ea typeface="Times New Roman" pitchFamily="18" charset="0"/>
              </a:rPr>
              <a:t>(Point{100,50});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poly_rect.add</a:t>
            </a:r>
            <a:r>
              <a:rPr lang="en-US" altLang="en-US" sz="2000" b="1" dirty="0">
                <a:ea typeface="Times New Roman" pitchFamily="18" charset="0"/>
              </a:rPr>
              <a:t>(Point{200,50});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poly_rect.add</a:t>
            </a:r>
            <a:r>
              <a:rPr lang="en-US" altLang="en-US" sz="2000" b="1" dirty="0">
                <a:ea typeface="Times New Roman" pitchFamily="18" charset="0"/>
              </a:rPr>
              <a:t>(Point{200,100});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poly_rect.add</a:t>
            </a:r>
            <a:r>
              <a:rPr lang="en-US" altLang="en-US" sz="2000" b="1" dirty="0">
                <a:ea typeface="Times New Roman" pitchFamily="18" charset="0"/>
              </a:rPr>
              <a:t>(Point{100,100});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win.set_label</a:t>
            </a:r>
            <a:r>
              <a:rPr lang="en-US" altLang="en-US" sz="2000" b="1" dirty="0">
                <a:ea typeface="Times New Roman" pitchFamily="18" charset="0"/>
              </a:rPr>
              <a:t>(“Polyline");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win.attach</a:t>
            </a:r>
            <a:r>
              <a:rPr lang="en-US" altLang="en-US" sz="2000" b="1" dirty="0">
                <a:ea typeface="Times New Roman" pitchFamily="18" charset="0"/>
              </a:rPr>
              <a:t>(</a:t>
            </a:r>
            <a:r>
              <a:rPr lang="en-US" altLang="en-US" sz="2000" b="1" dirty="0" err="1">
                <a:ea typeface="Times New Roman" pitchFamily="18" charset="0"/>
              </a:rPr>
              <a:t>poly_rect</a:t>
            </a:r>
            <a:r>
              <a:rPr lang="en-US" altLang="en-US" sz="2000" b="1" dirty="0">
                <a:ea typeface="Times New Roman" pitchFamily="18" charset="0"/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win.wait_for_button</a:t>
            </a:r>
            <a:r>
              <a:rPr lang="en-US" altLang="en-US" sz="2000" b="1" dirty="0">
                <a:ea typeface="Times New Roman" pitchFamily="18" charset="0"/>
              </a:rPr>
              <a:t>();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a </a:t>
            </a:r>
            <a:r>
              <a:rPr lang="en-US" altLang="en-US" sz="2000" i="1" dirty="0" err="1">
                <a:ea typeface="Times New Roman" pitchFamily="18" charset="0"/>
              </a:rPr>
              <a:t>Closed_polyline</a:t>
            </a:r>
            <a:r>
              <a:rPr lang="en-US" altLang="en-US" sz="2000" i="1" dirty="0">
                <a:ea typeface="Times New Roman" pitchFamily="18" charset="0"/>
              </a:rPr>
              <a:t> is a sequence of lines ending at the starting point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9100E-3059-FE28-D47C-142FB383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9CC84-D7AB-A118-5100-3F1915C2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DFB383-A97F-4C60-9B9C-70050831A2FA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5343-2207-7551-4C47-029C73B1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81000"/>
            <a:ext cx="88392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Add a shape that looks like a rectangle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9367-200A-A317-19CA-BF581E04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FBCF9-AF3B-E3C5-E84B-C0DBA80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0B821C-69EB-4C36-87E5-30B412F4E51C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5" name="TextBox 4">
            <a:extLst>
              <a:ext uri="{FF2B5EF4-FFF2-40B4-BE49-F238E27FC236}">
                <a16:creationId xmlns:a16="http://schemas.microsoft.com/office/drawing/2014/main" id="{1032D655-5307-1429-1A9D-CCFC02D97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31654"/>
            <a:ext cx="396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is it a rectangle?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8AD007-161D-2773-3F36-7375E17B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75722F21-1AA3-9B38-0808-1B2289467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Overview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8F5CC9A6-90C6-4DD0-D49D-6A6CD756B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Why graphics?</a:t>
            </a:r>
          </a:p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 graphics model</a:t>
            </a:r>
          </a:p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Examples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1E9-33A8-F167-E07A-F4934030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6AFD7C-57D7-2137-3D12-8D43CD2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C07BD6-7819-4AF5-9528-AAFEC5EB1326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DBF8-0A92-0FE9-E5F9-CD971A38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Mutate the polyline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7E95-BDB9-A363-3583-4034B989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We can add a point</a:t>
            </a:r>
          </a:p>
          <a:p>
            <a:pPr eaLnBrk="1" hangingPunct="1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poly_rect.add</a:t>
            </a:r>
            <a:r>
              <a:rPr lang="en-US" altLang="en-US" sz="2000" b="1" dirty="0">
                <a:ea typeface="Times New Roman" pitchFamily="18" charset="0"/>
              </a:rPr>
              <a:t>(Point{50,75});		// </a:t>
            </a:r>
            <a:r>
              <a:rPr lang="en-US" altLang="en-US" sz="2000" i="1" dirty="0">
                <a:ea typeface="Times New Roman" pitchFamily="18" charset="0"/>
              </a:rPr>
              <a:t>now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poly_rect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has 5 points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sz="2000" i="1" dirty="0">
              <a:ea typeface="Times New Roman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win.set_label</a:t>
            </a:r>
            <a:r>
              <a:rPr lang="en-US" altLang="en-US" sz="2000" b="1" dirty="0">
                <a:ea typeface="Times New Roman" pitchFamily="18" charset="0"/>
              </a:rPr>
              <a:t>(“Polyline2");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win.wait_for_button</a:t>
            </a:r>
            <a:r>
              <a:rPr lang="en-US" altLang="en-US" sz="2000" b="1" dirty="0">
                <a:ea typeface="Times New Roman" pitchFamily="18" charset="0"/>
              </a:rPr>
              <a:t>();</a:t>
            </a:r>
            <a:endParaRPr lang="en-US" altLang="en-US" sz="2000" i="1" dirty="0">
              <a:ea typeface="Times New Roman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sz="2000" i="1" dirty="0">
              <a:ea typeface="Times New Roman" pitchFamily="18" charset="0"/>
            </a:endParaRPr>
          </a:p>
          <a:p>
            <a:pPr eaLnBrk="1" hangingPunct="1">
              <a:defRPr/>
            </a:pPr>
            <a:r>
              <a:rPr lang="en-US" altLang="ja-JP" sz="2400" dirty="0">
                <a:ea typeface="ＭＳ Ｐゴシック" pitchFamily="34" charset="-128"/>
              </a:rPr>
              <a:t>“looking like” is not the same as “is”</a:t>
            </a: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74609-E8C8-1A31-3805-00A638D2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DC12B-F4AC-E2CB-9899-87EBEE46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8C12B8-E166-4245-90A7-854FF3F65014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D193-553E-F918-024C-F66CB404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Obviously not a rectangle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708A-2C6F-84C2-3591-187EF49F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E96BB-FC06-981A-94E3-C476F4E7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1AE962-E67D-48E2-A932-02919807341E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17CE8DF-7F40-1FF6-037C-B9AD12C32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AE14-5482-BA60-F7F2-5A457F82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Add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77817-564F-A0BB-AAAC-FF8D8BF2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896600" cy="435133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r.set_fill_color</a:t>
            </a:r>
            <a:r>
              <a:rPr lang="en-US" altLang="en-US" sz="2000" b="1" dirty="0">
                <a:ea typeface="Times New Roman" pitchFamily="18" charset="0"/>
              </a:rPr>
              <a:t>(Color::yellow);			// </a:t>
            </a:r>
            <a:r>
              <a:rPr lang="en-US" altLang="en-US" sz="2000" i="1" dirty="0">
                <a:ea typeface="Times New Roman" pitchFamily="18" charset="0"/>
              </a:rPr>
              <a:t>color the inside of the rectangle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poly.set_style</a:t>
            </a:r>
            <a:r>
              <a:rPr lang="en-US" altLang="en-US" sz="2000" b="1" dirty="0">
                <a:ea typeface="Times New Roman" pitchFamily="18" charset="0"/>
              </a:rPr>
              <a:t>(</a:t>
            </a:r>
            <a:r>
              <a:rPr lang="en-US" altLang="en-US" sz="2000" b="1" dirty="0" err="1">
                <a:ea typeface="Times New Roman" pitchFamily="18" charset="0"/>
              </a:rPr>
              <a:t>Line_style</a:t>
            </a:r>
            <a:r>
              <a:rPr lang="en-US" altLang="en-US" sz="2000" b="1" dirty="0">
                <a:ea typeface="Times New Roman" pitchFamily="18" charset="0"/>
              </a:rPr>
              <a:t>{</a:t>
            </a:r>
            <a:r>
              <a:rPr lang="en-US" altLang="en-US" sz="2000" b="1" dirty="0" err="1">
                <a:ea typeface="Times New Roman" pitchFamily="18" charset="0"/>
              </a:rPr>
              <a:t>Line_style</a:t>
            </a:r>
            <a:r>
              <a:rPr lang="en-US" altLang="en-US" sz="2000" b="1" dirty="0">
                <a:ea typeface="Times New Roman" pitchFamily="18" charset="0"/>
              </a:rPr>
              <a:t>::dash,4});	  // </a:t>
            </a:r>
            <a:r>
              <a:rPr lang="en-US" altLang="en-US" sz="2000" i="1" dirty="0">
                <a:ea typeface="Times New Roman" pitchFamily="18" charset="0"/>
              </a:rPr>
              <a:t>make the triangle fat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poly_rect.set_fill_color</a:t>
            </a:r>
            <a:r>
              <a:rPr lang="en-US" altLang="en-US" sz="2000" b="1" dirty="0">
                <a:ea typeface="Times New Roman" pitchFamily="18" charset="0"/>
              </a:rPr>
              <a:t>(Color::green);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poly_rect.set_style</a:t>
            </a:r>
            <a:r>
              <a:rPr lang="en-US" altLang="en-US" sz="2000" b="1" dirty="0">
                <a:ea typeface="Times New Roman" pitchFamily="18" charset="0"/>
              </a:rPr>
              <a:t>(</a:t>
            </a:r>
            <a:r>
              <a:rPr lang="en-US" altLang="en-US" sz="2000" b="1" dirty="0" err="1">
                <a:ea typeface="Times New Roman" pitchFamily="18" charset="0"/>
              </a:rPr>
              <a:t>Line_style</a:t>
            </a:r>
            <a:r>
              <a:rPr lang="en-US" altLang="en-US" sz="2000" b="1" dirty="0">
                <a:ea typeface="Times New Roman" pitchFamily="18" charset="0"/>
              </a:rPr>
              <a:t>{</a:t>
            </a:r>
            <a:r>
              <a:rPr lang="en-US" altLang="en-US" sz="2000" b="1" dirty="0" err="1">
                <a:ea typeface="Times New Roman" pitchFamily="18" charset="0"/>
              </a:rPr>
              <a:t>Line_style</a:t>
            </a:r>
            <a:r>
              <a:rPr lang="en-US" altLang="en-US" sz="2000" b="1" dirty="0">
                <a:ea typeface="Times New Roman" pitchFamily="18" charset="0"/>
              </a:rPr>
              <a:t>::dash,2});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win.set_label</a:t>
            </a:r>
            <a:r>
              <a:rPr lang="en-US" altLang="en-US" sz="2000" b="1" dirty="0">
                <a:ea typeface="Times New Roman" pitchFamily="18" charset="0"/>
              </a:rPr>
              <a:t>(“Fill");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win.wait_for_button</a:t>
            </a:r>
            <a:r>
              <a:rPr lang="en-US" altLang="en-US" sz="2000" b="1" dirty="0">
                <a:ea typeface="Times New Roman" pitchFamily="18" charset="0"/>
              </a:rPr>
              <a:t>();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1321-DA85-89AB-5414-2B91D703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5BC80-3A6C-6B0C-D04F-2CFCDFC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92196E-B298-4A4F-A9A1-36990E32CEAA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25DA-3A52-0A27-EA61-8ADF97D4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Add fill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1850-765E-DE90-60D1-C39E7766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7DE50-54C8-43CE-8A0F-AB7FE011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AC4008-DEAC-48BB-B26B-C115A1388890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72D3F19-3BA7-2125-B549-0CF1CBC3A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7223ED9-08B6-1209-68B0-DB1E75937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Add text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73094EF-4C31-5780-21EC-380675FA9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9448800" cy="2514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sz="2000" b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Text t {Point{150,150},"Hello, graphical world!"};  	</a:t>
            </a:r>
            <a:r>
              <a:rPr lang="en-US" sz="2000" dirty="0"/>
              <a:t>// </a:t>
            </a:r>
            <a:r>
              <a:rPr lang="en-US" sz="2000" i="1" dirty="0"/>
              <a:t>add text</a:t>
            </a:r>
          </a:p>
          <a:p>
            <a:pPr eaLnBrk="1" hangingPunct="1">
              <a:buFontTx/>
              <a:buNone/>
              <a:defRPr/>
            </a:pPr>
            <a:r>
              <a:rPr lang="en-US" sz="2000" i="1" dirty="0"/>
              <a:t>			     // point is lower left corner on the baseline</a:t>
            </a:r>
          </a:p>
          <a:p>
            <a:pPr eaLnBrk="1" hangingPunct="1">
              <a:buFontTx/>
              <a:buNone/>
              <a:defRPr/>
            </a:pPr>
            <a:endParaRPr lang="en-US" sz="2000" b="1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 err="1"/>
              <a:t>win.set_label</a:t>
            </a:r>
            <a:r>
              <a:rPr lang="en-US" sz="2000" b="1" dirty="0"/>
              <a:t>(“Text");</a:t>
            </a: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win.wait_for_button</a:t>
            </a:r>
            <a:r>
              <a:rPr lang="en-US" altLang="en-US" sz="2000" b="1" dirty="0">
                <a:ea typeface="Times New Roman" pitchFamily="18" charset="0"/>
              </a:rPr>
              <a:t>();</a:t>
            </a:r>
            <a:endParaRPr lang="en-US" sz="2000" b="1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B2CB-9973-C07A-8FB0-9DA6AA53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F9C123-3FE7-13D4-F8EE-D7AFA419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E27313-FBF2-4741-BD65-01D637B627BC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918" name="Straight Arrow Connector 2">
            <a:extLst>
              <a:ext uri="{FF2B5EF4-FFF2-40B4-BE49-F238E27FC236}">
                <a16:creationId xmlns:a16="http://schemas.microsoft.com/office/drawing/2014/main" id="{03658C6D-86CF-8517-035A-384C84C1783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24400" y="2667000"/>
            <a:ext cx="76200" cy="2286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C3F5-5979-A9B5-16E5-15E98D80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26F22-ACBA-2246-9BA0-60D0F2E2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3F903E-DB59-B17F-5372-3C9BA763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C0FD1E-640F-489C-B2E7-14D673613EA3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09C4008-C1FD-4DE6-BFC7-321E8F3FE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1296FA5-04B3-E7F0-0FF2-7E6C3EB3A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Modify text font and size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2561048-FF5E-BB9D-2114-E99D80824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9525000" cy="4495800"/>
          </a:xfrm>
        </p:spPr>
        <p:txBody>
          <a:bodyPr/>
          <a:lstStyle/>
          <a:p>
            <a:pPr>
              <a:defRPr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Modify text font and size</a:t>
            </a:r>
          </a:p>
          <a:p>
            <a:pPr>
              <a:defRPr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t.set_font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(Font::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times_bold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>
              <a:defRPr/>
            </a:pP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t.set_font_size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(20);  			//</a:t>
            </a: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height in pixels</a:t>
            </a:r>
          </a:p>
          <a:p>
            <a:pPr lvl="1">
              <a:defRPr/>
            </a:pPr>
            <a:endParaRPr lang="en-US" sz="20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 err="1"/>
              <a:t>win.set_label</a:t>
            </a:r>
            <a:r>
              <a:rPr lang="en-US" sz="2000" b="1" dirty="0"/>
              <a:t>(“Bold text");</a:t>
            </a: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win.wait_for_button</a:t>
            </a:r>
            <a:r>
              <a:rPr lang="en-US" altLang="en-US" sz="2000" b="1" dirty="0">
                <a:ea typeface="Times New Roman" pitchFamily="18" charset="0"/>
              </a:rPr>
              <a:t>();</a:t>
            </a:r>
            <a:endParaRPr lang="en-US" sz="2000" b="1" dirty="0"/>
          </a:p>
          <a:p>
            <a:pPr lvl="1">
              <a:defRPr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6E21-0234-8FDC-361E-E7885782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15E5EBE-58B2-707D-C449-D7147C03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4CD3E8-5D67-4A9B-8D9D-8921275A1F56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E583-912D-AC38-52B2-3242436A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Text font and size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7DB3-C449-9696-4FC9-C3FD1F96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D8904-2512-C790-AC2D-14883E4E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33EB28-01AC-49C2-8FB2-9A31DAF71892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CBD3531-1C98-9B01-B82E-A26B47063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96141DF1-9BCC-B115-F9BF-3349F1148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Add an image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23042CD-5A9D-9D66-4C2B-B8C6AA0E1A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Image copter {Point{100,50},“mars_copter.jpg"};	// </a:t>
            </a:r>
            <a:r>
              <a:rPr lang="en-US" altLang="en-US" sz="2000" i="1" dirty="0">
                <a:ea typeface="ＭＳ Ｐゴシック" pitchFamily="34" charset="-128"/>
              </a:rPr>
              <a:t>open an image file</a:t>
            </a:r>
          </a:p>
          <a:p>
            <a:pPr eaLnBrk="1" hangingPunct="1">
              <a:buFontTx/>
              <a:buNone/>
              <a:defRPr/>
            </a:pP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win.attach</a:t>
            </a:r>
            <a:r>
              <a:rPr lang="en-US" altLang="en-US" sz="2000" b="1" dirty="0">
                <a:ea typeface="ＭＳ Ｐゴシック" pitchFamily="34" charset="-128"/>
              </a:rPr>
              <a:t>(copter);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win.set_label</a:t>
            </a:r>
            <a:r>
              <a:rPr lang="en-US" altLang="en-US" sz="2000" b="1" dirty="0">
                <a:ea typeface="ＭＳ Ｐゴシック" pitchFamily="34" charset="-128"/>
              </a:rPr>
              <a:t>(“Mars copter");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win.wait_for_button</a:t>
            </a:r>
            <a:r>
              <a:rPr lang="en-US" altLang="en-US" sz="2000" b="1" dirty="0">
                <a:ea typeface="Times New Roman" pitchFamily="18" charset="0"/>
              </a:rPr>
              <a:t>();</a:t>
            </a:r>
            <a:endParaRPr lang="en-US" sz="2000" b="1" dirty="0"/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79DB-73EF-B516-2A26-B0BFD8C6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12AA26D-711A-7ECF-5D8D-DE9437C9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FCFA48-B10B-4D4D-A3CE-F744030260C6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E17865D3-6065-73FB-08D6-46868E8EF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Add an image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E7088AD2-A369-FB19-0C0E-27C4A1F35B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5334001"/>
            <a:ext cx="8229600" cy="7921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>
                <a:ea typeface="ＭＳ Ｐゴシック" pitchFamily="34" charset="-128"/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082AB-0317-23C9-FB53-CDA26D5F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091FDD0-E9B9-E194-AA43-9F3498BF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F4C908-FF6B-4AC9-B188-70F567D00C61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F788B80-C544-BEF9-D298-A654BF02E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27BF128-24FC-EE86-619B-7C023DAAE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>
                <a:ea typeface="ＭＳ Ｐゴシック" pitchFamily="34" charset="-128"/>
              </a:rPr>
              <a:t>Why bother with graphics and GUI?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121C4AE-2346-7ED1-E48D-37FC0C7B39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102870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It</a:t>
            </a:r>
            <a:r>
              <a:rPr lang="en-US" altLang="ja-JP" sz="2400" dirty="0">
                <a:ea typeface="ＭＳ Ｐゴシック" pitchFamily="34" charset="-128"/>
              </a:rPr>
              <a:t>’s very common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If you write conventional PC applications, you</a:t>
            </a:r>
            <a:r>
              <a:rPr lang="en-US" altLang="ja-JP" sz="2000" dirty="0">
                <a:ea typeface="ＭＳ Ｐゴシック" pitchFamily="34" charset="-128"/>
              </a:rPr>
              <a:t>’ll have to do it</a:t>
            </a:r>
          </a:p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It</a:t>
            </a:r>
            <a:r>
              <a:rPr lang="en-US" altLang="ja-JP" sz="2400" dirty="0">
                <a:ea typeface="ＭＳ Ｐゴシック" pitchFamily="34" charset="-128"/>
              </a:rPr>
              <a:t>’s useful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Instant feedback 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Graphing functions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Displaying results</a:t>
            </a:r>
          </a:p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It can illustrate some generally useful concepts and techniques</a:t>
            </a:r>
          </a:p>
          <a:p>
            <a:pPr eaLnBrk="1" hangingPunct="1"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3149-4FF3-5449-A3D7-8AB7DBCE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D150DDD-EE94-47A2-FDDA-1FBAB768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363280-3996-46ED-AA70-0B96CE6CBCD4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2CD5F5C4-6612-3F09-0C0E-09A837C77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Oops!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7B7024B-463C-04F1-C6C0-BB876AB5D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The image obscures the other shapes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Move it a bit out of the way (“fly it”)</a:t>
            </a:r>
          </a:p>
          <a:p>
            <a:pPr eaLnBrk="1" hangingPunct="1"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copter.move</a:t>
            </a:r>
            <a:r>
              <a:rPr lang="en-US" altLang="en-US" sz="2000" b="1" dirty="0">
                <a:ea typeface="ＭＳ Ｐゴシック" pitchFamily="34" charset="-128"/>
              </a:rPr>
              <a:t>(100,250);	// </a:t>
            </a:r>
            <a:r>
              <a:rPr lang="en-US" altLang="en-US" sz="2000" i="1" dirty="0">
                <a:ea typeface="ＭＳ Ｐゴシック" pitchFamily="34" charset="-128"/>
              </a:rPr>
              <a:t>move 100 pixels to the right (-100 moves left)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		// </a:t>
            </a:r>
            <a:r>
              <a:rPr lang="en-US" altLang="en-US" sz="2000" i="1" dirty="0">
                <a:ea typeface="ＭＳ Ｐゴシック" pitchFamily="34" charset="-128"/>
              </a:rPr>
              <a:t>move 250 pixels down (-250 moves up)</a:t>
            </a: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win.set_label</a:t>
            </a:r>
            <a:r>
              <a:rPr lang="en-US" altLang="en-US" sz="2000" b="1" dirty="0">
                <a:ea typeface="ＭＳ Ｐゴシック" pitchFamily="34" charset="-128"/>
              </a:rPr>
              <a:t>(“Move");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win.wait_for_button</a:t>
            </a:r>
            <a:r>
              <a:rPr lang="en-US" altLang="en-US" sz="2000" b="1" dirty="0">
                <a:ea typeface="ＭＳ Ｐゴシック" pitchFamily="34" charset="-128"/>
              </a:rPr>
              <a:t>();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2DC6-24A2-28D5-70E8-BEB4EBCE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6E3991B-25C7-3AA7-7A88-110F7088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82D2DE-C1BA-4FFB-BD8F-321099A8BF51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F1F2EBE4-4903-8943-E9D3-17FEEE0F3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Move the image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0BD8A7C4-6FC0-57E3-85B0-D3A2BE0E84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5867401"/>
            <a:ext cx="8229600" cy="7921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>
                <a:ea typeface="ＭＳ Ｐゴシック" pitchFamily="34" charset="-128"/>
              </a:rPr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BCD9AC-0C98-1FF3-6CCD-D5CA385C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04D99F4-F89F-8F57-DF06-BD35D707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5E1A7C-D39A-4287-B35B-3DF7A114F7C3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3" name="TextBox 5">
            <a:extLst>
              <a:ext uri="{FF2B5EF4-FFF2-40B4-BE49-F238E27FC236}">
                <a16:creationId xmlns:a16="http://schemas.microsoft.com/office/drawing/2014/main" id="{BFF82D3E-53C4-85D9-B252-3671FCF86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63432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 how the parts of a shape that don</a:t>
            </a:r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’t fit in the window are “clipped” away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4D13B9A-7116-D4A7-3E20-4C1A102B0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712A7DC-E9D1-E306-5CF6-11A2B7DF9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-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Add more shapes and more text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2CAD8BB-A80F-EBDB-F1DB-EAB29A9AF2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102108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Circle c {Point{100,200},50};		// </a:t>
            </a:r>
            <a:r>
              <a:rPr lang="en-US" altLang="en-US" sz="2000" i="1" dirty="0">
                <a:ea typeface="ＭＳ Ｐゴシック" pitchFamily="34" charset="-128"/>
              </a:rPr>
              <a:t>center, radius</a:t>
            </a: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Ellipse e {Point{100,200}, 75,25}; 	// </a:t>
            </a:r>
            <a:r>
              <a:rPr lang="en-US" altLang="en-US" sz="2000" i="1" dirty="0">
                <a:ea typeface="ＭＳ Ｐゴシック" pitchFamily="34" charset="-128"/>
              </a:rPr>
              <a:t>center, horizontal radius, vertical radius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e.set_color</a:t>
            </a:r>
            <a:r>
              <a:rPr lang="en-US" altLang="en-US" sz="2000" b="1" dirty="0">
                <a:ea typeface="ＭＳ Ｐゴシック" pitchFamily="34" charset="-128"/>
              </a:rPr>
              <a:t>(Color::</a:t>
            </a:r>
            <a:r>
              <a:rPr lang="en-US" altLang="en-US" sz="2000" b="1" dirty="0" err="1">
                <a:ea typeface="ＭＳ Ｐゴシック" pitchFamily="34" charset="-128"/>
              </a:rPr>
              <a:t>dark_red</a:t>
            </a:r>
            <a:r>
              <a:rPr lang="en-US" altLang="en-US" sz="2000" b="1" dirty="0">
                <a:ea typeface="ＭＳ Ｐゴシック" pitchFamily="34" charset="-128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Mark m {Point{100,200},'x'};</a:t>
            </a:r>
            <a:r>
              <a:rPr lang="en-US" altLang="en-US" sz="2000" i="1" dirty="0">
                <a:ea typeface="ＭＳ Ｐゴシック" pitchFamily="34" charset="-128"/>
              </a:rPr>
              <a:t> radius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m.set_color</a:t>
            </a:r>
            <a:r>
              <a:rPr lang="en-US" altLang="en-US" sz="2000" b="1" dirty="0">
                <a:ea typeface="ＭＳ Ｐゴシック" pitchFamily="34" charset="-128"/>
              </a:rPr>
              <a:t>(Color::red);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ostringstream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b="1" dirty="0" err="1">
                <a:ea typeface="ＭＳ Ｐゴシック" pitchFamily="34" charset="-128"/>
              </a:rPr>
              <a:t>oss</a:t>
            </a:r>
            <a:r>
              <a:rPr lang="en-US" altLang="en-US" sz="2000" b="1" dirty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oss</a:t>
            </a:r>
            <a:r>
              <a:rPr lang="en-US" altLang="en-US" sz="2000" b="1" dirty="0">
                <a:ea typeface="ＭＳ Ｐゴシック" pitchFamily="34" charset="-128"/>
              </a:rPr>
              <a:t> &lt;&lt; "screen size: " &lt;&lt; </a:t>
            </a:r>
            <a:r>
              <a:rPr lang="en-US" altLang="en-US" sz="2000" b="1" dirty="0" err="1">
                <a:ea typeface="ＭＳ Ｐゴシック" pitchFamily="34" charset="-128"/>
              </a:rPr>
              <a:t>x_max</a:t>
            </a:r>
            <a:r>
              <a:rPr lang="en-US" altLang="en-US" sz="2000" b="1" dirty="0">
                <a:ea typeface="ＭＳ Ｐゴシック" pitchFamily="34" charset="-128"/>
              </a:rPr>
              <a:t>() &lt;&lt; "*" &lt;&lt; </a:t>
            </a:r>
            <a:r>
              <a:rPr lang="en-US" altLang="en-US" sz="2000" b="1" dirty="0" err="1">
                <a:ea typeface="ＭＳ Ｐゴシック" pitchFamily="34" charset="-128"/>
              </a:rPr>
              <a:t>y_max</a:t>
            </a:r>
            <a:r>
              <a:rPr lang="en-US" altLang="en-US" sz="2000" b="1" dirty="0">
                <a:ea typeface="ＭＳ Ｐゴシック" pitchFamily="34" charset="-128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&lt;&lt; "; window size: " &lt;&lt; </a:t>
            </a:r>
            <a:r>
              <a:rPr lang="en-US" altLang="en-US" sz="2000" b="1" dirty="0" err="1">
                <a:ea typeface="ＭＳ Ｐゴシック" pitchFamily="34" charset="-128"/>
              </a:rPr>
              <a:t>win.x_max</a:t>
            </a:r>
            <a:r>
              <a:rPr lang="en-US" altLang="en-US" sz="2000" b="1" dirty="0">
                <a:ea typeface="ＭＳ Ｐゴシック" pitchFamily="34" charset="-128"/>
              </a:rPr>
              <a:t>() &lt;&lt; "*" &lt;&lt; </a:t>
            </a:r>
            <a:r>
              <a:rPr lang="en-US" altLang="en-US" sz="2000" b="1" dirty="0" err="1">
                <a:ea typeface="ＭＳ Ｐゴシック" pitchFamily="34" charset="-128"/>
              </a:rPr>
              <a:t>win.y_max</a:t>
            </a:r>
            <a:r>
              <a:rPr lang="en-US" altLang="en-US" sz="2000" b="1" dirty="0">
                <a:ea typeface="ＭＳ Ｐゴシック" pitchFamily="34" charset="-128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Text sizes {Point{100,20},</a:t>
            </a:r>
            <a:r>
              <a:rPr lang="en-US" altLang="en-US" sz="2000" b="1" dirty="0" err="1">
                <a:ea typeface="ＭＳ Ｐゴシック" pitchFamily="34" charset="-128"/>
              </a:rPr>
              <a:t>oss.str</a:t>
            </a:r>
            <a:r>
              <a:rPr lang="en-US" altLang="en-US" sz="2000" b="1" dirty="0">
                <a:ea typeface="ＭＳ Ｐゴシック" pitchFamily="34" charset="-128"/>
              </a:rPr>
              <a:t>()};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Image scan {Point{275,225}, “</a:t>
            </a:r>
            <a:r>
              <a:rPr lang="en-US" altLang="en-US" sz="2000" b="1" dirty="0" err="1">
                <a:ea typeface="ＭＳ Ｐゴシック" pitchFamily="34" charset="-128"/>
              </a:rPr>
              <a:t>scandinavia.jfif</a:t>
            </a:r>
            <a:r>
              <a:rPr lang="en-US" altLang="en-US" sz="2000" b="1" dirty="0">
                <a:ea typeface="ＭＳ Ｐゴシック" pitchFamily="34" charset="-128"/>
              </a:rPr>
              <a:t>"};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scan.scale</a:t>
            </a:r>
            <a:r>
              <a:rPr lang="en-US" altLang="en-US" sz="2000" b="1" dirty="0">
                <a:ea typeface="ＭＳ Ｐゴシック" pitchFamily="34" charset="-128"/>
              </a:rPr>
              <a:t>(150,200);		// </a:t>
            </a:r>
            <a:r>
              <a:rPr lang="en-US" altLang="en-US" sz="2000" i="1" dirty="0">
                <a:ea typeface="ＭＳ Ｐゴシック" pitchFamily="34" charset="-128"/>
              </a:rPr>
              <a:t>scale the image to taste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… attach all new objects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win.set_label</a:t>
            </a:r>
            <a:r>
              <a:rPr lang="en-US" altLang="en-US" sz="2000" b="1" dirty="0">
                <a:ea typeface="ＭＳ Ｐゴシック" pitchFamily="34" charset="-128"/>
              </a:rPr>
              <a:t>(“Final");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win.wait_for_button</a:t>
            </a:r>
            <a:r>
              <a:rPr lang="en-US" altLang="en-US" sz="2000" b="1" dirty="0">
                <a:ea typeface="ＭＳ Ｐゴシック" pitchFamily="34" charset="-128"/>
              </a:rPr>
              <a:t>();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7B9F-52DE-B09E-B5D0-E88AD691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5453FE3-5AE2-349A-53CA-3AC6E278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59331E-F14D-43D7-AABB-3A1E6777F7F6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>
            <a:extLst>
              <a:ext uri="{FF2B5EF4-FFF2-40B4-BE49-F238E27FC236}">
                <a16:creationId xmlns:a16="http://schemas.microsoft.com/office/drawing/2014/main" id="{FF0D780B-E40D-CA9F-4E27-898D90B7D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Add more shapes and more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997EF-D5BC-09EC-DAD1-B28FC8D8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1A76BAE-AB58-C218-344F-75F0E7F8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3D5231-55B3-4E7F-9305-AB6A63889A1D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FC3C81E-D04B-090A-16FA-BE6647127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B7D50C4-A9A4-2066-41E2-E796FB3FB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Boiler plate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1CF0939-E3AC-37D1-F517-E2FCE1D13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9525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#include "</a:t>
            </a:r>
            <a:r>
              <a:rPr lang="en-US" altLang="en-US" sz="2000" b="1" dirty="0" err="1">
                <a:ea typeface="ＭＳ Ｐゴシック" pitchFamily="34" charset="-128"/>
              </a:rPr>
              <a:t>Graph.h</a:t>
            </a:r>
            <a:r>
              <a:rPr lang="en-US" altLang="en-US" sz="2000" b="1" dirty="0">
                <a:ea typeface="ＭＳ Ｐゴシック" pitchFamily="34" charset="-128"/>
              </a:rPr>
              <a:t>"		// </a:t>
            </a:r>
            <a:r>
              <a:rPr lang="en-US" altLang="en-US" sz="2000" i="1" dirty="0">
                <a:ea typeface="ＭＳ Ｐゴシック" pitchFamily="34" charset="-128"/>
              </a:rPr>
              <a:t>header for graphs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#include </a:t>
            </a:r>
            <a:r>
              <a:rPr lang="ja-JP" altLang="en-US" sz="2000" b="1" dirty="0">
                <a:ea typeface="ＭＳ Ｐゴシック" pitchFamily="34" charset="-128"/>
              </a:rPr>
              <a:t>“</a:t>
            </a:r>
            <a:r>
              <a:rPr lang="en-US" altLang="ja-JP" sz="2000" b="1" dirty="0" err="1">
                <a:ea typeface="ＭＳ Ｐゴシック" pitchFamily="34" charset="-128"/>
              </a:rPr>
              <a:t>Simple_window.h</a:t>
            </a:r>
            <a:r>
              <a:rPr lang="en-US" altLang="ja-JP" sz="2000" b="1" dirty="0">
                <a:ea typeface="ＭＳ Ｐゴシック" pitchFamily="34" charset="-128"/>
              </a:rPr>
              <a:t>"	// </a:t>
            </a:r>
            <a:r>
              <a:rPr lang="en-US" altLang="ja-JP" sz="2000" i="1" dirty="0">
                <a:ea typeface="ＭＳ Ｐゴシック" pitchFamily="34" charset="-128"/>
              </a:rPr>
              <a:t>header containing window interface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int main 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try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the  main part of your code …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catch(exception&amp; e)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cerr</a:t>
            </a:r>
            <a:r>
              <a:rPr lang="en-US" altLang="en-US" sz="2000" b="1" dirty="0">
                <a:ea typeface="ＭＳ Ｐゴシック" pitchFamily="34" charset="-128"/>
              </a:rPr>
              <a:t> &lt;&lt; "exception: " &lt;&lt; </a:t>
            </a:r>
            <a:r>
              <a:rPr lang="en-US" altLang="en-US" sz="2000" b="1" dirty="0" err="1">
                <a:ea typeface="ＭＳ Ｐゴシック" pitchFamily="34" charset="-128"/>
              </a:rPr>
              <a:t>e.what</a:t>
            </a:r>
            <a:r>
              <a:rPr lang="en-US" altLang="en-US" sz="2000" b="1" dirty="0">
                <a:ea typeface="ＭＳ Ｐゴシック" pitchFamily="34" charset="-128"/>
              </a:rPr>
              <a:t>() &lt;&lt; '\n';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return 1;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catch (...)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cerr</a:t>
            </a:r>
            <a:r>
              <a:rPr lang="en-US" altLang="en-US" sz="2000" b="1" dirty="0">
                <a:ea typeface="ＭＳ Ｐゴシック" pitchFamily="34" charset="-128"/>
              </a:rPr>
              <a:t> &lt;&lt; "Some exception\n";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return 2;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7935-5E39-F031-CF41-9F92A080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48DE6D-1795-723E-3174-92ADB87E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D00497-658A-4B05-BAB4-779B479EFC7F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7B6E183-6BBF-8ED7-ECF9-46E3BA958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Primitives and algorithms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6DF674B-0699-2653-9AC9-11F9FBBD70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9982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The demo shows the use of library primitives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Just the primitives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Just the use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Typically, what we display is the result of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an algorithm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reading data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Next lectures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11: Graphics Classes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12: Graphics Class Design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13: Graphing Functions and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14: Graphical User Interfaces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BD58-9243-06CC-B0E0-616474A2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6C2BC9-869C-1FC9-5F60-65759455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F3FF2C-8AF4-452F-8ECA-1C0C97685EEB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36AC42A-9F48-A533-D6E5-9D1AFA653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>
                <a:ea typeface="ＭＳ Ｐゴシック" pitchFamily="34" charset="-128"/>
              </a:rPr>
              <a:t>Why bother with graphics and GUI?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B9BE389-98ED-2EC6-2CA7-2536C4E574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102870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It can only be done well using some pretty neat language features </a:t>
            </a:r>
            <a:r>
              <a:rPr lang="en-US" altLang="en-US" sz="2400" dirty="0">
                <a:ea typeface="ＭＳ Ｐゴシック" pitchFamily="34" charset="-128"/>
                <a:sym typeface="Wingdings" pitchFamily="2" charset="2"/>
              </a:rPr>
              <a:t></a:t>
            </a:r>
          </a:p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Lots of good (small) code examples</a:t>
            </a:r>
          </a:p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It can be non-trivial to </a:t>
            </a:r>
            <a:r>
              <a:rPr lang="en-US" altLang="ja-JP" sz="2400" dirty="0">
                <a:ea typeface="ＭＳ Ｐゴシック" pitchFamily="34" charset="-128"/>
              </a:rPr>
              <a:t>“get” the key concepts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So it</a:t>
            </a:r>
            <a:r>
              <a:rPr lang="en-US" altLang="ja-JP" sz="2000" dirty="0">
                <a:ea typeface="ＭＳ Ｐゴシック" pitchFamily="34" charset="-128"/>
              </a:rPr>
              <a:t>’s worth teaching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If we don</a:t>
            </a:r>
            <a:r>
              <a:rPr lang="en-US" altLang="ja-JP" sz="2000" dirty="0">
                <a:ea typeface="ＭＳ Ｐゴシック" pitchFamily="34" charset="-128"/>
              </a:rPr>
              <a:t>’t show how it’s done, you might think it was “magic”</a:t>
            </a:r>
          </a:p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Graphics is fun!</a:t>
            </a:r>
            <a:endParaRPr lang="en-US" altLang="en-US" sz="2800" dirty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FC345-49F8-1391-4AB7-49679A3E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0933D1-56DC-CBFD-2B34-770381EC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20CBEC-58DE-422E-B51E-D94B3FF535CF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F2D771C-F28A-537B-C5DC-AD595A0BC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Why Graphics/GUI?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B3F88E9-52C3-9825-8D70-DB0ECD4CD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210800" cy="4572000"/>
          </a:xfrm>
        </p:spPr>
        <p:txBody>
          <a:bodyPr/>
          <a:lstStyle/>
          <a:p>
            <a:pPr lvl="1" eaLnBrk="1" hangingPunct="1">
              <a:defRPr/>
            </a:pPr>
            <a:endParaRPr lang="en-US" altLang="en-US" dirty="0">
              <a:ea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WYSIWYG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What you see (in your code) is what you get (on your screen)</a:t>
            </a:r>
          </a:p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Direct correspondence between concepts, code, and output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41743-58FA-E3FA-7D4D-2B4259C1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296D63-F4E0-FD8F-3DA7-33D04B39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D8F712-A353-488D-BDE1-E6A7CA82ACC4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C91FC11-F622-9DF9-121A-80C05BBBE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Display model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66D394B-BF03-9A6F-0EE6-0AD7132E56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603752"/>
            <a:ext cx="9448800" cy="172084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Objects (such as graphs) are 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attached to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r>
              <a:rPr lang="en-US" altLang="ja-JP" sz="2000" dirty="0">
                <a:ea typeface="ＭＳ Ｐゴシック" pitchFamily="34" charset="-128"/>
              </a:rPr>
              <a:t> a window.</a:t>
            </a: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The </a:t>
            </a:r>
            <a:r>
              <a:rPr lang="en-US" altLang="ja-JP" sz="2000" dirty="0">
                <a:ea typeface="ＭＳ Ｐゴシック" pitchFamily="34" charset="-128"/>
              </a:rPr>
              <a:t>“display engine” invokes  display commands</a:t>
            </a:r>
            <a:br>
              <a:rPr lang="en-US" altLang="ja-JP" sz="2000" dirty="0">
                <a:ea typeface="ＭＳ Ｐゴシック" pitchFamily="34" charset="-128"/>
              </a:rPr>
            </a:br>
            <a:r>
              <a:rPr lang="en-US" altLang="ja-JP" sz="2000" dirty="0">
                <a:ea typeface="ＭＳ Ｐゴシック" pitchFamily="34" charset="-128"/>
              </a:rPr>
              <a:t>(such as “draw line from x to y”) for the objects in a window</a:t>
            </a: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Objects such as Square contain vectors of lines, text, etc. for the window to draw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A44C8B4-5097-E19A-AB95-1380A664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0D957EF-D8B4-7896-4D93-908603BC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A15D7E-B35B-4578-B655-27E0528E467D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1BE026B1-4097-537A-7146-AC20A6C6C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09600"/>
            <a:ext cx="15240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Shape</a:t>
            </a:r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B27A32A6-BF96-730E-C630-88380E36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19400"/>
            <a:ext cx="1524000" cy="990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</a:t>
            </a:r>
          </a:p>
        </p:txBody>
      </p:sp>
      <p:sp>
        <p:nvSpPr>
          <p:cNvPr id="11271" name="AutoShape 6">
            <a:extLst>
              <a:ext uri="{FF2B5EF4-FFF2-40B4-BE49-F238E27FC236}">
                <a16:creationId xmlns:a16="http://schemas.microsoft.com/office/drawing/2014/main" id="{0E33B2B2-EF50-85F8-0BB2-305339658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09800"/>
            <a:ext cx="1752600" cy="6858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</a:t>
            </a:r>
            <a:r>
              <a:rPr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alt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273" name="AutoShape 9">
            <a:extLst>
              <a:ext uri="{FF2B5EF4-FFF2-40B4-BE49-F238E27FC236}">
                <a16:creationId xmlns:a16="http://schemas.microsoft.com/office/drawing/2014/main" id="{3FC61726-8EE4-1117-22F2-9114B1EE06D2}"/>
              </a:ext>
            </a:extLst>
          </p:cNvPr>
          <p:cNvCxnSpPr>
            <a:cxnSpLocks noChangeShapeType="1"/>
            <a:stCxn id="11269" idx="3"/>
            <a:endCxn id="11271" idx="1"/>
          </p:cNvCxnSpPr>
          <p:nvPr/>
        </p:nvCxnSpPr>
        <p:spPr bwMode="auto">
          <a:xfrm>
            <a:off x="3657600" y="1181100"/>
            <a:ext cx="15240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AutoShape 10">
            <a:extLst>
              <a:ext uri="{FF2B5EF4-FFF2-40B4-BE49-F238E27FC236}">
                <a16:creationId xmlns:a16="http://schemas.microsoft.com/office/drawing/2014/main" id="{1EA270DD-AA96-1ADB-D4EF-1DE87163C242}"/>
              </a:ext>
            </a:extLst>
          </p:cNvPr>
          <p:cNvCxnSpPr>
            <a:cxnSpLocks noChangeShapeType="1"/>
            <a:stCxn id="11270" idx="3"/>
            <a:endCxn id="11271" idx="1"/>
          </p:cNvCxnSpPr>
          <p:nvPr/>
        </p:nvCxnSpPr>
        <p:spPr bwMode="auto">
          <a:xfrm flipV="1">
            <a:off x="3886200" y="2552700"/>
            <a:ext cx="12954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13">
            <a:extLst>
              <a:ext uri="{FF2B5EF4-FFF2-40B4-BE49-F238E27FC236}">
                <a16:creationId xmlns:a16="http://schemas.microsoft.com/office/drawing/2014/main" id="{E9E1A625-02E7-0834-40D6-0EB606FD9707}"/>
              </a:ext>
            </a:extLst>
          </p:cNvPr>
          <p:cNvCxnSpPr>
            <a:cxnSpLocks noChangeShapeType="1"/>
            <a:stCxn id="2" idx="2"/>
            <a:endCxn id="11271" idx="3"/>
          </p:cNvCxnSpPr>
          <p:nvPr/>
        </p:nvCxnSpPr>
        <p:spPr bwMode="auto">
          <a:xfrm flipH="1">
            <a:off x="6934200" y="1974852"/>
            <a:ext cx="1652907" cy="5778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6" name="Text Box 14">
            <a:extLst>
              <a:ext uri="{FF2B5EF4-FFF2-40B4-BE49-F238E27FC236}">
                <a16:creationId xmlns:a16="http://schemas.microsoft.com/office/drawing/2014/main" id="{B040BDF0-F684-EBCD-FB04-355F4C40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549342"/>
            <a:ext cx="101194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attach()</a:t>
            </a:r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E19B803B-B47F-331E-CC8A-9FFDF309F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750731"/>
            <a:ext cx="101194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attach()</a:t>
            </a: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43DB3189-2D38-CCA2-C3A4-FB4296571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640" y="1982472"/>
            <a:ext cx="883960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draw()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EF96066-2FF7-B603-093F-8FE6A6B8DE4F}"/>
              </a:ext>
            </a:extLst>
          </p:cNvPr>
          <p:cNvSpPr/>
          <p:nvPr/>
        </p:nvSpPr>
        <p:spPr>
          <a:xfrm>
            <a:off x="8587107" y="1174752"/>
            <a:ext cx="1622427" cy="16002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Display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Engine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FF3F26A-F1B9-7D5C-D668-BC37AD69C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Display model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F39BF2F-2342-FB39-CF04-F8D6D681C3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107442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An example illustrating the display model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main()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using namespace </a:t>
            </a:r>
            <a:r>
              <a:rPr lang="en-US" altLang="en-US" sz="2000" b="1" dirty="0" err="1">
                <a:ea typeface="Times New Roman" pitchFamily="18" charset="0"/>
              </a:rPr>
              <a:t>Graph_lib</a:t>
            </a:r>
            <a:r>
              <a:rPr lang="en-US" altLang="en-US" sz="2000" b="1" dirty="0">
                <a:ea typeface="Times New Roman" pitchFamily="18" charset="0"/>
              </a:rPr>
              <a:t>;	// </a:t>
            </a:r>
            <a:r>
              <a:rPr lang="en-US" altLang="en-US" sz="2000" i="1" dirty="0">
                <a:ea typeface="Times New Roman" pitchFamily="18" charset="0"/>
              </a:rPr>
              <a:t>use our graphics interface library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i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Application app;			// </a:t>
            </a:r>
            <a:r>
              <a:rPr lang="en-US" altLang="en-US" sz="2000" i="1" dirty="0">
                <a:ea typeface="Times New Roman" pitchFamily="18" charset="0"/>
              </a:rPr>
              <a:t>start a Graphics/GUI application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i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i="1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Point </a:t>
            </a:r>
            <a:r>
              <a:rPr lang="en-US" altLang="en-US" sz="2000" b="1" dirty="0" err="1">
                <a:ea typeface="Times New Roman" pitchFamily="18" charset="0"/>
              </a:rPr>
              <a:t>tl</a:t>
            </a:r>
            <a:r>
              <a:rPr lang="en-US" altLang="en-US" sz="2000" b="1" dirty="0">
                <a:ea typeface="Times New Roman" pitchFamily="18" charset="0"/>
              </a:rPr>
              <a:t> {900,500};			// </a:t>
            </a:r>
            <a:r>
              <a:rPr lang="en-US" altLang="en-US" sz="2000" i="1" dirty="0">
                <a:ea typeface="Times New Roman" pitchFamily="18" charset="0"/>
              </a:rPr>
              <a:t>to become the top left corner of the window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i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Simple_window</a:t>
            </a:r>
            <a:r>
              <a:rPr lang="en-US" altLang="en-US" sz="2000" b="1" dirty="0">
                <a:ea typeface="Times New Roman" pitchFamily="18" charset="0"/>
              </a:rPr>
              <a:t> win {tl,600,400,"Canvas“};  		// </a:t>
            </a:r>
            <a:r>
              <a:rPr lang="en-US" altLang="en-US" sz="2000" i="1" dirty="0">
                <a:ea typeface="Times New Roman" pitchFamily="18" charset="0"/>
              </a:rPr>
              <a:t>make a simple window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Polygon poly;			// </a:t>
            </a:r>
            <a:r>
              <a:rPr lang="en-US" altLang="en-US" sz="2000" i="1" dirty="0">
                <a:ea typeface="Times New Roman" pitchFamily="18" charset="0"/>
              </a:rPr>
              <a:t>make a shape (a polygon, obviously)</a:t>
            </a:r>
            <a:endParaRPr lang="en-US" altLang="en-US" sz="1000" i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poly.add</a:t>
            </a:r>
            <a:r>
              <a:rPr lang="en-US" altLang="en-US" sz="2000" b="1" dirty="0">
                <a:ea typeface="Times New Roman" pitchFamily="18" charset="0"/>
              </a:rPr>
              <a:t>(Point{300,200});		// </a:t>
            </a:r>
            <a:r>
              <a:rPr lang="en-US" altLang="en-US" sz="2000" i="1" dirty="0">
                <a:ea typeface="Times New Roman" pitchFamily="18" charset="0"/>
              </a:rPr>
              <a:t>add three points to the polygon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poly.add</a:t>
            </a:r>
            <a:r>
              <a:rPr lang="en-US" altLang="en-US" sz="2000" b="1" dirty="0">
                <a:ea typeface="Times New Roman" pitchFamily="18" charset="0"/>
              </a:rPr>
              <a:t>(Point{350,100});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poly.add</a:t>
            </a:r>
            <a:r>
              <a:rPr lang="en-US" altLang="en-US" sz="2000" b="1" dirty="0">
                <a:ea typeface="Times New Roman" pitchFamily="18" charset="0"/>
              </a:rPr>
              <a:t>(Point{400,200});</a:t>
            </a:r>
            <a:endParaRPr lang="en-US" altLang="en-US" sz="1000" b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poly.set_color</a:t>
            </a:r>
            <a:r>
              <a:rPr lang="en-US" altLang="en-US" sz="2000" b="1" dirty="0">
                <a:ea typeface="Times New Roman" pitchFamily="18" charset="0"/>
              </a:rPr>
              <a:t>(Color::red);	    	// </a:t>
            </a:r>
            <a:r>
              <a:rPr lang="en-US" altLang="en-US" sz="2000" i="1" dirty="0">
                <a:ea typeface="Times New Roman" pitchFamily="18" charset="0"/>
              </a:rPr>
              <a:t>make the polygon red (obviously)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win.attach</a:t>
            </a:r>
            <a:r>
              <a:rPr lang="en-US" altLang="en-US" sz="2000" b="1" dirty="0">
                <a:ea typeface="Times New Roman" pitchFamily="18" charset="0"/>
              </a:rPr>
              <a:t>(poly);			// </a:t>
            </a:r>
            <a:r>
              <a:rPr lang="en-US" altLang="en-US" sz="2000" i="1" dirty="0">
                <a:ea typeface="Times New Roman" pitchFamily="18" charset="0"/>
              </a:rPr>
              <a:t>connect poly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to the window</a:t>
            </a:r>
            <a:endParaRPr lang="en-US" altLang="en-US" sz="1000" i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win.wait_for_button</a:t>
            </a:r>
            <a:r>
              <a:rPr lang="en-US" altLang="en-US" sz="2000" b="1" dirty="0">
                <a:ea typeface="Times New Roman" pitchFamily="18" charset="0"/>
              </a:rPr>
              <a:t>();		// </a:t>
            </a:r>
            <a:r>
              <a:rPr lang="en-US" altLang="en-US" sz="2000" i="1" dirty="0">
                <a:ea typeface="Times New Roman" pitchFamily="18" charset="0"/>
              </a:rPr>
              <a:t>give control to the display engine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61ED-DBDD-6CFD-6F9A-FB4E85D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F87283-632A-1986-F29A-CB72FBE4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B259D2-3B8E-4FB7-923E-73BC5092F683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126B-6C40-408C-45CD-EC306B2F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The resulting screen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F760-1FAC-5135-09FE-4C94740C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Stroustrup/Programming/2024/Chapter10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3D2C8-A6CF-3DBF-654B-817FADAF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4A3FE6-08D8-4596-87AE-7CEB2E440F23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2735F9F-DF18-B0CD-D6AD-91D6E53E9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16" y="1219200"/>
            <a:ext cx="8534400" cy="480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PP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P3" id="{EB7A33F2-C756-4D6B-AB62-E4F1C5997126}" vid="{48724E11-5869-46F4-BA27-FA5612D9E9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</TotalTime>
  <Words>2782</Words>
  <Application>Microsoft Office PowerPoint</Application>
  <PresentationFormat>Widescreen</PresentationFormat>
  <Paragraphs>433</Paragraphs>
  <Slides>45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MS PGothic</vt:lpstr>
      <vt:lpstr>Aptos</vt:lpstr>
      <vt:lpstr>Aptos Display</vt:lpstr>
      <vt:lpstr>Arial</vt:lpstr>
      <vt:lpstr>Calibri</vt:lpstr>
      <vt:lpstr>Times New Roman</vt:lpstr>
      <vt:lpstr>Times-Italic</vt:lpstr>
      <vt:lpstr>Wingdings</vt:lpstr>
      <vt:lpstr>PPP3</vt:lpstr>
      <vt:lpstr>Chapter 12 – A display model</vt:lpstr>
      <vt:lpstr>Abstract</vt:lpstr>
      <vt:lpstr>Overview</vt:lpstr>
      <vt:lpstr>Why bother with graphics and GUI?</vt:lpstr>
      <vt:lpstr>Why bother with graphics and GUI?</vt:lpstr>
      <vt:lpstr>Why Graphics/GUI?</vt:lpstr>
      <vt:lpstr>Display model</vt:lpstr>
      <vt:lpstr>Display model</vt:lpstr>
      <vt:lpstr>The resulting screen</vt:lpstr>
      <vt:lpstr>Graphics/GUI libraries</vt:lpstr>
      <vt:lpstr>Graphics/GUI libraries (cont.)</vt:lpstr>
      <vt:lpstr>Graphics/GUI libraries</vt:lpstr>
      <vt:lpstr>Coordinates</vt:lpstr>
      <vt:lpstr>Interface classes</vt:lpstr>
      <vt:lpstr>Interface classes</vt:lpstr>
      <vt:lpstr>“Boilerplate”</vt:lpstr>
      <vt:lpstr>Canvas on screen</vt:lpstr>
      <vt:lpstr>Add an x axis</vt:lpstr>
      <vt:lpstr>An x axis</vt:lpstr>
      <vt:lpstr>Add a y axis</vt:lpstr>
      <vt:lpstr>Add a Y-axis (colored)</vt:lpstr>
      <vt:lpstr>Add a sine curve</vt:lpstr>
      <vt:lpstr>Add a sine curve</vt:lpstr>
      <vt:lpstr>Add a polygon</vt:lpstr>
      <vt:lpstr>Add a triangle (and color the sine)</vt:lpstr>
      <vt:lpstr>Add a rectangle</vt:lpstr>
      <vt:lpstr>Add a rectangle</vt:lpstr>
      <vt:lpstr>Add a shape that looks like a rectangle</vt:lpstr>
      <vt:lpstr>Add a shape that looks like a rectangle</vt:lpstr>
      <vt:lpstr>Mutate the polyline</vt:lpstr>
      <vt:lpstr>Obviously not a rectangle</vt:lpstr>
      <vt:lpstr>Add fill</vt:lpstr>
      <vt:lpstr>Add fill</vt:lpstr>
      <vt:lpstr>Add text</vt:lpstr>
      <vt:lpstr>Add text</vt:lpstr>
      <vt:lpstr>Modify text font and size</vt:lpstr>
      <vt:lpstr>Text font and size</vt:lpstr>
      <vt:lpstr>Add an image</vt:lpstr>
      <vt:lpstr>Add an image</vt:lpstr>
      <vt:lpstr>Oops!</vt:lpstr>
      <vt:lpstr>Move the image</vt:lpstr>
      <vt:lpstr>Add more shapes and more text</vt:lpstr>
      <vt:lpstr>Add more shapes and more text</vt:lpstr>
      <vt:lpstr>Boiler plate</vt:lpstr>
      <vt:lpstr>Primitives and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Bjarne Stroustrup</cp:lastModifiedBy>
  <cp:revision>86</cp:revision>
  <dcterms:created xsi:type="dcterms:W3CDTF">1601-01-01T00:00:00Z</dcterms:created>
  <dcterms:modified xsi:type="dcterms:W3CDTF">2024-04-03T19:56:06Z</dcterms:modified>
</cp:coreProperties>
</file>