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57" r:id="rId5"/>
    <p:sldId id="287" r:id="rId6"/>
    <p:sldId id="270" r:id="rId7"/>
    <p:sldId id="285" r:id="rId8"/>
    <p:sldId id="286" r:id="rId9"/>
    <p:sldId id="339" r:id="rId10"/>
    <p:sldId id="332" r:id="rId11"/>
    <p:sldId id="288" r:id="rId12"/>
    <p:sldId id="335" r:id="rId13"/>
    <p:sldId id="309" r:id="rId14"/>
    <p:sldId id="336" r:id="rId15"/>
    <p:sldId id="291" r:id="rId16"/>
    <p:sldId id="317" r:id="rId17"/>
    <p:sldId id="269" r:id="rId18"/>
    <p:sldId id="340" r:id="rId19"/>
    <p:sldId id="312" r:id="rId20"/>
    <p:sldId id="311" r:id="rId21"/>
    <p:sldId id="341" r:id="rId22"/>
    <p:sldId id="327" r:id="rId23"/>
    <p:sldId id="320" r:id="rId24"/>
    <p:sldId id="322" r:id="rId25"/>
    <p:sldId id="273" r:id="rId26"/>
    <p:sldId id="328" r:id="rId27"/>
    <p:sldId id="344" r:id="rId28"/>
    <p:sldId id="329" r:id="rId29"/>
    <p:sldId id="343" r:id="rId30"/>
    <p:sldId id="342" r:id="rId31"/>
    <p:sldId id="33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C6179-E290-4609-89D6-A0AD16EA3263}" v="167" dt="2024-04-03T19:56:4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FB7C6179-E290-4609-89D6-A0AD16EA3263}"/>
    <pc:docChg chg="undo custSel addSld delSld modSld sldOrd modMainMaster modNotesMaster">
      <pc:chgData name="Bjarne Stroustrup" userId="feda092f62fc381e" providerId="LiveId" clId="{FB7C6179-E290-4609-89D6-A0AD16EA3263}" dt="2024-04-03T19:56:41.725" v="3574"/>
      <pc:docMkLst>
        <pc:docMk/>
      </pc:docMkLst>
      <pc:sldChg chg="addSp delSp modSp mod modNotes">
        <pc:chgData name="Bjarne Stroustrup" userId="feda092f62fc381e" providerId="LiveId" clId="{FB7C6179-E290-4609-89D6-A0AD16EA3263}" dt="2024-04-03T19:56:41.725" v="3574"/>
        <pc:sldMkLst>
          <pc:docMk/>
          <pc:sldMk cId="0" sldId="256"/>
        </pc:sldMkLst>
        <pc:spChg chg="add mod">
          <ac:chgData name="Bjarne Stroustrup" userId="feda092f62fc381e" providerId="LiveId" clId="{FB7C6179-E290-4609-89D6-A0AD16EA3263}" dt="2024-04-03T19:56:41.725" v="3574"/>
          <ac:spMkLst>
            <pc:docMk/>
            <pc:sldMk cId="0" sldId="256"/>
            <ac:spMk id="3" creationId="{6EA67738-FCBA-406A-E389-F83A3E0E5F01}"/>
          </ac:spMkLst>
        </pc:spChg>
        <pc:spChg chg="add del mod">
          <ac:chgData name="Bjarne Stroustrup" userId="feda092f62fc381e" providerId="LiveId" clId="{FB7C6179-E290-4609-89D6-A0AD16EA3263}" dt="2024-03-31T20:52:18.762" v="5" actId="21"/>
          <ac:spMkLst>
            <pc:docMk/>
            <pc:sldMk cId="0" sldId="256"/>
            <ac:spMk id="3" creationId="{F5C0BB2D-6270-E296-66A8-EEF367D5DAC9}"/>
          </ac:spMkLst>
        </pc:spChg>
        <pc:spChg chg="mod">
          <ac:chgData name="Bjarne Stroustrup" userId="feda092f62fc381e" providerId="LiveId" clId="{FB7C6179-E290-4609-89D6-A0AD16EA3263}" dt="2024-03-31T20:52:47.886" v="21" actId="20577"/>
          <ac:spMkLst>
            <pc:docMk/>
            <pc:sldMk cId="0" sldId="256"/>
            <ac:spMk id="4098" creationId="{831C085C-88D0-8EA6-4961-1D2B455D7E7A}"/>
          </ac:spMkLst>
        </pc:spChg>
        <pc:spChg chg="del mod">
          <ac:chgData name="Bjarne Stroustrup" userId="feda092f62fc381e" providerId="LiveId" clId="{FB7C6179-E290-4609-89D6-A0AD16EA3263}" dt="2024-03-31T20:52:15.157" v="4" actId="21"/>
          <ac:spMkLst>
            <pc:docMk/>
            <pc:sldMk cId="0" sldId="256"/>
            <ac:spMk id="4099" creationId="{9C09F115-1EC0-C418-0AA9-B686473C0C27}"/>
          </ac:spMkLst>
        </pc:spChg>
        <pc:picChg chg="add mod">
          <ac:chgData name="Bjarne Stroustrup" userId="feda092f62fc381e" providerId="LiveId" clId="{FB7C6179-E290-4609-89D6-A0AD16EA3263}" dt="2024-03-31T20:52:09.499" v="3"/>
          <ac:picMkLst>
            <pc:docMk/>
            <pc:sldMk cId="0" sldId="256"/>
            <ac:picMk id="2" creationId="{1D01B36C-69F4-AFDF-9FC0-097DFBFB7432}"/>
          </ac:picMkLst>
        </pc:picChg>
      </pc:sldChg>
      <pc:sldChg chg="modSp add mod">
        <pc:chgData name="Bjarne Stroustrup" userId="feda092f62fc381e" providerId="LiveId" clId="{FB7C6179-E290-4609-89D6-A0AD16EA3263}" dt="2024-04-01T15:45:07.671" v="84" actId="14100"/>
        <pc:sldMkLst>
          <pc:docMk/>
          <pc:sldMk cId="0" sldId="257"/>
        </pc:sldMkLst>
        <pc:spChg chg="mod">
          <ac:chgData name="Bjarne Stroustrup" userId="feda092f62fc381e" providerId="LiveId" clId="{FB7C6179-E290-4609-89D6-A0AD16EA3263}" dt="2024-04-01T15:45:07.671" v="84" actId="14100"/>
          <ac:spMkLst>
            <pc:docMk/>
            <pc:sldMk cId="0" sldId="257"/>
            <ac:spMk id="6147" creationId="{E66D394B-BF03-9A6F-0EE6-0AD7132E56E9}"/>
          </ac:spMkLst>
        </pc:spChg>
      </pc:sldChg>
      <pc:sldChg chg="modSp mod modNotes">
        <pc:chgData name="Bjarne Stroustrup" userId="feda092f62fc381e" providerId="LiveId" clId="{FB7C6179-E290-4609-89D6-A0AD16EA3263}" dt="2024-04-01T15:42:50.765" v="78" actId="20577"/>
        <pc:sldMkLst>
          <pc:docMk/>
          <pc:sldMk cId="0" sldId="258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58"/>
            <ac:spMk id="4" creationId="{51CF4B76-ABA6-902C-2BA9-5A4A9A6C7211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58"/>
            <ac:spMk id="5" creationId="{DAE8C152-3132-880A-288C-C01BCF754310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58"/>
            <ac:spMk id="7170" creationId="{6D488031-9510-E4A3-D538-5C3E18CB4E4F}"/>
          </ac:spMkLst>
        </pc:spChg>
        <pc:spChg chg="mod">
          <ac:chgData name="Bjarne Stroustrup" userId="feda092f62fc381e" providerId="LiveId" clId="{FB7C6179-E290-4609-89D6-A0AD16EA3263}" dt="2024-04-01T15:42:50.765" v="78" actId="20577"/>
          <ac:spMkLst>
            <pc:docMk/>
            <pc:sldMk cId="0" sldId="258"/>
            <ac:spMk id="7171" creationId="{62AEAE28-9DFB-64DA-B0C1-2BC7AFD77653}"/>
          </ac:spMkLst>
        </pc:spChg>
      </pc:sldChg>
      <pc:sldChg chg="modSp mod modNotesTx">
        <pc:chgData name="Bjarne Stroustrup" userId="feda092f62fc381e" providerId="LiveId" clId="{FB7C6179-E290-4609-89D6-A0AD16EA3263}" dt="2024-04-02T14:35:24.400" v="3405" actId="20577"/>
        <pc:sldMkLst>
          <pc:docMk/>
          <pc:sldMk cId="0" sldId="259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59"/>
            <ac:spMk id="4" creationId="{8D047615-709A-0EF0-931F-D1E290900AC0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59"/>
            <ac:spMk id="5" creationId="{8CB88D0A-67A1-FE8E-9359-D4BE3BFB217A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59"/>
            <ac:spMk id="8194" creationId="{D02303CC-43CC-C1F5-2EF2-06A99F1A89F7}"/>
          </ac:spMkLst>
        </pc:spChg>
        <pc:spChg chg="mod">
          <ac:chgData name="Bjarne Stroustrup" userId="feda092f62fc381e" providerId="LiveId" clId="{FB7C6179-E290-4609-89D6-A0AD16EA3263}" dt="2024-04-02T14:35:24.400" v="3405" actId="20577"/>
          <ac:spMkLst>
            <pc:docMk/>
            <pc:sldMk cId="0" sldId="259"/>
            <ac:spMk id="8195" creationId="{FF67745F-7071-3D73-6C77-27510F7EEA3B}"/>
          </ac:spMkLst>
        </pc:spChg>
      </pc:sldChg>
      <pc:sldChg chg="modSp mod modNotesTx">
        <pc:chgData name="Bjarne Stroustrup" userId="feda092f62fc381e" providerId="LiveId" clId="{FB7C6179-E290-4609-89D6-A0AD16EA3263}" dt="2024-04-02T13:46:22.184" v="2413" actId="1076"/>
        <pc:sldMkLst>
          <pc:docMk/>
          <pc:sldMk cId="0" sldId="269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69"/>
            <ac:spMk id="4" creationId="{CEB6E3C7-E02A-1E11-D7B0-76412A02FF8A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69"/>
            <ac:spMk id="5" creationId="{00A4B5AF-FDF4-6963-97D0-BD94BE1AED09}"/>
          </ac:spMkLst>
        </pc:spChg>
        <pc:spChg chg="mod">
          <ac:chgData name="Bjarne Stroustrup" userId="feda092f62fc381e" providerId="LiveId" clId="{FB7C6179-E290-4609-89D6-A0AD16EA3263}" dt="2024-04-02T13:46:22.184" v="2413" actId="1076"/>
          <ac:spMkLst>
            <pc:docMk/>
            <pc:sldMk cId="0" sldId="269"/>
            <ac:spMk id="18434" creationId="{1A03DBAB-30BD-E056-A381-85B594180469}"/>
          </ac:spMkLst>
        </pc:spChg>
        <pc:spChg chg="mod">
          <ac:chgData name="Bjarne Stroustrup" userId="feda092f62fc381e" providerId="LiveId" clId="{FB7C6179-E290-4609-89D6-A0AD16EA3263}" dt="2024-04-02T13:14:53.546" v="1875" actId="114"/>
          <ac:spMkLst>
            <pc:docMk/>
            <pc:sldMk cId="0" sldId="269"/>
            <ac:spMk id="18435" creationId="{DD7D58A9-0CBE-3C79-2658-A74F61F46277}"/>
          </ac:spMkLst>
        </pc:spChg>
      </pc:sldChg>
      <pc:sldChg chg="modSp mod">
        <pc:chgData name="Bjarne Stroustrup" userId="feda092f62fc381e" providerId="LiveId" clId="{FB7C6179-E290-4609-89D6-A0AD16EA3263}" dt="2024-04-01T15:47:43.172" v="90" actId="20577"/>
        <pc:sldMkLst>
          <pc:docMk/>
          <pc:sldMk cId="0" sldId="270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70"/>
            <ac:spMk id="4" creationId="{C0B1B300-15F6-6B45-0096-9E916729FBD5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70"/>
            <ac:spMk id="5" creationId="{3F60231B-5917-26EF-632B-77143903C9C8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0"/>
            <ac:spMk id="19458" creationId="{D6ADAC01-A121-F1CF-7FC1-1EE6DEFB871E}"/>
          </ac:spMkLst>
        </pc:spChg>
        <pc:spChg chg="mod">
          <ac:chgData name="Bjarne Stroustrup" userId="feda092f62fc381e" providerId="LiveId" clId="{FB7C6179-E290-4609-89D6-A0AD16EA3263}" dt="2024-04-01T15:47:43.172" v="90" actId="20577"/>
          <ac:spMkLst>
            <pc:docMk/>
            <pc:sldMk cId="0" sldId="270"/>
            <ac:spMk id="19459" creationId="{AB2DE6C7-D6EB-BAF5-4F0B-F2ED96DBEAE7}"/>
          </ac:spMkLst>
        </pc:spChg>
      </pc:sldChg>
      <pc:sldChg chg="modSp mod">
        <pc:chgData name="Bjarne Stroustrup" userId="feda092f62fc381e" providerId="LiveId" clId="{FB7C6179-E290-4609-89D6-A0AD16EA3263}" dt="2024-04-02T16:43:27.294" v="3537" actId="20577"/>
        <pc:sldMkLst>
          <pc:docMk/>
          <pc:sldMk cId="0" sldId="273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73"/>
            <ac:spMk id="4" creationId="{184DC4F2-C058-295D-24E9-167D5AE3CDA0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73"/>
            <ac:spMk id="5" creationId="{D518391C-EE45-784E-F457-6D5DE80840A4}"/>
          </ac:spMkLst>
        </pc:spChg>
        <pc:spChg chg="mod">
          <ac:chgData name="Bjarne Stroustrup" userId="feda092f62fc381e" providerId="LiveId" clId="{FB7C6179-E290-4609-89D6-A0AD16EA3263}" dt="2024-04-02T13:50:53.109" v="2463" actId="14100"/>
          <ac:spMkLst>
            <pc:docMk/>
            <pc:sldMk cId="0" sldId="273"/>
            <ac:spMk id="22530" creationId="{A48757D4-F37E-3059-9512-4B79D8AF1741}"/>
          </ac:spMkLst>
        </pc:spChg>
        <pc:spChg chg="mod">
          <ac:chgData name="Bjarne Stroustrup" userId="feda092f62fc381e" providerId="LiveId" clId="{FB7C6179-E290-4609-89D6-A0AD16EA3263}" dt="2024-04-02T16:43:27.294" v="3537" actId="20577"/>
          <ac:spMkLst>
            <pc:docMk/>
            <pc:sldMk cId="0" sldId="273"/>
            <ac:spMk id="22531" creationId="{0C3ACE7F-1151-767D-2C57-9F56FB397885}"/>
          </ac:spMkLst>
        </pc:spChg>
      </pc:sldChg>
      <pc:sldChg chg="modSp del mod">
        <pc:chgData name="Bjarne Stroustrup" userId="feda092f62fc381e" providerId="LiveId" clId="{FB7C6179-E290-4609-89D6-A0AD16EA3263}" dt="2024-04-01T15:44:55.441" v="80" actId="2696"/>
        <pc:sldMkLst>
          <pc:docMk/>
          <pc:sldMk cId="0" sldId="276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76"/>
            <ac:spMk id="18" creationId="{C2ACC02D-828C-0926-8CA4-26BD6238F749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76"/>
            <ac:spMk id="19" creationId="{54CAD376-2914-0F81-DDC1-BCBB73FC630D}"/>
          </ac:spMkLst>
        </pc:spChg>
        <pc:spChg chg="mod">
          <ac:chgData name="Bjarne Stroustrup" userId="feda092f62fc381e" providerId="LiveId" clId="{FB7C6179-E290-4609-89D6-A0AD16EA3263}" dt="2024-03-31T20:53:21.691" v="23" actId="207"/>
          <ac:spMkLst>
            <pc:docMk/>
            <pc:sldMk cId="0" sldId="276"/>
            <ac:spMk id="9221" creationId="{C2D96D19-5C0F-4C3E-E823-60071561F1D3}"/>
          </ac:spMkLst>
        </pc:spChg>
        <pc:spChg chg="mod">
          <ac:chgData name="Bjarne Stroustrup" userId="feda092f62fc381e" providerId="LiveId" clId="{FB7C6179-E290-4609-89D6-A0AD16EA3263}" dt="2024-03-31T20:53:27.171" v="24" actId="207"/>
          <ac:spMkLst>
            <pc:docMk/>
            <pc:sldMk cId="0" sldId="276"/>
            <ac:spMk id="9222" creationId="{2156D183-BF0B-EFC4-831C-01894CADBCA9}"/>
          </ac:spMkLst>
        </pc:spChg>
        <pc:spChg chg="mod">
          <ac:chgData name="Bjarne Stroustrup" userId="feda092f62fc381e" providerId="LiveId" clId="{FB7C6179-E290-4609-89D6-A0AD16EA3263}" dt="2024-03-31T20:53:39.509" v="25" actId="207"/>
          <ac:spMkLst>
            <pc:docMk/>
            <pc:sldMk cId="0" sldId="276"/>
            <ac:spMk id="9223" creationId="{4F113150-8BBB-70E4-AD8E-AF9D3DFFB048}"/>
          </ac:spMkLst>
        </pc:spChg>
        <pc:spChg chg="mod">
          <ac:chgData name="Bjarne Stroustrup" userId="feda092f62fc381e" providerId="LiveId" clId="{FB7C6179-E290-4609-89D6-A0AD16EA3263}" dt="2024-03-31T20:53:15.760" v="22" actId="207"/>
          <ac:spMkLst>
            <pc:docMk/>
            <pc:sldMk cId="0" sldId="276"/>
            <ac:spMk id="9224" creationId="{4815CC4E-651D-4D3B-B62E-010D31E14039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6"/>
            <ac:spMk id="9228" creationId="{BE47CD59-2B4D-4989-AB7D-36B258A26EB0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6"/>
            <ac:spMk id="9229" creationId="{A49D5228-8998-8396-1FE8-F3B90DF53971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6"/>
            <ac:spMk id="9230" creationId="{23042CD5-B4FA-3281-DCBA-195F7A2A4E29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6"/>
            <ac:spMk id="9233" creationId="{72E81B1F-7B08-8867-F727-B1BF7CE5EB65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6"/>
            <ac:spMk id="9234" creationId="{7D4AED77-F95B-8301-2AC7-BDBFE50CCDA0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76"/>
            <ac:spMk id="32770" creationId="{AFC0F200-8357-8FBF-15EE-4CD9404395B1}"/>
          </ac:spMkLst>
        </pc:spChg>
        <pc:spChg chg="mod">
          <ac:chgData name="Bjarne Stroustrup" userId="feda092f62fc381e" providerId="LiveId" clId="{FB7C6179-E290-4609-89D6-A0AD16EA3263}" dt="2024-03-31T20:54:02.443" v="28" actId="14100"/>
          <ac:spMkLst>
            <pc:docMk/>
            <pc:sldMk cId="0" sldId="276"/>
            <ac:spMk id="32771" creationId="{99053E0D-E1FD-E18A-4F5D-72B69805DAFF}"/>
          </ac:spMkLst>
        </pc:sp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276"/>
            <ac:cxnSpMk id="9225" creationId="{199C8930-AD97-8789-BB7D-10D91FAD123A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276"/>
            <ac:cxnSpMk id="9226" creationId="{FE43166E-1116-1A12-33AC-5E9F61D6E76D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276"/>
            <ac:cxnSpMk id="9227" creationId="{2AA27E38-37BC-CC81-00EE-416BA129BF77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276"/>
            <ac:cxnSpMk id="9231" creationId="{F8D302A4-4C45-2D96-9D53-08B0A6FA11CD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276"/>
            <ac:cxnSpMk id="9232" creationId="{76F4C892-59CD-5A22-AEEC-E10274502993}"/>
          </ac:cxnSpMkLst>
        </pc:cxnChg>
      </pc:sldChg>
      <pc:sldChg chg="add del">
        <pc:chgData name="Bjarne Stroustrup" userId="feda092f62fc381e" providerId="LiveId" clId="{FB7C6179-E290-4609-89D6-A0AD16EA3263}" dt="2024-04-01T15:49:51.642" v="132"/>
        <pc:sldMkLst>
          <pc:docMk/>
          <pc:sldMk cId="300279659" sldId="276"/>
        </pc:sldMkLst>
      </pc:sldChg>
      <pc:sldChg chg="modSp del mod modShow">
        <pc:chgData name="Bjarne Stroustrup" userId="feda092f62fc381e" providerId="LiveId" clId="{FB7C6179-E290-4609-89D6-A0AD16EA3263}" dt="2024-04-02T14:35:38.442" v="3407" actId="2696"/>
        <pc:sldMkLst>
          <pc:docMk/>
          <pc:sldMk cId="0" sldId="280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0"/>
            <ac:spMk id="4" creationId="{5D5DBBE9-9A0D-F484-A6BC-A9123890820D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0"/>
            <ac:spMk id="5" creationId="{3DCB6CBE-E21D-4A20-74B8-21F0BDD85DA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80"/>
            <ac:spMk id="37890" creationId="{ED239774-5F54-0C8F-2293-F1476F95F6C8}"/>
          </ac:spMkLst>
        </pc:spChg>
        <pc:spChg chg="mod">
          <ac:chgData name="Bjarne Stroustrup" userId="feda092f62fc381e" providerId="LiveId" clId="{FB7C6179-E290-4609-89D6-A0AD16EA3263}" dt="2024-03-31T20:54:42.691" v="29" actId="14100"/>
          <ac:spMkLst>
            <pc:docMk/>
            <pc:sldMk cId="0" sldId="280"/>
            <ac:spMk id="37891" creationId="{F93E2D2E-4AC6-3C26-A2E5-3191294E9906}"/>
          </ac:spMkLst>
        </pc:spChg>
      </pc:sldChg>
      <pc:sldChg chg="addSp modSp mod">
        <pc:chgData name="Bjarne Stroustrup" userId="feda092f62fc381e" providerId="LiveId" clId="{FB7C6179-E290-4609-89D6-A0AD16EA3263}" dt="2024-04-02T14:30:43.717" v="3196" actId="114"/>
        <pc:sldMkLst>
          <pc:docMk/>
          <pc:sldMk cId="0" sldId="285"/>
        </pc:sldMkLst>
        <pc:spChg chg="add mod">
          <ac:chgData name="Bjarne Stroustrup" userId="feda092f62fc381e" providerId="LiveId" clId="{FB7C6179-E290-4609-89D6-A0AD16EA3263}" dt="2024-04-01T16:59:42.385" v="378" actId="1076"/>
          <ac:spMkLst>
            <pc:docMk/>
            <pc:sldMk cId="0" sldId="285"/>
            <ac:spMk id="3" creationId="{F39B8E6D-DA6B-9E46-7AC6-94719D23B0CC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5"/>
            <ac:spMk id="4" creationId="{F96E1958-1B88-C4AA-0B4E-19C45E064127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5"/>
            <ac:spMk id="5" creationId="{5B947F88-4707-A704-EFA6-E1FE65D9D1A0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85"/>
            <ac:spMk id="44034" creationId="{04C27456-B575-52CA-22F4-9639201F4176}"/>
          </ac:spMkLst>
        </pc:spChg>
        <pc:spChg chg="mod">
          <ac:chgData name="Bjarne Stroustrup" userId="feda092f62fc381e" providerId="LiveId" clId="{FB7C6179-E290-4609-89D6-A0AD16EA3263}" dt="2024-04-02T14:30:43.717" v="3196" actId="114"/>
          <ac:spMkLst>
            <pc:docMk/>
            <pc:sldMk cId="0" sldId="285"/>
            <ac:spMk id="44035" creationId="{0F9D53D1-E5C6-4AFD-717A-8A3F248B24D0}"/>
          </ac:spMkLst>
        </pc:spChg>
      </pc:sldChg>
      <pc:sldChg chg="modSp mod">
        <pc:chgData name="Bjarne Stroustrup" userId="feda092f62fc381e" providerId="LiveId" clId="{FB7C6179-E290-4609-89D6-A0AD16EA3263}" dt="2024-04-01T15:56:46.529" v="288" actId="20577"/>
        <pc:sldMkLst>
          <pc:docMk/>
          <pc:sldMk cId="0" sldId="286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6"/>
            <ac:spMk id="4" creationId="{1E7A87EF-03B6-6111-D891-D161383B1C22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6"/>
            <ac:spMk id="5" creationId="{07251D75-D065-9D3F-8D96-408644426347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86"/>
            <ac:spMk id="45058" creationId="{FE2A157D-4DBB-3B32-36CD-4CC1BF6E1304}"/>
          </ac:spMkLst>
        </pc:spChg>
        <pc:spChg chg="mod">
          <ac:chgData name="Bjarne Stroustrup" userId="feda092f62fc381e" providerId="LiveId" clId="{FB7C6179-E290-4609-89D6-A0AD16EA3263}" dt="2024-04-01T15:56:46.529" v="288" actId="20577"/>
          <ac:spMkLst>
            <pc:docMk/>
            <pc:sldMk cId="0" sldId="286"/>
            <ac:spMk id="45059" creationId="{E2E7FC4C-3932-8694-A81A-D98D32450563}"/>
          </ac:spMkLst>
        </pc:spChg>
      </pc:sldChg>
      <pc:sldChg chg="modSp mod ord">
        <pc:chgData name="Bjarne Stroustrup" userId="feda092f62fc381e" providerId="LiveId" clId="{FB7C6179-E290-4609-89D6-A0AD16EA3263}" dt="2024-04-01T15:47:08.392" v="89" actId="20577"/>
        <pc:sldMkLst>
          <pc:docMk/>
          <pc:sldMk cId="0" sldId="287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7"/>
            <ac:spMk id="4" creationId="{5239B806-9244-E0F2-06C9-CC8D16F2D755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7"/>
            <ac:spMk id="5" creationId="{E95141BC-FA4F-210B-3A73-2836307D5BF3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87"/>
            <ac:spMk id="46082" creationId="{0FB21F04-6EE0-5B37-773A-6F086F27B25E}"/>
          </ac:spMkLst>
        </pc:spChg>
        <pc:spChg chg="mod">
          <ac:chgData name="Bjarne Stroustrup" userId="feda092f62fc381e" providerId="LiveId" clId="{FB7C6179-E290-4609-89D6-A0AD16EA3263}" dt="2024-04-01T15:47:08.392" v="89" actId="20577"/>
          <ac:spMkLst>
            <pc:docMk/>
            <pc:sldMk cId="0" sldId="287"/>
            <ac:spMk id="46083" creationId="{4D653B16-2602-4771-78E0-415E4BC3340D}"/>
          </ac:spMkLst>
        </pc:spChg>
      </pc:sldChg>
      <pc:sldChg chg="addSp modSp mod">
        <pc:chgData name="Bjarne Stroustrup" userId="feda092f62fc381e" providerId="LiveId" clId="{FB7C6179-E290-4609-89D6-A0AD16EA3263}" dt="2024-04-02T16:51:05.351" v="3572" actId="14100"/>
        <pc:sldMkLst>
          <pc:docMk/>
          <pc:sldMk cId="0" sldId="288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8"/>
            <ac:spMk id="4" creationId="{1E35A7CF-10B0-C5E2-9CFC-F8638EBABDD2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8"/>
            <ac:spMk id="5" creationId="{3B206E16-15EA-AB4B-6D50-8D549E5E0DCE}"/>
          </ac:spMkLst>
        </pc:spChg>
        <pc:spChg chg="add mod">
          <ac:chgData name="Bjarne Stroustrup" userId="feda092f62fc381e" providerId="LiveId" clId="{FB7C6179-E290-4609-89D6-A0AD16EA3263}" dt="2024-04-01T21:31:58.645" v="1127" actId="1076"/>
          <ac:spMkLst>
            <pc:docMk/>
            <pc:sldMk cId="0" sldId="288"/>
            <ac:spMk id="6" creationId="{81CF8568-52BA-B8BB-F92E-FF29088BAE81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88"/>
            <ac:spMk id="47106" creationId="{C1F9AF19-D56F-EAA5-ED90-8C00B779702E}"/>
          </ac:spMkLst>
        </pc:spChg>
        <pc:spChg chg="mod">
          <ac:chgData name="Bjarne Stroustrup" userId="feda092f62fc381e" providerId="LiveId" clId="{FB7C6179-E290-4609-89D6-A0AD16EA3263}" dt="2024-04-02T16:51:05.351" v="3572" actId="14100"/>
          <ac:spMkLst>
            <pc:docMk/>
            <pc:sldMk cId="0" sldId="288"/>
            <ac:spMk id="47107" creationId="{F7601D98-C90E-5921-C412-A51BFCDB8117}"/>
          </ac:spMkLst>
        </pc:spChg>
        <pc:cxnChg chg="add mod">
          <ac:chgData name="Bjarne Stroustrup" userId="feda092f62fc381e" providerId="LiveId" clId="{FB7C6179-E290-4609-89D6-A0AD16EA3263}" dt="2024-04-01T21:32:11.200" v="1129" actId="14100"/>
          <ac:cxnSpMkLst>
            <pc:docMk/>
            <pc:sldMk cId="0" sldId="288"/>
            <ac:cxnSpMk id="3" creationId="{18E34489-601A-10AB-B191-872534D40393}"/>
          </ac:cxnSpMkLst>
        </pc:cxnChg>
      </pc:sldChg>
      <pc:sldChg chg="modSp del">
        <pc:chgData name="Bjarne Stroustrup" userId="feda092f62fc381e" providerId="LiveId" clId="{FB7C6179-E290-4609-89D6-A0AD16EA3263}" dt="2024-04-01T17:15:22.088" v="526" actId="2696"/>
        <pc:sldMkLst>
          <pc:docMk/>
          <pc:sldMk cId="0" sldId="289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9"/>
            <ac:spMk id="4" creationId="{724D818D-505C-147E-B64B-939D0B0D9921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89"/>
            <ac:spMk id="5" creationId="{7A205AC3-C879-73EF-F129-1B3691AE2805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89"/>
            <ac:spMk id="48130" creationId="{770C13AC-9BE8-F4D9-44A9-2E0D46328CF1}"/>
          </ac:spMkLst>
        </pc:spChg>
        <pc:spChg chg="mod">
          <ac:chgData name="Bjarne Stroustrup" userId="feda092f62fc381e" providerId="LiveId" clId="{FB7C6179-E290-4609-89D6-A0AD16EA3263}" dt="2024-04-01T17:09:14.795" v="454" actId="14100"/>
          <ac:spMkLst>
            <pc:docMk/>
            <pc:sldMk cId="0" sldId="289"/>
            <ac:spMk id="48131" creationId="{1B32CC8A-2A36-8D7F-4940-1EBA1E09E58E}"/>
          </ac:spMkLst>
        </pc:spChg>
      </pc:sldChg>
      <pc:sldChg chg="addSp modSp mod">
        <pc:chgData name="Bjarne Stroustrup" userId="feda092f62fc381e" providerId="LiveId" clId="{FB7C6179-E290-4609-89D6-A0AD16EA3263}" dt="2024-04-01T21:39:17.734" v="1181" actId="20577"/>
        <pc:sldMkLst>
          <pc:docMk/>
          <pc:sldMk cId="0" sldId="291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91"/>
            <ac:spMk id="4" creationId="{73E46DD5-3423-0685-3483-B1B383CDAB69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91"/>
            <ac:spMk id="5" creationId="{3F9687F6-2450-4CE3-F38E-4ABD7787886E}"/>
          </ac:spMkLst>
        </pc:spChg>
        <pc:spChg chg="mod">
          <ac:chgData name="Bjarne Stroustrup" userId="feda092f62fc381e" providerId="LiveId" clId="{FB7C6179-E290-4609-89D6-A0AD16EA3263}" dt="2024-04-01T21:30:02.551" v="1064" actId="20577"/>
          <ac:spMkLst>
            <pc:docMk/>
            <pc:sldMk cId="0" sldId="291"/>
            <ac:spMk id="50178" creationId="{0EF08E49-3CA8-8247-8528-6EB963000846}"/>
          </ac:spMkLst>
        </pc:spChg>
        <pc:spChg chg="mod">
          <ac:chgData name="Bjarne Stroustrup" userId="feda092f62fc381e" providerId="LiveId" clId="{FB7C6179-E290-4609-89D6-A0AD16EA3263}" dt="2024-04-01T21:39:17.734" v="1181" actId="20577"/>
          <ac:spMkLst>
            <pc:docMk/>
            <pc:sldMk cId="0" sldId="291"/>
            <ac:spMk id="50179" creationId="{95930977-0E6C-88E0-0B60-FD17E55BCDC3}"/>
          </ac:spMkLst>
        </pc:spChg>
        <pc:picChg chg="add mod">
          <ac:chgData name="Bjarne Stroustrup" userId="feda092f62fc381e" providerId="LiveId" clId="{FB7C6179-E290-4609-89D6-A0AD16EA3263}" dt="2024-04-01T21:38:47.584" v="1177" actId="1076"/>
          <ac:picMkLst>
            <pc:docMk/>
            <pc:sldMk cId="0" sldId="291"/>
            <ac:picMk id="2" creationId="{A7E46581-76BF-AD6C-8360-EBB198F3D770}"/>
          </ac:picMkLst>
        </pc:picChg>
      </pc:sldChg>
      <pc:sldChg chg="addSp delSp modSp del mod">
        <pc:chgData name="Bjarne Stroustrup" userId="feda092f62fc381e" providerId="LiveId" clId="{FB7C6179-E290-4609-89D6-A0AD16EA3263}" dt="2024-04-01T21:39:36.501" v="1182" actId="2696"/>
        <pc:sldMkLst>
          <pc:docMk/>
          <pc:sldMk cId="0" sldId="292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92"/>
            <ac:spMk id="4" creationId="{2EC20206-338B-EA70-C1E1-BF55DA35A437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292"/>
            <ac:spMk id="5" creationId="{BC92C035-D71D-7D5C-816C-61D9B73599D7}"/>
          </ac:spMkLst>
        </pc:spChg>
        <pc:spChg chg="del mod">
          <ac:chgData name="Bjarne Stroustrup" userId="feda092f62fc381e" providerId="LiveId" clId="{FB7C6179-E290-4609-89D6-A0AD16EA3263}" dt="2024-04-01T21:38:29.105" v="1175"/>
          <ac:spMkLst>
            <pc:docMk/>
            <pc:sldMk cId="0" sldId="292"/>
            <ac:spMk id="25606" creationId="{2BD5E44B-7D11-587D-3660-39D2E91E1755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292"/>
            <ac:spMk id="51202" creationId="{7B7B2533-653E-EC41-47A5-EA94C796388E}"/>
          </ac:spMkLst>
        </pc:spChg>
        <pc:picChg chg="add mod">
          <ac:chgData name="Bjarne Stroustrup" userId="feda092f62fc381e" providerId="LiveId" clId="{FB7C6179-E290-4609-89D6-A0AD16EA3263}" dt="2024-04-01T21:35:25.600" v="1156" actId="1076"/>
          <ac:picMkLst>
            <pc:docMk/>
            <pc:sldMk cId="0" sldId="292"/>
            <ac:picMk id="3" creationId="{5E2C5CE2-3C06-E21F-48D0-5742B087631E}"/>
          </ac:picMkLst>
        </pc:picChg>
        <pc:picChg chg="del mod">
          <ac:chgData name="Bjarne Stroustrup" userId="feda092f62fc381e" providerId="LiveId" clId="{FB7C6179-E290-4609-89D6-A0AD16EA3263}" dt="2024-04-01T21:35:20.516" v="1155" actId="478"/>
          <ac:picMkLst>
            <pc:docMk/>
            <pc:sldMk cId="0" sldId="292"/>
            <ac:picMk id="25604" creationId="{F8C2679C-1424-6428-6340-D0B59ED731B4}"/>
          </ac:picMkLst>
        </pc:picChg>
      </pc:sldChg>
      <pc:sldChg chg="modSp del mod modShow">
        <pc:chgData name="Bjarne Stroustrup" userId="feda092f62fc381e" providerId="LiveId" clId="{FB7C6179-E290-4609-89D6-A0AD16EA3263}" dt="2024-04-02T14:35:34.927" v="3406" actId="2696"/>
        <pc:sldMkLst>
          <pc:docMk/>
          <pc:sldMk cId="0" sldId="307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07"/>
            <ac:spMk id="40" creationId="{9571065D-CA69-168D-1EB2-D95FCB9A1AC1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07"/>
            <ac:spMk id="41" creationId="{20551915-4EB8-C602-9730-D0A98F5A85FE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6149" creationId="{6690BEA1-B3CA-DC5E-8DD2-38143E2B598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6150" creationId="{9423403E-AF11-7DF6-78D5-5EB71372C476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48" creationId="{4093F5D3-ECF1-DCB0-19FA-72810117069E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2" creationId="{B7899D3D-BFE2-8CE3-6CBC-1D6FCE5294A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3" creationId="{38F7E556-8EE2-58FE-B1B8-A425449AA5C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4" creationId="{3E4F22B7-967E-BBC7-ACAB-CFCA03BE371C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5" creationId="{133E4AC1-BB5D-3B34-4C65-E6D411A18C33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6" creationId="{0A62861A-5A60-5D40-F782-077752BB76F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7" creationId="{AB7AF9D9-8FD2-5C60-921A-651E6A48888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58" creationId="{D4C403DE-C429-9293-7C98-F068EA36F318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62" creationId="{031B5612-6093-E2E9-BE6D-1A237344158A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64" creationId="{F189035F-D815-ED2B-F830-00A1257122A7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66" creationId="{60F2E369-E0B3-C464-9E75-9DD7DE3C73A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67" creationId="{2FD70E5D-5B21-2909-900C-AB7D46F11BA8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68" creationId="{C46E733D-9456-264F-2DF7-CF1744F14B7C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0" creationId="{EEA60C2A-4847-49C1-6633-DADD57562D5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1" creationId="{7B5463EC-3C70-2C1B-4220-B2E4978AFD1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2" creationId="{6A70437F-08F7-50E7-966F-F9156B4F01CE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3" creationId="{2E5B180F-4474-1450-73CE-FB4F97233344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4" creationId="{482B9CEB-0F64-3201-FDEE-154B0FB145D2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5" creationId="{B8B9A011-E181-CF52-58C4-152C576433D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6" creationId="{544DF405-453E-6337-C504-6AE0C5327162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77" creationId="{8C814539-485C-13D3-066B-3427914A3AC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82" creationId="{EE40B879-9626-3C6C-820C-EAAE58B3F742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10283" creationId="{265AC703-8211-F0B5-EB3F-720FD6907C16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7"/>
            <ac:spMk id="81959" creationId="{48EA69DA-E879-CF51-E80E-E4AD406E86EE}"/>
          </ac:spMkLst>
        </pc:spChg>
        <pc:grpChg chg="mod">
          <ac:chgData name="Bjarne Stroustrup" userId="feda092f62fc381e" providerId="LiveId" clId="{FB7C6179-E290-4609-89D6-A0AD16EA3263}" dt="2024-03-31T20:50:31.446" v="0"/>
          <ac:grpSpMkLst>
            <pc:docMk/>
            <pc:sldMk cId="0" sldId="307"/>
            <ac:grpSpMk id="10244" creationId="{BF711FE5-9055-8544-6585-C4910C7E71A1}"/>
          </ac:grpSpMkLst>
        </pc:grp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49" creationId="{E8EE465B-318A-C7FF-E7B7-4C2F2532E594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50" creationId="{4ECD9342-8F82-2D10-135F-1B46E07FE34B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51" creationId="{4C1F0F37-3E53-57E5-D46F-12957D09DF6B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59" creationId="{8E28945E-C763-FE8D-56B8-87B6D1673A92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60" creationId="{8A393E86-551F-1FE0-23B5-E8B7210E7E9A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61" creationId="{84238908-0856-E931-7E27-4CC659CCA4E7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63" creationId="{D955BCBB-7FC5-99B7-82FD-C4F13282A373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65" creationId="{42E5B2BA-4E53-4188-A346-80B9B5F6B730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69" creationId="{70E44B68-0AFA-8606-15F2-557E6A2D24CA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78" creationId="{D5953FD9-4BCF-DC97-7AF8-8821570C88AD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79" creationId="{D6B1BADE-DA8A-2280-025E-91C1E055D7F9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80" creationId="{10019F49-DCE3-A580-833A-BE1D07CD50BB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81" creationId="{DA26B789-DBC4-5C28-3977-8274996434AE}"/>
          </ac:cxnSpMkLst>
        </pc:cxnChg>
        <pc:cxnChg chg="mod">
          <ac:chgData name="Bjarne Stroustrup" userId="feda092f62fc381e" providerId="LiveId" clId="{FB7C6179-E290-4609-89D6-A0AD16EA3263}" dt="2024-03-31T20:50:31.446" v="0"/>
          <ac:cxnSpMkLst>
            <pc:docMk/>
            <pc:sldMk cId="0" sldId="307"/>
            <ac:cxnSpMk id="10284" creationId="{B9C2B7A1-FF89-C1FC-031C-750200FDE3D1}"/>
          </ac:cxnSpMkLst>
        </pc:cxnChg>
      </pc:sldChg>
      <pc:sldChg chg="modSp mod">
        <pc:chgData name="Bjarne Stroustrup" userId="feda092f62fc381e" providerId="LiveId" clId="{FB7C6179-E290-4609-89D6-A0AD16EA3263}" dt="2024-04-01T19:32:40.948" v="1002" actId="114"/>
        <pc:sldMkLst>
          <pc:docMk/>
          <pc:sldMk cId="0" sldId="309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09"/>
            <ac:spMk id="4" creationId="{5620FF33-2FFE-AB2E-F915-123E05FADA4B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09"/>
            <ac:spMk id="5" creationId="{4C90C09E-F13C-E3EF-535F-0BBC2BE737CC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09"/>
            <ac:spMk id="88066" creationId="{6D8195CB-B91D-F98D-DB10-29E13AB51D86}"/>
          </ac:spMkLst>
        </pc:spChg>
        <pc:spChg chg="mod">
          <ac:chgData name="Bjarne Stroustrup" userId="feda092f62fc381e" providerId="LiveId" clId="{FB7C6179-E290-4609-89D6-A0AD16EA3263}" dt="2024-04-01T19:32:40.948" v="1002" actId="114"/>
          <ac:spMkLst>
            <pc:docMk/>
            <pc:sldMk cId="0" sldId="309"/>
            <ac:spMk id="88067" creationId="{94E8BF6B-89D6-A164-40D6-DCE5A8D9A729}"/>
          </ac:spMkLst>
        </pc:spChg>
      </pc:sldChg>
      <pc:sldChg chg="modSp mod">
        <pc:chgData name="Bjarne Stroustrup" userId="feda092f62fc381e" providerId="LiveId" clId="{FB7C6179-E290-4609-89D6-A0AD16EA3263}" dt="2024-04-01T22:39:41.750" v="1633" actId="20577"/>
        <pc:sldMkLst>
          <pc:docMk/>
          <pc:sldMk cId="0" sldId="311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1"/>
            <ac:spMk id="4" creationId="{39C9D9CE-00E0-D4FE-06AC-E3C62C28A59E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1"/>
            <ac:spMk id="5" creationId="{A8829E91-E527-A8CC-755F-76EFE8AE4B17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11"/>
            <ac:spMk id="91138" creationId="{3AD77181-7047-1CBB-E3C9-4C8D2F5BE7F5}"/>
          </ac:spMkLst>
        </pc:spChg>
        <pc:spChg chg="mod">
          <ac:chgData name="Bjarne Stroustrup" userId="feda092f62fc381e" providerId="LiveId" clId="{FB7C6179-E290-4609-89D6-A0AD16EA3263}" dt="2024-04-01T22:39:41.750" v="1633" actId="20577"/>
          <ac:spMkLst>
            <pc:docMk/>
            <pc:sldMk cId="0" sldId="311"/>
            <ac:spMk id="91139" creationId="{8F915CD4-6228-3797-B13D-95E0D0D95E1E}"/>
          </ac:spMkLst>
        </pc:spChg>
      </pc:sldChg>
      <pc:sldChg chg="addSp delSp modSp mod ord">
        <pc:chgData name="Bjarne Stroustrup" userId="feda092f62fc381e" providerId="LiveId" clId="{FB7C6179-E290-4609-89D6-A0AD16EA3263}" dt="2024-04-01T22:42:03.918" v="1705" actId="14100"/>
        <pc:sldMkLst>
          <pc:docMk/>
          <pc:sldMk cId="0" sldId="312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2"/>
            <ac:spMk id="5" creationId="{43E71D1B-D61B-4CAD-3262-65BF985D45C9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2"/>
            <ac:spMk id="6" creationId="{9D64E59B-E2C1-7F64-7823-91D50D0B9816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12"/>
            <ac:spMk id="92162" creationId="{C30442B4-34BA-DD3F-3FE7-5FCBCFD877E1}"/>
          </ac:spMkLst>
        </pc:spChg>
        <pc:spChg chg="mod">
          <ac:chgData name="Bjarne Stroustrup" userId="feda092f62fc381e" providerId="LiveId" clId="{FB7C6179-E290-4609-89D6-A0AD16EA3263}" dt="2024-04-01T22:42:03.918" v="1705" actId="14100"/>
          <ac:spMkLst>
            <pc:docMk/>
            <pc:sldMk cId="0" sldId="312"/>
            <ac:spMk id="92163" creationId="{DEF4078C-6731-2311-5CED-D453F10C69CF}"/>
          </ac:spMkLst>
        </pc:spChg>
        <pc:picChg chg="add mod">
          <ac:chgData name="Bjarne Stroustrup" userId="feda092f62fc381e" providerId="LiveId" clId="{FB7C6179-E290-4609-89D6-A0AD16EA3263}" dt="2024-04-01T21:41:58.196" v="1237" actId="1076"/>
          <ac:picMkLst>
            <pc:docMk/>
            <pc:sldMk cId="0" sldId="312"/>
            <ac:picMk id="3" creationId="{798368E9-B350-D53B-774E-F7113525F2EC}"/>
          </ac:picMkLst>
        </pc:picChg>
        <pc:picChg chg="del mod">
          <ac:chgData name="Bjarne Stroustrup" userId="feda092f62fc381e" providerId="LiveId" clId="{FB7C6179-E290-4609-89D6-A0AD16EA3263}" dt="2024-04-01T21:41:55.228" v="1236" actId="478"/>
          <ac:picMkLst>
            <pc:docMk/>
            <pc:sldMk cId="0" sldId="312"/>
            <ac:picMk id="29701" creationId="{409B4BCA-31D7-E134-C6B2-4002AA31250A}"/>
          </ac:picMkLst>
        </pc:picChg>
      </pc:sldChg>
      <pc:sldChg chg="modSp del">
        <pc:chgData name="Bjarne Stroustrup" userId="feda092f62fc381e" providerId="LiveId" clId="{FB7C6179-E290-4609-89D6-A0AD16EA3263}" dt="2024-04-02T14:01:47.964" v="2609" actId="2696"/>
        <pc:sldMkLst>
          <pc:docMk/>
          <pc:sldMk cId="0" sldId="314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4"/>
            <ac:spMk id="4" creationId="{57747134-9E7F-679D-7D0B-D53D2CF1A9F5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4"/>
            <ac:spMk id="5" creationId="{28BB5D55-3148-5AA0-CABA-32143E04006A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14"/>
            <ac:spMk id="94210" creationId="{98745ED8-C398-77C1-7191-AC149184F08B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4"/>
            <ac:spMk id="94211" creationId="{AF2571A0-6499-D322-DAA4-76414B7B0691}"/>
          </ac:spMkLst>
        </pc:spChg>
      </pc:sldChg>
      <pc:sldChg chg="addSp delSp modSp mod ord">
        <pc:chgData name="Bjarne Stroustrup" userId="feda092f62fc381e" providerId="LiveId" clId="{FB7C6179-E290-4609-89D6-A0AD16EA3263}" dt="2024-04-01T22:25:45.215" v="1314" actId="20577"/>
        <pc:sldMkLst>
          <pc:docMk/>
          <pc:sldMk cId="0" sldId="317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7"/>
            <ac:spMk id="4" creationId="{45B69884-D01E-92A0-769D-3EC3084082D1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7"/>
            <ac:spMk id="6" creationId="{A192F689-8C73-903F-1B18-1213476AC9A4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17"/>
            <ac:spMk id="97282" creationId="{242742C1-BEEA-63B7-B2DF-895B300B7EFF}"/>
          </ac:spMkLst>
        </pc:spChg>
        <pc:spChg chg="mod">
          <ac:chgData name="Bjarne Stroustrup" userId="feda092f62fc381e" providerId="LiveId" clId="{FB7C6179-E290-4609-89D6-A0AD16EA3263}" dt="2024-04-01T22:25:45.215" v="1314" actId="20577"/>
          <ac:spMkLst>
            <pc:docMk/>
            <pc:sldMk cId="0" sldId="317"/>
            <ac:spMk id="97283" creationId="{D1661CD7-1315-74C0-C0C7-4AAB208C38A6}"/>
          </ac:spMkLst>
        </pc:spChg>
        <pc:picChg chg="add mod">
          <ac:chgData name="Bjarne Stroustrup" userId="feda092f62fc381e" providerId="LiveId" clId="{FB7C6179-E290-4609-89D6-A0AD16EA3263}" dt="2024-04-01T21:38:04.030" v="1170" actId="1076"/>
          <ac:picMkLst>
            <pc:docMk/>
            <pc:sldMk cId="0" sldId="317"/>
            <ac:picMk id="3" creationId="{56D5F5D0-85B7-3DA7-0FD9-9CB96CA6CD0D}"/>
          </ac:picMkLst>
        </pc:picChg>
        <pc:picChg chg="del mod">
          <ac:chgData name="Bjarne Stroustrup" userId="feda092f62fc381e" providerId="LiveId" clId="{FB7C6179-E290-4609-89D6-A0AD16EA3263}" dt="2024-04-01T21:37:58.594" v="1169" actId="478"/>
          <ac:picMkLst>
            <pc:docMk/>
            <pc:sldMk cId="0" sldId="317"/>
            <ac:picMk id="27653" creationId="{206211F6-FF1D-E8AF-B715-4556EC3F75F7}"/>
          </ac:picMkLst>
        </pc:picChg>
      </pc:sldChg>
      <pc:sldChg chg="modSp del">
        <pc:chgData name="Bjarne Stroustrup" userId="feda092f62fc381e" providerId="LiveId" clId="{FB7C6179-E290-4609-89D6-A0AD16EA3263}" dt="2024-04-02T13:31:40.225" v="2392" actId="2696"/>
        <pc:sldMkLst>
          <pc:docMk/>
          <pc:sldMk cId="0" sldId="319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9"/>
            <ac:spMk id="4" creationId="{A83FE077-04DE-1437-4FF1-6DFAC3F637C2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19"/>
            <ac:spMk id="5" creationId="{831491BF-41A7-7332-80A1-DFD67A93E3B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19"/>
            <ac:spMk id="99330" creationId="{43A02BCC-58E9-3379-1D5D-9E65ACCA98C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19"/>
            <ac:spMk id="99331" creationId="{C637DD7B-20C8-EAF7-706A-F3470FC062FB}"/>
          </ac:spMkLst>
        </pc:spChg>
      </pc:sldChg>
      <pc:sldChg chg="add del">
        <pc:chgData name="Bjarne Stroustrup" userId="feda092f62fc381e" providerId="LiveId" clId="{FB7C6179-E290-4609-89D6-A0AD16EA3263}" dt="2024-04-02T13:47:29.384" v="2455" actId="2696"/>
        <pc:sldMkLst>
          <pc:docMk/>
          <pc:sldMk cId="3546969657" sldId="319"/>
        </pc:sldMkLst>
      </pc:sldChg>
      <pc:sldChg chg="addSp delSp modSp mod">
        <pc:chgData name="Bjarne Stroustrup" userId="feda092f62fc381e" providerId="LiveId" clId="{FB7C6179-E290-4609-89D6-A0AD16EA3263}" dt="2024-04-02T13:31:22.340" v="2391" actId="14100"/>
        <pc:sldMkLst>
          <pc:docMk/>
          <pc:sldMk cId="0" sldId="320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0"/>
            <ac:spMk id="4" creationId="{E8D174CC-74E6-08A8-BA06-715DF26C9009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0"/>
            <ac:spMk id="6" creationId="{DCD1306D-002D-6A46-5D6F-B16B6200340F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20"/>
            <ac:spMk id="100354" creationId="{07F14B4C-A53A-2282-91CC-5A6C63E82A12}"/>
          </ac:spMkLst>
        </pc:spChg>
        <pc:spChg chg="mod">
          <ac:chgData name="Bjarne Stroustrup" userId="feda092f62fc381e" providerId="LiveId" clId="{FB7C6179-E290-4609-89D6-A0AD16EA3263}" dt="2024-04-02T13:31:22.340" v="2391" actId="14100"/>
          <ac:spMkLst>
            <pc:docMk/>
            <pc:sldMk cId="0" sldId="320"/>
            <ac:spMk id="100355" creationId="{65AEDD92-2A3E-4997-D3F2-C286C646895A}"/>
          </ac:spMkLst>
        </pc:spChg>
        <pc:picChg chg="add del mod">
          <ac:chgData name="Bjarne Stroustrup" userId="feda092f62fc381e" providerId="LiveId" clId="{FB7C6179-E290-4609-89D6-A0AD16EA3263}" dt="2024-04-02T13:29:39.225" v="2357" actId="478"/>
          <ac:picMkLst>
            <pc:docMk/>
            <pc:sldMk cId="0" sldId="320"/>
            <ac:picMk id="3" creationId="{783BCD3A-3B05-4D71-0B63-271B4EAF43A7}"/>
          </ac:picMkLst>
        </pc:picChg>
        <pc:picChg chg="add mod">
          <ac:chgData name="Bjarne Stroustrup" userId="feda092f62fc381e" providerId="LiveId" clId="{FB7C6179-E290-4609-89D6-A0AD16EA3263}" dt="2024-04-02T13:29:49.653" v="2362" actId="1076"/>
          <ac:picMkLst>
            <pc:docMk/>
            <pc:sldMk cId="0" sldId="320"/>
            <ac:picMk id="7" creationId="{B86BCA0E-2226-4010-0127-38A3B32F7080}"/>
          </ac:picMkLst>
        </pc:picChg>
        <pc:picChg chg="del mod">
          <ac:chgData name="Bjarne Stroustrup" userId="feda092f62fc381e" providerId="LiveId" clId="{FB7C6179-E290-4609-89D6-A0AD16EA3263}" dt="2024-04-02T13:29:44.264" v="2361" actId="478"/>
          <ac:picMkLst>
            <pc:docMk/>
            <pc:sldMk cId="0" sldId="320"/>
            <ac:picMk id="33797" creationId="{37716765-F72C-A8CD-5203-7F4C37C38F13}"/>
          </ac:picMkLst>
        </pc:picChg>
      </pc:sldChg>
      <pc:sldChg chg="addSp delSp modSp mod">
        <pc:chgData name="Bjarne Stroustrup" userId="feda092f62fc381e" providerId="LiveId" clId="{FB7C6179-E290-4609-89D6-A0AD16EA3263}" dt="2024-04-02T13:34:11.739" v="2408" actId="20577"/>
        <pc:sldMkLst>
          <pc:docMk/>
          <pc:sldMk cId="0" sldId="322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2"/>
            <ac:spMk id="4" creationId="{CE3461E7-F9E5-795F-E2BD-58D4E5780CBE}"/>
          </ac:spMkLst>
        </pc:spChg>
        <pc:spChg chg="mod">
          <ac:chgData name="Bjarne Stroustrup" userId="feda092f62fc381e" providerId="LiveId" clId="{FB7C6179-E290-4609-89D6-A0AD16EA3263}" dt="2024-04-02T13:34:11.739" v="2408" actId="20577"/>
          <ac:spMkLst>
            <pc:docMk/>
            <pc:sldMk cId="0" sldId="322"/>
            <ac:spMk id="6" creationId="{6F2657F8-869C-5B01-C4D3-4D581729C37B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2"/>
            <ac:spMk id="7" creationId="{B345CE48-3A79-3717-4C7A-12E8993D96F0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22"/>
            <ac:spMk id="102402" creationId="{A65C65A2-B5DA-986B-BAFB-FF17AFEA590B}"/>
          </ac:spMkLst>
        </pc:spChg>
        <pc:picChg chg="add mod">
          <ac:chgData name="Bjarne Stroustrup" userId="feda092f62fc381e" providerId="LiveId" clId="{FB7C6179-E290-4609-89D6-A0AD16EA3263}" dt="2024-04-02T13:32:31.433" v="2399" actId="1076"/>
          <ac:picMkLst>
            <pc:docMk/>
            <pc:sldMk cId="0" sldId="322"/>
            <ac:picMk id="3" creationId="{D0C08361-3E1C-F703-3464-13EBBEE9825E}"/>
          </ac:picMkLst>
        </pc:picChg>
        <pc:picChg chg="del mod">
          <ac:chgData name="Bjarne Stroustrup" userId="feda092f62fc381e" providerId="LiveId" clId="{FB7C6179-E290-4609-89D6-A0AD16EA3263}" dt="2024-04-02T13:32:23.556" v="2398" actId="478"/>
          <ac:picMkLst>
            <pc:docMk/>
            <pc:sldMk cId="0" sldId="322"/>
            <ac:picMk id="34820" creationId="{8136BC0C-4AEE-454E-7FB3-0FE52DE9CB86}"/>
          </ac:picMkLst>
        </pc:picChg>
      </pc:sldChg>
      <pc:sldChg chg="modSp del">
        <pc:chgData name="Bjarne Stroustrup" userId="feda092f62fc381e" providerId="LiveId" clId="{FB7C6179-E290-4609-89D6-A0AD16EA3263}" dt="2024-04-01T15:58:04.946" v="289" actId="2696"/>
        <pc:sldMkLst>
          <pc:docMk/>
          <pc:sldMk cId="0" sldId="325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5"/>
            <ac:spMk id="4" creationId="{1F6E45C7-1D01-8699-F195-7EA1DBD921D2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5"/>
            <ac:spMk id="5" creationId="{E242CF11-E544-9C57-23B4-C1B0B22BDAF3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25"/>
            <ac:spMk id="114690" creationId="{478A325A-D34D-156B-5AA2-B93F59EE5267}"/>
          </ac:spMkLst>
        </pc:spChg>
        <pc:picChg chg="mod">
          <ac:chgData name="Bjarne Stroustrup" userId="feda092f62fc381e" providerId="LiveId" clId="{FB7C6179-E290-4609-89D6-A0AD16EA3263}" dt="2024-03-31T20:50:31.446" v="0"/>
          <ac:picMkLst>
            <pc:docMk/>
            <pc:sldMk cId="0" sldId="325"/>
            <ac:picMk id="16388" creationId="{B9942A1F-C52A-4382-D4B0-CEFB12695A17}"/>
          </ac:picMkLst>
        </pc:picChg>
      </pc:sldChg>
      <pc:sldChg chg="modSp del">
        <pc:chgData name="Bjarne Stroustrup" userId="feda092f62fc381e" providerId="LiveId" clId="{FB7C6179-E290-4609-89D6-A0AD16EA3263}" dt="2024-04-01T17:14:31.114" v="525" actId="2696"/>
        <pc:sldMkLst>
          <pc:docMk/>
          <pc:sldMk cId="0" sldId="326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6"/>
            <ac:spMk id="2" creationId="{2AF37483-3FAE-5D49-F711-3B0B995C70A4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26"/>
            <ac:spMk id="3" creationId="{53261496-F752-2CFB-60C8-B1D39857A1B8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6"/>
            <ac:spMk id="4" creationId="{F37E38FC-37D5-EEFD-CCF7-BDEA48EF5D1B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6"/>
            <ac:spMk id="6" creationId="{DA518E02-ECC0-7914-E659-78E017AFDB4A}"/>
          </ac:spMkLst>
        </pc:spChg>
        <pc:picChg chg="mod">
          <ac:chgData name="Bjarne Stroustrup" userId="feda092f62fc381e" providerId="LiveId" clId="{FB7C6179-E290-4609-89D6-A0AD16EA3263}" dt="2024-03-31T20:50:31.446" v="0"/>
          <ac:picMkLst>
            <pc:docMk/>
            <pc:sldMk cId="0" sldId="326"/>
            <ac:picMk id="21509" creationId="{B77140E5-71C1-5B1C-AD87-435CC2A7878F}"/>
          </ac:picMkLst>
        </pc:picChg>
      </pc:sldChg>
      <pc:sldChg chg="addSp delSp modSp mod">
        <pc:chgData name="Bjarne Stroustrup" userId="feda092f62fc381e" providerId="LiveId" clId="{FB7C6179-E290-4609-89D6-A0AD16EA3263}" dt="2024-04-02T13:28:55.335" v="2351" actId="1076"/>
        <pc:sldMkLst>
          <pc:docMk/>
          <pc:sldMk cId="0" sldId="327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7"/>
            <ac:spMk id="4" creationId="{18FB548F-AED9-878B-F700-90C09A6E15DD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7"/>
            <ac:spMk id="6" creationId="{C263DB1E-7E84-E339-32E5-A230B147C221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27"/>
            <ac:spMk id="100354" creationId="{FD085381-A134-0CA2-E11E-297D60D8ABF8}"/>
          </ac:spMkLst>
        </pc:spChg>
        <pc:spChg chg="mod">
          <ac:chgData name="Bjarne Stroustrup" userId="feda092f62fc381e" providerId="LiveId" clId="{FB7C6179-E290-4609-89D6-A0AD16EA3263}" dt="2024-04-02T13:28:47.360" v="2350" actId="20577"/>
          <ac:spMkLst>
            <pc:docMk/>
            <pc:sldMk cId="0" sldId="327"/>
            <ac:spMk id="100355" creationId="{6FA67A8B-8693-4A53-FB5D-F1B7051D0A45}"/>
          </ac:spMkLst>
        </pc:spChg>
        <pc:picChg chg="add mod">
          <ac:chgData name="Bjarne Stroustrup" userId="feda092f62fc381e" providerId="LiveId" clId="{FB7C6179-E290-4609-89D6-A0AD16EA3263}" dt="2024-04-02T13:28:55.335" v="2351" actId="1076"/>
          <ac:picMkLst>
            <pc:docMk/>
            <pc:sldMk cId="0" sldId="327"/>
            <ac:picMk id="3" creationId="{32EF0FB3-8F2B-F276-E0F9-8DB07949A1FE}"/>
          </ac:picMkLst>
        </pc:picChg>
        <pc:picChg chg="del mod">
          <ac:chgData name="Bjarne Stroustrup" userId="feda092f62fc381e" providerId="LiveId" clId="{FB7C6179-E290-4609-89D6-A0AD16EA3263}" dt="2024-04-02T13:24:39.101" v="2311" actId="478"/>
          <ac:picMkLst>
            <pc:docMk/>
            <pc:sldMk cId="0" sldId="327"/>
            <ac:picMk id="31749" creationId="{BB960E2C-3593-9D9B-5EBC-77C28617DE12}"/>
          </ac:picMkLst>
        </pc:picChg>
      </pc:sldChg>
      <pc:sldChg chg="addSp delSp modSp mod">
        <pc:chgData name="Bjarne Stroustrup" userId="feda092f62fc381e" providerId="LiveId" clId="{FB7C6179-E290-4609-89D6-A0AD16EA3263}" dt="2024-04-02T13:59:49.315" v="2608" actId="20577"/>
        <pc:sldMkLst>
          <pc:docMk/>
          <pc:sldMk cId="0" sldId="328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8"/>
            <ac:spMk id="2" creationId="{B6D2A31E-F1AF-1F32-4FC9-649782B88A1B}"/>
          </ac:spMkLst>
        </pc:spChg>
        <pc:spChg chg="mod">
          <ac:chgData name="Bjarne Stroustrup" userId="feda092f62fc381e" providerId="LiveId" clId="{FB7C6179-E290-4609-89D6-A0AD16EA3263}" dt="2024-04-02T13:59:49.315" v="2608" actId="20577"/>
          <ac:spMkLst>
            <pc:docMk/>
            <pc:sldMk cId="0" sldId="328"/>
            <ac:spMk id="3" creationId="{1F56B194-2677-DDFE-D418-96A4B6AF63C6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8"/>
            <ac:spMk id="4" creationId="{11DFBC25-0E10-316A-C78B-9F6B04F5B473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8"/>
            <ac:spMk id="6" creationId="{91EFE157-449B-FA41-097D-FE06C9315F92}"/>
          </ac:spMkLst>
        </pc:spChg>
        <pc:picChg chg="add mod">
          <ac:chgData name="Bjarne Stroustrup" userId="feda092f62fc381e" providerId="LiveId" clId="{FB7C6179-E290-4609-89D6-A0AD16EA3263}" dt="2024-04-02T13:49:04.457" v="2460" actId="1076"/>
          <ac:picMkLst>
            <pc:docMk/>
            <pc:sldMk cId="0" sldId="328"/>
            <ac:picMk id="7" creationId="{84A67F3A-61DA-E84D-16BC-D5741E31C82B}"/>
          </ac:picMkLst>
        </pc:picChg>
        <pc:picChg chg="del mod">
          <ac:chgData name="Bjarne Stroustrup" userId="feda092f62fc381e" providerId="LiveId" clId="{FB7C6179-E290-4609-89D6-A0AD16EA3263}" dt="2024-04-02T13:48:57.914" v="2459" actId="478"/>
          <ac:picMkLst>
            <pc:docMk/>
            <pc:sldMk cId="0" sldId="328"/>
            <ac:picMk id="36869" creationId="{AD53ECFA-964A-83A1-B024-7D65468BD68A}"/>
          </ac:picMkLst>
        </pc:picChg>
      </pc:sldChg>
      <pc:sldChg chg="addSp delSp modSp mod">
        <pc:chgData name="Bjarne Stroustrup" userId="feda092f62fc381e" providerId="LiveId" clId="{FB7C6179-E290-4609-89D6-A0AD16EA3263}" dt="2024-04-02T14:20:43.810" v="2940" actId="20577"/>
        <pc:sldMkLst>
          <pc:docMk/>
          <pc:sldMk cId="0" sldId="329"/>
        </pc:sldMkLst>
        <pc:spChg chg="mod">
          <ac:chgData name="Bjarne Stroustrup" userId="feda092f62fc381e" providerId="LiveId" clId="{FB7C6179-E290-4609-89D6-A0AD16EA3263}" dt="2024-04-02T14:20:43.810" v="2940" actId="20577"/>
          <ac:spMkLst>
            <pc:docMk/>
            <pc:sldMk cId="0" sldId="329"/>
            <ac:spMk id="2" creationId="{4CD9F6CC-DC84-F6B1-E25C-B11503240729}"/>
          </ac:spMkLst>
        </pc:spChg>
        <pc:spChg chg="mod">
          <ac:chgData name="Bjarne Stroustrup" userId="feda092f62fc381e" providerId="LiveId" clId="{FB7C6179-E290-4609-89D6-A0AD16EA3263}" dt="2024-04-02T14:06:55.461" v="2655" actId="20577"/>
          <ac:spMkLst>
            <pc:docMk/>
            <pc:sldMk cId="0" sldId="329"/>
            <ac:spMk id="3" creationId="{9D19CF10-7BA1-9603-D615-832114A9C6CE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9"/>
            <ac:spMk id="4" creationId="{DD2150D5-9A8C-A8FE-27AC-C0AD6F66F10C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29"/>
            <ac:spMk id="6" creationId="{7C9EC4EE-5AB1-35D2-2470-436257086D0B}"/>
          </ac:spMkLst>
        </pc:spChg>
        <pc:picChg chg="add mod">
          <ac:chgData name="Bjarne Stroustrup" userId="feda092f62fc381e" providerId="LiveId" clId="{FB7C6179-E290-4609-89D6-A0AD16EA3263}" dt="2024-04-02T14:06:24.719" v="2646" actId="1076"/>
          <ac:picMkLst>
            <pc:docMk/>
            <pc:sldMk cId="0" sldId="329"/>
            <ac:picMk id="7" creationId="{3A5799CA-3F5D-C229-0B6D-CFC298F36FD5}"/>
          </ac:picMkLst>
        </pc:picChg>
        <pc:picChg chg="del mod">
          <ac:chgData name="Bjarne Stroustrup" userId="feda092f62fc381e" providerId="LiveId" clId="{FB7C6179-E290-4609-89D6-A0AD16EA3263}" dt="2024-04-02T14:05:06.141" v="2615" actId="478"/>
          <ac:picMkLst>
            <pc:docMk/>
            <pc:sldMk cId="0" sldId="329"/>
            <ac:picMk id="38917" creationId="{52A8938A-7E41-C0FA-8A4D-2685732CE6C1}"/>
          </ac:picMkLst>
        </pc:picChg>
      </pc:sldChg>
      <pc:sldChg chg="modSp del">
        <pc:chgData name="Bjarne Stroustrup" userId="feda092f62fc381e" providerId="LiveId" clId="{FB7C6179-E290-4609-89D6-A0AD16EA3263}" dt="2024-04-02T14:17:56.485" v="2914" actId="2696"/>
        <pc:sldMkLst>
          <pc:docMk/>
          <pc:sldMk cId="0" sldId="330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0"/>
            <ac:spMk id="2" creationId="{04DBDADD-6635-80AF-73A4-0C9726A31C13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0"/>
            <ac:spMk id="3" creationId="{C4B98DF3-8B27-507C-9414-D77E859B20A0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0"/>
            <ac:spMk id="4" creationId="{B8754715-2269-ABB9-4CA0-203E770653D4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0"/>
            <ac:spMk id="5" creationId="{EDB59102-D6F1-31E8-763C-1E401020B06C}"/>
          </ac:spMkLst>
        </pc:spChg>
      </pc:sldChg>
      <pc:sldChg chg="addSp delSp modSp mod">
        <pc:chgData name="Bjarne Stroustrup" userId="feda092f62fc381e" providerId="LiveId" clId="{FB7C6179-E290-4609-89D6-A0AD16EA3263}" dt="2024-04-01T16:56:18.241" v="357" actId="14100"/>
        <pc:sldMkLst>
          <pc:docMk/>
          <pc:sldMk cId="0" sldId="332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2"/>
            <ac:spMk id="2" creationId="{CA85A9C7-E10D-3CE8-508A-1BF79EE8284D}"/>
          </ac:spMkLst>
        </pc:spChg>
        <pc:spChg chg="mod">
          <ac:chgData name="Bjarne Stroustrup" userId="feda092f62fc381e" providerId="LiveId" clId="{FB7C6179-E290-4609-89D6-A0AD16EA3263}" dt="2024-04-01T16:56:18.241" v="357" actId="14100"/>
          <ac:spMkLst>
            <pc:docMk/>
            <pc:sldMk cId="0" sldId="332"/>
            <ac:spMk id="3" creationId="{9AAFE9E7-E0A6-AB24-3BC6-C1552C510969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2"/>
            <ac:spMk id="4" creationId="{66E609D2-10E7-F5AB-8887-963D0A850E93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2"/>
            <ac:spMk id="6" creationId="{A8D3F5EC-4437-FED3-3831-EF1AE85F5FBF}"/>
          </ac:spMkLst>
        </pc:spChg>
        <pc:picChg chg="add del mod">
          <ac:chgData name="Bjarne Stroustrup" userId="feda092f62fc381e" providerId="LiveId" clId="{FB7C6179-E290-4609-89D6-A0AD16EA3263}" dt="2024-04-01T16:00:13.553" v="320" actId="478"/>
          <ac:picMkLst>
            <pc:docMk/>
            <pc:sldMk cId="0" sldId="332"/>
            <ac:picMk id="7" creationId="{AEC93DBE-7D02-9440-9A2D-623BCC6064DB}"/>
          </ac:picMkLst>
        </pc:picChg>
        <pc:picChg chg="add del mod">
          <ac:chgData name="Bjarne Stroustrup" userId="feda092f62fc381e" providerId="LiveId" clId="{FB7C6179-E290-4609-89D6-A0AD16EA3263}" dt="2024-04-01T16:03:37.837" v="354" actId="478"/>
          <ac:picMkLst>
            <pc:docMk/>
            <pc:sldMk cId="0" sldId="332"/>
            <ac:picMk id="9" creationId="{EEEA4A4C-6487-C63F-3766-09BA862A1B4D}"/>
          </ac:picMkLst>
        </pc:picChg>
        <pc:picChg chg="add mod">
          <ac:chgData name="Bjarne Stroustrup" userId="feda092f62fc381e" providerId="LiveId" clId="{FB7C6179-E290-4609-89D6-A0AD16EA3263}" dt="2024-04-01T16:03:59.780" v="356" actId="1076"/>
          <ac:picMkLst>
            <pc:docMk/>
            <pc:sldMk cId="0" sldId="332"/>
            <ac:picMk id="11" creationId="{39AFE5F4-4BDD-F894-4E85-D8CC2C877E03}"/>
          </ac:picMkLst>
        </pc:picChg>
        <pc:picChg chg="del mod">
          <ac:chgData name="Bjarne Stroustrup" userId="feda092f62fc381e" providerId="LiveId" clId="{FB7C6179-E290-4609-89D6-A0AD16EA3263}" dt="2024-04-01T16:00:22.017" v="324" actId="478"/>
          <ac:picMkLst>
            <pc:docMk/>
            <pc:sldMk cId="0" sldId="332"/>
            <ac:picMk id="17413" creationId="{673D524D-8F4C-FDB4-12FA-41E2F0644E96}"/>
          </ac:picMkLst>
        </pc:picChg>
      </pc:sldChg>
      <pc:sldChg chg="addSp delSp modSp del mod">
        <pc:chgData name="Bjarne Stroustrup" userId="feda092f62fc381e" providerId="LiveId" clId="{FB7C6179-E290-4609-89D6-A0AD16EA3263}" dt="2024-04-02T14:21:33.776" v="2944" actId="2696"/>
        <pc:sldMkLst>
          <pc:docMk/>
          <pc:sldMk cId="0" sldId="333"/>
        </pc:sldMkLst>
        <pc:spChg chg="mod">
          <ac:chgData name="Bjarne Stroustrup" userId="feda092f62fc381e" providerId="LiveId" clId="{FB7C6179-E290-4609-89D6-A0AD16EA3263}" dt="2024-04-02T14:21:03.701" v="2943" actId="1076"/>
          <ac:spMkLst>
            <pc:docMk/>
            <pc:sldMk cId="0" sldId="333"/>
            <ac:spMk id="2" creationId="{A8150EED-7AAD-CC17-0A6C-E860B31D2CEF}"/>
          </ac:spMkLst>
        </pc:spChg>
        <pc:spChg chg="mod">
          <ac:chgData name="Bjarne Stroustrup" userId="feda092f62fc381e" providerId="LiveId" clId="{FB7C6179-E290-4609-89D6-A0AD16EA3263}" dt="2024-04-02T13:16:05.433" v="1879" actId="20577"/>
          <ac:spMkLst>
            <pc:docMk/>
            <pc:sldMk cId="0" sldId="333"/>
            <ac:spMk id="3" creationId="{52326F92-013B-2273-2F11-58CE0F69C9E9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3"/>
            <ac:spMk id="4" creationId="{85AB2E5D-C04F-51E3-D15F-455B3A1C1242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3"/>
            <ac:spMk id="6" creationId="{5EEF8AD3-FE2A-DCC0-98C6-41A46392F2FB}"/>
          </ac:spMkLst>
        </pc:spChg>
        <pc:picChg chg="add mod ord">
          <ac:chgData name="Bjarne Stroustrup" userId="feda092f62fc381e" providerId="LiveId" clId="{FB7C6179-E290-4609-89D6-A0AD16EA3263}" dt="2024-04-02T14:18:19.217" v="2918" actId="167"/>
          <ac:picMkLst>
            <pc:docMk/>
            <pc:sldMk cId="0" sldId="333"/>
            <ac:picMk id="7" creationId="{4D4722EC-4E2C-1BB5-7E60-7D2DFF415524}"/>
          </ac:picMkLst>
        </pc:picChg>
        <pc:picChg chg="del mod">
          <ac:chgData name="Bjarne Stroustrup" userId="feda092f62fc381e" providerId="LiveId" clId="{FB7C6179-E290-4609-89D6-A0AD16EA3263}" dt="2024-04-02T14:18:21.963" v="2919" actId="478"/>
          <ac:picMkLst>
            <pc:docMk/>
            <pc:sldMk cId="0" sldId="333"/>
            <ac:picMk id="40965" creationId="{E7B5B27F-B45F-3E23-A367-732DB2430DE3}"/>
          </ac:picMkLst>
        </pc:picChg>
      </pc:sldChg>
      <pc:sldChg chg="modSp mod">
        <pc:chgData name="Bjarne Stroustrup" userId="feda092f62fc381e" providerId="LiveId" clId="{FB7C6179-E290-4609-89D6-A0AD16EA3263}" dt="2024-04-02T14:02:38.066" v="2610" actId="113"/>
        <pc:sldMkLst>
          <pc:docMk/>
          <pc:sldMk cId="0" sldId="334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4"/>
            <ac:spMk id="2" creationId="{43C2CB9B-A59F-FF3E-7282-A32F50B97E8E}"/>
          </ac:spMkLst>
        </pc:spChg>
        <pc:spChg chg="mod">
          <ac:chgData name="Bjarne Stroustrup" userId="feda092f62fc381e" providerId="LiveId" clId="{FB7C6179-E290-4609-89D6-A0AD16EA3263}" dt="2024-04-02T14:02:38.066" v="2610" actId="113"/>
          <ac:spMkLst>
            <pc:docMk/>
            <pc:sldMk cId="0" sldId="334"/>
            <ac:spMk id="3" creationId="{DF32EBBD-7EC6-0F78-886D-EE0D2C45C6B0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4"/>
            <ac:spMk id="4" creationId="{88CF50A1-AAD0-B1B5-C70E-65CE7361FF47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4"/>
            <ac:spMk id="5" creationId="{8553318F-B0E3-2EF3-6EC0-68936685C62C}"/>
          </ac:spMkLst>
        </pc:spChg>
      </pc:sldChg>
      <pc:sldChg chg="addSp delSp modSp mod">
        <pc:chgData name="Bjarne Stroustrup" userId="feda092f62fc381e" providerId="LiveId" clId="{FB7C6179-E290-4609-89D6-A0AD16EA3263}" dt="2024-04-02T16:49:27.143" v="3551" actId="2711"/>
        <pc:sldMkLst>
          <pc:docMk/>
          <pc:sldMk cId="0" sldId="335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5"/>
            <ac:spMk id="4" creationId="{8CC2548D-BAFA-CD02-0D8B-2823CB18F341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5"/>
            <ac:spMk id="5" creationId="{3068ACE7-9C71-F958-B01D-5A36E64450AF}"/>
          </ac:spMkLst>
        </pc:spChg>
        <pc:spChg chg="add del mod">
          <ac:chgData name="Bjarne Stroustrup" userId="feda092f62fc381e" providerId="LiveId" clId="{FB7C6179-E290-4609-89D6-A0AD16EA3263}" dt="2024-04-01T17:13:15.006" v="501" actId="21"/>
          <ac:spMkLst>
            <pc:docMk/>
            <pc:sldMk cId="0" sldId="335"/>
            <ac:spMk id="8" creationId="{3AFC6D7B-6AAA-2061-FA91-F95320477DB3}"/>
          </ac:spMkLst>
        </pc:spChg>
        <pc:spChg chg="add del mod">
          <ac:chgData name="Bjarne Stroustrup" userId="feda092f62fc381e" providerId="LiveId" clId="{FB7C6179-E290-4609-89D6-A0AD16EA3263}" dt="2024-04-01T17:13:24.712" v="503" actId="21"/>
          <ac:spMkLst>
            <pc:docMk/>
            <pc:sldMk cId="0" sldId="335"/>
            <ac:spMk id="9" creationId="{3AFC6D7B-6AAA-2061-FA91-F95320477DB3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35"/>
            <ac:spMk id="48130" creationId="{B4C8E4D4-6F56-0ED1-E2F9-32BE1E95EACC}"/>
          </ac:spMkLst>
        </pc:spChg>
        <pc:spChg chg="mod">
          <ac:chgData name="Bjarne Stroustrup" userId="feda092f62fc381e" providerId="LiveId" clId="{FB7C6179-E290-4609-89D6-A0AD16EA3263}" dt="2024-04-02T16:49:27.143" v="3551" actId="2711"/>
          <ac:spMkLst>
            <pc:docMk/>
            <pc:sldMk cId="0" sldId="335"/>
            <ac:spMk id="48131" creationId="{0DD60BF5-ACA3-890C-5AAB-08ECDBFD89BD}"/>
          </ac:spMkLst>
        </pc:spChg>
        <pc:picChg chg="add del mod">
          <ac:chgData name="Bjarne Stroustrup" userId="feda092f62fc381e" providerId="LiveId" clId="{FB7C6179-E290-4609-89D6-A0AD16EA3263}" dt="2024-04-01T17:10:56.711" v="463" actId="478"/>
          <ac:picMkLst>
            <pc:docMk/>
            <pc:sldMk cId="0" sldId="335"/>
            <ac:picMk id="3" creationId="{ACB6BFB2-5070-DCC7-2C05-9CFA34A45963}"/>
          </ac:picMkLst>
        </pc:picChg>
        <pc:picChg chg="add mod">
          <ac:chgData name="Bjarne Stroustrup" userId="feda092f62fc381e" providerId="LiveId" clId="{FB7C6179-E290-4609-89D6-A0AD16EA3263}" dt="2024-04-01T17:11:08.284" v="467" actId="1076"/>
          <ac:picMkLst>
            <pc:docMk/>
            <pc:sldMk cId="0" sldId="335"/>
            <ac:picMk id="7" creationId="{120ACCEA-F0C1-6649-849D-B00BC90DE9EC}"/>
          </ac:picMkLst>
        </pc:picChg>
      </pc:sldChg>
      <pc:sldChg chg="modSp mod">
        <pc:chgData name="Bjarne Stroustrup" userId="feda092f62fc381e" providerId="LiveId" clId="{FB7C6179-E290-4609-89D6-A0AD16EA3263}" dt="2024-04-02T16:49:06.084" v="3550" actId="2711"/>
        <pc:sldMkLst>
          <pc:docMk/>
          <pc:sldMk cId="0" sldId="336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6"/>
            <ac:spMk id="4" creationId="{0AFB6C4C-D462-693E-2829-09A057E68576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6"/>
            <ac:spMk id="5" creationId="{AEAFD303-3AB2-5F47-6223-0729D644CCCE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36"/>
            <ac:spMk id="88066" creationId="{3450D4AB-0975-3E49-D4FF-14E1A1856CE7}"/>
          </ac:spMkLst>
        </pc:spChg>
        <pc:spChg chg="mod">
          <ac:chgData name="Bjarne Stroustrup" userId="feda092f62fc381e" providerId="LiveId" clId="{FB7C6179-E290-4609-89D6-A0AD16EA3263}" dt="2024-04-02T16:49:06.084" v="3550" actId="2711"/>
          <ac:spMkLst>
            <pc:docMk/>
            <pc:sldMk cId="0" sldId="336"/>
            <ac:spMk id="88067" creationId="{79656526-A84C-1ED2-7C15-4791911F7BD8}"/>
          </ac:spMkLst>
        </pc:spChg>
      </pc:sldChg>
      <pc:sldChg chg="modSp del">
        <pc:chgData name="Bjarne Stroustrup" userId="feda092f62fc381e" providerId="LiveId" clId="{FB7C6179-E290-4609-89D6-A0AD16EA3263}" dt="2024-04-02T13:29:15.521" v="2352" actId="2696"/>
        <pc:sldMkLst>
          <pc:docMk/>
          <pc:sldMk cId="0" sldId="337"/>
        </pc:sldMkLst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7"/>
            <ac:spMk id="4" creationId="{914F8C77-C851-2A11-99E0-281E87B64FFA}"/>
          </ac:spMkLst>
        </pc:spChg>
        <pc:spChg chg="mod">
          <ac:chgData name="Bjarne Stroustrup" userId="feda092f62fc381e" providerId="LiveId" clId="{FB7C6179-E290-4609-89D6-A0AD16EA3263}" dt="2024-03-31T20:50:33.931" v="1"/>
          <ac:spMkLst>
            <pc:docMk/>
            <pc:sldMk cId="0" sldId="337"/>
            <ac:spMk id="5" creationId="{55515554-2670-8793-DC2B-57DF6CDB34B9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37"/>
            <ac:spMk id="99330" creationId="{B61BF86F-8499-60F9-6EF0-0A932355D7B0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k cId="0" sldId="337"/>
            <ac:spMk id="99331" creationId="{9D63C0BD-A809-8BF3-8E23-10EA78C502B9}"/>
          </ac:spMkLst>
        </pc:spChg>
      </pc:sldChg>
      <pc:sldChg chg="addSp delSp modSp new del mod">
        <pc:chgData name="Bjarne Stroustrup" userId="feda092f62fc381e" providerId="LiveId" clId="{FB7C6179-E290-4609-89D6-A0AD16EA3263}" dt="2024-04-01T16:03:08.823" v="350" actId="2696"/>
        <pc:sldMkLst>
          <pc:docMk/>
          <pc:sldMk cId="4198250114" sldId="338"/>
        </pc:sldMkLst>
        <pc:spChg chg="mod">
          <ac:chgData name="Bjarne Stroustrup" userId="feda092f62fc381e" providerId="LiveId" clId="{FB7C6179-E290-4609-89D6-A0AD16EA3263}" dt="2024-04-01T15:58:24.971" v="302" actId="20577"/>
          <ac:spMkLst>
            <pc:docMk/>
            <pc:sldMk cId="4198250114" sldId="338"/>
            <ac:spMk id="2" creationId="{E0AE8413-B23B-D1AE-F0F5-BEFFB6C1B48E}"/>
          </ac:spMkLst>
        </pc:spChg>
        <pc:spChg chg="add del mod">
          <ac:chgData name="Bjarne Stroustrup" userId="feda092f62fc381e" providerId="LiveId" clId="{FB7C6179-E290-4609-89D6-A0AD16EA3263}" dt="2024-04-01T15:58:52.092" v="309"/>
          <ac:spMkLst>
            <pc:docMk/>
            <pc:sldMk cId="4198250114" sldId="338"/>
            <ac:spMk id="3" creationId="{36DBD98C-8801-76E3-D926-B302B706D12A}"/>
          </ac:spMkLst>
        </pc:spChg>
        <pc:spChg chg="add del mod">
          <ac:chgData name="Bjarne Stroustrup" userId="feda092f62fc381e" providerId="LiveId" clId="{FB7C6179-E290-4609-89D6-A0AD16EA3263}" dt="2024-04-01T16:00:02.652" v="317"/>
          <ac:spMkLst>
            <pc:docMk/>
            <pc:sldMk cId="4198250114" sldId="338"/>
            <ac:spMk id="10" creationId="{CE4FE1FC-219C-57F6-D2E6-19B6910771D2}"/>
          </ac:spMkLst>
        </pc:spChg>
        <pc:picChg chg="add mod">
          <ac:chgData name="Bjarne Stroustrup" userId="feda092f62fc381e" providerId="LiveId" clId="{FB7C6179-E290-4609-89D6-A0AD16EA3263}" dt="2024-04-01T15:58:41.364" v="307"/>
          <ac:picMkLst>
            <pc:docMk/>
            <pc:sldMk cId="4198250114" sldId="338"/>
            <ac:picMk id="7" creationId="{0C1AD67A-439D-13B0-8425-C45D71081407}"/>
          </ac:picMkLst>
        </pc:picChg>
        <pc:picChg chg="add del mod">
          <ac:chgData name="Bjarne Stroustrup" userId="feda092f62fc381e" providerId="LiveId" clId="{FB7C6179-E290-4609-89D6-A0AD16EA3263}" dt="2024-04-01T15:59:59.154" v="316" actId="21"/>
          <ac:picMkLst>
            <pc:docMk/>
            <pc:sldMk cId="4198250114" sldId="338"/>
            <ac:picMk id="9" creationId="{1AFEC52B-FD3E-ACB7-DD4A-48679DE401A8}"/>
          </ac:picMkLst>
        </pc:picChg>
        <pc:picChg chg="add mod">
          <ac:chgData name="Bjarne Stroustrup" userId="feda092f62fc381e" providerId="LiveId" clId="{FB7C6179-E290-4609-89D6-A0AD16EA3263}" dt="2024-04-01T16:00:45.536" v="327" actId="1076"/>
          <ac:picMkLst>
            <pc:docMk/>
            <pc:sldMk cId="4198250114" sldId="338"/>
            <ac:picMk id="12" creationId="{FFFD4DC4-078E-C5D7-1983-1D22B5949C30}"/>
          </ac:picMkLst>
        </pc:picChg>
      </pc:sldChg>
      <pc:sldChg chg="addSp modSp add mod">
        <pc:chgData name="Bjarne Stroustrup" userId="feda092f62fc381e" providerId="LiveId" clId="{FB7C6179-E290-4609-89D6-A0AD16EA3263}" dt="2024-04-01T16:56:23.078" v="358" actId="14100"/>
        <pc:sldMkLst>
          <pc:docMk/>
          <pc:sldMk cId="1797816563" sldId="339"/>
        </pc:sldMkLst>
        <pc:spChg chg="mod">
          <ac:chgData name="Bjarne Stroustrup" userId="feda092f62fc381e" providerId="LiveId" clId="{FB7C6179-E290-4609-89D6-A0AD16EA3263}" dt="2024-04-01T16:56:23.078" v="358" actId="14100"/>
          <ac:spMkLst>
            <pc:docMk/>
            <pc:sldMk cId="1797816563" sldId="339"/>
            <ac:spMk id="45059" creationId="{E2E7FC4C-3932-8694-A81A-D98D32450563}"/>
          </ac:spMkLst>
        </pc:spChg>
        <pc:picChg chg="add mod">
          <ac:chgData name="Bjarne Stroustrup" userId="feda092f62fc381e" providerId="LiveId" clId="{FB7C6179-E290-4609-89D6-A0AD16EA3263}" dt="2024-04-01T16:02:41.403" v="348" actId="1076"/>
          <ac:picMkLst>
            <pc:docMk/>
            <pc:sldMk cId="1797816563" sldId="339"/>
            <ac:picMk id="3" creationId="{8CCEC336-C8F3-42FF-65BF-77D33AD7AF09}"/>
          </ac:picMkLst>
        </pc:picChg>
      </pc:sldChg>
      <pc:sldChg chg="modSp new mod">
        <pc:chgData name="Bjarne Stroustrup" userId="feda092f62fc381e" providerId="LiveId" clId="{FB7C6179-E290-4609-89D6-A0AD16EA3263}" dt="2024-04-02T16:45:32.232" v="3539" actId="255"/>
        <pc:sldMkLst>
          <pc:docMk/>
          <pc:sldMk cId="26522746" sldId="340"/>
        </pc:sldMkLst>
        <pc:spChg chg="mod">
          <ac:chgData name="Bjarne Stroustrup" userId="feda092f62fc381e" providerId="LiveId" clId="{FB7C6179-E290-4609-89D6-A0AD16EA3263}" dt="2024-04-01T22:34:28.800" v="1544" actId="1076"/>
          <ac:spMkLst>
            <pc:docMk/>
            <pc:sldMk cId="26522746" sldId="340"/>
            <ac:spMk id="2" creationId="{2717152E-4E3B-ED29-BFD4-996BC306933F}"/>
          </ac:spMkLst>
        </pc:spChg>
        <pc:spChg chg="mod">
          <ac:chgData name="Bjarne Stroustrup" userId="feda092f62fc381e" providerId="LiveId" clId="{FB7C6179-E290-4609-89D6-A0AD16EA3263}" dt="2024-04-02T13:15:18.423" v="1878" actId="14100"/>
          <ac:spMkLst>
            <pc:docMk/>
            <pc:sldMk cId="26522746" sldId="340"/>
            <ac:spMk id="3" creationId="{1B27A07F-4947-2545-F614-40AAC1F41DF0}"/>
          </ac:spMkLst>
        </pc:spChg>
        <pc:spChg chg="mod">
          <ac:chgData name="Bjarne Stroustrup" userId="feda092f62fc381e" providerId="LiveId" clId="{FB7C6179-E290-4609-89D6-A0AD16EA3263}" dt="2024-04-02T16:45:32.232" v="3539" actId="255"/>
          <ac:spMkLst>
            <pc:docMk/>
            <pc:sldMk cId="26522746" sldId="340"/>
            <ac:spMk id="4" creationId="{5E25751B-633F-37AF-8161-21DA2B000F1E}"/>
          </ac:spMkLst>
        </pc:spChg>
      </pc:sldChg>
      <pc:sldChg chg="addSp modSp new mod">
        <pc:chgData name="Bjarne Stroustrup" userId="feda092f62fc381e" providerId="LiveId" clId="{FB7C6179-E290-4609-89D6-A0AD16EA3263}" dt="2024-04-02T16:48:18.058" v="3549" actId="11529"/>
        <pc:sldMkLst>
          <pc:docMk/>
          <pc:sldMk cId="625556363" sldId="341"/>
        </pc:sldMkLst>
        <pc:spChg chg="mod">
          <ac:chgData name="Bjarne Stroustrup" userId="feda092f62fc381e" providerId="LiveId" clId="{FB7C6179-E290-4609-89D6-A0AD16EA3263}" dt="2024-04-01T22:43:50.235" v="1762" actId="20577"/>
          <ac:spMkLst>
            <pc:docMk/>
            <pc:sldMk cId="625556363" sldId="341"/>
            <ac:spMk id="2" creationId="{ABB45814-B780-71C4-FE13-A6D30FC16ECC}"/>
          </ac:spMkLst>
        </pc:spChg>
        <pc:spChg chg="mod">
          <ac:chgData name="Bjarne Stroustrup" userId="feda092f62fc381e" providerId="LiveId" clId="{FB7C6179-E290-4609-89D6-A0AD16EA3263}" dt="2024-04-02T16:46:38.828" v="3540" actId="20577"/>
          <ac:spMkLst>
            <pc:docMk/>
            <pc:sldMk cId="625556363" sldId="341"/>
            <ac:spMk id="3" creationId="{1AEB86AD-5924-290F-97D6-AD53159796EF}"/>
          </ac:spMkLst>
        </pc:spChg>
        <pc:cxnChg chg="add mod">
          <ac:chgData name="Bjarne Stroustrup" userId="feda092f62fc381e" providerId="LiveId" clId="{FB7C6179-E290-4609-89D6-A0AD16EA3263}" dt="2024-04-02T16:46:59.349" v="3541" actId="11529"/>
          <ac:cxnSpMkLst>
            <pc:docMk/>
            <pc:sldMk cId="625556363" sldId="341"/>
            <ac:cxnSpMk id="7" creationId="{EE179123-DF89-4F79-9725-77B769F8E9BE}"/>
          </ac:cxnSpMkLst>
        </pc:cxnChg>
        <pc:cxnChg chg="add mod">
          <ac:chgData name="Bjarne Stroustrup" userId="feda092f62fc381e" providerId="LiveId" clId="{FB7C6179-E290-4609-89D6-A0AD16EA3263}" dt="2024-04-02T16:47:20.762" v="3542" actId="11529"/>
          <ac:cxnSpMkLst>
            <pc:docMk/>
            <pc:sldMk cId="625556363" sldId="341"/>
            <ac:cxnSpMk id="9" creationId="{039CFE52-D558-A674-D4F6-45F80C44075B}"/>
          </ac:cxnSpMkLst>
        </pc:cxnChg>
        <pc:cxnChg chg="add mod">
          <ac:chgData name="Bjarne Stroustrup" userId="feda092f62fc381e" providerId="LiveId" clId="{FB7C6179-E290-4609-89D6-A0AD16EA3263}" dt="2024-04-02T16:47:50.086" v="3546" actId="13822"/>
          <ac:cxnSpMkLst>
            <pc:docMk/>
            <pc:sldMk cId="625556363" sldId="341"/>
            <ac:cxnSpMk id="11" creationId="{E47537A3-8F4C-8EFE-D9D4-2CB553D24187}"/>
          </ac:cxnSpMkLst>
        </pc:cxnChg>
        <pc:cxnChg chg="add mod">
          <ac:chgData name="Bjarne Stroustrup" userId="feda092f62fc381e" providerId="LiveId" clId="{FB7C6179-E290-4609-89D6-A0AD16EA3263}" dt="2024-04-02T16:48:05.237" v="3547" actId="11529"/>
          <ac:cxnSpMkLst>
            <pc:docMk/>
            <pc:sldMk cId="625556363" sldId="341"/>
            <ac:cxnSpMk id="14" creationId="{A1F1B8C9-8ED8-F257-9B60-1B8B008754EE}"/>
          </ac:cxnSpMkLst>
        </pc:cxnChg>
        <pc:cxnChg chg="add">
          <ac:chgData name="Bjarne Stroustrup" userId="feda092f62fc381e" providerId="LiveId" clId="{FB7C6179-E290-4609-89D6-A0AD16EA3263}" dt="2024-04-02T16:48:11.248" v="3548" actId="11529"/>
          <ac:cxnSpMkLst>
            <pc:docMk/>
            <pc:sldMk cId="625556363" sldId="341"/>
            <ac:cxnSpMk id="16" creationId="{9243AAF0-DEE5-3CC7-D73D-8617966AA859}"/>
          </ac:cxnSpMkLst>
        </pc:cxnChg>
        <pc:cxnChg chg="add">
          <ac:chgData name="Bjarne Stroustrup" userId="feda092f62fc381e" providerId="LiveId" clId="{FB7C6179-E290-4609-89D6-A0AD16EA3263}" dt="2024-04-02T16:48:18.058" v="3549" actId="11529"/>
          <ac:cxnSpMkLst>
            <pc:docMk/>
            <pc:sldMk cId="625556363" sldId="341"/>
            <ac:cxnSpMk id="18" creationId="{1E7F0186-BB99-EA13-BB75-391C024D76EB}"/>
          </ac:cxnSpMkLst>
        </pc:cxnChg>
      </pc:sldChg>
      <pc:sldChg chg="addSp delSp modSp new mod modNotesTx">
        <pc:chgData name="Bjarne Stroustrup" userId="feda092f62fc381e" providerId="LiveId" clId="{FB7C6179-E290-4609-89D6-A0AD16EA3263}" dt="2024-04-02T14:26:21.150" v="3134" actId="404"/>
        <pc:sldMkLst>
          <pc:docMk/>
          <pc:sldMk cId="1929294475" sldId="342"/>
        </pc:sldMkLst>
        <pc:spChg chg="mod">
          <ac:chgData name="Bjarne Stroustrup" userId="feda092f62fc381e" providerId="LiveId" clId="{FB7C6179-E290-4609-89D6-A0AD16EA3263}" dt="2024-04-02T14:26:21.150" v="3134" actId="404"/>
          <ac:spMkLst>
            <pc:docMk/>
            <pc:sldMk cId="1929294475" sldId="342"/>
            <ac:spMk id="2" creationId="{1D3EFC65-EB36-1995-CE58-AA3885398634}"/>
          </ac:spMkLst>
        </pc:spChg>
        <pc:spChg chg="del">
          <ac:chgData name="Bjarne Stroustrup" userId="feda092f62fc381e" providerId="LiveId" clId="{FB7C6179-E290-4609-89D6-A0AD16EA3263}" dt="2024-04-02T14:22:33.723" v="3029"/>
          <ac:spMkLst>
            <pc:docMk/>
            <pc:sldMk cId="1929294475" sldId="342"/>
            <ac:spMk id="3" creationId="{E97FEC38-9ECC-4F65-2F29-41B6FCD0EE6D}"/>
          </ac:spMkLst>
        </pc:spChg>
        <pc:picChg chg="add mod">
          <ac:chgData name="Bjarne Stroustrup" userId="feda092f62fc381e" providerId="LiveId" clId="{FB7C6179-E290-4609-89D6-A0AD16EA3263}" dt="2024-04-02T14:24:09.354" v="3048" actId="166"/>
          <ac:picMkLst>
            <pc:docMk/>
            <pc:sldMk cId="1929294475" sldId="342"/>
            <ac:picMk id="7" creationId="{4D97B15D-66B1-53E7-33AC-4A7ECAB3DAF3}"/>
          </ac:picMkLst>
        </pc:picChg>
        <pc:picChg chg="add mod ord">
          <ac:chgData name="Bjarne Stroustrup" userId="feda092f62fc381e" providerId="LiveId" clId="{FB7C6179-E290-4609-89D6-A0AD16EA3263}" dt="2024-04-02T14:24:27.220" v="3049" actId="1076"/>
          <ac:picMkLst>
            <pc:docMk/>
            <pc:sldMk cId="1929294475" sldId="342"/>
            <ac:picMk id="9" creationId="{69FC3700-72C2-6C33-61B7-018036CAB2E6}"/>
          </ac:picMkLst>
        </pc:picChg>
        <pc:picChg chg="add mod">
          <ac:chgData name="Bjarne Stroustrup" userId="feda092f62fc381e" providerId="LiveId" clId="{FB7C6179-E290-4609-89D6-A0AD16EA3263}" dt="2024-04-02T14:23:22.153" v="3042" actId="1076"/>
          <ac:picMkLst>
            <pc:docMk/>
            <pc:sldMk cId="1929294475" sldId="342"/>
            <ac:picMk id="11" creationId="{BA5A3B46-71F7-580B-28BD-E5C4E4EBE077}"/>
          </ac:picMkLst>
        </pc:picChg>
      </pc:sldChg>
      <pc:sldChg chg="new del">
        <pc:chgData name="Bjarne Stroustrup" userId="feda092f62fc381e" providerId="LiveId" clId="{FB7C6179-E290-4609-89D6-A0AD16EA3263}" dt="2024-04-02T13:57:49.027" v="2557" actId="2696"/>
        <pc:sldMkLst>
          <pc:docMk/>
          <pc:sldMk cId="2476893960" sldId="342"/>
        </pc:sldMkLst>
      </pc:sldChg>
      <pc:sldChg chg="addSp modSp new mod modNotesTx">
        <pc:chgData name="Bjarne Stroustrup" userId="feda092f62fc381e" providerId="LiveId" clId="{FB7C6179-E290-4609-89D6-A0AD16EA3263}" dt="2024-04-02T14:28:58.894" v="3138" actId="20577"/>
        <pc:sldMkLst>
          <pc:docMk/>
          <pc:sldMk cId="3959089946" sldId="343"/>
        </pc:sldMkLst>
        <pc:spChg chg="mod">
          <ac:chgData name="Bjarne Stroustrup" userId="feda092f62fc381e" providerId="LiveId" clId="{FB7C6179-E290-4609-89D6-A0AD16EA3263}" dt="2024-04-02T14:20:52.094" v="2941" actId="20577"/>
          <ac:spMkLst>
            <pc:docMk/>
            <pc:sldMk cId="3959089946" sldId="343"/>
            <ac:spMk id="2" creationId="{541A4077-D0FF-E478-D603-A32CFB88384D}"/>
          </ac:spMkLst>
        </pc:spChg>
        <pc:spChg chg="mod">
          <ac:chgData name="Bjarne Stroustrup" userId="feda092f62fc381e" providerId="LiveId" clId="{FB7C6179-E290-4609-89D6-A0AD16EA3263}" dt="2024-04-02T14:20:01.388" v="2933" actId="20577"/>
          <ac:spMkLst>
            <pc:docMk/>
            <pc:sldMk cId="3959089946" sldId="343"/>
            <ac:spMk id="3" creationId="{1FB14725-B3DB-A2BD-EE85-9A051E4099BE}"/>
          </ac:spMkLst>
        </pc:spChg>
        <pc:spChg chg="add mod">
          <ac:chgData name="Bjarne Stroustrup" userId="feda092f62fc381e" providerId="LiveId" clId="{FB7C6179-E290-4609-89D6-A0AD16EA3263}" dt="2024-04-02T14:28:58.894" v="3138" actId="20577"/>
          <ac:spMkLst>
            <pc:docMk/>
            <pc:sldMk cId="3959089946" sldId="343"/>
            <ac:spMk id="6" creationId="{FCC52DDB-D275-3521-40A7-20AF3B725568}"/>
          </ac:spMkLst>
        </pc:spChg>
        <pc:cxnChg chg="add mod">
          <ac:chgData name="Bjarne Stroustrup" userId="feda092f62fc381e" providerId="LiveId" clId="{FB7C6179-E290-4609-89D6-A0AD16EA3263}" dt="2024-04-02T14:19:08.324" v="2931" actId="14100"/>
          <ac:cxnSpMkLst>
            <pc:docMk/>
            <pc:sldMk cId="3959089946" sldId="343"/>
            <ac:cxnSpMk id="8" creationId="{F7546E3D-3456-6D76-0274-11EBE54F0930}"/>
          </ac:cxnSpMkLst>
        </pc:cxnChg>
      </pc:sldChg>
      <pc:sldChg chg="modSp new mod">
        <pc:chgData name="Bjarne Stroustrup" userId="feda092f62fc381e" providerId="LiveId" clId="{FB7C6179-E290-4609-89D6-A0AD16EA3263}" dt="2024-04-02T15:01:15.353" v="3534" actId="14100"/>
        <pc:sldMkLst>
          <pc:docMk/>
          <pc:sldMk cId="2307690416" sldId="344"/>
        </pc:sldMkLst>
        <pc:spChg chg="mod">
          <ac:chgData name="Bjarne Stroustrup" userId="feda092f62fc381e" providerId="LiveId" clId="{FB7C6179-E290-4609-89D6-A0AD16EA3263}" dt="2024-04-02T15:00:53.697" v="3530" actId="20577"/>
          <ac:spMkLst>
            <pc:docMk/>
            <pc:sldMk cId="2307690416" sldId="344"/>
            <ac:spMk id="2" creationId="{687E6FB4-4C77-B41A-8F17-2E32DA68EFF9}"/>
          </ac:spMkLst>
        </pc:spChg>
        <pc:spChg chg="mod">
          <ac:chgData name="Bjarne Stroustrup" userId="feda092f62fc381e" providerId="LiveId" clId="{FB7C6179-E290-4609-89D6-A0AD16EA3263}" dt="2024-04-02T15:01:15.353" v="3534" actId="14100"/>
          <ac:spMkLst>
            <pc:docMk/>
            <pc:sldMk cId="2307690416" sldId="344"/>
            <ac:spMk id="3" creationId="{766F9289-46FC-2F62-112D-0A43E3C89754}"/>
          </ac:spMkLst>
        </pc:spChg>
      </pc:sldChg>
      <pc:sldMasterChg chg="modSp modSldLayout">
        <pc:chgData name="Bjarne Stroustrup" userId="feda092f62fc381e" providerId="LiveId" clId="{FB7C6179-E290-4609-89D6-A0AD16EA3263}" dt="2024-03-31T20:50:31.446" v="0"/>
        <pc:sldMasterMkLst>
          <pc:docMk/>
          <pc:sldMasterMk cId="0" sldId="2147483663"/>
        </pc:sldMasterMkLst>
        <pc:spChg chg="mod">
          <ac:chgData name="Bjarne Stroustrup" userId="feda092f62fc381e" providerId="LiveId" clId="{FB7C6179-E290-4609-89D6-A0AD16EA3263}" dt="2024-03-31T20:50:31.446" v="0"/>
          <ac:spMkLst>
            <pc:docMk/>
            <pc:sldMasterMk cId="0" sldId="2147483663"/>
            <ac:spMk id="55298" creationId="{B1BAB8F2-2835-BB3C-54B9-B5933D8FB744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asterMk cId="0" sldId="2147483663"/>
            <ac:spMk id="55299" creationId="{F8258B57-256C-530C-BED4-67EEC015120D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asterMk cId="0" sldId="2147483663"/>
            <ac:spMk id="55300" creationId="{34475285-DFA8-9718-27EA-1E3941D48342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asterMk cId="0" sldId="2147483663"/>
            <ac:spMk id="55301" creationId="{93D6B72D-200F-CD15-F185-D93822F4CE48}"/>
          </ac:spMkLst>
        </pc:spChg>
        <pc:spChg chg="mod">
          <ac:chgData name="Bjarne Stroustrup" userId="feda092f62fc381e" providerId="LiveId" clId="{FB7C6179-E290-4609-89D6-A0AD16EA3263}" dt="2024-03-31T20:50:31.446" v="0"/>
          <ac:spMkLst>
            <pc:docMk/>
            <pc:sldMasterMk cId="0" sldId="2147483663"/>
            <ac:spMk id="55302" creationId="{61048B49-09B2-4970-9688-993E0C1E838C}"/>
          </ac:spMkLst>
        </pc:spChg>
        <pc:picChg chg="mod">
          <ac:chgData name="Bjarne Stroustrup" userId="feda092f62fc381e" providerId="LiveId" clId="{FB7C6179-E290-4609-89D6-A0AD16EA3263}" dt="2024-03-31T20:50:31.446" v="0"/>
          <ac:picMkLst>
            <pc:docMk/>
            <pc:sldMasterMk cId="0" sldId="2147483663"/>
            <ac:picMk id="1031" creationId="{9490B251-7812-F745-541B-3B2902E2853E}"/>
          </ac:picMkLst>
        </pc:pic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104357434" sldId="2147483664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104357434" sldId="2147483664"/>
              <ac:spMk id="5632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104357434" sldId="2147483664"/>
              <ac:spMk id="56323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3553072251" sldId="2147483665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3553072251" sldId="2147483665"/>
              <ac:spMk id="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3553072251" sldId="2147483665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850128084" sldId="2147483666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850128084" sldId="2147483666"/>
              <ac:spMk id="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850128084" sldId="2147483666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1776044299" sldId="2147483667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1776044299" sldId="2147483667"/>
              <ac:spMk id="3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1776044299" sldId="2147483667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4171995377" sldId="2147483668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4171995377" sldId="2147483668"/>
              <ac:spMk id="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4171995377" sldId="2147483668"/>
              <ac:spMk id="3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4171995377" sldId="2147483668"/>
              <ac:spMk id="4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4171995377" sldId="2147483668"/>
              <ac:spMk id="5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4171995377" sldId="2147483668"/>
              <ac:spMk id="6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824716577" sldId="2147483671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824716577" sldId="2147483671"/>
              <ac:spMk id="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824716577" sldId="2147483671"/>
              <ac:spMk id="3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824716577" sldId="2147483671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2848557148" sldId="2147483672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2848557148" sldId="2147483672"/>
              <ac:spMk id="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2848557148" sldId="2147483672"/>
              <ac:spMk id="3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2848557148" sldId="2147483672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FB7C6179-E290-4609-89D6-A0AD16EA3263}" dt="2024-03-31T20:50:31.446" v="0"/>
          <pc:sldLayoutMkLst>
            <pc:docMk/>
            <pc:sldMasterMk cId="0" sldId="2147483663"/>
            <pc:sldLayoutMk cId="1267515049" sldId="2147483674"/>
          </pc:sldLayoutMkLst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1267515049" sldId="2147483674"/>
              <ac:spMk id="2" creationId="{00000000-0000-0000-0000-000000000000}"/>
            </ac:spMkLst>
          </pc:spChg>
          <pc:spChg chg="mod">
            <ac:chgData name="Bjarne Stroustrup" userId="feda092f62fc381e" providerId="LiveId" clId="{FB7C6179-E290-4609-89D6-A0AD16EA3263}" dt="2024-03-31T20:50:31.446" v="0"/>
            <ac:spMkLst>
              <pc:docMk/>
              <pc:sldMasterMk cId="0" sldId="2147483663"/>
              <pc:sldLayoutMk cId="1267515049" sldId="2147483674"/>
              <ac:spMk id="3" creationId="{00000000-0000-0000-0000-000000000000}"/>
            </ac:spMkLst>
          </pc:spChg>
        </pc:sldLayoutChg>
      </pc:sldMasterChg>
      <pc:sldMasterChg chg="addSp delSp">
        <pc:chgData name="Bjarne Stroustrup" userId="feda092f62fc381e" providerId="LiveId" clId="{FB7C6179-E290-4609-89D6-A0AD16EA3263}" dt="2024-03-31T20:50:52.247" v="2" actId="478"/>
        <pc:sldMasterMkLst>
          <pc:docMk/>
          <pc:sldMasterMk cId="1149120264" sldId="2147483675"/>
        </pc:sldMasterMkLst>
        <pc:picChg chg="add del">
          <ac:chgData name="Bjarne Stroustrup" userId="feda092f62fc381e" providerId="LiveId" clId="{FB7C6179-E290-4609-89D6-A0AD16EA3263}" dt="2024-03-31T20:50:52.247" v="2" actId="478"/>
          <ac:picMkLst>
            <pc:docMk/>
            <pc:sldMasterMk cId="1149120264" sldId="2147483675"/>
            <ac:picMk id="2" creationId="{B47C8DF7-4717-30C9-097D-222D88244A2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65C8265-5449-3804-1E04-07B74B88D1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BCB6BC5-EFBE-D3B2-F242-B424FEB09C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EE2ED6C3-B891-7843-BFA3-40893621E7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E71CFDA5-F53A-A501-C591-4A31F4999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BC24DF11-1B47-4DFC-9AB2-A983A3A24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C722CA-8CA2-C481-AFEC-5C130F75AE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C87FC1-B320-3FE1-C5A5-2C75F33967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CF2EE44-4FB1-F629-1D3F-9369AED366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3ED319C-295F-A8B2-E37C-9BC2F38A28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959B986-1141-7C66-A3A9-21646593AD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43D2924-C40E-4A9E-C9E3-8BD9A38DB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07E1AC39-0128-49D5-BB90-0F548547F0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EC2250B-58EC-1F1F-E86A-3E203E0D55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3E465513-AC99-90B8-1382-E28F0302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5506F60-8CCF-8DD8-B344-F32C33057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63210E-9A5E-4285-B878-1D86DF343169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4A409192-2D43-BD63-8052-99183646BC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22A207CD-2B5B-8B19-32F8-2D7EA56E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4B27528-4D3D-F3BD-9E49-55D48EAB0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746742-DA44-488A-81F3-AEE9B79552B9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Constantly explain the correspondence between the code and what appears on the screen. Mention what the new language features do, but don’t go into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AC39-0128-49D5-BB90-0F548547F01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is subtle and require detailed management; more about class design in Chapter 12. Here it’s mostly concrete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AC39-0128-49D5-BB90-0F548547F01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40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AC39-0128-49D5-BB90-0F548547F01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43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always flip back to show the color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AC39-0128-49D5-BB90-0F548547F01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96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cancelled class when hurricane Rita approached.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1AC39-0128-49D5-BB90-0F548547F013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ED9F9-187E-4932-972E-8EBEB01936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D0C8-D023-4367-8C99-7AB8F370BC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2041-D44E-44B4-B5BB-6CF8E6B37C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527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D0D45D-7DBC-4EE0-8E9C-716ED29120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53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F4590-4BBB-41E6-8822-4D7E328E19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33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042D3-5DB6-4888-ACBA-88CFCC7062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3941B-CD05-4217-B6F9-3E1396C362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6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98CC3-D9FD-44EC-81F1-3B584763B7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A14CB-48A2-4E03-8256-E2E79E2F10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9EFE-918D-4E9F-AEF5-830FCBAE45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1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3AF16-EB91-45C5-999D-7176A4879B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22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4ABB2-928C-4443-890D-25DC0B09CA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52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93D0D45D-7DBC-4EE0-8E9C-716ED29120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12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31C085C-88D0-8EA6-4961-1D2B455D7E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10058400" cy="118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Chapter 11 – Graphics Classes</a:t>
            </a:r>
          </a:p>
        </p:txBody>
      </p:sp>
      <p:pic>
        <p:nvPicPr>
          <p:cNvPr id="2" name="Picture 1" descr="A book cover of a book&#10;&#10;Description automatically generated">
            <a:extLst>
              <a:ext uri="{FF2B5EF4-FFF2-40B4-BE49-F238E27FC236}">
                <a16:creationId xmlns:a16="http://schemas.microsoft.com/office/drawing/2014/main" id="{1D01B36C-69F4-AFDF-9FC0-097DFBFB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0959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67738-FCBA-406A-E389-F83A3E0E5F01}"/>
              </a:ext>
            </a:extLst>
          </p:cNvPr>
          <p:cNvSpPr txBox="1"/>
          <p:nvPr/>
        </p:nvSpPr>
        <p:spPr>
          <a:xfrm>
            <a:off x="8763000" y="3276600"/>
            <a:ext cx="2531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A language that doesn´t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change the way you think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isn´t worth learning.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Traditional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9C7-E10D-3CE8-508A-1BF79EE8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E9E7-E0A6-AB24-3BC6-C1552C51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109728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Individual lines are independent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  <a:p>
            <a:pPr eaLnBrk="1" hangingPunct="1">
              <a:defRPr/>
            </a:pPr>
            <a:endParaRPr lang="en-US" dirty="0"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ea typeface="+mn-ea"/>
              </a:rPr>
              <a:t>horizontal.set_color</a:t>
            </a:r>
            <a:r>
              <a:rPr lang="en-US" sz="2000" b="1" dirty="0">
                <a:ea typeface="+mn-ea"/>
              </a:rPr>
              <a:t>(Color::red);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ea typeface="+mn-ea"/>
              </a:rPr>
              <a:t>vertical.set_color</a:t>
            </a:r>
            <a:r>
              <a:rPr lang="en-US" sz="2000" b="1" dirty="0">
                <a:ea typeface="+mn-ea"/>
              </a:rPr>
              <a:t>(Color::green);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3F5EC-4437-FED3-3831-EF1AE85F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609D2-10E7-F5AB-8887-963D0A85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6FB3C-8B3D-4C90-BB68-702B020CA47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9AFE5F4-4BDD-F894-4E85-D8CC2C87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7170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1F9AF19-D56F-EAA5-ED90-8C00B7797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7601D98-C90E-5921-C412-A51BFCDB8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1158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 Lines : Shape {	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is a set of lines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Lines when we want to manipulate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the lines as one shape, e.g., move them all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Lines(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initializer_list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&lt;Point&gt; 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{});	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from a list (possibly empty)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void add(Point p1, Point p2);	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line from p1 to p2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protected: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void 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draw_specifics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(Painter&amp;) const override;	</a:t>
            </a:r>
            <a:endParaRPr lang="en-US" altLang="en-US" sz="2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draw_specifics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to be used only by parts of the Lines implementation. Making it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protected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that.</a:t>
            </a:r>
          </a:p>
          <a:p>
            <a:pPr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Painter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part of the interface to our underlying Qt library. Never used directly by users.</a:t>
            </a:r>
          </a:p>
          <a:p>
            <a:pPr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override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says that 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draw_specifics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to be used instead of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’s own 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draw_specifics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6E16-15EA-AB4B-6D50-8D549E5E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35A7CF-10B0-C5E2-9CFC-F8638EBA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A2DE45-6748-48F6-BAD7-7CBBE902469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E34489-601A-10AB-B191-872534D4039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639066"/>
            <a:ext cx="1727200" cy="267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CF8568-52BA-B8BB-F92E-FF29088BAE81}"/>
              </a:ext>
            </a:extLst>
          </p:cNvPr>
          <p:cNvSpPr txBox="1"/>
          <p:nvPr/>
        </p:nvSpPr>
        <p:spPr>
          <a:xfrm>
            <a:off x="7823200" y="3454400"/>
            <a:ext cx="24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 details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4C8E4D4-6F56-0ED1-E2F9-32BE1E95E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Lines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DD60BF5-ACA3-890C-5AAB-08ECDBFD8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97536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 x =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{Point{100,100}, Point{200,100}},	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line: horizontal</a:t>
            </a:r>
            <a:endParaRPr lang="en-US" altLang="en-US" sz="2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{Point{150,50}, Point{150,150}}	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line: vertical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>
              <a:buNone/>
              <a:defRPr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looks </a:t>
            </a:r>
            <a:r>
              <a:rPr lang="en-US" alt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exactly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the two </a:t>
            </a: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example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even terser this: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Lines x =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{{100,100}, {200,100}},	 {{150,50}, {150,150}}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don’t overdo abbreviation/terseness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is meant to be read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ACE7-9C71-F958-B01D-5A36E644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C2548D-BAFA-CD02-0D8B-2823CB18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E7DDE-84B5-4998-B1C1-63F7B4325FE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0ACCEA-F0C1-6649-849D-B00BC90D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20980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D8195CB-B91D-F98D-DB10-29E13AB51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Implementation: Lines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4E8BF6B-89D6-A164-40D6-DCE5A8D9A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9906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Lines::Lines(std::</a:t>
            </a:r>
            <a:r>
              <a:rPr lang="en-US" altLang="en-US" sz="2000" b="1" dirty="0" err="1">
                <a:ea typeface="ＭＳ Ｐゴシック" pitchFamily="34" charset="-128"/>
              </a:rPr>
              <a:t>initializer_list</a:t>
            </a:r>
            <a:r>
              <a:rPr lang="en-US" altLang="en-US" sz="2000" b="1" dirty="0">
                <a:ea typeface="ＭＳ Ｐゴシック" pitchFamily="34" charset="-128"/>
              </a:rPr>
              <a:t>&lt;Point&gt; </a:t>
            </a:r>
            <a:r>
              <a:rPr lang="en-US" altLang="en-US" sz="2000" b="1" dirty="0" err="1">
                <a:ea typeface="ＭＳ Ｐゴシック" pitchFamily="34" charset="-128"/>
              </a:rPr>
              <a:t>lst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: Shape{</a:t>
            </a:r>
            <a:r>
              <a:rPr lang="en-US" altLang="en-US" sz="2000" b="1" dirty="0" err="1">
                <a:ea typeface="ＭＳ Ｐゴシック" pitchFamily="34" charset="-128"/>
              </a:rPr>
              <a:t>lst</a:t>
            </a: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</a:t>
            </a:r>
            <a:r>
              <a:rPr lang="en-US" altLang="en-US" sz="2000" b="1" dirty="0" err="1">
                <a:ea typeface="ＭＳ Ｐゴシック" pitchFamily="34" charset="-128"/>
              </a:rPr>
              <a:t>lst.size</a:t>
            </a:r>
            <a:r>
              <a:rPr lang="en-US" altLang="en-US" sz="2000" b="1" dirty="0">
                <a:ea typeface="ＭＳ Ｐゴシック" pitchFamily="34" charset="-128"/>
              </a:rPr>
              <a:t>() % 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error("odd number of points for Lines");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Lines::add(Point p1, Point p2)	// </a:t>
            </a:r>
            <a:r>
              <a:rPr lang="en-US" altLang="en-US" sz="2000" i="1" dirty="0">
                <a:ea typeface="ＭＳ Ｐゴシック" pitchFamily="34" charset="-128"/>
              </a:rPr>
              <a:t>use Shape</a:t>
            </a:r>
            <a:r>
              <a:rPr lang="en-US" altLang="ja-JP" sz="2000" i="1" dirty="0">
                <a:ea typeface="ＭＳ Ｐゴシック" pitchFamily="34" charset="-128"/>
              </a:rPr>
              <a:t>’s add()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Shape::add(p1);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Shape::add(p2);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redraw();		// </a:t>
            </a:r>
            <a:r>
              <a:rPr lang="en-US" altLang="en-US" sz="2000" i="1" dirty="0">
                <a:ea typeface="ＭＳ Ｐゴシック" pitchFamily="34" charset="-128"/>
              </a:rPr>
              <a:t>we have changed the Lines object; let’s see it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C09E-F13C-E3EF-535F-0BBC2BE7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20FF33-2FFE-AB2E-F915-123E05FA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52FCF4-8D8C-43C6-B3AC-2F542D42AA2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450D4AB-0975-3E49-D4FF-14E1A1856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Implementation: Lines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9656526-A84C-1ED2-7C15-4791911F7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744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Lines::</a:t>
            </a:r>
            <a:r>
              <a:rPr lang="en-US" altLang="en-US" sz="2000" b="1" dirty="0" err="1">
                <a:ea typeface="ＭＳ Ｐゴシック" pitchFamily="34" charset="-128"/>
              </a:rPr>
              <a:t>draw_specifics</a:t>
            </a:r>
            <a:r>
              <a:rPr lang="en-US" altLang="en-US" sz="2000" b="1" dirty="0">
                <a:ea typeface="ＭＳ Ｐゴシック" pitchFamily="34" charset="-128"/>
              </a:rPr>
              <a:t>(Painter&amp; painter)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(color().visibility())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for (int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=1;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&lt;</a:t>
            </a:r>
            <a:r>
              <a:rPr lang="en-US" altLang="en-US" sz="2000" b="1" dirty="0" err="1">
                <a:ea typeface="ＭＳ Ｐゴシック" pitchFamily="34" charset="-128"/>
              </a:rPr>
              <a:t>number_of_points</a:t>
            </a:r>
            <a:r>
              <a:rPr lang="en-US" altLang="en-US" sz="2000" b="1" dirty="0">
                <a:ea typeface="ＭＳ Ｐゴシック" pitchFamily="34" charset="-128"/>
              </a:rPr>
              <a:t>();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+=2)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        		</a:t>
            </a:r>
            <a:r>
              <a:rPr lang="en-US" altLang="en-US" sz="2000" b="1" dirty="0" err="1">
                <a:ea typeface="ＭＳ Ｐゴシック" pitchFamily="34" charset="-128"/>
              </a:rPr>
              <a:t>painter.draw_line</a:t>
            </a:r>
            <a:r>
              <a:rPr lang="en-US" altLang="en-US" sz="2000" b="1" dirty="0">
                <a:ea typeface="ＭＳ Ｐゴシック" pitchFamily="34" charset="-128"/>
              </a:rPr>
              <a:t>(point(i-1) ,point(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painter.draw_line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basic line drawing function from Qt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 is used in the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in the </a:t>
            </a:r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our classes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could replace Qt with another graphics library; in fact, Qt did replace another library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D303-3AB2-5F47-6223-0729D64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FB6C4C-D462-693E-2829-09A057E6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CFA41-0438-4541-A60C-DFD11671F52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EF08E49-3CA8-8247-8528-6EB963000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ＭＳ Ｐゴシック" pitchFamily="34" charset="-128"/>
              </a:rPr>
              <a:t>Draw a grid</a:t>
            </a:r>
            <a:br>
              <a:rPr lang="en-US" altLang="en-US" sz="40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(Why bother with </a:t>
            </a:r>
            <a:r>
              <a:rPr lang="en-US" altLang="en-US" sz="2800" b="1" dirty="0">
                <a:ea typeface="ＭＳ Ｐゴシック" pitchFamily="34" charset="-128"/>
              </a:rPr>
              <a:t>Lines </a:t>
            </a:r>
            <a:r>
              <a:rPr lang="en-US" altLang="en-US" sz="2800" dirty="0">
                <a:ea typeface="ＭＳ Ｐゴシック" pitchFamily="34" charset="-128"/>
              </a:rPr>
              <a:t>when we have </a:t>
            </a:r>
            <a:r>
              <a:rPr lang="en-US" altLang="en-US" sz="2800" b="1" dirty="0">
                <a:ea typeface="ＭＳ Ｐゴシック" pitchFamily="34" charset="-128"/>
              </a:rPr>
              <a:t>Line</a:t>
            </a:r>
            <a:r>
              <a:rPr lang="en-US" altLang="en-US" sz="2800" dirty="0">
                <a:ea typeface="ＭＳ Ｐゴシック" pitchFamily="34" charset="-128"/>
              </a:rPr>
              <a:t>?)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5930977-0E6C-88E0-0B60-FD17E55BC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10210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A </a:t>
            </a:r>
            <a:r>
              <a:rPr lang="en-US" altLang="en-US" sz="2000" b="1" i="1" dirty="0">
                <a:ea typeface="ＭＳ Ｐゴシック" pitchFamily="34" charset="-128"/>
              </a:rPr>
              <a:t>Lines </a:t>
            </a:r>
            <a:r>
              <a:rPr lang="en-US" altLang="en-US" sz="2000" i="1" dirty="0">
                <a:ea typeface="ＭＳ Ｐゴシック" pitchFamily="34" charset="-128"/>
              </a:rPr>
              <a:t>object may hold many related lines</a:t>
            </a: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x_size</a:t>
            </a:r>
            <a:r>
              <a:rPr lang="en-US" altLang="en-US" sz="2000" b="1" dirty="0">
                <a:ea typeface="ＭＳ Ｐゴシック" pitchFamily="34" charset="-128"/>
              </a:rPr>
              <a:t> = </a:t>
            </a:r>
            <a:r>
              <a:rPr lang="en-US" altLang="en-US" sz="2000" b="1" dirty="0" err="1">
                <a:ea typeface="ＭＳ Ｐゴシック" pitchFamily="34" charset="-128"/>
              </a:rPr>
              <a:t>win.x_max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y_size</a:t>
            </a:r>
            <a:r>
              <a:rPr lang="en-US" altLang="en-US" sz="2000" b="1" dirty="0">
                <a:ea typeface="ＭＳ Ｐゴシック" pitchFamily="34" charset="-128"/>
              </a:rPr>
              <a:t> = </a:t>
            </a:r>
            <a:r>
              <a:rPr lang="en-US" altLang="en-US" sz="2000" b="1" dirty="0" err="1">
                <a:ea typeface="ＭＳ Ｐゴシック" pitchFamily="34" charset="-128"/>
              </a:rPr>
              <a:t>win.y_max</a:t>
            </a:r>
            <a:r>
              <a:rPr lang="en-US" altLang="en-US" sz="2000" b="1" dirty="0">
                <a:ea typeface="ＭＳ Ｐゴシック" pitchFamily="34" charset="-128"/>
              </a:rPr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x_grid</a:t>
            </a:r>
            <a:r>
              <a:rPr lang="en-US" altLang="en-US" sz="2000" b="1" dirty="0">
                <a:ea typeface="ＭＳ Ｐゴシック" pitchFamily="34" charset="-128"/>
              </a:rPr>
              <a:t> = 80;		//</a:t>
            </a:r>
            <a:r>
              <a:rPr lang="en-US" altLang="en-US" sz="2000" i="1" dirty="0">
                <a:ea typeface="ＭＳ Ｐゴシック" pitchFamily="34" charset="-128"/>
              </a:rPr>
              <a:t> make cells 80 pixels wide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y_grid</a:t>
            </a:r>
            <a:r>
              <a:rPr lang="en-US" altLang="en-US" sz="2000" b="1" dirty="0">
                <a:ea typeface="ＭＳ Ｐゴシック" pitchFamily="34" charset="-128"/>
              </a:rPr>
              <a:t> = 40;		//</a:t>
            </a:r>
            <a:r>
              <a:rPr lang="en-US" altLang="en-US" sz="2000" i="1" dirty="0">
                <a:ea typeface="ＭＳ Ｐゴシック" pitchFamily="34" charset="-128"/>
              </a:rPr>
              <a:t> make cells 40 pixels high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Lines grid;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for (int x=</a:t>
            </a:r>
            <a:r>
              <a:rPr lang="en-US" altLang="en-US" sz="2000" b="1" dirty="0" err="1">
                <a:ea typeface="ＭＳ Ｐゴシック" pitchFamily="34" charset="-128"/>
              </a:rPr>
              <a:t>x_grid</a:t>
            </a:r>
            <a:r>
              <a:rPr lang="en-US" altLang="en-US" sz="2000" b="1" dirty="0">
                <a:ea typeface="ＭＳ Ｐゴシック" pitchFamily="34" charset="-128"/>
              </a:rPr>
              <a:t>; x&lt;</a:t>
            </a:r>
            <a:r>
              <a:rPr lang="en-US" altLang="en-US" sz="2000" b="1" dirty="0" err="1">
                <a:ea typeface="ＭＳ Ｐゴシック" pitchFamily="34" charset="-128"/>
              </a:rPr>
              <a:t>x_size</a:t>
            </a:r>
            <a:r>
              <a:rPr lang="en-US" altLang="en-US" sz="2000" b="1" dirty="0">
                <a:ea typeface="ＭＳ Ｐゴシック" pitchFamily="34" charset="-128"/>
              </a:rPr>
              <a:t>; x+=</a:t>
            </a:r>
            <a:r>
              <a:rPr lang="en-US" altLang="en-US" sz="2000" b="1" dirty="0" err="1">
                <a:ea typeface="ＭＳ Ｐゴシック" pitchFamily="34" charset="-128"/>
              </a:rPr>
              <a:t>x_grid</a:t>
            </a:r>
            <a:r>
              <a:rPr lang="en-US" altLang="en-US" sz="2000" b="1" dirty="0">
                <a:ea typeface="ＭＳ Ｐゴシック" pitchFamily="34" charset="-128"/>
              </a:rPr>
              <a:t>)	//</a:t>
            </a:r>
            <a:r>
              <a:rPr lang="en-US" altLang="en-US" sz="2000" i="1" dirty="0">
                <a:ea typeface="ＭＳ Ｐゴシック" pitchFamily="34" charset="-128"/>
              </a:rPr>
              <a:t> </a:t>
            </a:r>
            <a:r>
              <a:rPr lang="en-US" altLang="en-US" sz="2000" i="1" dirty="0" err="1">
                <a:ea typeface="ＭＳ Ｐゴシック" pitchFamily="34" charset="-128"/>
              </a:rPr>
              <a:t>veritcal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i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grid.add</a:t>
            </a:r>
            <a:r>
              <a:rPr lang="en-US" altLang="en-US" sz="2000" b="1" dirty="0">
                <a:ea typeface="ＭＳ Ｐゴシック" pitchFamily="34" charset="-128"/>
              </a:rPr>
              <a:t>(Point(x,0),Point(</a:t>
            </a:r>
            <a:r>
              <a:rPr lang="en-US" altLang="en-US" sz="2000" b="1" dirty="0" err="1">
                <a:ea typeface="ＭＳ Ｐゴシック" pitchFamily="34" charset="-128"/>
              </a:rPr>
              <a:t>x,y_size</a:t>
            </a:r>
            <a:r>
              <a:rPr lang="en-US" altLang="en-US" sz="2000" b="1" dirty="0">
                <a:ea typeface="ＭＳ Ｐゴシック" pitchFamily="34" charset="-128"/>
              </a:rPr>
              <a:t>));</a:t>
            </a:r>
            <a:r>
              <a:rPr lang="en-US" altLang="en-US" sz="1600" b="1" dirty="0">
                <a:ea typeface="ＭＳ Ｐゴシック" pitchFamily="34" charset="-128"/>
              </a:rPr>
              <a:t>	</a:t>
            </a:r>
            <a:endParaRPr lang="en-US" altLang="en-US" sz="16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for (int y = </a:t>
            </a:r>
            <a:r>
              <a:rPr lang="en-US" altLang="en-US" sz="2000" b="1" dirty="0" err="1">
                <a:ea typeface="ＭＳ Ｐゴシック" pitchFamily="34" charset="-128"/>
              </a:rPr>
              <a:t>y_grid</a:t>
            </a:r>
            <a:r>
              <a:rPr lang="en-US" altLang="en-US" sz="2000" b="1" dirty="0">
                <a:ea typeface="ＭＳ Ｐゴシック" pitchFamily="34" charset="-128"/>
              </a:rPr>
              <a:t>; y&lt;</a:t>
            </a:r>
            <a:r>
              <a:rPr lang="en-US" altLang="en-US" sz="2000" b="1" dirty="0" err="1">
                <a:ea typeface="ＭＳ Ｐゴシック" pitchFamily="34" charset="-128"/>
              </a:rPr>
              <a:t>y_size</a:t>
            </a:r>
            <a:r>
              <a:rPr lang="en-US" altLang="en-US" sz="2000" b="1" dirty="0">
                <a:ea typeface="ＭＳ Ｐゴシック" pitchFamily="34" charset="-128"/>
              </a:rPr>
              <a:t>; y+=</a:t>
            </a:r>
            <a:r>
              <a:rPr lang="en-US" altLang="en-US" sz="2000" b="1" dirty="0" err="1">
                <a:ea typeface="ＭＳ Ｐゴシック" pitchFamily="34" charset="-128"/>
              </a:rPr>
              <a:t>y_grid</a:t>
            </a:r>
            <a:r>
              <a:rPr lang="en-US" altLang="en-US" sz="2000" b="1" dirty="0">
                <a:ea typeface="ＭＳ Ｐゴシック" pitchFamily="34" charset="-128"/>
              </a:rPr>
              <a:t>)	// </a:t>
            </a:r>
            <a:r>
              <a:rPr lang="en-US" altLang="en-US" sz="2000" i="1" dirty="0">
                <a:ea typeface="ＭＳ Ｐゴシック" pitchFamily="34" charset="-128"/>
              </a:rPr>
              <a:t>horizontal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grid.add</a:t>
            </a:r>
            <a:r>
              <a:rPr lang="en-US" altLang="en-US" sz="2000" b="1" dirty="0">
                <a:ea typeface="ＭＳ Ｐゴシック" pitchFamily="34" charset="-128"/>
              </a:rPr>
              <a:t>(Point(0,y),Point(</a:t>
            </a:r>
            <a:r>
              <a:rPr lang="en-US" altLang="en-US" sz="2000" b="1" dirty="0" err="1">
                <a:ea typeface="ＭＳ Ｐゴシック" pitchFamily="34" charset="-128"/>
              </a:rPr>
              <a:t>x_size,y</a:t>
            </a:r>
            <a:r>
              <a:rPr lang="en-US" altLang="en-US" sz="2000" b="1" dirty="0">
                <a:ea typeface="ＭＳ Ｐゴシック" pitchFamily="34" charset="-128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(grid);  	// </a:t>
            </a:r>
            <a:r>
              <a:rPr lang="en-US" altLang="en-US" sz="2000" i="1" dirty="0">
                <a:ea typeface="ＭＳ Ｐゴシック" pitchFamily="34" charset="-128"/>
              </a:rPr>
              <a:t>attach our grid to our window (note: grid is one object)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87F6-2450-4CE3-F38E-4ABD7787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E46DD5-3423-0685-3483-B1B383CD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36551-3370-49A5-8D2A-0D189710D00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E46581-76BF-AD6C-8360-EBB198F3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3195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42742C1-BEEA-63B7-B2DF-895B300B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+mj-ea"/>
              </a:rPr>
              <a:t>Draw red grid</a:t>
            </a:r>
            <a:endParaRPr lang="en-US" sz="32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1661CD7-1315-74C0-C0C7-4AAB208C3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9829800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grid was a bit pale, let’s add color</a:t>
            </a:r>
          </a:p>
          <a:p>
            <a:pPr eaLnBrk="1" hangingPunct="1">
              <a:buFontTx/>
              <a:buNone/>
              <a:defRPr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grid.set_color</a:t>
            </a:r>
            <a:r>
              <a:rPr lang="en-US" altLang="en-US" sz="2000" b="1" dirty="0">
                <a:ea typeface="ＭＳ Ｐゴシック" pitchFamily="34" charset="-128"/>
              </a:rPr>
              <a:t>(Color::red);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F689-8C73-903F-1B18-1213476A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B69884-D01E-92A0-769D-3EC30840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4D6FE9-D9BF-4A37-B22F-BEF72C1F28E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D5F5D0-85B7-3DA7-0FD9-9CB96CA6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8120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A03DBAB-30BD-E056-A381-85B594180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9144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Color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D7D58A9-0CBE-3C79-2658-A74F61F46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11277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struct Color {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Map Qt colors and scope them; deal with visibility/transparency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enum </a:t>
            </a:r>
            <a:r>
              <a:rPr lang="en-US" altLang="en-US" sz="2000" b="1" dirty="0" err="1">
                <a:ea typeface="ＭＳ Ｐゴシック" pitchFamily="34" charset="-128"/>
              </a:rPr>
              <a:t>Color_type</a:t>
            </a:r>
            <a:r>
              <a:rPr lang="en-US" altLang="en-US" sz="2000" b="1" dirty="0">
                <a:ea typeface="ＭＳ Ｐゴシック" pitchFamily="34" charset="-128"/>
              </a:rPr>
              <a:t> {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red, blue, green, yellow, white, black, magenta, cyan, </a:t>
            </a:r>
            <a:r>
              <a:rPr lang="en-US" altLang="en-US" sz="2000" b="1" dirty="0" err="1">
                <a:ea typeface="ＭＳ Ｐゴシック" pitchFamily="34" charset="-128"/>
              </a:rPr>
              <a:t>dark_red</a:t>
            </a:r>
            <a:r>
              <a:rPr lang="en-US" altLang="en-US" sz="2000" b="1" dirty="0">
                <a:ea typeface="ＭＳ Ｐゴシック" pitchFamily="34" charset="-128"/>
              </a:rPr>
              <a:t>, 		// </a:t>
            </a:r>
            <a:r>
              <a:rPr lang="en-US" altLang="en-US" sz="2000" i="1" dirty="0">
                <a:ea typeface="ＭＳ Ｐゴシック" pitchFamily="34" charset="-128"/>
              </a:rPr>
              <a:t>named colors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dark_green</a:t>
            </a:r>
            <a:r>
              <a:rPr lang="en-US" altLang="en-US" sz="2000" b="1" dirty="0">
                <a:ea typeface="ＭＳ Ｐゴシック" pitchFamily="34" charset="-128"/>
              </a:rPr>
              <a:t>, </a:t>
            </a:r>
            <a:r>
              <a:rPr lang="en-US" altLang="en-US" sz="2000" b="1" dirty="0" err="1">
                <a:ea typeface="ＭＳ Ｐゴシック" pitchFamily="34" charset="-128"/>
              </a:rPr>
              <a:t>dark_yellow</a:t>
            </a:r>
            <a:r>
              <a:rPr lang="en-US" altLang="en-US" sz="2000" b="1" dirty="0">
                <a:ea typeface="ＭＳ Ｐゴシック" pitchFamily="34" charset="-128"/>
              </a:rPr>
              <a:t>, </a:t>
            </a:r>
            <a:r>
              <a:rPr lang="en-US" altLang="en-US" sz="2000" b="1" dirty="0" err="1">
                <a:ea typeface="ＭＳ Ｐゴシック" pitchFamily="34" charset="-128"/>
              </a:rPr>
              <a:t>dark_blue</a:t>
            </a:r>
            <a:r>
              <a:rPr lang="en-US" altLang="en-US" sz="2000" b="1" dirty="0">
                <a:ea typeface="ＭＳ Ｐゴシック" pitchFamily="34" charset="-128"/>
              </a:rPr>
              <a:t>, </a:t>
            </a:r>
            <a:r>
              <a:rPr lang="en-US" altLang="en-US" sz="2000" b="1" dirty="0" err="1">
                <a:ea typeface="ＭＳ Ｐゴシック" pitchFamily="34" charset="-128"/>
              </a:rPr>
              <a:t>dark_magenta</a:t>
            </a:r>
            <a:r>
              <a:rPr lang="en-US" altLang="en-US" sz="2000" b="1" dirty="0">
                <a:ea typeface="ＭＳ Ｐゴシック" pitchFamily="34" charset="-128"/>
              </a:rPr>
              <a:t>, </a:t>
            </a:r>
            <a:r>
              <a:rPr lang="en-US" altLang="en-US" sz="2000" b="1" dirty="0" err="1">
                <a:ea typeface="ＭＳ Ｐゴシック" pitchFamily="34" charset="-128"/>
              </a:rPr>
              <a:t>dark_cyan</a:t>
            </a:r>
            <a:r>
              <a:rPr lang="en-US" altLang="en-US" sz="2000" b="1" dirty="0">
                <a:ea typeface="ＭＳ Ｐゴシック" pitchFamily="34" charset="-128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palette_index</a:t>
            </a:r>
            <a:r>
              <a:rPr lang="en-US" altLang="en-US" sz="2000" b="1" dirty="0">
                <a:ea typeface="ＭＳ Ｐゴシック" pitchFamily="34" charset="-128"/>
              </a:rPr>
              <a:t>,		// </a:t>
            </a:r>
            <a:r>
              <a:rPr lang="en-US" altLang="en-US" sz="2000" i="1" dirty="0">
                <a:ea typeface="ＭＳ Ｐゴシック" pitchFamily="34" charset="-128"/>
              </a:rPr>
              <a:t>refers to a set of popular colors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rgb</a:t>
            </a:r>
            <a:r>
              <a:rPr lang="en-US" altLang="en-US" sz="2000" b="1" dirty="0">
                <a:ea typeface="ＭＳ Ｐゴシック" pitchFamily="34" charset="-128"/>
              </a:rPr>
              <a:t>			// </a:t>
            </a:r>
            <a:r>
              <a:rPr lang="en-US" altLang="en-US" sz="2000" i="1" dirty="0">
                <a:ea typeface="ＭＳ Ｐゴシック" pitchFamily="34" charset="-128"/>
              </a:rPr>
              <a:t>refers to the usual red-green-blue representation of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enum Transparency { invisible = 0, visible=255 };	// </a:t>
            </a:r>
            <a:r>
              <a:rPr lang="en-US" altLang="en-US" sz="2000" i="1" dirty="0">
                <a:ea typeface="ＭＳ Ｐゴシック" pitchFamily="34" charset="-128"/>
              </a:rPr>
              <a:t>control of visibility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 constructors and access functions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c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Color_type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ct</a:t>
            </a:r>
            <a:r>
              <a:rPr lang="en-US" altLang="en-US" sz="2000" b="1" dirty="0">
                <a:ea typeface="ＭＳ Ｐゴシック" pitchFamily="34" charset="-128"/>
              </a:rPr>
              <a:t> = black;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struct </a:t>
            </a:r>
            <a:r>
              <a:rPr lang="en-US" altLang="en-US" sz="2000" b="1" dirty="0" err="1">
                <a:ea typeface="ＭＳ Ｐゴシック" pitchFamily="34" charset="-128"/>
              </a:rPr>
              <a:t>Rgb</a:t>
            </a:r>
            <a:r>
              <a:rPr lang="en-US" altLang="en-US" sz="2000" b="1" dirty="0">
                <a:ea typeface="ＭＳ Ｐゴシック" pitchFamily="34" charset="-128"/>
              </a:rPr>
              <a:t> { int r; int g; int b; 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Rgb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rgb_color</a:t>
            </a:r>
            <a:r>
              <a:rPr lang="en-US" altLang="en-US" sz="2000" b="1" dirty="0">
                <a:ea typeface="ＭＳ Ｐゴシック" pitchFamily="34" charset="-128"/>
              </a:rPr>
              <a:t> = {0,0,0};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Transparency v;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B5AF-FDF4-6963-97D0-BD94BE1A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B6E3C7-E02A-1E11-D7B0-76412A02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E12C00-9F4E-4F2E-AFE4-9ACA42D7E64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152E-4E3B-ED29-BFD4-996BC30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A07F-4947-2545-F614-40AAC1F4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005"/>
            <a:ext cx="11658600" cy="5719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struct Color {</a:t>
            </a:r>
          </a:p>
          <a:p>
            <a:pPr marL="0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0" indent="0">
              <a:buNone/>
            </a:pPr>
            <a:r>
              <a:rPr lang="en-US" sz="2000" b="1" dirty="0"/>
              <a:t>	Color(</a:t>
            </a:r>
            <a:r>
              <a:rPr lang="en-US" sz="2000" b="1" dirty="0" err="1"/>
              <a:t>Color_type</a:t>
            </a:r>
            <a:r>
              <a:rPr lang="en-US" sz="2000" b="1" dirty="0"/>
              <a:t> cc) :c{cc}, </a:t>
            </a:r>
            <a:r>
              <a:rPr lang="en-US" sz="2000" b="1" dirty="0" err="1"/>
              <a:t>ct</a:t>
            </a:r>
            <a:r>
              <a:rPr lang="en-US" sz="2000" b="1" dirty="0"/>
              <a:t>{cc}, v{visible} { }  	  		//</a:t>
            </a:r>
            <a:r>
              <a:rPr lang="en-US" sz="2000" i="1" dirty="0"/>
              <a:t> use named colors</a:t>
            </a:r>
            <a:r>
              <a:rPr lang="en-US" sz="2000" b="1" dirty="0"/>
              <a:t>	</a:t>
            </a:r>
          </a:p>
          <a:p>
            <a:pPr marL="0" indent="0">
              <a:buNone/>
            </a:pPr>
            <a:r>
              <a:rPr lang="en-US" sz="2000" b="1" dirty="0"/>
              <a:t>	Color(</a:t>
            </a:r>
            <a:r>
              <a:rPr lang="en-US" sz="2000" b="1" dirty="0" err="1"/>
              <a:t>Color_type</a:t>
            </a:r>
            <a:r>
              <a:rPr lang="en-US" sz="2000" b="1" dirty="0"/>
              <a:t> cc, Transparency </a:t>
            </a:r>
            <a:r>
              <a:rPr lang="en-US" sz="2000" b="1" dirty="0" err="1"/>
              <a:t>vv</a:t>
            </a:r>
            <a:r>
              <a:rPr lang="en-US" sz="2000" b="1" dirty="0"/>
              <a:t>) :c{cc}, </a:t>
            </a:r>
            <a:r>
              <a:rPr lang="en-US" sz="2000" b="1" dirty="0" err="1"/>
              <a:t>ct</a:t>
            </a:r>
            <a:r>
              <a:rPr lang="en-US" sz="2000" b="1" dirty="0"/>
              <a:t>{cc}, v{</a:t>
            </a:r>
            <a:r>
              <a:rPr lang="en-US" sz="2000" b="1" dirty="0" err="1"/>
              <a:t>vv</a:t>
            </a:r>
            <a:r>
              <a:rPr lang="en-US" sz="2000" b="1" dirty="0"/>
              <a:t>} { }</a:t>
            </a:r>
          </a:p>
          <a:p>
            <a:pPr marL="0" indent="0">
              <a:buNone/>
            </a:pPr>
            <a:r>
              <a:rPr lang="en-US" sz="2000" b="1" dirty="0"/>
              <a:t>	Color(int cc) :c{cc}, </a:t>
            </a:r>
            <a:r>
              <a:rPr lang="en-US" sz="2000" b="1" dirty="0" err="1"/>
              <a:t>ct</a:t>
            </a:r>
            <a:r>
              <a:rPr lang="en-US" sz="2000" b="1" dirty="0"/>
              <a:t>{</a:t>
            </a:r>
            <a:r>
              <a:rPr lang="en-US" sz="2000" b="1" dirty="0" err="1"/>
              <a:t>Color_type</a:t>
            </a:r>
            <a:r>
              <a:rPr lang="en-US" sz="2000" b="1" dirty="0"/>
              <a:t>::</a:t>
            </a:r>
            <a:r>
              <a:rPr lang="en-US" sz="2000" b="1" dirty="0" err="1"/>
              <a:t>palette_index</a:t>
            </a:r>
            <a:r>
              <a:rPr lang="en-US" sz="2000" b="1" dirty="0"/>
              <a:t>}, v{visible} { } 	// </a:t>
            </a:r>
            <a:r>
              <a:rPr lang="en-US" sz="2000" i="1" dirty="0"/>
              <a:t>choose from palette</a:t>
            </a:r>
          </a:p>
          <a:p>
            <a:pPr marL="0" indent="0">
              <a:buNone/>
            </a:pPr>
            <a:r>
              <a:rPr lang="en-US" sz="2000" b="1" dirty="0"/>
              <a:t>	Color(Transparency </a:t>
            </a:r>
            <a:r>
              <a:rPr lang="en-US" sz="2000" b="1" dirty="0" err="1"/>
              <a:t>vv</a:t>
            </a:r>
            <a:r>
              <a:rPr lang="en-US" sz="2000" b="1" dirty="0"/>
              <a:t>) :c{}, </a:t>
            </a:r>
            <a:r>
              <a:rPr lang="en-US" sz="2000" b="1" dirty="0" err="1"/>
              <a:t>ct</a:t>
            </a:r>
            <a:r>
              <a:rPr lang="en-US" sz="2000" b="1" dirty="0"/>
              <a:t>{</a:t>
            </a:r>
            <a:r>
              <a:rPr lang="en-US" sz="2000" b="1" dirty="0" err="1"/>
              <a:t>Color_type</a:t>
            </a:r>
            <a:r>
              <a:rPr lang="en-US" sz="2000" b="1" dirty="0"/>
              <a:t>::black}, v{</a:t>
            </a:r>
            <a:r>
              <a:rPr lang="en-US" sz="2000" b="1" dirty="0" err="1"/>
              <a:t>vv</a:t>
            </a:r>
            <a:r>
              <a:rPr lang="en-US" sz="2000" b="1" dirty="0"/>
              <a:t>} { }</a:t>
            </a:r>
          </a:p>
          <a:p>
            <a:pPr marL="0" indent="0">
              <a:buNone/>
            </a:pPr>
            <a:r>
              <a:rPr lang="en-US" sz="2000" b="1" dirty="0"/>
              <a:t>	Color(int r, int g, int b) :c{}, </a:t>
            </a:r>
            <a:r>
              <a:rPr lang="en-US" sz="2000" b="1" dirty="0" err="1"/>
              <a:t>ct</a:t>
            </a:r>
            <a:r>
              <a:rPr lang="en-US" sz="2000" b="1" dirty="0"/>
              <a:t>{</a:t>
            </a:r>
            <a:r>
              <a:rPr lang="en-US" sz="2000" b="1" dirty="0" err="1"/>
              <a:t>Color_type</a:t>
            </a:r>
            <a:r>
              <a:rPr lang="en-US" sz="2000" b="1" dirty="0"/>
              <a:t>::</a:t>
            </a:r>
            <a:r>
              <a:rPr lang="en-US" sz="2000" b="1" dirty="0" err="1"/>
              <a:t>rgb</a:t>
            </a:r>
            <a:r>
              <a:rPr lang="en-US" sz="2000" b="1" dirty="0"/>
              <a:t>}, </a:t>
            </a:r>
            <a:r>
              <a:rPr lang="en-US" sz="2000" b="1" dirty="0" err="1"/>
              <a:t>rgb_color</a:t>
            </a:r>
            <a:r>
              <a:rPr lang="en-US" sz="2000" b="1" dirty="0"/>
              <a:t>{</a:t>
            </a:r>
            <a:r>
              <a:rPr lang="en-US" sz="2000" b="1" dirty="0" err="1"/>
              <a:t>r,g,b</a:t>
            </a:r>
            <a:r>
              <a:rPr lang="en-US" sz="2000" b="1" dirty="0"/>
              <a:t>}, v{visible} {}   // </a:t>
            </a:r>
            <a:r>
              <a:rPr lang="en-US" sz="2000" i="1" dirty="0"/>
              <a:t>use RGB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000" b="1" dirty="0"/>
              <a:t>	int </a:t>
            </a:r>
            <a:r>
              <a:rPr lang="en-US" sz="2000" b="1" dirty="0" err="1"/>
              <a:t>as_int</a:t>
            </a:r>
            <a:r>
              <a:rPr lang="en-US" sz="2000" b="1" dirty="0"/>
              <a:t>() const { return c; }</a:t>
            </a:r>
          </a:p>
          <a:p>
            <a:pPr marL="0" indent="0">
              <a:buNone/>
            </a:pPr>
            <a:r>
              <a:rPr lang="en-US" sz="2000" b="1" dirty="0"/>
              <a:t>	int </a:t>
            </a:r>
            <a:r>
              <a:rPr lang="en-US" sz="2000" b="1" dirty="0" err="1"/>
              <a:t>red_component</a:t>
            </a:r>
            <a:r>
              <a:rPr lang="en-US" sz="2000" b="1" dirty="0"/>
              <a:t>() const { return </a:t>
            </a:r>
            <a:r>
              <a:rPr lang="en-US" sz="2000" b="1" dirty="0" err="1"/>
              <a:t>rgb_color.r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r>
              <a:rPr lang="en-US" sz="2000" b="1" dirty="0"/>
              <a:t>	int </a:t>
            </a:r>
            <a:r>
              <a:rPr lang="en-US" sz="2000" b="1" dirty="0" err="1"/>
              <a:t>green_component</a:t>
            </a:r>
            <a:r>
              <a:rPr lang="en-US" sz="2000" b="1" dirty="0"/>
              <a:t>() const { return </a:t>
            </a:r>
            <a:r>
              <a:rPr lang="en-US" sz="2000" b="1" dirty="0" err="1"/>
              <a:t>rgb_color.g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r>
              <a:rPr lang="en-US" sz="2000" b="1" dirty="0"/>
              <a:t>	int </a:t>
            </a:r>
            <a:r>
              <a:rPr lang="en-US" sz="2000" b="1" dirty="0" err="1"/>
              <a:t>blue_component</a:t>
            </a:r>
            <a:r>
              <a:rPr lang="en-US" sz="2000" b="1" dirty="0"/>
              <a:t>() const { return </a:t>
            </a:r>
            <a:r>
              <a:rPr lang="en-US" sz="2000" b="1" dirty="0" err="1"/>
              <a:t>rgb_color.b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Color_type</a:t>
            </a:r>
            <a:r>
              <a:rPr lang="en-US" sz="2000" b="1" dirty="0"/>
              <a:t> type() const { return </a:t>
            </a:r>
            <a:r>
              <a:rPr lang="en-US" sz="2000" b="1" dirty="0" err="1"/>
              <a:t>ct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2000" b="1" dirty="0"/>
              <a:t>	char visibility() const { return v; }</a:t>
            </a:r>
          </a:p>
          <a:p>
            <a:pPr marL="0" indent="0">
              <a:buNone/>
            </a:pPr>
            <a:r>
              <a:rPr lang="en-US" sz="2000" b="1" dirty="0"/>
              <a:t>	void </a:t>
            </a:r>
            <a:r>
              <a:rPr lang="en-US" sz="2000" b="1" dirty="0" err="1"/>
              <a:t>set_visibility</a:t>
            </a:r>
            <a:r>
              <a:rPr lang="en-US" sz="2000" b="1" dirty="0"/>
              <a:t>(Transparency </a:t>
            </a:r>
            <a:r>
              <a:rPr lang="en-US" sz="2000" b="1" dirty="0" err="1"/>
              <a:t>vv</a:t>
            </a:r>
            <a:r>
              <a:rPr lang="en-US" sz="2000" b="1" dirty="0"/>
              <a:t>) { v=</a:t>
            </a:r>
            <a:r>
              <a:rPr lang="en-US" sz="2000" b="1" dirty="0" err="1"/>
              <a:t>vv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r>
              <a:rPr lang="en-US" sz="2000" b="1" dirty="0"/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5751B-633F-37AF-8161-21DA2B00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Stroustrup/Programming/2024/Chapter11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B16AA-439E-3226-C383-36E35965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4590-4BBB-41E6-8822-4D7E328E199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30442B4-34BA-DD3F-3FE7-5FCBCFD8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olidFill>
                  <a:schemeClr val="tx1"/>
                </a:solidFill>
                <a:ea typeface="ＭＳ Ｐゴシック" pitchFamily="34" charset="-128"/>
              </a:rPr>
              <a:t>Example: colored fat dash grid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EF4078C-6731-2311-5CED-D453F10C6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grid is a bit thin,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maybe we prefer dashed lines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grid.set_style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Line_style</a:t>
            </a:r>
            <a:r>
              <a:rPr lang="en-US" altLang="en-US" sz="2000" b="1" dirty="0">
                <a:ea typeface="ＭＳ Ｐゴシック" pitchFamily="34" charset="-128"/>
              </a:rPr>
              <a:t>{</a:t>
            </a:r>
            <a:r>
              <a:rPr lang="en-US" altLang="en-US" sz="2000" b="1" dirty="0" err="1">
                <a:ea typeface="ＭＳ Ｐゴシック" pitchFamily="34" charset="-128"/>
              </a:rPr>
              <a:t>Line_style</a:t>
            </a:r>
            <a:r>
              <a:rPr lang="en-US" altLang="en-US" sz="2000" b="1" dirty="0">
                <a:ea typeface="ＭＳ Ｐゴシック" pitchFamily="34" charset="-128"/>
              </a:rPr>
              <a:t>::dash,2});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styles are named</a:t>
            </a:r>
          </a:p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thickness are measures in pixels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E59B-E2C1-7F64-7823-91D50D0B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E71D1B-D61B-4CAD-3262-65BF985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34736-4C89-4013-93BA-C042197830A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id with red lines&#10;&#10;Description automatically generated">
            <a:extLst>
              <a:ext uri="{FF2B5EF4-FFF2-40B4-BE49-F238E27FC236}">
                <a16:creationId xmlns:a16="http://schemas.microsoft.com/office/drawing/2014/main" id="{798368E9-B350-D53B-774E-F7113525F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0" y="185928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D488031-9510-E4A3-D538-5C3E18CB4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Abstract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AEAE28-9DFB-64DA-B0C1-2BC7AFD77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Chapter 10 demonstrated how to create simple windows and display basic shapes: rectangle, circle, triangle, and ellipse.  It showed how to manipulate such shapes: change colors and line style, add text, etc.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Chapter 11 shows how these shapes and operations are implemented and shows a few more examples.  In chapter 10, we were basically tool users; here we start to become tool builders.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C152-3132-880A-288C-C01BCF75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CF4B76-ABA6-902C-2BA9-5A4A9A6C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189BFB-DD7B-4CA9-909E-A45F1B13B24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AD77181-7047-1CBB-E3C9-4C8D2F5BE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Line_style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F915CD4-6228-3797-B13D-95E0D0D95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96012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struct </a:t>
            </a:r>
            <a:r>
              <a:rPr lang="en-US" altLang="en-US" sz="1800" b="1" dirty="0" err="1">
                <a:ea typeface="ＭＳ Ｐゴシック" pitchFamily="34" charset="-128"/>
              </a:rPr>
              <a:t>Line_style</a:t>
            </a:r>
            <a:r>
              <a:rPr lang="en-US" altLang="en-US" sz="1800" b="1" dirty="0">
                <a:ea typeface="ＭＳ Ｐゴシック" pitchFamily="34" charset="-128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enum </a:t>
            </a:r>
            <a:r>
              <a:rPr lang="en-US" altLang="en-US" sz="1800" b="1" dirty="0" err="1">
                <a:ea typeface="ＭＳ Ｐゴシック" pitchFamily="34" charset="-128"/>
              </a:rPr>
              <a:t>Line_style_type</a:t>
            </a:r>
            <a:r>
              <a:rPr lang="en-US" altLang="en-US" sz="1800" b="1" dirty="0">
                <a:ea typeface="ＭＳ Ｐゴシック" pitchFamily="34" charset="-128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solid,				// -------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dash,				// - - - 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dot,				// .......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</a:t>
            </a:r>
            <a:r>
              <a:rPr lang="en-US" altLang="en-US" sz="1800" b="1" dirty="0" err="1">
                <a:ea typeface="ＭＳ Ｐゴシック" pitchFamily="34" charset="-128"/>
              </a:rPr>
              <a:t>dashdot</a:t>
            </a:r>
            <a:r>
              <a:rPr lang="en-US" altLang="en-US" sz="1800" b="1" dirty="0">
                <a:ea typeface="ＭＳ Ｐゴシック" pitchFamily="34" charset="-128"/>
              </a:rPr>
              <a:t>,			// - . - 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</a:t>
            </a:r>
            <a:r>
              <a:rPr lang="en-US" altLang="en-US" sz="1800" b="1" dirty="0" err="1">
                <a:ea typeface="ＭＳ Ｐゴシック" pitchFamily="34" charset="-128"/>
              </a:rPr>
              <a:t>dashdotdot</a:t>
            </a:r>
            <a:r>
              <a:rPr lang="en-US" altLang="en-US" sz="1800" b="1" dirty="0">
                <a:ea typeface="ＭＳ Ｐゴシック" pitchFamily="34" charset="-128"/>
              </a:rPr>
              <a:t>			// -..-..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</a:t>
            </a:r>
            <a:r>
              <a:rPr lang="en-US" altLang="en-US" sz="1800" b="1" dirty="0" err="1">
                <a:ea typeface="ＭＳ Ｐゴシック" pitchFamily="34" charset="-128"/>
              </a:rPr>
              <a:t>Line_style</a:t>
            </a:r>
            <a:r>
              <a:rPr lang="en-US" altLang="en-US" sz="1800" b="1" dirty="0">
                <a:ea typeface="ＭＳ Ｐゴシック" pitchFamily="34" charset="-128"/>
              </a:rPr>
              <a:t>(</a:t>
            </a:r>
            <a:r>
              <a:rPr lang="en-US" altLang="en-US" sz="1800" b="1" dirty="0" err="1">
                <a:ea typeface="ＭＳ Ｐゴシック" pitchFamily="34" charset="-128"/>
              </a:rPr>
              <a:t>Line_style_type</a:t>
            </a:r>
            <a:r>
              <a:rPr lang="en-US" altLang="en-US" sz="1800" b="1" dirty="0">
                <a:ea typeface="ＭＳ Ｐゴシック" pitchFamily="34" charset="-128"/>
              </a:rPr>
              <a:t> ss) :s{ss}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</a:t>
            </a:r>
            <a:r>
              <a:rPr lang="en-US" altLang="en-US" sz="1800" b="1" dirty="0" err="1">
                <a:ea typeface="ＭＳ Ｐゴシック" pitchFamily="34" charset="-128"/>
              </a:rPr>
              <a:t>Line_style</a:t>
            </a:r>
            <a:r>
              <a:rPr lang="en-US" altLang="en-US" sz="1800" b="1" dirty="0">
                <a:ea typeface="ＭＳ Ｐゴシック" pitchFamily="34" charset="-128"/>
              </a:rPr>
              <a:t>(</a:t>
            </a:r>
            <a:r>
              <a:rPr lang="en-US" altLang="en-US" sz="1800" b="1" dirty="0" err="1">
                <a:ea typeface="ＭＳ Ｐゴシック" pitchFamily="34" charset="-128"/>
              </a:rPr>
              <a:t>Line_style_type</a:t>
            </a:r>
            <a:r>
              <a:rPr lang="en-US" altLang="en-US" sz="1800" b="1" dirty="0">
                <a:ea typeface="ＭＳ Ｐゴシック" pitchFamily="34" charset="-128"/>
              </a:rPr>
              <a:t> ss, int ww) :s{ss}, w(ww)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</a:t>
            </a:r>
            <a:r>
              <a:rPr lang="en-US" altLang="en-US" sz="1800" b="1" dirty="0" err="1">
                <a:ea typeface="ＭＳ Ｐゴシック" pitchFamily="34" charset="-128"/>
              </a:rPr>
              <a:t>Line_style</a:t>
            </a:r>
            <a:r>
              <a:rPr lang="en-US" altLang="en-US" sz="1800" b="1" dirty="0">
                <a:ea typeface="ＭＳ Ｐゴシック" pitchFamily="34" charset="-128"/>
              </a:rPr>
              <a:t>() {}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int width() const { return w;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int style() const { return s;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int s = solid;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int w = 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9E91-E527-A8CC-755F-76EFE8AE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C9D9CE-00E0-D4FE-06AC-E3C62C28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98C74-A5C6-4419-9B21-BFE4800ABD4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5814-B780-71C4-FE13-A6D30FC1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6AD-5924-290F-97D6-AD531597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polyline is a sequence of connected lines</a:t>
            </a:r>
          </a:p>
          <a:p>
            <a:pPr lvl="1"/>
            <a:r>
              <a:rPr lang="en-US" sz="2000" b="1" dirty="0" err="1"/>
              <a:t>Open_polyline</a:t>
            </a:r>
            <a:r>
              <a:rPr lang="en-US" sz="2000" b="1" dirty="0"/>
              <a:t> </a:t>
            </a:r>
            <a:r>
              <a:rPr lang="en-US" sz="2000" dirty="0"/>
              <a:t>– the last </a:t>
            </a:r>
            <a:r>
              <a:rPr lang="en-US" sz="2000" b="1" dirty="0"/>
              <a:t>Point</a:t>
            </a:r>
            <a:r>
              <a:rPr lang="en-US" sz="2000" dirty="0"/>
              <a:t> isn’t connected back to the first</a:t>
            </a:r>
          </a:p>
          <a:p>
            <a:pPr lvl="1"/>
            <a:r>
              <a:rPr lang="en-US" sz="2000" b="1" dirty="0" err="1"/>
              <a:t>Closed_polyline</a:t>
            </a:r>
            <a:r>
              <a:rPr lang="en-US" sz="2000" b="1" dirty="0"/>
              <a:t> </a:t>
            </a:r>
            <a:r>
              <a:rPr lang="en-US" sz="2000" dirty="0"/>
              <a:t>– an </a:t>
            </a:r>
            <a:r>
              <a:rPr lang="en-US" sz="2000" b="1" dirty="0" err="1"/>
              <a:t>Open_polyline</a:t>
            </a:r>
            <a:r>
              <a:rPr lang="en-US" sz="2000" b="1" dirty="0"/>
              <a:t> </a:t>
            </a:r>
            <a:r>
              <a:rPr lang="en-US" sz="2000" dirty="0"/>
              <a:t>where last </a:t>
            </a:r>
            <a:r>
              <a:rPr lang="en-US" sz="2000" b="1" dirty="0"/>
              <a:t>Point</a:t>
            </a:r>
            <a:r>
              <a:rPr lang="en-US" sz="2000" dirty="0"/>
              <a:t> is connected back to the first cleating a closed shape</a:t>
            </a:r>
          </a:p>
          <a:p>
            <a:pPr lvl="1"/>
            <a:r>
              <a:rPr lang="en-US" sz="2000" b="1" dirty="0" err="1"/>
              <a:t>Marked_polyline</a:t>
            </a:r>
            <a:r>
              <a:rPr lang="en-US" sz="2000" b="1" dirty="0"/>
              <a:t> </a:t>
            </a:r>
            <a:r>
              <a:rPr lang="en-US" sz="2000" dirty="0"/>
              <a:t>– an </a:t>
            </a:r>
            <a:r>
              <a:rPr lang="en-US" sz="2000" b="1" dirty="0" err="1"/>
              <a:t>Open_polyline</a:t>
            </a:r>
            <a:r>
              <a:rPr lang="en-US" sz="2000" b="1" dirty="0"/>
              <a:t> </a:t>
            </a:r>
            <a:r>
              <a:rPr lang="en-US" sz="2000" dirty="0"/>
              <a:t>where each </a:t>
            </a:r>
            <a:r>
              <a:rPr lang="en-US" sz="2000" b="1" dirty="0"/>
              <a:t>Point</a:t>
            </a:r>
            <a:r>
              <a:rPr lang="en-US" sz="2000" dirty="0"/>
              <a:t> is marked with a character</a:t>
            </a:r>
          </a:p>
          <a:p>
            <a:pPr lvl="1"/>
            <a:r>
              <a:rPr lang="en-US" sz="2000" b="1" dirty="0"/>
              <a:t>Marks</a:t>
            </a:r>
            <a:r>
              <a:rPr lang="en-US" sz="2000" dirty="0"/>
              <a:t> – a </a:t>
            </a:r>
            <a:r>
              <a:rPr lang="en-US" sz="2000" b="1" dirty="0" err="1"/>
              <a:t>Marked_polyline</a:t>
            </a:r>
            <a:r>
              <a:rPr lang="en-US" sz="2000" b="1" dirty="0"/>
              <a:t> </a:t>
            </a:r>
            <a:r>
              <a:rPr lang="en-US" sz="2000" dirty="0"/>
              <a:t>where the lines are invisible; that is a set of marked </a:t>
            </a:r>
            <a:r>
              <a:rPr lang="en-US" sz="2000" b="1" dirty="0"/>
              <a:t>Point</a:t>
            </a:r>
            <a:r>
              <a:rPr lang="en-US" sz="2000" dirty="0"/>
              <a:t>s</a:t>
            </a:r>
          </a:p>
          <a:p>
            <a:pPr lvl="1"/>
            <a:r>
              <a:rPr lang="en-US" sz="2000" b="1" dirty="0"/>
              <a:t>Mark</a:t>
            </a:r>
            <a:r>
              <a:rPr lang="en-US" sz="2000" dirty="0"/>
              <a:t> – a </a:t>
            </a:r>
            <a:r>
              <a:rPr lang="en-US" sz="2000" b="1" dirty="0"/>
              <a:t>Marks</a:t>
            </a:r>
            <a:r>
              <a:rPr lang="en-US" sz="2000" dirty="0"/>
              <a:t> with a single </a:t>
            </a:r>
            <a:r>
              <a:rPr lang="en-US" sz="2000" b="1" dirty="0"/>
              <a:t>Point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22F05-5CDF-AC7F-3A57-CA84FA4F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813B8-4574-24B2-466C-843D1D9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4590-4BBB-41E6-8822-4D7E328E199E}" type="slidenum">
              <a:rPr lang="en-US" altLang="en-US" smtClean="0"/>
              <a:pPr/>
              <a:t>21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9CFE52-D558-A674-D4F6-45F80C44075B}"/>
              </a:ext>
            </a:extLst>
          </p:cNvPr>
          <p:cNvCxnSpPr/>
          <p:nvPr/>
        </p:nvCxnSpPr>
        <p:spPr>
          <a:xfrm>
            <a:off x="9601200" y="1295400"/>
            <a:ext cx="20574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7537A3-8F4C-8EFE-D9D4-2CB553D24187}"/>
              </a:ext>
            </a:extLst>
          </p:cNvPr>
          <p:cNvCxnSpPr>
            <a:cxnSpLocks/>
          </p:cNvCxnSpPr>
          <p:nvPr/>
        </p:nvCxnSpPr>
        <p:spPr>
          <a:xfrm flipH="1">
            <a:off x="11201400" y="2743200"/>
            <a:ext cx="4572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1B8C9-8ED8-F257-9B60-1B8B008754EE}"/>
              </a:ext>
            </a:extLst>
          </p:cNvPr>
          <p:cNvCxnSpPr/>
          <p:nvPr/>
        </p:nvCxnSpPr>
        <p:spPr>
          <a:xfrm flipH="1" flipV="1">
            <a:off x="9601200" y="4114801"/>
            <a:ext cx="1600200" cy="99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43AAF0-DEE5-3CC7-D73D-8617966AA859}"/>
              </a:ext>
            </a:extLst>
          </p:cNvPr>
          <p:cNvCxnSpPr/>
          <p:nvPr/>
        </p:nvCxnSpPr>
        <p:spPr>
          <a:xfrm flipH="1">
            <a:off x="7315200" y="4114801"/>
            <a:ext cx="2286000" cy="1523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7F0186-BB99-EA13-BB75-391C024D76EB}"/>
              </a:ext>
            </a:extLst>
          </p:cNvPr>
          <p:cNvCxnSpPr/>
          <p:nvPr/>
        </p:nvCxnSpPr>
        <p:spPr>
          <a:xfrm flipH="1" flipV="1">
            <a:off x="2133600" y="4648200"/>
            <a:ext cx="51816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5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D085381-A134-0CA2-E11E-297D60D8A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Open_polyline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FA67A8B-8693-4A53-FB5D-F1B7051D0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10287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b="1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Open_polyline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Shape {	//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sequence of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Open_polyline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(std::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initializer_list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&lt;Point&gt; p = {}) : Shape(p) {}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void add(Point p) { Shape::add(p); redraw();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protected: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draw_specifics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(Painter&amp;) const override;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Open_polyline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opl</a:t>
            </a:r>
            <a:r>
              <a:rPr lang="en-US" altLang="en-US" sz="2000" b="1" dirty="0">
                <a:ea typeface="ＭＳ Ｐゴシック" pitchFamily="34" charset="-128"/>
              </a:rPr>
              <a:t> =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{100,100},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{150,200},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{250,250},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{300,200}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b="1" dirty="0">
                <a:ea typeface="ＭＳ Ｐゴシック" pitchFamily="34" charset="-128"/>
              </a:rPr>
              <a:t>	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DB1E-7E84-E339-32E5-A230B147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FB548F-AED9-878B-F700-90C09A6E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D77A8-608C-4454-B1C1-8002591AC21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EF0FB3-8F2B-F276-E0F9-8DB07949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50" y="2240976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7F14B4C-A53A-2282-91CC-5A6C63E82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Closed_polyline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5AEDD92-2A3E-4997-D3F2-C286C6468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10287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b="1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struct </a:t>
            </a:r>
            <a:r>
              <a:rPr lang="en-US" altLang="en-US" sz="2000" b="1" dirty="0" err="1">
                <a:ea typeface="ＭＳ Ｐゴシック" pitchFamily="34" charset="-128"/>
              </a:rPr>
              <a:t>Closed_polyline</a:t>
            </a:r>
            <a:r>
              <a:rPr lang="en-US" altLang="en-US" sz="2000" b="1" dirty="0">
                <a:ea typeface="ＭＳ Ｐゴシック" pitchFamily="34" charset="-128"/>
              </a:rPr>
              <a:t> : </a:t>
            </a:r>
            <a:r>
              <a:rPr lang="en-US" altLang="en-US" sz="2000" b="1" dirty="0" err="1">
                <a:ea typeface="ＭＳ Ｐゴシック" pitchFamily="34" charset="-128"/>
              </a:rPr>
              <a:t>Open_polyline</a:t>
            </a:r>
            <a:r>
              <a:rPr lang="en-US" altLang="en-US" sz="2000" b="1" dirty="0">
                <a:ea typeface="ＭＳ Ｐゴシック" pitchFamily="34" charset="-128"/>
              </a:rPr>
              <a:t> {	// </a:t>
            </a:r>
            <a:r>
              <a:rPr lang="en-US" altLang="en-US" sz="2000" i="1" dirty="0">
                <a:ea typeface="ＭＳ Ｐゴシック" pitchFamily="34" charset="-128"/>
              </a:rPr>
              <a:t>closed sequence of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using </a:t>
            </a:r>
            <a:r>
              <a:rPr lang="en-US" altLang="en-US" sz="2000" b="1" dirty="0" err="1">
                <a:ea typeface="ＭＳ Ｐゴシック" pitchFamily="34" charset="-128"/>
              </a:rPr>
              <a:t>Open_polyline</a:t>
            </a:r>
            <a:r>
              <a:rPr lang="en-US" altLang="en-US" sz="2000" b="1" dirty="0">
                <a:ea typeface="ＭＳ Ｐゴシック" pitchFamily="34" charset="-128"/>
              </a:rPr>
              <a:t>::</a:t>
            </a:r>
            <a:r>
              <a:rPr lang="en-US" altLang="en-US" sz="2000" b="1" dirty="0" err="1">
                <a:ea typeface="ＭＳ Ｐゴシック" pitchFamily="34" charset="-128"/>
              </a:rPr>
              <a:t>Open_polyline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protected: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void </a:t>
            </a:r>
            <a:r>
              <a:rPr lang="en-US" altLang="en-US" sz="2000" b="1" dirty="0" err="1">
                <a:ea typeface="ＭＳ Ｐゴシック" pitchFamily="34" charset="-128"/>
              </a:rPr>
              <a:t>draw_specifics</a:t>
            </a:r>
            <a:r>
              <a:rPr lang="en-US" altLang="en-US" sz="2000" b="1" dirty="0">
                <a:ea typeface="ＭＳ Ｐゴシック" pitchFamily="34" charset="-128"/>
              </a:rPr>
              <a:t>(Painter&amp;) const override;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Closed_polyline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cpl</a:t>
            </a:r>
            <a:r>
              <a:rPr lang="en-US" altLang="en-US" sz="2000" b="1" dirty="0">
                <a:ea typeface="ＭＳ Ｐゴシック" pitchFamily="34" charset="-128"/>
              </a:rPr>
              <a:t> =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{100,100},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{150,200},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{250,250},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{300,200}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b="1" dirty="0">
                <a:ea typeface="ＭＳ Ｐゴシック" pitchFamily="34" charset="-128"/>
              </a:rPr>
              <a:t>	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1306D-002D-6A46-5D6F-B16B6200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D174CC-74E6-08A8-BA06-715DF26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4C3C36-14A8-49E1-8FD2-D83D07FC271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6BCA0E-2226-4010-0127-38A3B32F7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10" y="213360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65C65A2-B5DA-986B-BAFB-FF17AFEA5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Closed_polyline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2657F8-869C-5B01-C4D3-4D581729C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867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b="1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A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b="1" dirty="0" err="1">
                <a:ea typeface="ＭＳ Ｐゴシック" pitchFamily="34" charset="-128"/>
              </a:rPr>
              <a:t>Closed_polyline</a:t>
            </a:r>
            <a:r>
              <a:rPr lang="en-US" altLang="en-US" sz="2400" dirty="0">
                <a:ea typeface="ＭＳ Ｐゴシック" pitchFamily="34" charset="-128"/>
              </a:rPr>
              <a:t> is not a polygon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some </a:t>
            </a:r>
            <a:r>
              <a:rPr lang="en-US" altLang="en-US" sz="2000" b="1" dirty="0" err="1">
                <a:ea typeface="Times New Roman" pitchFamily="18" charset="0"/>
              </a:rPr>
              <a:t>Closed_polyline</a:t>
            </a:r>
            <a:r>
              <a:rPr lang="en-US" altLang="en-US" sz="2000" dirty="0" err="1">
                <a:ea typeface="Times New Roman" pitchFamily="18" charset="0"/>
              </a:rPr>
              <a:t>s</a:t>
            </a:r>
            <a:r>
              <a:rPr lang="en-US" altLang="en-US" sz="2000" dirty="0">
                <a:ea typeface="Times New Roman" pitchFamily="18" charset="0"/>
              </a:rPr>
              <a:t> look like polygons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 </a:t>
            </a:r>
            <a:r>
              <a:rPr lang="en-US" altLang="en-US" sz="2400" b="1" dirty="0">
                <a:ea typeface="Times New Roman" pitchFamily="18" charset="0"/>
              </a:rPr>
              <a:t>Polygon</a:t>
            </a:r>
            <a:r>
              <a:rPr lang="en-US" altLang="en-US" sz="2400" dirty="0">
                <a:ea typeface="Times New Roman" pitchFamily="18" charset="0"/>
              </a:rPr>
              <a:t> is a </a:t>
            </a:r>
            <a:r>
              <a:rPr lang="en-US" altLang="en-US" sz="2400" b="1" dirty="0" err="1">
                <a:ea typeface="Times New Roman" pitchFamily="18" charset="0"/>
              </a:rPr>
              <a:t>Closed_polyline</a:t>
            </a:r>
            <a:endParaRPr lang="en-US" altLang="en-US" sz="2400" dirty="0">
              <a:ea typeface="Times New Roman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where no lines cross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 </a:t>
            </a:r>
            <a:r>
              <a:rPr lang="en-US" altLang="en-US" sz="2000" b="1" dirty="0">
                <a:ea typeface="Times New Roman" pitchFamily="18" charset="0"/>
              </a:rPr>
              <a:t>Polygon</a:t>
            </a:r>
            <a:r>
              <a:rPr lang="en-US" altLang="en-US" sz="2000" dirty="0">
                <a:ea typeface="Times New Roman" pitchFamily="18" charset="0"/>
              </a:rPr>
              <a:t> has a stronger invariant than a </a:t>
            </a:r>
            <a:r>
              <a:rPr lang="en-US" altLang="en-US" sz="2000" b="1" dirty="0" err="1">
                <a:ea typeface="Times New Roman" pitchFamily="18" charset="0"/>
              </a:rPr>
              <a:t>Closed_polyline</a:t>
            </a:r>
            <a:endParaRPr lang="en-US" altLang="en-US" sz="2000" b="1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cpl.add</a:t>
            </a:r>
            <a:r>
              <a:rPr lang="en-US" altLang="en-US" sz="2000" b="1" dirty="0">
                <a:ea typeface="ＭＳ Ｐゴシック" pitchFamily="34" charset="-128"/>
              </a:rPr>
              <a:t>(Point{100,250});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b="1" dirty="0">
                <a:ea typeface="ＭＳ Ｐゴシック" pitchFamily="34" charset="-128"/>
              </a:rPr>
              <a:t>	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5CE48-3A79-3717-4C7A-12E8993D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3461E7-F9E5-795F-E2BD-58D4E57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899E6-6EC7-441A-B2D6-3A6ABE01CAF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C08361-3E1C-F703-3464-13EBBEE9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75" y="2240976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48757D4-F37E-3059-9512-4B79D8AF1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Text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C3ACE7F-1151-767D-2C57-9F56FB397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11963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struct Text : Shape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Text(Point x, const string&amp; s) : lab{ s } { add(x); }	// </a:t>
            </a:r>
            <a:r>
              <a:rPr lang="en-US" altLang="en-US" sz="2000" i="1" dirty="0">
                <a:ea typeface="ＭＳ Ｐゴシック" pitchFamily="34" charset="-128"/>
              </a:rPr>
              <a:t>the point is the top left of the first letter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void </a:t>
            </a:r>
            <a:r>
              <a:rPr lang="en-US" altLang="en-US" sz="2000" b="1" dirty="0" err="1">
                <a:ea typeface="ＭＳ Ｐゴシック" pitchFamily="34" charset="-128"/>
              </a:rPr>
              <a:t>set_label</a:t>
            </a:r>
            <a:r>
              <a:rPr lang="en-US" altLang="en-US" sz="2000" b="1" dirty="0">
                <a:ea typeface="ＭＳ Ｐゴシック" pitchFamily="34" charset="-128"/>
              </a:rPr>
              <a:t>(const string&amp; s) { lab = s; redraw();}	// </a:t>
            </a:r>
            <a:r>
              <a:rPr lang="en-US" altLang="en-US" sz="2000" i="1" dirty="0">
                <a:ea typeface="ＭＳ Ｐゴシック" pitchFamily="34" charset="-128"/>
              </a:rPr>
              <a:t>a text is of a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string label() const { return lab;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void </a:t>
            </a:r>
            <a:r>
              <a:rPr lang="en-US" altLang="en-US" sz="2000" b="1" dirty="0" err="1">
                <a:ea typeface="ＭＳ Ｐゴシック" pitchFamily="34" charset="-128"/>
              </a:rPr>
              <a:t>set_font</a:t>
            </a:r>
            <a:r>
              <a:rPr lang="en-US" altLang="en-US" sz="2000" b="1" dirty="0">
                <a:ea typeface="ＭＳ Ｐゴシック" pitchFamily="34" charset="-128"/>
              </a:rPr>
              <a:t>(Font f) { </a:t>
            </a:r>
            <a:r>
              <a:rPr lang="en-US" altLang="en-US" sz="2000" b="1" dirty="0" err="1">
                <a:ea typeface="ＭＳ Ｐゴシック" pitchFamily="34" charset="-128"/>
              </a:rPr>
              <a:t>fnt</a:t>
            </a:r>
            <a:r>
              <a:rPr lang="en-US" altLang="en-US" sz="2000" b="1" dirty="0">
                <a:ea typeface="ＭＳ Ｐゴシック" pitchFamily="34" charset="-128"/>
              </a:rPr>
              <a:t> = f; redraw();}		// </a:t>
            </a:r>
            <a:r>
              <a:rPr lang="en-US" altLang="en-US" sz="2000" i="1" dirty="0">
                <a:ea typeface="ＭＳ Ｐゴシック" pitchFamily="34" charset="-128"/>
              </a:rPr>
              <a:t>a text uses a specific font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Font font() const { return Font(</a:t>
            </a:r>
            <a:r>
              <a:rPr lang="en-US" altLang="en-US" sz="2000" b="1" dirty="0" err="1">
                <a:ea typeface="ＭＳ Ｐゴシック" pitchFamily="34" charset="-128"/>
              </a:rPr>
              <a:t>fnt</a:t>
            </a:r>
            <a:r>
              <a:rPr lang="en-US" altLang="en-US" sz="2000" b="1" dirty="0">
                <a:ea typeface="ＭＳ Ｐゴシック" pitchFamily="34" charset="-128"/>
              </a:rPr>
              <a:t>);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void </a:t>
            </a:r>
            <a:r>
              <a:rPr lang="en-US" altLang="en-US" sz="2000" b="1" dirty="0" err="1">
                <a:ea typeface="ＭＳ Ｐゴシック" pitchFamily="34" charset="-128"/>
              </a:rPr>
              <a:t>set_font_size</a:t>
            </a:r>
            <a:r>
              <a:rPr lang="en-US" altLang="en-US" sz="2000" b="1" dirty="0">
                <a:ea typeface="ＭＳ Ｐゴシック" pitchFamily="34" charset="-128"/>
              </a:rPr>
              <a:t>(int s) { </a:t>
            </a:r>
            <a:r>
              <a:rPr lang="en-US" altLang="en-US" sz="2000" b="1" dirty="0" err="1">
                <a:ea typeface="ＭＳ Ｐゴシック" pitchFamily="34" charset="-128"/>
              </a:rPr>
              <a:t>fnt_sz</a:t>
            </a:r>
            <a:r>
              <a:rPr lang="en-US" altLang="en-US" sz="2000" b="1" dirty="0">
                <a:ea typeface="ＭＳ Ｐゴシック" pitchFamily="34" charset="-128"/>
              </a:rPr>
              <a:t> = s; redraw();}		// </a:t>
            </a:r>
            <a:r>
              <a:rPr lang="en-US" altLang="en-US" sz="2000" i="1" dirty="0">
                <a:ea typeface="ＭＳ Ｐゴシック" pitchFamily="34" charset="-128"/>
              </a:rPr>
              <a:t>the characters of a text has a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font_size</a:t>
            </a:r>
            <a:r>
              <a:rPr lang="en-US" altLang="en-US" sz="2000" b="1" dirty="0">
                <a:ea typeface="ＭＳ Ｐゴシック" pitchFamily="34" charset="-128"/>
              </a:rPr>
              <a:t>() const { return </a:t>
            </a:r>
            <a:r>
              <a:rPr lang="en-US" altLang="en-US" sz="2000" b="1" dirty="0" err="1">
                <a:ea typeface="ＭＳ Ｐゴシック" pitchFamily="34" charset="-128"/>
              </a:rPr>
              <a:t>fnt_sz</a:t>
            </a:r>
            <a:r>
              <a:rPr lang="en-US" altLang="en-US" sz="2000" b="1" dirty="0">
                <a:ea typeface="ＭＳ Ｐゴシック" pitchFamily="34" charset="-128"/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protected:</a:t>
            </a: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void </a:t>
            </a:r>
            <a:r>
              <a:rPr lang="en-US" altLang="en-US" sz="2000" b="1" dirty="0" err="1">
                <a:ea typeface="ＭＳ Ｐゴシック" pitchFamily="34" charset="-128"/>
              </a:rPr>
              <a:t>draw_specifics</a:t>
            </a:r>
            <a:r>
              <a:rPr lang="en-US" altLang="en-US" sz="2000" b="1" dirty="0">
                <a:ea typeface="ＭＳ Ｐゴシック" pitchFamily="34" charset="-128"/>
              </a:rPr>
              <a:t>(Painter&amp;) const override;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string lab;		// </a:t>
            </a:r>
            <a:r>
              <a:rPr lang="en-US" altLang="en-US" sz="2000" i="1" dirty="0">
                <a:ea typeface="ＭＳ Ｐゴシック" pitchFamily="34" charset="-128"/>
              </a:rPr>
              <a:t>label; that is the text string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Font </a:t>
            </a:r>
            <a:r>
              <a:rPr lang="en-US" altLang="en-US" sz="2000" b="1" dirty="0" err="1">
                <a:ea typeface="ＭＳ Ｐゴシック" pitchFamily="34" charset="-128"/>
              </a:rPr>
              <a:t>fnt</a:t>
            </a:r>
            <a:r>
              <a:rPr lang="en-US" altLang="en-US" sz="2000" b="1" dirty="0">
                <a:ea typeface="ＭＳ Ｐゴシック" pitchFamily="34" charset="-128"/>
              </a:rPr>
              <a:t> = Font::courier;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    int </a:t>
            </a:r>
            <a:r>
              <a:rPr lang="en-US" altLang="en-US" sz="2000" b="1" dirty="0" err="1">
                <a:ea typeface="ＭＳ Ｐゴシック" pitchFamily="34" charset="-128"/>
              </a:rPr>
              <a:t>fnt_sz</a:t>
            </a:r>
            <a:r>
              <a:rPr lang="en-US" altLang="en-US" sz="2000" b="1" dirty="0">
                <a:ea typeface="ＭＳ Ｐゴシック" pitchFamily="34" charset="-128"/>
              </a:rPr>
              <a:t> = 14;	// </a:t>
            </a:r>
            <a:r>
              <a:rPr lang="en-US" altLang="en-US" sz="2000" i="1" dirty="0">
                <a:ea typeface="ＭＳ Ｐゴシック" pitchFamily="34" charset="-128"/>
              </a:rPr>
              <a:t>at least 14 point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391C-EE45-784E-F457-6D5DE80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4DC4F2-C058-295D-24E9-167D5AE3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9BFFE-A62A-4FE0-BDA9-33289AD2619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A31E-F1AF-1F32-4FC9-649782B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B194-2677-DDFE-D418-96A4B6AF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9906000" cy="83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Text t {Point{150,200}, "A closed polyline that isn</a:t>
            </a:r>
            <a:r>
              <a:rPr lang="en-US" altLang="ja-JP" sz="2000" b="1" dirty="0">
                <a:ea typeface="ＭＳ Ｐゴシック" pitchFamily="34" charset="-128"/>
              </a:rPr>
              <a:t>’t a polygon</a:t>
            </a:r>
            <a:r>
              <a:rPr lang="en-US" altLang="en-US" sz="2000" b="1" dirty="0">
                <a:ea typeface="ＭＳ Ｐゴシック" pitchFamily="34" charset="-128"/>
              </a:rPr>
              <a:t>"</a:t>
            </a:r>
            <a:r>
              <a:rPr lang="en-US" altLang="ja-JP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t.set_color</a:t>
            </a:r>
            <a:r>
              <a:rPr lang="en-US" altLang="en-US" sz="2000" b="1" dirty="0">
                <a:ea typeface="ＭＳ Ｐゴシック" pitchFamily="34" charset="-128"/>
              </a:rPr>
              <a:t>(Color::blue);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t.set_font</a:t>
            </a:r>
            <a:r>
              <a:rPr lang="en-US" altLang="en-US" sz="2000" b="1" dirty="0">
                <a:ea typeface="ＭＳ Ｐゴシック" pitchFamily="34" charset="-128"/>
              </a:rPr>
              <a:t>(Font::</a:t>
            </a:r>
            <a:r>
              <a:rPr lang="en-US" altLang="en-US" sz="2000" b="1" dirty="0" err="1">
                <a:ea typeface="ＭＳ Ｐゴシック" pitchFamily="34" charset="-128"/>
              </a:rPr>
              <a:t>Helvetica_bold_italic</a:t>
            </a:r>
            <a:r>
              <a:rPr lang="en-US" altLang="en-US" sz="2000" b="1" dirty="0">
                <a:ea typeface="ＭＳ Ｐゴシック" pitchFamily="34" charset="-128"/>
              </a:rPr>
              <a:t>);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E157-449B-FA41-097D-FE06C931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BC25-0E10-316A-C78B-9F6B04F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26C59-3DF4-42B3-B66F-A1057E010EC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4A67F3A-61DA-E84D-16BC-D5741E31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171700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6FB4-4C77-B41A-8F17-2E32DA68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9289-46FC-2F62-112D-0A43E3C8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10972800" cy="4881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struct Font {</a:t>
            </a:r>
          </a:p>
          <a:p>
            <a:pPr marL="0" indent="0">
              <a:buNone/>
            </a:pPr>
            <a:r>
              <a:rPr lang="en-US" sz="2000" b="1" dirty="0"/>
              <a:t>	enum </a:t>
            </a:r>
            <a:r>
              <a:rPr lang="en-US" sz="2000" b="1" dirty="0" err="1"/>
              <a:t>Font_type</a:t>
            </a:r>
            <a:r>
              <a:rPr lang="en-US" sz="2000" b="1" dirty="0"/>
              <a:t> {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helvetica</a:t>
            </a:r>
            <a:r>
              <a:rPr lang="en-US" sz="2000" b="1" dirty="0"/>
              <a:t>, </a:t>
            </a:r>
            <a:r>
              <a:rPr lang="en-US" sz="2000" b="1" dirty="0" err="1"/>
              <a:t>helvetica_bold</a:t>
            </a:r>
            <a:r>
              <a:rPr lang="en-US" sz="2000" b="1" dirty="0"/>
              <a:t>, </a:t>
            </a:r>
            <a:r>
              <a:rPr lang="en-US" sz="2000" b="1" dirty="0" err="1"/>
              <a:t>helvetica_italic</a:t>
            </a:r>
            <a:r>
              <a:rPr lang="en-US" sz="2000" b="1" dirty="0"/>
              <a:t>, </a:t>
            </a:r>
            <a:r>
              <a:rPr lang="en-US" sz="2000" b="1" dirty="0" err="1"/>
              <a:t>helvetica_bold_italic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		courier, </a:t>
            </a:r>
            <a:r>
              <a:rPr lang="en-US" sz="2000" b="1" dirty="0" err="1"/>
              <a:t>courier_bold</a:t>
            </a:r>
            <a:r>
              <a:rPr lang="en-US" sz="2000" b="1" dirty="0"/>
              <a:t>, </a:t>
            </a:r>
            <a:r>
              <a:rPr lang="en-US" sz="2000" b="1" dirty="0" err="1"/>
              <a:t>courier_italic</a:t>
            </a:r>
            <a:r>
              <a:rPr lang="en-US" sz="2000" b="1" dirty="0"/>
              <a:t>, </a:t>
            </a:r>
            <a:r>
              <a:rPr lang="en-US" sz="2000" b="1" dirty="0" err="1"/>
              <a:t>courier_bold_italic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		times, </a:t>
            </a:r>
            <a:r>
              <a:rPr lang="en-US" sz="2000" b="1" dirty="0" err="1"/>
              <a:t>times_bold</a:t>
            </a:r>
            <a:r>
              <a:rPr lang="en-US" sz="2000" b="1" dirty="0"/>
              <a:t>, </a:t>
            </a:r>
            <a:r>
              <a:rPr lang="en-US" sz="2000" b="1" dirty="0" err="1"/>
              <a:t>times_italic</a:t>
            </a:r>
            <a:r>
              <a:rPr lang="en-US" sz="2000" b="1" dirty="0"/>
              <a:t>, </a:t>
            </a:r>
            <a:r>
              <a:rPr lang="en-US" sz="2000" b="1" dirty="0" err="1"/>
              <a:t>times_bold_italic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		symbol,</a:t>
            </a:r>
          </a:p>
          <a:p>
            <a:pPr marL="0" indent="0">
              <a:buNone/>
            </a:pPr>
            <a:r>
              <a:rPr lang="en-US" sz="2000" b="1" dirty="0"/>
              <a:t>		screen, </a:t>
            </a:r>
            <a:r>
              <a:rPr lang="en-US" sz="2000" b="1" dirty="0" err="1"/>
              <a:t>screen_bold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zapf_dingbats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};</a:t>
            </a:r>
          </a:p>
          <a:p>
            <a:pPr marL="0" indent="0">
              <a:buNone/>
            </a:pPr>
            <a:r>
              <a:rPr lang="en-US" sz="2000" b="1" dirty="0"/>
              <a:t>. 	Font(</a:t>
            </a:r>
            <a:r>
              <a:rPr lang="en-US" sz="2000" b="1" dirty="0" err="1"/>
              <a:t>Font_type</a:t>
            </a:r>
            <a:r>
              <a:rPr lang="en-US" sz="2000" b="1" dirty="0"/>
              <a:t> ff) :f(ff) { }</a:t>
            </a:r>
          </a:p>
          <a:p>
            <a:pPr marL="0" indent="0">
              <a:buNone/>
            </a:pPr>
            <a:r>
              <a:rPr lang="en-US" sz="2000" b="1" dirty="0"/>
              <a:t>	int </a:t>
            </a:r>
            <a:r>
              <a:rPr lang="en-US" sz="2000" b="1" dirty="0" err="1"/>
              <a:t>as_int</a:t>
            </a:r>
            <a:r>
              <a:rPr lang="en-US" sz="2000" b="1" dirty="0"/>
              <a:t>() const { return f; }</a:t>
            </a:r>
          </a:p>
          <a:p>
            <a:pPr marL="0" indent="0">
              <a:buNone/>
            </a:pPr>
            <a:r>
              <a:rPr lang="en-US" sz="2000" b="1" dirty="0"/>
              <a:t>private:</a:t>
            </a:r>
          </a:p>
          <a:p>
            <a:pPr marL="0" indent="0">
              <a:buNone/>
            </a:pPr>
            <a:r>
              <a:rPr lang="en-US" sz="2000" b="1" dirty="0"/>
              <a:t>	int f = courier;</a:t>
            </a:r>
          </a:p>
          <a:p>
            <a:pPr marL="0" indent="0">
              <a:buNone/>
            </a:pPr>
            <a:r>
              <a:rPr lang="en-US" sz="2000" b="1" dirty="0"/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364CB-C321-760D-FC5F-00161A0A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Stroustrup/Programming/2024/Chapter11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45105-3EDD-A790-A2C9-C7354F6A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4590-4BBB-41E6-8822-4D7E328E199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69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6CC-DC84-F6B1-E25C-B1150324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Color matrix (32*8)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CF10-7BA1-9603-D615-832114A9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568288"/>
            <a:ext cx="618791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Let</a:t>
            </a:r>
            <a:r>
              <a:rPr lang="en-US" altLang="ja-JP" sz="2800" dirty="0">
                <a:ea typeface="ＭＳ Ｐゴシック" pitchFamily="34" charset="-128"/>
              </a:rPr>
              <a:t>’s draw a color matrix</a:t>
            </a:r>
          </a:p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To see</a:t>
            </a:r>
            <a:endParaRPr lang="en-US" altLang="ja-JP" sz="28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some of the colors we have to work with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how messy two-dimensional addressing can be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See PPP2 Chapter 24 for real matrices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how to avoid inventing names for objects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C4EE-5AB1-35D2-2470-43625708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150D5-9A8C-A8FE-27AC-C0AD6F66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80000C-261B-4BC7-9786-1306F9AAE88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5799CA-3F5D-C229-0B6D-CFC298F36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10" y="2205416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4077-D0FF-E478-D603-A32CFB88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r>
              <a:rPr lang="en-US" dirty="0"/>
              <a:t>Color matrix (32*8)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4725-B3DB-A2BD-EE85-9A051E40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819467"/>
            <a:ext cx="11734800" cy="5567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Vector_ref</a:t>
            </a:r>
            <a:r>
              <a:rPr lang="en-US" sz="2000" b="1" dirty="0"/>
              <a:t>&lt;Rectangle&gt; </a:t>
            </a:r>
            <a:r>
              <a:rPr lang="en-US" sz="2000" b="1" dirty="0" err="1"/>
              <a:t>vr</a:t>
            </a:r>
            <a:r>
              <a:rPr lang="en-US" sz="2000" b="1" dirty="0"/>
              <a:t>;	</a:t>
            </a:r>
            <a:r>
              <a:rPr lang="en-US" sz="2000" i="1" dirty="0"/>
              <a:t>// use like a </a:t>
            </a:r>
            <a:r>
              <a:rPr lang="en-US" sz="2000" b="1" dirty="0"/>
              <a:t>vector</a:t>
            </a:r>
            <a:r>
              <a:rPr lang="en-US" sz="2000" i="1" dirty="0"/>
              <a:t> and imagine that it holds </a:t>
            </a:r>
            <a:r>
              <a:rPr lang="en-US" sz="2000" b="1" dirty="0"/>
              <a:t>Rectangle&amp; </a:t>
            </a:r>
            <a:r>
              <a:rPr lang="en-US" sz="2000" i="1" dirty="0"/>
              <a:t>elements</a:t>
            </a:r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r>
              <a:rPr lang="en-US" sz="2000" b="1" dirty="0"/>
              <a:t>const int max = 32;		//</a:t>
            </a:r>
            <a:r>
              <a:rPr lang="en-US" sz="2000" i="1" dirty="0"/>
              <a:t>number of columns</a:t>
            </a:r>
            <a:endParaRPr lang="en-US" sz="1600" i="1" dirty="0"/>
          </a:p>
          <a:p>
            <a:pPr marL="0" indent="0">
              <a:buNone/>
            </a:pPr>
            <a:r>
              <a:rPr lang="en-US" sz="2000" b="1" dirty="0"/>
              <a:t>const int side = 18;		// </a:t>
            </a:r>
            <a:r>
              <a:rPr lang="en-US" sz="2000" i="1" dirty="0"/>
              <a:t>size of color rectangle</a:t>
            </a:r>
          </a:p>
          <a:p>
            <a:pPr marL="0" indent="0">
              <a:buNone/>
            </a:pPr>
            <a:r>
              <a:rPr lang="en-US" sz="2000" b="1" dirty="0"/>
              <a:t>const int left = 10;		// </a:t>
            </a:r>
            <a:r>
              <a:rPr lang="en-US" sz="2000" i="1" dirty="0"/>
              <a:t>left edge</a:t>
            </a:r>
          </a:p>
          <a:p>
            <a:pPr marL="0" indent="0">
              <a:buNone/>
            </a:pPr>
            <a:r>
              <a:rPr lang="en-US" sz="2000" b="1" dirty="0"/>
              <a:t>const int top = 100;		// </a:t>
            </a:r>
            <a:r>
              <a:rPr lang="en-US" sz="2000" i="1" dirty="0"/>
              <a:t>top edge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color_index</a:t>
            </a:r>
            <a:r>
              <a:rPr lang="en-US" sz="2000" b="1" dirty="0"/>
              <a:t> = 0;</a:t>
            </a:r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r>
              <a:rPr lang="en-US" sz="2000" b="1" dirty="0"/>
              <a:t>for (int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max; ++</a:t>
            </a:r>
            <a:r>
              <a:rPr lang="en-US" sz="2000" b="1" dirty="0" err="1"/>
              <a:t>i</a:t>
            </a:r>
            <a:r>
              <a:rPr lang="en-US" sz="2000" b="1" dirty="0"/>
              <a:t>) {			// </a:t>
            </a:r>
            <a:r>
              <a:rPr lang="en-US" sz="2000" i="1" dirty="0"/>
              <a:t>all columns</a:t>
            </a:r>
          </a:p>
          <a:p>
            <a:pPr marL="0" indent="0">
              <a:buNone/>
            </a:pPr>
            <a:r>
              <a:rPr lang="en-US" sz="2000" b="1" dirty="0"/>
              <a:t>	for (int j = 0; j &lt; 8; ++j) {			// </a:t>
            </a:r>
            <a:r>
              <a:rPr lang="en-US" sz="2000" i="1" dirty="0"/>
              <a:t>8 rows in each column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vr.push_back</a:t>
            </a:r>
            <a:r>
              <a:rPr lang="en-US" sz="2000" b="1" dirty="0"/>
              <a:t>(</a:t>
            </a:r>
            <a:r>
              <a:rPr lang="en-US" sz="2000" b="1" dirty="0" err="1"/>
              <a:t>make_unique</a:t>
            </a:r>
            <a:r>
              <a:rPr lang="en-US" sz="2000" b="1" dirty="0"/>
              <a:t>&lt;Rectangle&gt;(Point{ </a:t>
            </a:r>
            <a:r>
              <a:rPr lang="en-US" sz="2000" b="1" dirty="0" err="1"/>
              <a:t>i</a:t>
            </a:r>
            <a:r>
              <a:rPr lang="en-US" sz="2000" b="1" dirty="0"/>
              <a:t>*</a:t>
            </a:r>
            <a:r>
              <a:rPr lang="en-US" sz="2000" b="1" dirty="0" err="1"/>
              <a:t>side+left,j</a:t>
            </a:r>
            <a:r>
              <a:rPr lang="en-US" sz="2000" b="1" dirty="0"/>
              <a:t>*</a:t>
            </a:r>
            <a:r>
              <a:rPr lang="en-US" sz="2000" b="1" dirty="0" err="1"/>
              <a:t>side+top</a:t>
            </a:r>
            <a:r>
              <a:rPr lang="en-US" sz="2000" b="1" dirty="0"/>
              <a:t> }, side, side));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vr</a:t>
            </a:r>
            <a:r>
              <a:rPr lang="en-US" sz="2000" b="1" dirty="0"/>
              <a:t>[</a:t>
            </a:r>
            <a:r>
              <a:rPr lang="en-US" sz="2000" b="1" dirty="0" err="1"/>
              <a:t>vr.size</a:t>
            </a:r>
            <a:r>
              <a:rPr lang="en-US" sz="2000" b="1" dirty="0"/>
              <a:t>()-1].</a:t>
            </a:r>
            <a:r>
              <a:rPr lang="en-US" sz="2000" b="1" dirty="0" err="1"/>
              <a:t>set_fill_color</a:t>
            </a:r>
            <a:r>
              <a:rPr lang="en-US" sz="2000" b="1" dirty="0"/>
              <a:t>(</a:t>
            </a:r>
            <a:r>
              <a:rPr lang="en-US" sz="2000" b="1" dirty="0" err="1"/>
              <a:t>color_index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		++</a:t>
            </a:r>
            <a:r>
              <a:rPr lang="en-US" sz="2000" b="1" dirty="0" err="1"/>
              <a:t>color_index</a:t>
            </a:r>
            <a:r>
              <a:rPr lang="en-US" sz="2000" b="1" dirty="0"/>
              <a:t>;			// </a:t>
            </a:r>
            <a:r>
              <a:rPr lang="en-US" sz="2000" i="1" dirty="0"/>
              <a:t>move to the next color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win.attach</a:t>
            </a:r>
            <a:r>
              <a:rPr lang="en-US" sz="2000" b="1" dirty="0"/>
              <a:t>(</a:t>
            </a:r>
            <a:r>
              <a:rPr lang="en-US" sz="2000" b="1" dirty="0" err="1"/>
              <a:t>vr</a:t>
            </a:r>
            <a:r>
              <a:rPr lang="en-US" sz="2000" b="1" dirty="0"/>
              <a:t>[</a:t>
            </a:r>
            <a:r>
              <a:rPr lang="en-US" sz="2000" b="1" dirty="0" err="1"/>
              <a:t>vr.size</a:t>
            </a:r>
            <a:r>
              <a:rPr lang="en-US" sz="2000" b="1" dirty="0"/>
              <a:t>()-1]);</a:t>
            </a:r>
          </a:p>
          <a:p>
            <a:pPr marL="0" indent="0">
              <a:buNone/>
            </a:pPr>
            <a:r>
              <a:rPr lang="en-US" sz="2000" b="1" dirty="0"/>
              <a:t>	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5DFB9-4261-A8FC-7BA1-28B4C84E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96AC-A01A-33F2-C5E9-8DD6F7B2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4590-4BBB-41E6-8822-4D7E328E199E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52DDB-D275-3521-40A7-20AF3B725568}"/>
              </a:ext>
            </a:extLst>
          </p:cNvPr>
          <p:cNvSpPr txBox="1"/>
          <p:nvPr/>
        </p:nvSpPr>
        <p:spPr>
          <a:xfrm>
            <a:off x="8711013" y="2514600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an unnamed  Rectangle</a:t>
            </a:r>
          </a:p>
          <a:p>
            <a:r>
              <a:rPr lang="en-US" dirty="0">
                <a:solidFill>
                  <a:srgbClr val="FF0000"/>
                </a:solidFill>
              </a:rPr>
              <a:t>(details in Chapter 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546E3D-3456-6D76-0274-11EBE54F093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72000" y="2837766"/>
            <a:ext cx="4139013" cy="158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02303CC-43CC-C1F5-2EF2-06A99F1A8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F67745F-7071-3D73-6C77-27510F7EE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Graphing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Model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Code organization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Interface classes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Point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Line and Lines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Grid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Polylines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Color and Fonts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Text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Unnamed objects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8D0A-67A1-FE8E-9359-D4BE3BFB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047615-709A-0EF0-931F-D1E29090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D0CB1-2B34-4A1C-BF04-D1337B734A1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FC65-EB36-1995-CE58-AA38853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1605"/>
            <a:ext cx="11887200" cy="708819"/>
          </a:xfrm>
        </p:spPr>
        <p:txBody>
          <a:bodyPr/>
          <a:lstStyle/>
          <a:p>
            <a:r>
              <a:rPr lang="en-US" sz="4000" dirty="0"/>
              <a:t>There are more Shapes – and you can make your 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85FB-9F40-0198-B24E-8D20B23E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7A9-CBA0-9E7F-1040-87A1F2E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4590-4BBB-41E6-8822-4D7E328E199E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A5A3B46-71F7-580B-28BD-E5C4E4EBE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99019"/>
            <a:ext cx="5734850" cy="411537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9FC3700-72C2-6C33-61B7-018036CAB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86" y="1545700"/>
            <a:ext cx="5734850" cy="4115374"/>
          </a:xfrm>
          <a:prstGeom prst="rect">
            <a:avLst/>
          </a:prstGeom>
        </p:spPr>
      </p:pic>
      <p:pic>
        <p:nvPicPr>
          <p:cNvPr id="7" name="Content Placeholder 6" descr="A screenshot of a weather map&#10;&#10;Description automatically generated">
            <a:extLst>
              <a:ext uri="{FF2B5EF4-FFF2-40B4-BE49-F238E27FC236}">
                <a16:creationId xmlns:a16="http://schemas.microsoft.com/office/drawing/2014/main" id="{4D97B15D-66B1-53E7-33AC-4A7ECAB3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2" y="2276536"/>
            <a:ext cx="5734850" cy="4115374"/>
          </a:xfrm>
        </p:spPr>
      </p:pic>
    </p:spTree>
    <p:extLst>
      <p:ext uri="{BB962C8B-B14F-4D97-AF65-F5344CB8AC3E}">
        <p14:creationId xmlns:p14="http://schemas.microsoft.com/office/powerpoint/2010/main" val="1929294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CB9B-A59F-FF3E-7282-A32F50B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EBBD-7EC6-0F78-886D-EE0D2C45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What is class </a:t>
            </a:r>
            <a:r>
              <a:rPr lang="en-US" altLang="en-US" b="1" dirty="0">
                <a:ea typeface="ＭＳ Ｐゴシック" pitchFamily="34" charset="-128"/>
              </a:rPr>
              <a:t>Shape</a:t>
            </a:r>
            <a:r>
              <a:rPr lang="en-US" altLang="en-US" dirty="0">
                <a:ea typeface="ＭＳ Ｐゴシック" pitchFamily="34" charset="-128"/>
              </a:rPr>
              <a:t>?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Introduction to object-oriented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318F-B0E3-2EF3-6EC0-6893668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50A1-AAD0-B1B5-C70E-65CE7361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4ED61-5E1F-43BD-BA67-E9A9E2773B3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91FC11-F622-9DF9-121A-80C05BBBE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Display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66D394B-BF03-9A6F-0EE6-0AD7132E5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381500"/>
            <a:ext cx="9448800" cy="1943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Objects (such as graphs) are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attached to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a window.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The </a:t>
            </a:r>
            <a:r>
              <a:rPr lang="en-US" altLang="ja-JP" sz="2000" dirty="0">
                <a:ea typeface="ＭＳ Ｐゴシック" pitchFamily="34" charset="-128"/>
              </a:rPr>
              <a:t>“display engine” invokes  display commands</a:t>
            </a:r>
            <a:br>
              <a:rPr lang="en-US" altLang="ja-JP" sz="2000" dirty="0">
                <a:ea typeface="ＭＳ Ｐゴシック" pitchFamily="34" charset="-128"/>
              </a:rPr>
            </a:br>
            <a:r>
              <a:rPr lang="en-US" altLang="ja-JP" sz="2000" dirty="0">
                <a:ea typeface="ＭＳ Ｐゴシック" pitchFamily="34" charset="-128"/>
              </a:rPr>
              <a:t>(such as “draw line from x to y”) for the objects in a window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Objects such as Square contain vectors of lines, text, etc. for the window to draw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A44C8B4-5097-E19A-AB95-1380A664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0D957EF-D8B4-7896-4D93-908603BC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15D7E-B35B-4578-B655-27E0528E467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BE026B1-4097-537A-7146-AC20A6C6C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9600"/>
            <a:ext cx="15240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B27A32A6-BF96-730E-C630-88380E36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15240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</a:t>
            </a:r>
          </a:p>
        </p:txBody>
      </p:sp>
      <p:sp>
        <p:nvSpPr>
          <p:cNvPr id="11271" name="AutoShape 6">
            <a:extLst>
              <a:ext uri="{FF2B5EF4-FFF2-40B4-BE49-F238E27FC236}">
                <a16:creationId xmlns:a16="http://schemas.microsoft.com/office/drawing/2014/main" id="{0E33B2B2-EF50-85F8-0BB2-30533965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1752600" cy="685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73" name="AutoShape 9">
            <a:extLst>
              <a:ext uri="{FF2B5EF4-FFF2-40B4-BE49-F238E27FC236}">
                <a16:creationId xmlns:a16="http://schemas.microsoft.com/office/drawing/2014/main" id="{3FC61726-8EE4-1117-22F2-9114B1EE06D2}"/>
              </a:ext>
            </a:extLst>
          </p:cNvPr>
          <p:cNvCxnSpPr>
            <a:cxnSpLocks noChangeShapeType="1"/>
            <a:stCxn id="11269" idx="3"/>
            <a:endCxn id="11271" idx="1"/>
          </p:cNvCxnSpPr>
          <p:nvPr/>
        </p:nvCxnSpPr>
        <p:spPr bwMode="auto">
          <a:xfrm>
            <a:off x="3657600" y="1181100"/>
            <a:ext cx="1524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10">
            <a:extLst>
              <a:ext uri="{FF2B5EF4-FFF2-40B4-BE49-F238E27FC236}">
                <a16:creationId xmlns:a16="http://schemas.microsoft.com/office/drawing/2014/main" id="{1EA270DD-AA96-1ADB-D4EF-1DE87163C242}"/>
              </a:ext>
            </a:extLst>
          </p:cNvPr>
          <p:cNvCxnSpPr>
            <a:cxnSpLocks noChangeShapeType="1"/>
            <a:stCxn id="11270" idx="3"/>
            <a:endCxn id="11271" idx="1"/>
          </p:cNvCxnSpPr>
          <p:nvPr/>
        </p:nvCxnSpPr>
        <p:spPr bwMode="auto">
          <a:xfrm flipV="1">
            <a:off x="3886200" y="2552700"/>
            <a:ext cx="1295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>
            <a:extLst>
              <a:ext uri="{FF2B5EF4-FFF2-40B4-BE49-F238E27FC236}">
                <a16:creationId xmlns:a16="http://schemas.microsoft.com/office/drawing/2014/main" id="{E9E1A625-02E7-0834-40D6-0EB606FD9707}"/>
              </a:ext>
            </a:extLst>
          </p:cNvPr>
          <p:cNvCxnSpPr>
            <a:cxnSpLocks noChangeShapeType="1"/>
            <a:stCxn id="2" idx="2"/>
            <a:endCxn id="11271" idx="3"/>
          </p:cNvCxnSpPr>
          <p:nvPr/>
        </p:nvCxnSpPr>
        <p:spPr bwMode="auto">
          <a:xfrm flipH="1">
            <a:off x="6934200" y="1974852"/>
            <a:ext cx="1652907" cy="577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Text Box 14">
            <a:extLst>
              <a:ext uri="{FF2B5EF4-FFF2-40B4-BE49-F238E27FC236}">
                <a16:creationId xmlns:a16="http://schemas.microsoft.com/office/drawing/2014/main" id="{B040BDF0-F684-EBCD-FB04-355F4C40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549342"/>
            <a:ext cx="101194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attach()</a:t>
            </a:r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E19B803B-B47F-331E-CC8A-9FFDF309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50731"/>
            <a:ext cx="101194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attach()</a:t>
            </a: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43DB3189-2D38-CCA2-C3A4-FB429657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640" y="1982472"/>
            <a:ext cx="88396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F96066-2FF7-B603-093F-8FE6A6B8DE4F}"/>
              </a:ext>
            </a:extLst>
          </p:cNvPr>
          <p:cNvSpPr/>
          <p:nvPr/>
        </p:nvSpPr>
        <p:spPr>
          <a:xfrm>
            <a:off x="8587107" y="1174752"/>
            <a:ext cx="1622427" cy="1600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Display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Engine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FB21F04-6EE0-5B37-773A-6F086F27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Design note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D653B16-2602-4771-78E0-415E4BC33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9525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ideal of program design is to represent concepts directly in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We take this ideal very seriously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For 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Window</a:t>
            </a:r>
            <a:r>
              <a:rPr lang="en-US" altLang="en-US" sz="2000" dirty="0">
                <a:ea typeface="Times New Roman" pitchFamily="18" charset="0"/>
              </a:rPr>
              <a:t> – a window as we see it on the screen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Will look different on different operating systems (not our business)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Simple_window</a:t>
            </a:r>
            <a:r>
              <a:rPr lang="en-US" altLang="en-US" sz="2000" b="1" dirty="0">
                <a:ea typeface="Times New Roman" pitchFamily="18" charset="0"/>
              </a:rPr>
              <a:t> – </a:t>
            </a:r>
            <a:r>
              <a:rPr lang="en-US" altLang="en-US" sz="2000" dirty="0">
                <a:ea typeface="Times New Roman" pitchFamily="18" charset="0"/>
              </a:rPr>
              <a:t>a window with a “next button”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Line</a:t>
            </a:r>
            <a:r>
              <a:rPr lang="en-US" altLang="en-US" sz="2000" dirty="0">
                <a:ea typeface="Times New Roman" pitchFamily="18" charset="0"/>
              </a:rPr>
              <a:t> – a line as you see it in a window on the screen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Point</a:t>
            </a:r>
            <a:r>
              <a:rPr lang="en-US" altLang="en-US" sz="2000" dirty="0">
                <a:ea typeface="Times New Roman" pitchFamily="18" charset="0"/>
              </a:rPr>
              <a:t> – a coordinate 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Shape</a:t>
            </a:r>
            <a:r>
              <a:rPr lang="en-US" altLang="en-US" sz="2000" dirty="0">
                <a:ea typeface="Times New Roman" pitchFamily="18" charset="0"/>
              </a:rPr>
              <a:t> – what</a:t>
            </a:r>
            <a:r>
              <a:rPr lang="en-US" altLang="ja-JP" sz="2000" dirty="0">
                <a:ea typeface="ＭＳ Ｐゴシック" pitchFamily="34" charset="-128"/>
              </a:rPr>
              <a:t>’s common to shapes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(imperfectly explained for now; all details in Chapter 12)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Color</a:t>
            </a:r>
            <a:r>
              <a:rPr lang="en-US" altLang="en-US" sz="2000" dirty="0">
                <a:ea typeface="Times New Roman" pitchFamily="18" charset="0"/>
              </a:rPr>
              <a:t> – as you see it on the screen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41BC-FA4F-210B-3A73-2836307D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9B806-9244-E0F2-06C9-CC8D16F2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0B8B9-2815-4395-884B-F7C727737873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6ADAC01-A121-F1CF-7FC1-1EE6DEFB8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Point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B2DE6C7-D6EB-BAF5-4F0B-F2ED96DBE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99060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namespace </a:t>
            </a:r>
            <a:r>
              <a:rPr lang="en-US" altLang="en-US" sz="2000" b="1" dirty="0" err="1">
                <a:ea typeface="ＭＳ Ｐゴシック" pitchFamily="34" charset="-128"/>
              </a:rPr>
              <a:t>Graph_lib</a:t>
            </a:r>
            <a:r>
              <a:rPr lang="en-US" altLang="en-US" sz="2000" b="1" dirty="0">
                <a:ea typeface="ＭＳ Ｐゴシック" pitchFamily="34" charset="-128"/>
              </a:rPr>
              <a:t> {		// </a:t>
            </a:r>
            <a:r>
              <a:rPr lang="en-US" altLang="en-US" sz="2000" i="1" dirty="0">
                <a:ea typeface="ＭＳ Ｐゴシック" pitchFamily="34" charset="-128"/>
              </a:rPr>
              <a:t>our graphics interface is in </a:t>
            </a:r>
            <a:r>
              <a:rPr lang="en-US" altLang="en-US" sz="2000" i="1" dirty="0" err="1">
                <a:ea typeface="ＭＳ Ｐゴシック" pitchFamily="34" charset="-128"/>
              </a:rPr>
              <a:t>Graph_lib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struct Point  {	        	// </a:t>
            </a:r>
            <a:r>
              <a:rPr lang="en-US" altLang="en-US" sz="2000" i="1" dirty="0">
                <a:ea typeface="ＭＳ Ｐゴシック" pitchFamily="34" charset="-128"/>
              </a:rPr>
              <a:t>a Point is simply a pair of </a:t>
            </a:r>
            <a:r>
              <a:rPr lang="en-US" altLang="en-US" sz="2000" i="1" dirty="0" err="1">
                <a:ea typeface="ＭＳ Ｐゴシック" pitchFamily="34" charset="-128"/>
              </a:rPr>
              <a:t>ints</a:t>
            </a:r>
            <a:r>
              <a:rPr lang="en-US" altLang="en-US" sz="2000" i="1" dirty="0">
                <a:ea typeface="ＭＳ Ｐゴシック" pitchFamily="34" charset="-128"/>
              </a:rPr>
              <a:t> (the coordinates)</a:t>
            </a:r>
            <a:r>
              <a:rPr lang="en-US" altLang="en-US" sz="2000" b="1" dirty="0">
                <a:ea typeface="ＭＳ Ｐゴシック" pitchFamily="34" charset="-128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	int x, y;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};			// </a:t>
            </a:r>
            <a:r>
              <a:rPr lang="en-US" altLang="en-US" sz="2000" i="1" dirty="0">
                <a:ea typeface="ＭＳ Ｐゴシック" pitchFamily="34" charset="-128"/>
              </a:rPr>
              <a:t>Note the </a:t>
            </a:r>
            <a:r>
              <a:rPr lang="en-US" altLang="en-US" sz="2000" b="1" i="1" dirty="0">
                <a:ea typeface="ＭＳ Ｐゴシック" pitchFamily="34" charset="-128"/>
              </a:rPr>
              <a:t>';’</a:t>
            </a:r>
          </a:p>
          <a:p>
            <a:pPr eaLnBrk="1" hangingPunct="1">
              <a:buFontTx/>
              <a:buNone/>
              <a:defRPr/>
            </a:pP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i="1" dirty="0">
                <a:ea typeface="ＭＳ Ｐゴシック" pitchFamily="34" charset="-128"/>
              </a:rPr>
              <a:t>	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we can compare points: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i="1" dirty="0">
                <a:ea typeface="ＭＳ Ｐゴシック" pitchFamily="34" charset="-128"/>
              </a:rPr>
              <a:t>		</a:t>
            </a:r>
            <a:r>
              <a:rPr lang="en-US" altLang="en-US" sz="2000" b="1" dirty="0">
                <a:ea typeface="ＭＳ Ｐゴシック" pitchFamily="34" charset="-128"/>
              </a:rPr>
              <a:t>bool operator==(Point a, Point b) { return </a:t>
            </a:r>
            <a:r>
              <a:rPr lang="en-US" altLang="en-US" sz="2000" b="1" dirty="0" err="1">
                <a:ea typeface="ＭＳ Ｐゴシック" pitchFamily="34" charset="-128"/>
              </a:rPr>
              <a:t>a.x</a:t>
            </a:r>
            <a:r>
              <a:rPr lang="en-US" altLang="en-US" sz="2000" b="1" dirty="0">
                <a:ea typeface="ＭＳ Ｐゴシック" pitchFamily="34" charset="-128"/>
              </a:rPr>
              <a:t>==</a:t>
            </a:r>
            <a:r>
              <a:rPr lang="en-US" altLang="en-US" sz="2000" b="1" dirty="0" err="1">
                <a:ea typeface="ＭＳ Ｐゴシック" pitchFamily="34" charset="-128"/>
              </a:rPr>
              <a:t>b.x</a:t>
            </a:r>
            <a:r>
              <a:rPr lang="en-US" altLang="en-US" sz="2000" b="1" dirty="0">
                <a:ea typeface="ＭＳ Ｐゴシック" pitchFamily="34" charset="-128"/>
              </a:rPr>
              <a:t> &amp;&amp; </a:t>
            </a:r>
            <a:r>
              <a:rPr lang="en-US" altLang="en-US" sz="2000" b="1" dirty="0" err="1">
                <a:ea typeface="ＭＳ Ｐゴシック" pitchFamily="34" charset="-128"/>
              </a:rPr>
              <a:t>a.y</a:t>
            </a:r>
            <a:r>
              <a:rPr lang="en-US" altLang="en-US" sz="2000" b="1" dirty="0">
                <a:ea typeface="ＭＳ Ｐゴシック" pitchFamily="34" charset="-128"/>
              </a:rPr>
              <a:t>==</a:t>
            </a:r>
            <a:r>
              <a:rPr lang="en-US" altLang="en-US" sz="2000" b="1" dirty="0" err="1">
                <a:ea typeface="ＭＳ Ｐゴシック" pitchFamily="34" charset="-128"/>
              </a:rPr>
              <a:t>b.y</a:t>
            </a:r>
            <a:r>
              <a:rPr lang="en-US" altLang="en-US" sz="2000" b="1" dirty="0">
                <a:ea typeface="ＭＳ Ｐゴシック" pitchFamily="34" charset="-128"/>
              </a:rPr>
              <a:t>;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bool operator!=(Point a, Point b) { return !(a==b); }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231B-5917-26EF-632B-7714390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B1B300-15F6-6B45-0096-9E916729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47F1A-99F9-48CD-B1D2-4D79B7BFDFE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4C27456-B575-52CA-22F4-9639201F4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F9D53D1-E5C6-4AFD-717A-8A3F248B2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9440" y="914400"/>
            <a:ext cx="9372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Shape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>
                <a:ea typeface="+mn-ea"/>
              </a:rPr>
              <a:t>	</a:t>
            </a:r>
            <a:r>
              <a:rPr lang="en-US" sz="2000" b="1" dirty="0">
                <a:ea typeface="+mn-ea"/>
              </a:rPr>
              <a:t>//</a:t>
            </a:r>
            <a:r>
              <a:rPr lang="en-US" sz="2000" b="1" i="1" dirty="0">
                <a:ea typeface="+mn-ea"/>
              </a:rPr>
              <a:t> </a:t>
            </a:r>
            <a:r>
              <a:rPr lang="en-US" sz="2000" dirty="0">
                <a:ea typeface="+mn-ea"/>
              </a:rPr>
              <a:t>can </a:t>
            </a:r>
            <a:r>
              <a:rPr lang="en-US" sz="2000" i="1" dirty="0">
                <a:ea typeface="+mn-ea"/>
              </a:rPr>
              <a:t>hold part of the representation of  a Shape</a:t>
            </a:r>
            <a:endParaRPr lang="en-US" sz="2000" b="1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>
                <a:ea typeface="+mn-ea"/>
              </a:rPr>
              <a:t>	</a:t>
            </a:r>
            <a:r>
              <a:rPr lang="en-US" sz="2000" b="1" dirty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knows how to display Shapes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i="1" dirty="0"/>
              <a:t>	</a:t>
            </a:r>
            <a:r>
              <a:rPr lang="en-US" sz="2000" b="1" dirty="0"/>
              <a:t>//  </a:t>
            </a:r>
            <a:r>
              <a:rPr lang="en-US" sz="2000" i="1" dirty="0"/>
              <a:t>A Line can be represented (in a Shape) as two Points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struct Line : Shape { 	// </a:t>
            </a:r>
            <a:r>
              <a:rPr lang="en-US" sz="2000" i="1" dirty="0">
                <a:ea typeface="+mn-ea"/>
              </a:rPr>
              <a:t>a </a:t>
            </a:r>
            <a:r>
              <a:rPr lang="en-US" sz="2000" b="1" i="1" dirty="0">
                <a:ea typeface="+mn-ea"/>
              </a:rPr>
              <a:t>Line </a:t>
            </a:r>
            <a:r>
              <a:rPr lang="en-US" sz="2000" i="1" dirty="0">
                <a:ea typeface="+mn-ea"/>
              </a:rPr>
              <a:t>is a</a:t>
            </a:r>
            <a:r>
              <a:rPr lang="en-US" sz="2000" b="1" i="1" dirty="0">
                <a:ea typeface="+mn-ea"/>
              </a:rPr>
              <a:t> Shape </a:t>
            </a:r>
            <a:r>
              <a:rPr lang="en-US" sz="2000" i="1" dirty="0">
                <a:ea typeface="+mn-ea"/>
              </a:rPr>
              <a:t>defined by just two</a:t>
            </a:r>
            <a:r>
              <a:rPr lang="en-US" sz="2000" b="1" i="1" dirty="0">
                <a:ea typeface="+mn-ea"/>
              </a:rPr>
              <a:t> Points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Line(Point p1, Point p2) { add(p1);  add(p2); }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b="1" dirty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7F88-4707-A704-EFA6-E1FE65D9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6E1958-1B88-C4AA-0B4E-19C45E06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BF6ADF-7831-46B3-A093-2644822D192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B8E6D-DA6B-9E46-7AC6-94719D23B0CC}"/>
              </a:ext>
            </a:extLst>
          </p:cNvPr>
          <p:cNvSpPr txBox="1"/>
          <p:nvPr/>
        </p:nvSpPr>
        <p:spPr>
          <a:xfrm>
            <a:off x="3627120" y="4320641"/>
            <a:ext cx="8534400" cy="2005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Terminology: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Lines </a:t>
            </a:r>
            <a:r>
              <a:rPr lang="en-US" altLang="ja-JP" sz="1800" dirty="0">
                <a:ea typeface="ＭＳ Ｐゴシック" pitchFamily="34" charset="-128"/>
              </a:rPr>
              <a:t>“is derived from” Shape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Lines </a:t>
            </a:r>
            <a:r>
              <a:rPr lang="en-US" altLang="ja-JP" sz="1800" dirty="0">
                <a:ea typeface="ＭＳ Ｐゴシック" pitchFamily="34" charset="-128"/>
              </a:rPr>
              <a:t>“inherits from” Shape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Lines “is a kind of</a:t>
            </a:r>
            <a:r>
              <a:rPr lang="en-US" altLang="ja-JP" sz="1800" dirty="0">
                <a:ea typeface="ＭＳ Ｐゴシック" pitchFamily="34" charset="-128"/>
              </a:rPr>
              <a:t>” Shape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Shape </a:t>
            </a:r>
            <a:r>
              <a:rPr lang="en-US" altLang="ja-JP" sz="1800" dirty="0">
                <a:ea typeface="ＭＳ Ｐゴシック" pitchFamily="34" charset="-128"/>
              </a:rPr>
              <a:t>“is the base” of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This is the key to what is called </a:t>
            </a:r>
            <a:r>
              <a:rPr lang="ja-JP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object-oriented programming</a:t>
            </a:r>
            <a:r>
              <a:rPr lang="ja-JP" altLang="en-US" sz="2400" dirty="0">
                <a:ea typeface="ＭＳ Ｐゴシック" pitchFamily="34" charset="-128"/>
              </a:rPr>
              <a:t>”</a:t>
            </a:r>
            <a:endParaRPr lang="en-US" altLang="ja-JP" sz="2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We</a:t>
            </a:r>
            <a:r>
              <a:rPr lang="en-US" altLang="ja-JP" sz="1800" dirty="0">
                <a:ea typeface="ＭＳ Ｐゴシック" pitchFamily="34" charset="-128"/>
              </a:rPr>
              <a:t>’ll get back to this in Chapter 12</a:t>
            </a:r>
            <a:endParaRPr lang="en-US" altLang="en-US" sz="1800" dirty="0"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E2A157D-4DBB-3B32-36CD-4CC1BF6E1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 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2E7FC4C-3932-8694-A81A-D98D32450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11201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draw two lines: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using namespace </a:t>
            </a:r>
            <a:r>
              <a:rPr lang="en-US" altLang="en-US" sz="2000" b="1" dirty="0" err="1">
                <a:ea typeface="ＭＳ Ｐゴシック" pitchFamily="34" charset="-128"/>
              </a:rPr>
              <a:t>Graph_lib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Simple_window</a:t>
            </a:r>
            <a:r>
              <a:rPr lang="en-US" altLang="en-US" sz="2000" b="1" dirty="0">
                <a:ea typeface="ＭＳ Ｐゴシック" pitchFamily="34" charset="-128"/>
              </a:rPr>
              <a:t> win{Point{100,100},600,400,“Two lines"};	// </a:t>
            </a:r>
            <a:r>
              <a:rPr lang="en-US" altLang="en-US" sz="2000" i="1" dirty="0">
                <a:ea typeface="ＭＳ Ｐゴシック" pitchFamily="34" charset="-128"/>
              </a:rPr>
              <a:t>make a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window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 horizontal {Point {200,100},Point{200,100}};			// </a:t>
            </a:r>
            <a:r>
              <a:rPr lang="en-US" altLang="en-US" sz="2000" i="1" dirty="0">
                <a:ea typeface="ＭＳ Ｐゴシック" pitchFamily="34" charset="-128"/>
              </a:rPr>
              <a:t>make a horizontal line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 vertical {Point{150,50},Point{150,150}};			// </a:t>
            </a:r>
            <a:r>
              <a:rPr lang="en-US" altLang="en-US" sz="2000" i="1" dirty="0">
                <a:ea typeface="ＭＳ Ｐゴシック" pitchFamily="34" charset="-128"/>
              </a:rPr>
              <a:t>make a vertical line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(horizontal);						// </a:t>
            </a:r>
            <a:r>
              <a:rPr lang="en-US" altLang="en-US" sz="2000" i="1" dirty="0">
                <a:ea typeface="ＭＳ Ｐゴシック" pitchFamily="34" charset="-128"/>
              </a:rPr>
              <a:t>attach the lines to the window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(vertical);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						// </a:t>
            </a:r>
            <a:r>
              <a:rPr lang="en-US" altLang="en-US" sz="2000" i="1" dirty="0">
                <a:ea typeface="ＭＳ Ｐゴシック" pitchFamily="34" charset="-128"/>
              </a:rPr>
              <a:t>Display!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1D75-D065-9D3F-8D96-4086444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7A87EF-03B6-6111-D891-D161383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E4D2D-C02C-4BA6-BD76-331265B3963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E2A157D-4DBB-3B32-36CD-4CC1BF6E1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Line 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2E7FC4C-3932-8694-A81A-D98D32450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1127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using namespace </a:t>
            </a:r>
            <a:r>
              <a:rPr lang="en-US" altLang="en-US" sz="2000" b="1" dirty="0" err="1">
                <a:ea typeface="ＭＳ Ｐゴシック" pitchFamily="34" charset="-128"/>
              </a:rPr>
              <a:t>Graph_lib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5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Simple_window</a:t>
            </a:r>
            <a:r>
              <a:rPr lang="en-US" altLang="en-US" sz="2000" b="1" dirty="0">
                <a:ea typeface="ＭＳ Ｐゴシック" pitchFamily="34" charset="-128"/>
              </a:rPr>
              <a:t> win{Point{100,100},600,400,“Two lines"};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 horizontal {Point {200,100},Point{200,100}};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 vertical {Point{150,50},Point{150,150}};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(horizontal);					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(vertical);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		</a:t>
            </a:r>
            <a:endParaRPr lang="en-US" altLang="en-US" sz="2000" i="1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1D75-D065-9D3F-8D96-4086444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7A87EF-03B6-6111-D891-D161383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E4D2D-C02C-4BA6-BD76-331265B3963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CEC336-C8F3-42FF-65BF-77D33AD7A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20656"/>
            <a:ext cx="573485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6563"/>
      </p:ext>
    </p:extLst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3982</TotalTime>
  <Words>3326</Words>
  <Application>Microsoft Office PowerPoint</Application>
  <PresentationFormat>Widescreen</PresentationFormat>
  <Paragraphs>443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PGothic</vt:lpstr>
      <vt:lpstr>Aptos</vt:lpstr>
      <vt:lpstr>Aptos Display</vt:lpstr>
      <vt:lpstr>Arial</vt:lpstr>
      <vt:lpstr>Calibri</vt:lpstr>
      <vt:lpstr>Times New Roman</vt:lpstr>
      <vt:lpstr>Times-Italic</vt:lpstr>
      <vt:lpstr>Wingdings</vt:lpstr>
      <vt:lpstr>PPP3</vt:lpstr>
      <vt:lpstr>Chapter 11 – Graphics Classes</vt:lpstr>
      <vt:lpstr>Abstract</vt:lpstr>
      <vt:lpstr>Overview</vt:lpstr>
      <vt:lpstr>Display model</vt:lpstr>
      <vt:lpstr>Design note</vt:lpstr>
      <vt:lpstr>Point</vt:lpstr>
      <vt:lpstr>Line</vt:lpstr>
      <vt:lpstr>Line example</vt:lpstr>
      <vt:lpstr>Line example</vt:lpstr>
      <vt:lpstr>Line example</vt:lpstr>
      <vt:lpstr>Lines</vt:lpstr>
      <vt:lpstr>Lines Example</vt:lpstr>
      <vt:lpstr>Implementation: Lines</vt:lpstr>
      <vt:lpstr>Implementation: Lines</vt:lpstr>
      <vt:lpstr>Draw a grid (Why bother with Lines when we have Line?)</vt:lpstr>
      <vt:lpstr>Draw red grid</vt:lpstr>
      <vt:lpstr>Color</vt:lpstr>
      <vt:lpstr>Color</vt:lpstr>
      <vt:lpstr>Example: colored fat dash grid</vt:lpstr>
      <vt:lpstr>Line_style</vt:lpstr>
      <vt:lpstr>Polylines</vt:lpstr>
      <vt:lpstr>Open_polyline</vt:lpstr>
      <vt:lpstr>Closed_polyline</vt:lpstr>
      <vt:lpstr>Closed_polyline</vt:lpstr>
      <vt:lpstr>Text</vt:lpstr>
      <vt:lpstr>Add text</vt:lpstr>
      <vt:lpstr>Font</vt:lpstr>
      <vt:lpstr>Color matrix (32*8)</vt:lpstr>
      <vt:lpstr>Color matrix (32*8)</vt:lpstr>
      <vt:lpstr>There are more Shapes – and you can make your own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80</cp:revision>
  <dcterms:created xsi:type="dcterms:W3CDTF">1601-01-01T00:00:00Z</dcterms:created>
  <dcterms:modified xsi:type="dcterms:W3CDTF">2024-04-03T19:56:49Z</dcterms:modified>
</cp:coreProperties>
</file>