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56" r:id="rId2"/>
    <p:sldId id="328" r:id="rId3"/>
    <p:sldId id="301" r:id="rId4"/>
    <p:sldId id="304" r:id="rId5"/>
    <p:sldId id="303" r:id="rId6"/>
    <p:sldId id="302" r:id="rId7"/>
    <p:sldId id="300" r:id="rId8"/>
    <p:sldId id="347" r:id="rId9"/>
    <p:sldId id="348" r:id="rId10"/>
    <p:sldId id="354" r:id="rId11"/>
    <p:sldId id="345" r:id="rId12"/>
    <p:sldId id="349" r:id="rId13"/>
    <p:sldId id="314" r:id="rId14"/>
    <p:sldId id="320" r:id="rId15"/>
    <p:sldId id="325" r:id="rId16"/>
    <p:sldId id="350" r:id="rId17"/>
    <p:sldId id="351" r:id="rId18"/>
    <p:sldId id="326" r:id="rId19"/>
    <p:sldId id="352" r:id="rId20"/>
    <p:sldId id="327" r:id="rId21"/>
    <p:sldId id="353" r:id="rId22"/>
    <p:sldId id="355" r:id="rId23"/>
    <p:sldId id="313" r:id="rId24"/>
    <p:sldId id="311" r:id="rId25"/>
    <p:sldId id="346" r:id="rId26"/>
    <p:sldId id="315" r:id="rId27"/>
    <p:sldId id="336" r:id="rId28"/>
    <p:sldId id="338" r:id="rId29"/>
    <p:sldId id="341" r:id="rId30"/>
    <p:sldId id="343" r:id="rId31"/>
    <p:sldId id="340" r:id="rId32"/>
    <p:sldId id="337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2FC26D-A3C5-4DD9-A2AE-3EF7A45B7E0F}" v="163" dt="2024-04-26T00:45:11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20" y="4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FC2FC26D-A3C5-4DD9-A2AE-3EF7A45B7E0F}"/>
    <pc:docChg chg="undo custSel addSld delSld modSld sldOrd">
      <pc:chgData name="Bjarne Stroustrup" userId="feda092f62fc381e" providerId="LiveId" clId="{FC2FC26D-A3C5-4DD9-A2AE-3EF7A45B7E0F}" dt="2024-04-26T00:46:13.204" v="6517" actId="2696"/>
      <pc:docMkLst>
        <pc:docMk/>
      </pc:docMkLst>
      <pc:sldChg chg="modSp mod ord">
        <pc:chgData name="Bjarne Stroustrup" userId="feda092f62fc381e" providerId="LiveId" clId="{FC2FC26D-A3C5-4DD9-A2AE-3EF7A45B7E0F}" dt="2024-04-25T14:45:34.331" v="986" actId="20577"/>
        <pc:sldMkLst>
          <pc:docMk/>
          <pc:sldMk cId="0" sldId="300"/>
        </pc:sldMkLst>
        <pc:spChg chg="mod">
          <ac:chgData name="Bjarne Stroustrup" userId="feda092f62fc381e" providerId="LiveId" clId="{FC2FC26D-A3C5-4DD9-A2AE-3EF7A45B7E0F}" dt="2024-04-25T14:45:34.331" v="986" actId="20577"/>
          <ac:spMkLst>
            <pc:docMk/>
            <pc:sldMk cId="0" sldId="300"/>
            <ac:spMk id="95235" creationId="{F62C8732-2BE4-C964-EE5F-24A991AD8969}"/>
          </ac:spMkLst>
        </pc:spChg>
      </pc:sldChg>
      <pc:sldChg chg="modSp mod ord">
        <pc:chgData name="Bjarne Stroustrup" userId="feda092f62fc381e" providerId="LiveId" clId="{FC2FC26D-A3C5-4DD9-A2AE-3EF7A45B7E0F}" dt="2024-04-25T14:44:29.887" v="918" actId="20577"/>
        <pc:sldMkLst>
          <pc:docMk/>
          <pc:sldMk cId="0" sldId="301"/>
        </pc:sldMkLst>
        <pc:spChg chg="mod">
          <ac:chgData name="Bjarne Stroustrup" userId="feda092f62fc381e" providerId="LiveId" clId="{FC2FC26D-A3C5-4DD9-A2AE-3EF7A45B7E0F}" dt="2024-04-25T14:44:29.887" v="918" actId="20577"/>
          <ac:spMkLst>
            <pc:docMk/>
            <pc:sldMk cId="0" sldId="301"/>
            <ac:spMk id="96259" creationId="{6A7A44CD-A123-2D1C-D552-2277C80A2FCC}"/>
          </ac:spMkLst>
        </pc:spChg>
      </pc:sldChg>
      <pc:sldChg chg="modSp mod">
        <pc:chgData name="Bjarne Stroustrup" userId="feda092f62fc381e" providerId="LiveId" clId="{FC2FC26D-A3C5-4DD9-A2AE-3EF7A45B7E0F}" dt="2024-04-26T00:25:45.832" v="5994" actId="113"/>
        <pc:sldMkLst>
          <pc:docMk/>
          <pc:sldMk cId="0" sldId="302"/>
        </pc:sldMkLst>
        <pc:spChg chg="mod">
          <ac:chgData name="Bjarne Stroustrup" userId="feda092f62fc381e" providerId="LiveId" clId="{FC2FC26D-A3C5-4DD9-A2AE-3EF7A45B7E0F}" dt="2024-04-24T22:49:35.958" v="484" actId="20577"/>
          <ac:spMkLst>
            <pc:docMk/>
            <pc:sldMk cId="0" sldId="302"/>
            <ac:spMk id="97282" creationId="{EF888292-B7C6-D9E3-BAE3-61BA769AD89F}"/>
          </ac:spMkLst>
        </pc:spChg>
        <pc:spChg chg="mod">
          <ac:chgData name="Bjarne Stroustrup" userId="feda092f62fc381e" providerId="LiveId" clId="{FC2FC26D-A3C5-4DD9-A2AE-3EF7A45B7E0F}" dt="2024-04-26T00:25:45.832" v="5994" actId="113"/>
          <ac:spMkLst>
            <pc:docMk/>
            <pc:sldMk cId="0" sldId="302"/>
            <ac:spMk id="97283" creationId="{44BB988C-5F00-12A4-9D63-F2A1EAD444AD}"/>
          </ac:spMkLst>
        </pc:spChg>
      </pc:sldChg>
      <pc:sldChg chg="addSp delSp modSp mod">
        <pc:chgData name="Bjarne Stroustrup" userId="feda092f62fc381e" providerId="LiveId" clId="{FC2FC26D-A3C5-4DD9-A2AE-3EF7A45B7E0F}" dt="2024-04-26T00:25:33.243" v="5993" actId="20577"/>
        <pc:sldMkLst>
          <pc:docMk/>
          <pc:sldMk cId="0" sldId="303"/>
        </pc:sldMkLst>
        <pc:spChg chg="add mod">
          <ac:chgData name="Bjarne Stroustrup" userId="feda092f62fc381e" providerId="LiveId" clId="{FC2FC26D-A3C5-4DD9-A2AE-3EF7A45B7E0F}" dt="2024-04-24T22:29:43.311" v="134" actId="1076"/>
          <ac:spMkLst>
            <pc:docMk/>
            <pc:sldMk cId="0" sldId="303"/>
            <ac:spMk id="2" creationId="{9580EBE0-592B-774C-D249-DEEDFF1AD5BE}"/>
          </ac:spMkLst>
        </pc:spChg>
        <pc:spChg chg="add mod">
          <ac:chgData name="Bjarne Stroustrup" userId="feda092f62fc381e" providerId="LiveId" clId="{FC2FC26D-A3C5-4DD9-A2AE-3EF7A45B7E0F}" dt="2024-04-24T22:28:11.946" v="109" actId="20577"/>
          <ac:spMkLst>
            <pc:docMk/>
            <pc:sldMk cId="0" sldId="303"/>
            <ac:spMk id="3" creationId="{75D798BD-F4EA-E390-4EA3-15E254EDB1E9}"/>
          </ac:spMkLst>
        </pc:spChg>
        <pc:spChg chg="add mod">
          <ac:chgData name="Bjarne Stroustrup" userId="feda092f62fc381e" providerId="LiveId" clId="{FC2FC26D-A3C5-4DD9-A2AE-3EF7A45B7E0F}" dt="2024-04-26T00:14:19.737" v="5848" actId="113"/>
          <ac:spMkLst>
            <pc:docMk/>
            <pc:sldMk cId="0" sldId="303"/>
            <ac:spMk id="6" creationId="{A7B82528-E44C-2FCE-0A89-30E73C72FC7D}"/>
          </ac:spMkLst>
        </pc:spChg>
        <pc:spChg chg="add mod">
          <ac:chgData name="Bjarne Stroustrup" userId="feda092f62fc381e" providerId="LiveId" clId="{FC2FC26D-A3C5-4DD9-A2AE-3EF7A45B7E0F}" dt="2024-04-26T00:14:15.570" v="5847" actId="113"/>
          <ac:spMkLst>
            <pc:docMk/>
            <pc:sldMk cId="0" sldId="303"/>
            <ac:spMk id="7" creationId="{64A118A7-776E-AD49-A2E2-B9A8B29DDA82}"/>
          </ac:spMkLst>
        </pc:spChg>
        <pc:spChg chg="del">
          <ac:chgData name="Bjarne Stroustrup" userId="feda092f62fc381e" providerId="LiveId" clId="{FC2FC26D-A3C5-4DD9-A2AE-3EF7A45B7E0F}" dt="2024-04-24T22:22:27.769" v="35" actId="478"/>
          <ac:spMkLst>
            <pc:docMk/>
            <pc:sldMk cId="0" sldId="303"/>
            <ac:spMk id="8198" creationId="{79559F77-3D1C-F53B-93DE-0FCBE8A497E7}"/>
          </ac:spMkLst>
        </pc:spChg>
        <pc:spChg chg="del mod">
          <ac:chgData name="Bjarne Stroustrup" userId="feda092f62fc381e" providerId="LiveId" clId="{FC2FC26D-A3C5-4DD9-A2AE-3EF7A45B7E0F}" dt="2024-04-24T22:22:41.413" v="38" actId="478"/>
          <ac:spMkLst>
            <pc:docMk/>
            <pc:sldMk cId="0" sldId="303"/>
            <ac:spMk id="8199" creationId="{B4E102CC-9088-F641-16F8-7ACC402BA3FD}"/>
          </ac:spMkLst>
        </pc:spChg>
        <pc:spChg chg="del">
          <ac:chgData name="Bjarne Stroustrup" userId="feda092f62fc381e" providerId="LiveId" clId="{FC2FC26D-A3C5-4DD9-A2AE-3EF7A45B7E0F}" dt="2024-04-24T22:22:27.769" v="35" actId="478"/>
          <ac:spMkLst>
            <pc:docMk/>
            <pc:sldMk cId="0" sldId="303"/>
            <ac:spMk id="8200" creationId="{62A8D963-CA4F-7F7D-8004-FF8CD6DDA8DC}"/>
          </ac:spMkLst>
        </pc:spChg>
        <pc:spChg chg="del">
          <ac:chgData name="Bjarne Stroustrup" userId="feda092f62fc381e" providerId="LiveId" clId="{FC2FC26D-A3C5-4DD9-A2AE-3EF7A45B7E0F}" dt="2024-04-24T22:22:27.769" v="35" actId="478"/>
          <ac:spMkLst>
            <pc:docMk/>
            <pc:sldMk cId="0" sldId="303"/>
            <ac:spMk id="8201" creationId="{CABE403C-093F-7AB2-D3AC-0A991D37FF70}"/>
          </ac:spMkLst>
        </pc:spChg>
        <pc:spChg chg="del">
          <ac:chgData name="Bjarne Stroustrup" userId="feda092f62fc381e" providerId="LiveId" clId="{FC2FC26D-A3C5-4DD9-A2AE-3EF7A45B7E0F}" dt="2024-04-24T22:22:45.704" v="39" actId="478"/>
          <ac:spMkLst>
            <pc:docMk/>
            <pc:sldMk cId="0" sldId="303"/>
            <ac:spMk id="8203" creationId="{328B6A6B-C020-F966-E2A3-7E5A2D0CD2D7}"/>
          </ac:spMkLst>
        </pc:spChg>
        <pc:spChg chg="del">
          <ac:chgData name="Bjarne Stroustrup" userId="feda092f62fc381e" providerId="LiveId" clId="{FC2FC26D-A3C5-4DD9-A2AE-3EF7A45B7E0F}" dt="2024-04-24T22:22:32.106" v="36" actId="478"/>
          <ac:spMkLst>
            <pc:docMk/>
            <pc:sldMk cId="0" sldId="303"/>
            <ac:spMk id="8206" creationId="{3FCE03C1-2F01-56C7-2F17-E322ADC9631E}"/>
          </ac:spMkLst>
        </pc:spChg>
        <pc:spChg chg="mod">
          <ac:chgData name="Bjarne Stroustrup" userId="feda092f62fc381e" providerId="LiveId" clId="{FC2FC26D-A3C5-4DD9-A2AE-3EF7A45B7E0F}" dt="2024-04-26T00:25:33.243" v="5993" actId="20577"/>
          <ac:spMkLst>
            <pc:docMk/>
            <pc:sldMk cId="0" sldId="303"/>
            <ac:spMk id="98307" creationId="{D4E19629-F658-3F04-24DF-ABA6F226633A}"/>
          </ac:spMkLst>
        </pc:spChg>
        <pc:cxnChg chg="add mod">
          <ac:chgData name="Bjarne Stroustrup" userId="feda092f62fc381e" providerId="LiveId" clId="{FC2FC26D-A3C5-4DD9-A2AE-3EF7A45B7E0F}" dt="2024-04-24T22:29:43.311" v="134" actId="1076"/>
          <ac:cxnSpMkLst>
            <pc:docMk/>
            <pc:sldMk cId="0" sldId="303"/>
            <ac:cxnSpMk id="5" creationId="{4FBD9394-93F1-FBBE-6FE4-CC4D41B57A1F}"/>
          </ac:cxnSpMkLst>
        </pc:cxnChg>
        <pc:cxnChg chg="del">
          <ac:chgData name="Bjarne Stroustrup" userId="feda092f62fc381e" providerId="LiveId" clId="{FC2FC26D-A3C5-4DD9-A2AE-3EF7A45B7E0F}" dt="2024-04-24T22:22:45.704" v="39" actId="478"/>
          <ac:cxnSpMkLst>
            <pc:docMk/>
            <pc:sldMk cId="0" sldId="303"/>
            <ac:cxnSpMk id="8202" creationId="{3664C93C-D0F7-4024-98AD-69B9B6A9DA8F}"/>
          </ac:cxnSpMkLst>
        </pc:cxnChg>
        <pc:cxnChg chg="del">
          <ac:chgData name="Bjarne Stroustrup" userId="feda092f62fc381e" providerId="LiveId" clId="{FC2FC26D-A3C5-4DD9-A2AE-3EF7A45B7E0F}" dt="2024-04-24T22:22:32.106" v="36" actId="478"/>
          <ac:cxnSpMkLst>
            <pc:docMk/>
            <pc:sldMk cId="0" sldId="303"/>
            <ac:cxnSpMk id="8204" creationId="{C5C15DBD-02D9-C6A4-0356-50AA3D614D8A}"/>
          </ac:cxnSpMkLst>
        </pc:cxnChg>
        <pc:cxnChg chg="del">
          <ac:chgData name="Bjarne Stroustrup" userId="feda092f62fc381e" providerId="LiveId" clId="{FC2FC26D-A3C5-4DD9-A2AE-3EF7A45B7E0F}" dt="2024-04-24T22:22:27.769" v="35" actId="478"/>
          <ac:cxnSpMkLst>
            <pc:docMk/>
            <pc:sldMk cId="0" sldId="303"/>
            <ac:cxnSpMk id="8205" creationId="{AA3580A5-8CE0-A7F3-4291-64687ED1CC17}"/>
          </ac:cxnSpMkLst>
        </pc:cxnChg>
      </pc:sldChg>
      <pc:sldChg chg="modSp mod">
        <pc:chgData name="Bjarne Stroustrup" userId="feda092f62fc381e" providerId="LiveId" clId="{FC2FC26D-A3C5-4DD9-A2AE-3EF7A45B7E0F}" dt="2024-04-25T14:39:41.841" v="866" actId="20577"/>
        <pc:sldMkLst>
          <pc:docMk/>
          <pc:sldMk cId="0" sldId="304"/>
        </pc:sldMkLst>
        <pc:spChg chg="mod">
          <ac:chgData name="Bjarne Stroustrup" userId="feda092f62fc381e" providerId="LiveId" clId="{FC2FC26D-A3C5-4DD9-A2AE-3EF7A45B7E0F}" dt="2024-04-25T14:39:41.841" v="866" actId="20577"/>
          <ac:spMkLst>
            <pc:docMk/>
            <pc:sldMk cId="0" sldId="304"/>
            <ac:spMk id="99331" creationId="{8E5CA432-1A27-40EC-054F-63661BE2CF7B}"/>
          </ac:spMkLst>
        </pc:spChg>
      </pc:sldChg>
      <pc:sldChg chg="del">
        <pc:chgData name="Bjarne Stroustrup" userId="feda092f62fc381e" providerId="LiveId" clId="{FC2FC26D-A3C5-4DD9-A2AE-3EF7A45B7E0F}" dt="2024-04-24T22:31:04.815" v="135" actId="2696"/>
        <pc:sldMkLst>
          <pc:docMk/>
          <pc:sldMk cId="0" sldId="305"/>
        </pc:sldMkLst>
      </pc:sldChg>
      <pc:sldChg chg="del">
        <pc:chgData name="Bjarne Stroustrup" userId="feda092f62fc381e" providerId="LiveId" clId="{FC2FC26D-A3C5-4DD9-A2AE-3EF7A45B7E0F}" dt="2024-04-25T17:44:42.958" v="3007" actId="2696"/>
        <pc:sldMkLst>
          <pc:docMk/>
          <pc:sldMk cId="0" sldId="306"/>
        </pc:sldMkLst>
      </pc:sldChg>
      <pc:sldChg chg="modSp del mod ord">
        <pc:chgData name="Bjarne Stroustrup" userId="feda092f62fc381e" providerId="LiveId" clId="{FC2FC26D-A3C5-4DD9-A2AE-3EF7A45B7E0F}" dt="2024-04-25T18:02:59.526" v="3338" actId="2696"/>
        <pc:sldMkLst>
          <pc:docMk/>
          <pc:sldMk cId="0" sldId="308"/>
        </pc:sldMkLst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08" creationId="{308270FB-8FAB-F4BB-CDC6-06F65FCD968F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09" creationId="{72269BD5-57A7-0D81-E864-4A686261840D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0" creationId="{69DA5624-1ADD-C3EA-78E5-F6DF13881D59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1" creationId="{DE97B680-9828-D6C8-7DFF-CBBA6851B32E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2" creationId="{DB92C652-875F-C266-311A-FEF3AF80CF6F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4" creationId="{B7EC5596-25DE-F67C-B953-9C1912CF3979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5" creationId="{22285356-1FC3-AC2B-F36A-E684B05C1677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6" creationId="{8EE053A5-3AA4-7FE0-B600-797ACEDBADEF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19" creationId="{8CEB0588-1C7A-D16C-FFB0-219A5ABD6F60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21" creationId="{6C08E8D1-0FE0-284B-4CDD-EE94349B6C2B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22" creationId="{9EC2F2C5-C9E7-0540-3E93-633B9790CEA3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23" creationId="{D301BA37-5CC0-83EA-5D95-16739B6FB957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26" creationId="{FDA862D9-787B-8A81-5758-894E97E80D89}"/>
          </ac:spMkLst>
        </pc:spChg>
        <pc:spChg chg="mod">
          <ac:chgData name="Bjarne Stroustrup" userId="feda092f62fc381e" providerId="LiveId" clId="{FC2FC26D-A3C5-4DD9-A2AE-3EF7A45B7E0F}" dt="2024-04-25T17:47:43.429" v="3035" actId="1076"/>
          <ac:spMkLst>
            <pc:docMk/>
            <pc:sldMk cId="0" sldId="308"/>
            <ac:spMk id="25627" creationId="{43B309F4-96E6-6EC6-B7E5-E750A87231D8}"/>
          </ac:spMkLst>
        </pc:spChg>
        <pc:spChg chg="mod">
          <ac:chgData name="Bjarne Stroustrup" userId="feda092f62fc381e" providerId="LiveId" clId="{FC2FC26D-A3C5-4DD9-A2AE-3EF7A45B7E0F}" dt="2024-04-25T17:47:31.445" v="3034" actId="1076"/>
          <ac:spMkLst>
            <pc:docMk/>
            <pc:sldMk cId="0" sldId="308"/>
            <ac:spMk id="103428" creationId="{330C2A04-B8DA-A0FA-8F3A-4FBB303B1D2C}"/>
          </ac:spMkLst>
        </pc:spChg>
        <pc:grpChg chg="mod">
          <ac:chgData name="Bjarne Stroustrup" userId="feda092f62fc381e" providerId="LiveId" clId="{FC2FC26D-A3C5-4DD9-A2AE-3EF7A45B7E0F}" dt="2024-04-25T17:47:43.429" v="3035" actId="1076"/>
          <ac:grpSpMkLst>
            <pc:docMk/>
            <pc:sldMk cId="0" sldId="308"/>
            <ac:grpSpMk id="25604" creationId="{0A047D36-D42B-DBED-DAD9-E91B492333D0}"/>
          </ac:grpSpMkLst>
        </pc:grp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13" creationId="{881EF87B-EC7B-94B0-FD80-A5F1DBC813F8}"/>
          </ac:cxnSpMkLst>
        </pc:cxn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17" creationId="{DF656F71-3340-3A28-3F9F-715CD89AFC69}"/>
          </ac:cxnSpMkLst>
        </pc:cxn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18" creationId="{F2B4F461-5E4A-8421-AAD7-4DB37B092D33}"/>
          </ac:cxnSpMkLst>
        </pc:cxn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20" creationId="{25D8553F-2F6B-D9A0-83E6-D3AEFB6474C2}"/>
          </ac:cxnSpMkLst>
        </pc:cxn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24" creationId="{D8507E95-B426-E11C-4594-3D65C1ED3EFD}"/>
          </ac:cxnSpMkLst>
        </pc:cxnChg>
        <pc:cxnChg chg="mod">
          <ac:chgData name="Bjarne Stroustrup" userId="feda092f62fc381e" providerId="LiveId" clId="{FC2FC26D-A3C5-4DD9-A2AE-3EF7A45B7E0F}" dt="2024-04-25T17:47:43.429" v="3035" actId="1076"/>
          <ac:cxnSpMkLst>
            <pc:docMk/>
            <pc:sldMk cId="0" sldId="308"/>
            <ac:cxnSpMk id="25625" creationId="{168F4A64-5F79-04A8-22B3-B2F7396F11C9}"/>
          </ac:cxnSpMkLst>
        </pc:cxnChg>
      </pc:sldChg>
      <pc:sldChg chg="addSp delSp modSp mod">
        <pc:chgData name="Bjarne Stroustrup" userId="feda092f62fc381e" providerId="LiveId" clId="{FC2FC26D-A3C5-4DD9-A2AE-3EF7A45B7E0F}" dt="2024-04-26T00:39:42.801" v="6387" actId="113"/>
        <pc:sldMkLst>
          <pc:docMk/>
          <pc:sldMk cId="0" sldId="311"/>
        </pc:sldMkLst>
        <pc:spChg chg="add mod">
          <ac:chgData name="Bjarne Stroustrup" userId="feda092f62fc381e" providerId="LiveId" clId="{FC2FC26D-A3C5-4DD9-A2AE-3EF7A45B7E0F}" dt="2024-04-25T18:33:16.468" v="3738" actId="1076"/>
          <ac:spMkLst>
            <pc:docMk/>
            <pc:sldMk cId="0" sldId="311"/>
            <ac:spMk id="2" creationId="{DE7DC741-A29F-D58B-F562-CC76F3C38919}"/>
          </ac:spMkLst>
        </pc:spChg>
        <pc:spChg chg="add mod">
          <ac:chgData name="Bjarne Stroustrup" userId="feda092f62fc381e" providerId="LiveId" clId="{FC2FC26D-A3C5-4DD9-A2AE-3EF7A45B7E0F}" dt="2024-04-25T18:33:16.468" v="3738" actId="1076"/>
          <ac:spMkLst>
            <pc:docMk/>
            <pc:sldMk cId="0" sldId="311"/>
            <ac:spMk id="3" creationId="{78BA91D7-F7E9-50D1-0DDF-430BC8F7580D}"/>
          </ac:spMkLst>
        </pc:spChg>
        <pc:spChg chg="add mod">
          <ac:chgData name="Bjarne Stroustrup" userId="feda092f62fc381e" providerId="LiveId" clId="{FC2FC26D-A3C5-4DD9-A2AE-3EF7A45B7E0F}" dt="2024-04-25T18:33:16.468" v="3738" actId="1076"/>
          <ac:spMkLst>
            <pc:docMk/>
            <pc:sldMk cId="0" sldId="311"/>
            <ac:spMk id="4" creationId="{368DC99F-5F22-E1EF-E756-495D58261AC3}"/>
          </ac:spMkLst>
        </pc:spChg>
        <pc:spChg chg="add mod">
          <ac:chgData name="Bjarne Stroustrup" userId="feda092f62fc381e" providerId="LiveId" clId="{FC2FC26D-A3C5-4DD9-A2AE-3EF7A45B7E0F}" dt="2024-04-26T00:39:38.578" v="6386" actId="113"/>
          <ac:spMkLst>
            <pc:docMk/>
            <pc:sldMk cId="0" sldId="311"/>
            <ac:spMk id="5" creationId="{66FF272F-CAF4-3757-9B68-5474E889FEE0}"/>
          </ac:spMkLst>
        </pc:spChg>
        <pc:spChg chg="add mod">
          <ac:chgData name="Bjarne Stroustrup" userId="feda092f62fc381e" providerId="LiveId" clId="{FC2FC26D-A3C5-4DD9-A2AE-3EF7A45B7E0F}" dt="2024-04-26T00:39:42.801" v="6387" actId="113"/>
          <ac:spMkLst>
            <pc:docMk/>
            <pc:sldMk cId="0" sldId="311"/>
            <ac:spMk id="6" creationId="{C9EEC4A3-4668-4BF4-FAA8-34EAE3A2F0DF}"/>
          </ac:spMkLst>
        </pc:spChg>
        <pc:spChg chg="mod">
          <ac:chgData name="Bjarne Stroustrup" userId="feda092f62fc381e" providerId="LiveId" clId="{FC2FC26D-A3C5-4DD9-A2AE-3EF7A45B7E0F}" dt="2024-04-25T18:26:41.278" v="3613" actId="207"/>
          <ac:spMkLst>
            <pc:docMk/>
            <pc:sldMk cId="0" sldId="311"/>
            <ac:spMk id="28680" creationId="{CBFC11DC-6354-938C-EF2F-8951DD6FCB81}"/>
          </ac:spMkLst>
        </pc:spChg>
        <pc:spChg chg="mod">
          <ac:chgData name="Bjarne Stroustrup" userId="feda092f62fc381e" providerId="LiveId" clId="{FC2FC26D-A3C5-4DD9-A2AE-3EF7A45B7E0F}" dt="2024-04-25T18:26:48.579" v="3614" actId="207"/>
          <ac:spMkLst>
            <pc:docMk/>
            <pc:sldMk cId="0" sldId="311"/>
            <ac:spMk id="28682" creationId="{A35AEF80-C1F2-88BA-3840-A8FB165F03FE}"/>
          </ac:spMkLst>
        </pc:spChg>
        <pc:spChg chg="mod">
          <ac:chgData name="Bjarne Stroustrup" userId="feda092f62fc381e" providerId="LiveId" clId="{FC2FC26D-A3C5-4DD9-A2AE-3EF7A45B7E0F}" dt="2024-04-25T18:33:01.313" v="3737" actId="20577"/>
          <ac:spMkLst>
            <pc:docMk/>
            <pc:sldMk cId="0" sldId="311"/>
            <ac:spMk id="106499" creationId="{45F131DD-CFC0-D8AC-532D-B2DAFC0AB9EF}"/>
          </ac:spMkLst>
        </pc:spChg>
        <pc:grpChg chg="del">
          <ac:chgData name="Bjarne Stroustrup" userId="feda092f62fc381e" providerId="LiveId" clId="{FC2FC26D-A3C5-4DD9-A2AE-3EF7A45B7E0F}" dt="2024-04-25T18:28:12.387" v="3620" actId="21"/>
          <ac:grpSpMkLst>
            <pc:docMk/>
            <pc:sldMk cId="0" sldId="311"/>
            <ac:grpSpMk id="28677" creationId="{E1AFE739-562D-055C-672F-91F47471B212}"/>
          </ac:grpSpMkLst>
        </pc:grpChg>
      </pc:sldChg>
      <pc:sldChg chg="modSp mod">
        <pc:chgData name="Bjarne Stroustrup" userId="feda092f62fc381e" providerId="LiveId" clId="{FC2FC26D-A3C5-4DD9-A2AE-3EF7A45B7E0F}" dt="2024-04-25T20:36:04.391" v="5825"/>
        <pc:sldMkLst>
          <pc:docMk/>
          <pc:sldMk cId="0" sldId="313"/>
        </pc:sldMkLst>
        <pc:spChg chg="mod">
          <ac:chgData name="Bjarne Stroustrup" userId="feda092f62fc381e" providerId="LiveId" clId="{FC2FC26D-A3C5-4DD9-A2AE-3EF7A45B7E0F}" dt="2024-04-25T20:36:04.391" v="5825"/>
          <ac:spMkLst>
            <pc:docMk/>
            <pc:sldMk cId="0" sldId="313"/>
            <ac:spMk id="109571" creationId="{2E10DF48-5F62-CAB4-1877-04B611FA4056}"/>
          </ac:spMkLst>
        </pc:spChg>
      </pc:sldChg>
      <pc:sldChg chg="modSp mod ord">
        <pc:chgData name="Bjarne Stroustrup" userId="feda092f62fc381e" providerId="LiveId" clId="{FC2FC26D-A3C5-4DD9-A2AE-3EF7A45B7E0F}" dt="2024-04-26T00:32:54.691" v="6148"/>
        <pc:sldMkLst>
          <pc:docMk/>
          <pc:sldMk cId="0" sldId="314"/>
        </pc:sldMkLst>
        <pc:spChg chg="mod">
          <ac:chgData name="Bjarne Stroustrup" userId="feda092f62fc381e" providerId="LiveId" clId="{FC2FC26D-A3C5-4DD9-A2AE-3EF7A45B7E0F}" dt="2024-04-25T18:14:35.929" v="3455" actId="113"/>
          <ac:spMkLst>
            <pc:docMk/>
            <pc:sldMk cId="0" sldId="314"/>
            <ac:spMk id="110594" creationId="{279CB8A0-1E23-5443-1493-917B6A7D5F02}"/>
          </ac:spMkLst>
        </pc:spChg>
        <pc:spChg chg="mod">
          <ac:chgData name="Bjarne Stroustrup" userId="feda092f62fc381e" providerId="LiveId" clId="{FC2FC26D-A3C5-4DD9-A2AE-3EF7A45B7E0F}" dt="2024-04-26T00:32:54.691" v="6148"/>
          <ac:spMkLst>
            <pc:docMk/>
            <pc:sldMk cId="0" sldId="314"/>
            <ac:spMk id="110595" creationId="{EE601EA4-6EEC-346C-EDCC-1803462E15B1}"/>
          </ac:spMkLst>
        </pc:spChg>
      </pc:sldChg>
      <pc:sldChg chg="modSp mod">
        <pc:chgData name="Bjarne Stroustrup" userId="feda092f62fc381e" providerId="LiveId" clId="{FC2FC26D-A3C5-4DD9-A2AE-3EF7A45B7E0F}" dt="2024-04-26T00:43:27.796" v="6460" actId="113"/>
        <pc:sldMkLst>
          <pc:docMk/>
          <pc:sldMk cId="0" sldId="315"/>
        </pc:sldMkLst>
        <pc:spChg chg="mod">
          <ac:chgData name="Bjarne Stroustrup" userId="feda092f62fc381e" providerId="LiveId" clId="{FC2FC26D-A3C5-4DD9-A2AE-3EF7A45B7E0F}" dt="2024-04-26T00:43:27.796" v="6460" actId="113"/>
          <ac:spMkLst>
            <pc:docMk/>
            <pc:sldMk cId="0" sldId="315"/>
            <ac:spMk id="111619" creationId="{61ECC7EB-7A26-568A-13CF-123E9017E191}"/>
          </ac:spMkLst>
        </pc:spChg>
      </pc:sldChg>
      <pc:sldChg chg="del">
        <pc:chgData name="Bjarne Stroustrup" userId="feda092f62fc381e" providerId="LiveId" clId="{FC2FC26D-A3C5-4DD9-A2AE-3EF7A45B7E0F}" dt="2024-04-25T17:44:28.801" v="3006" actId="2696"/>
        <pc:sldMkLst>
          <pc:docMk/>
          <pc:sldMk cId="0" sldId="319"/>
        </pc:sldMkLst>
      </pc:sldChg>
      <pc:sldChg chg="modSp mod">
        <pc:chgData name="Bjarne Stroustrup" userId="feda092f62fc381e" providerId="LiveId" clId="{FC2FC26D-A3C5-4DD9-A2AE-3EF7A45B7E0F}" dt="2024-04-25T17:28:03.365" v="2422" actId="20577"/>
        <pc:sldMkLst>
          <pc:docMk/>
          <pc:sldMk cId="0" sldId="320"/>
        </pc:sldMkLst>
        <pc:spChg chg="mod">
          <ac:chgData name="Bjarne Stroustrup" userId="feda092f62fc381e" providerId="LiveId" clId="{FC2FC26D-A3C5-4DD9-A2AE-3EF7A45B7E0F}" dt="2024-04-25T17:27:36.164" v="2414" actId="20577"/>
          <ac:spMkLst>
            <pc:docMk/>
            <pc:sldMk cId="0" sldId="320"/>
            <ac:spMk id="116738" creationId="{C687DF97-404A-FCF5-2D16-47DF7F6CFAD4}"/>
          </ac:spMkLst>
        </pc:spChg>
        <pc:spChg chg="mod">
          <ac:chgData name="Bjarne Stroustrup" userId="feda092f62fc381e" providerId="LiveId" clId="{FC2FC26D-A3C5-4DD9-A2AE-3EF7A45B7E0F}" dt="2024-04-25T17:28:03.365" v="2422" actId="20577"/>
          <ac:spMkLst>
            <pc:docMk/>
            <pc:sldMk cId="0" sldId="320"/>
            <ac:spMk id="116739" creationId="{FF0B0104-581C-2C6A-C9AC-F7F704776F38}"/>
          </ac:spMkLst>
        </pc:spChg>
      </pc:sldChg>
      <pc:sldChg chg="modSp del mod">
        <pc:chgData name="Bjarne Stroustrup" userId="feda092f62fc381e" providerId="LiveId" clId="{FC2FC26D-A3C5-4DD9-A2AE-3EF7A45B7E0F}" dt="2024-04-25T17:26:44.820" v="2404" actId="2696"/>
        <pc:sldMkLst>
          <pc:docMk/>
          <pc:sldMk cId="0" sldId="321"/>
        </pc:sldMkLst>
        <pc:spChg chg="mod">
          <ac:chgData name="Bjarne Stroustrup" userId="feda092f62fc381e" providerId="LiveId" clId="{FC2FC26D-A3C5-4DD9-A2AE-3EF7A45B7E0F}" dt="2024-04-25T17:21:08.778" v="2311"/>
          <ac:spMkLst>
            <pc:docMk/>
            <pc:sldMk cId="0" sldId="321"/>
            <ac:spMk id="117763" creationId="{C934927E-909B-2DDE-471A-A28F2D32E485}"/>
          </ac:spMkLst>
        </pc:spChg>
      </pc:sldChg>
      <pc:sldChg chg="modSp del mod ord">
        <pc:chgData name="Bjarne Stroustrup" userId="feda092f62fc381e" providerId="LiveId" clId="{FC2FC26D-A3C5-4DD9-A2AE-3EF7A45B7E0F}" dt="2024-04-25T17:43:53.267" v="3004" actId="2696"/>
        <pc:sldMkLst>
          <pc:docMk/>
          <pc:sldMk cId="0" sldId="322"/>
        </pc:sldMkLst>
        <pc:spChg chg="mod">
          <ac:chgData name="Bjarne Stroustrup" userId="feda092f62fc381e" providerId="LiveId" clId="{FC2FC26D-A3C5-4DD9-A2AE-3EF7A45B7E0F}" dt="2024-04-25T17:28:53.544" v="2441" actId="403"/>
          <ac:spMkLst>
            <pc:docMk/>
            <pc:sldMk cId="0" sldId="322"/>
            <ac:spMk id="118786" creationId="{6F19E7EF-0BC1-E34C-F16C-DB89B8224E9A}"/>
          </ac:spMkLst>
        </pc:spChg>
        <pc:spChg chg="mod">
          <ac:chgData name="Bjarne Stroustrup" userId="feda092f62fc381e" providerId="LiveId" clId="{FC2FC26D-A3C5-4DD9-A2AE-3EF7A45B7E0F}" dt="2024-04-24T22:50:53.102" v="492" actId="14100"/>
          <ac:spMkLst>
            <pc:docMk/>
            <pc:sldMk cId="0" sldId="322"/>
            <ac:spMk id="118787" creationId="{8DFFE280-4F3A-FEE3-1ABE-5806085FA40B}"/>
          </ac:spMkLst>
        </pc:spChg>
      </pc:sldChg>
      <pc:sldChg chg="del ord">
        <pc:chgData name="Bjarne Stroustrup" userId="feda092f62fc381e" providerId="LiveId" clId="{FC2FC26D-A3C5-4DD9-A2AE-3EF7A45B7E0F}" dt="2024-04-25T15:11:37.049" v="1566" actId="2696"/>
        <pc:sldMkLst>
          <pc:docMk/>
          <pc:sldMk cId="0" sldId="323"/>
        </pc:sldMkLst>
      </pc:sldChg>
      <pc:sldChg chg="modSp mod modNotesTx">
        <pc:chgData name="Bjarne Stroustrup" userId="feda092f62fc381e" providerId="LiveId" clId="{FC2FC26D-A3C5-4DD9-A2AE-3EF7A45B7E0F}" dt="2024-04-26T00:34:22.341" v="6254" actId="20577"/>
        <pc:sldMkLst>
          <pc:docMk/>
          <pc:sldMk cId="0" sldId="325"/>
        </pc:sldMkLst>
        <pc:spChg chg="mod">
          <ac:chgData name="Bjarne Stroustrup" userId="feda092f62fc381e" providerId="LiveId" clId="{FC2FC26D-A3C5-4DD9-A2AE-3EF7A45B7E0F}" dt="2024-04-25T17:14:18.744" v="2158" actId="20577"/>
          <ac:spMkLst>
            <pc:docMk/>
            <pc:sldMk cId="0" sldId="325"/>
            <ac:spMk id="121859" creationId="{B3698949-5B88-CC91-6953-78876A13389F}"/>
          </ac:spMkLst>
        </pc:spChg>
      </pc:sldChg>
      <pc:sldChg chg="modSp mod ord">
        <pc:chgData name="Bjarne Stroustrup" userId="feda092f62fc381e" providerId="LiveId" clId="{FC2FC26D-A3C5-4DD9-A2AE-3EF7A45B7E0F}" dt="2024-04-26T00:35:07.924" v="6256" actId="14100"/>
        <pc:sldMkLst>
          <pc:docMk/>
          <pc:sldMk cId="0" sldId="326"/>
        </pc:sldMkLst>
        <pc:spChg chg="mod">
          <ac:chgData name="Bjarne Stroustrup" userId="feda092f62fc381e" providerId="LiveId" clId="{FC2FC26D-A3C5-4DD9-A2AE-3EF7A45B7E0F}" dt="2024-04-25T18:06:59.686" v="3353" actId="20577"/>
          <ac:spMkLst>
            <pc:docMk/>
            <pc:sldMk cId="0" sldId="326"/>
            <ac:spMk id="122882" creationId="{45391983-7711-DAAF-DBE7-A0696841FF9F}"/>
          </ac:spMkLst>
        </pc:spChg>
        <pc:spChg chg="mod">
          <ac:chgData name="Bjarne Stroustrup" userId="feda092f62fc381e" providerId="LiveId" clId="{FC2FC26D-A3C5-4DD9-A2AE-3EF7A45B7E0F}" dt="2024-04-26T00:35:07.924" v="6256" actId="14100"/>
          <ac:spMkLst>
            <pc:docMk/>
            <pc:sldMk cId="0" sldId="326"/>
            <ac:spMk id="122883" creationId="{38854E02-EC11-A3A1-C9E3-EC6108BD1291}"/>
          </ac:spMkLst>
        </pc:spChg>
      </pc:sldChg>
      <pc:sldChg chg="addSp delSp modSp mod ord">
        <pc:chgData name="Bjarne Stroustrup" userId="feda092f62fc381e" providerId="LiveId" clId="{FC2FC26D-A3C5-4DD9-A2AE-3EF7A45B7E0F}" dt="2024-04-25T18:15:53.717" v="3480" actId="113"/>
        <pc:sldMkLst>
          <pc:docMk/>
          <pc:sldMk cId="0" sldId="327"/>
        </pc:sldMkLst>
        <pc:spChg chg="add mod">
          <ac:chgData name="Bjarne Stroustrup" userId="feda092f62fc381e" providerId="LiveId" clId="{FC2FC26D-A3C5-4DD9-A2AE-3EF7A45B7E0F}" dt="2024-04-25T01:09:40.308" v="750" actId="1076"/>
          <ac:spMkLst>
            <pc:docMk/>
            <pc:sldMk cId="0" sldId="327"/>
            <ac:spMk id="2" creationId="{73AB2315-F80A-5E22-CE61-59182D67EC15}"/>
          </ac:spMkLst>
        </pc:spChg>
        <pc:spChg chg="add mod">
          <ac:chgData name="Bjarne Stroustrup" userId="feda092f62fc381e" providerId="LiveId" clId="{FC2FC26D-A3C5-4DD9-A2AE-3EF7A45B7E0F}" dt="2024-04-25T01:06:04.213" v="729" actId="1076"/>
          <ac:spMkLst>
            <pc:docMk/>
            <pc:sldMk cId="0" sldId="327"/>
            <ac:spMk id="3" creationId="{369B1F4B-17AC-1484-F6E6-61E503E9ADD1}"/>
          </ac:spMkLst>
        </pc:spChg>
        <pc:spChg chg="add mod">
          <ac:chgData name="Bjarne Stroustrup" userId="feda092f62fc381e" providerId="LiveId" clId="{FC2FC26D-A3C5-4DD9-A2AE-3EF7A45B7E0F}" dt="2024-04-25T01:08:03.559" v="740" actId="1076"/>
          <ac:spMkLst>
            <pc:docMk/>
            <pc:sldMk cId="0" sldId="327"/>
            <ac:spMk id="4" creationId="{4B7FBD7B-D89C-274A-CE45-ACBD411A2070}"/>
          </ac:spMkLst>
        </pc:spChg>
        <pc:spChg chg="add mod">
          <ac:chgData name="Bjarne Stroustrup" userId="feda092f62fc381e" providerId="LiveId" clId="{FC2FC26D-A3C5-4DD9-A2AE-3EF7A45B7E0F}" dt="2024-04-25T01:04:29.934" v="701" actId="20577"/>
          <ac:spMkLst>
            <pc:docMk/>
            <pc:sldMk cId="0" sldId="327"/>
            <ac:spMk id="5" creationId="{F2DD8D60-DD2B-DCFC-7A83-97BF80CFA051}"/>
          </ac:spMkLst>
        </pc:spChg>
        <pc:spChg chg="add mod">
          <ac:chgData name="Bjarne Stroustrup" userId="feda092f62fc381e" providerId="LiveId" clId="{FC2FC26D-A3C5-4DD9-A2AE-3EF7A45B7E0F}" dt="2024-04-25T01:04:23.431" v="697" actId="20577"/>
          <ac:spMkLst>
            <pc:docMk/>
            <pc:sldMk cId="0" sldId="327"/>
            <ac:spMk id="6" creationId="{716FF30D-D731-8272-C85C-F1AEF0222AC5}"/>
          </ac:spMkLst>
        </pc:spChg>
        <pc:spChg chg="add mod">
          <ac:chgData name="Bjarne Stroustrup" userId="feda092f62fc381e" providerId="LiveId" clId="{FC2FC26D-A3C5-4DD9-A2AE-3EF7A45B7E0F}" dt="2024-04-25T01:08:03.559" v="740" actId="1076"/>
          <ac:spMkLst>
            <pc:docMk/>
            <pc:sldMk cId="0" sldId="327"/>
            <ac:spMk id="7" creationId="{386DEA21-F93A-AC77-CE87-7459EB7D7B77}"/>
          </ac:spMkLst>
        </pc:spChg>
        <pc:spChg chg="add mod">
          <ac:chgData name="Bjarne Stroustrup" userId="feda092f62fc381e" providerId="LiveId" clId="{FC2FC26D-A3C5-4DD9-A2AE-3EF7A45B7E0F}" dt="2024-04-25T01:08:03.559" v="740" actId="1076"/>
          <ac:spMkLst>
            <pc:docMk/>
            <pc:sldMk cId="0" sldId="327"/>
            <ac:spMk id="8" creationId="{1042ACCF-97E0-7157-BF2A-D020012827C2}"/>
          </ac:spMkLst>
        </pc:spChg>
        <pc:spChg chg="add mod">
          <ac:chgData name="Bjarne Stroustrup" userId="feda092f62fc381e" providerId="LiveId" clId="{FC2FC26D-A3C5-4DD9-A2AE-3EF7A45B7E0F}" dt="2024-04-25T01:08:03.559" v="740" actId="1076"/>
          <ac:spMkLst>
            <pc:docMk/>
            <pc:sldMk cId="0" sldId="327"/>
            <ac:spMk id="9" creationId="{0A41CFB5-9835-DBE5-0CA8-425EF6599DCE}"/>
          </ac:spMkLst>
        </pc:spChg>
        <pc:spChg chg="add mod">
          <ac:chgData name="Bjarne Stroustrup" userId="feda092f62fc381e" providerId="LiveId" clId="{FC2FC26D-A3C5-4DD9-A2AE-3EF7A45B7E0F}" dt="2024-04-25T01:07:32.018" v="738" actId="1076"/>
          <ac:spMkLst>
            <pc:docMk/>
            <pc:sldMk cId="0" sldId="327"/>
            <ac:spMk id="10" creationId="{29AD15B8-728B-2073-A308-531CC7F253F5}"/>
          </ac:spMkLst>
        </pc:spChg>
        <pc:spChg chg="add mod">
          <ac:chgData name="Bjarne Stroustrup" userId="feda092f62fc381e" providerId="LiveId" clId="{FC2FC26D-A3C5-4DD9-A2AE-3EF7A45B7E0F}" dt="2024-04-25T01:05:26.416" v="724" actId="1076"/>
          <ac:spMkLst>
            <pc:docMk/>
            <pc:sldMk cId="0" sldId="327"/>
            <ac:spMk id="11" creationId="{820F6B89-63FE-EDEA-E7B2-43F95E6C6C74}"/>
          </ac:spMkLst>
        </pc:spChg>
        <pc:spChg chg="add del mod">
          <ac:chgData name="Bjarne Stroustrup" userId="feda092f62fc381e" providerId="LiveId" clId="{FC2FC26D-A3C5-4DD9-A2AE-3EF7A45B7E0F}" dt="2024-04-25T01:09:26.462" v="749" actId="21"/>
          <ac:spMkLst>
            <pc:docMk/>
            <pc:sldMk cId="0" sldId="327"/>
            <ac:spMk id="12" creationId="{2F4601C3-CB70-9235-31A7-72E8CF1EEA7A}"/>
          </ac:spMkLst>
        </pc:spChg>
        <pc:spChg chg="add mod">
          <ac:chgData name="Bjarne Stroustrup" userId="feda092f62fc381e" providerId="LiveId" clId="{FC2FC26D-A3C5-4DD9-A2AE-3EF7A45B7E0F}" dt="2024-04-25T01:08:10.112" v="741" actId="1076"/>
          <ac:spMkLst>
            <pc:docMk/>
            <pc:sldMk cId="0" sldId="327"/>
            <ac:spMk id="13" creationId="{57AAA1A3-99E9-734F-C98B-5700F1BBA598}"/>
          </ac:spMkLst>
        </pc:spChg>
        <pc:spChg chg="add mod">
          <ac:chgData name="Bjarne Stroustrup" userId="feda092f62fc381e" providerId="LiveId" clId="{FC2FC26D-A3C5-4DD9-A2AE-3EF7A45B7E0F}" dt="2024-04-25T01:05:50.128" v="726" actId="1076"/>
          <ac:spMkLst>
            <pc:docMk/>
            <pc:sldMk cId="0" sldId="327"/>
            <ac:spMk id="14" creationId="{38E36A1A-1CEF-8C58-6601-1874E93C9CF7}"/>
          </ac:spMkLst>
        </pc:spChg>
        <pc:spChg chg="add mod">
          <ac:chgData name="Bjarne Stroustrup" userId="feda092f62fc381e" providerId="LiveId" clId="{FC2FC26D-A3C5-4DD9-A2AE-3EF7A45B7E0F}" dt="2024-04-25T01:04:09.163" v="692" actId="20577"/>
          <ac:spMkLst>
            <pc:docMk/>
            <pc:sldMk cId="0" sldId="327"/>
            <ac:spMk id="17" creationId="{FB84F331-38ED-ECBD-CF56-EA969AE2B3F5}"/>
          </ac:spMkLst>
        </pc:spChg>
        <pc:spChg chg="add mod">
          <ac:chgData name="Bjarne Stroustrup" userId="feda092f62fc381e" providerId="LiveId" clId="{FC2FC26D-A3C5-4DD9-A2AE-3EF7A45B7E0F}" dt="2024-04-25T01:03:59.837" v="685" actId="20577"/>
          <ac:spMkLst>
            <pc:docMk/>
            <pc:sldMk cId="0" sldId="327"/>
            <ac:spMk id="18" creationId="{3B3458D6-D83B-DBC8-6285-3805C00C0D89}"/>
          </ac:spMkLst>
        </pc:spChg>
        <pc:spChg chg="add mod">
          <ac:chgData name="Bjarne Stroustrup" userId="feda092f62fc381e" providerId="LiveId" clId="{FC2FC26D-A3C5-4DD9-A2AE-3EF7A45B7E0F}" dt="2024-04-25T01:03:48.345" v="681" actId="20577"/>
          <ac:spMkLst>
            <pc:docMk/>
            <pc:sldMk cId="0" sldId="327"/>
            <ac:spMk id="19" creationId="{4399C477-1C49-06F5-23B8-99A3500EB83A}"/>
          </ac:spMkLst>
        </pc:spChg>
        <pc:spChg chg="del mod">
          <ac:chgData name="Bjarne Stroustrup" userId="feda092f62fc381e" providerId="LiveId" clId="{FC2FC26D-A3C5-4DD9-A2AE-3EF7A45B7E0F}" dt="2024-04-25T00:57:02.531" v="574" actId="478"/>
          <ac:spMkLst>
            <pc:docMk/>
            <pc:sldMk cId="0" sldId="327"/>
            <ac:spMk id="14342" creationId="{CCD22BF4-6719-DD71-4CBB-1087C2268E1A}"/>
          </ac:spMkLst>
        </pc:spChg>
        <pc:spChg chg="del mod">
          <ac:chgData name="Bjarne Stroustrup" userId="feda092f62fc381e" providerId="LiveId" clId="{FC2FC26D-A3C5-4DD9-A2AE-3EF7A45B7E0F}" dt="2024-04-25T00:57:02.531" v="574" actId="478"/>
          <ac:spMkLst>
            <pc:docMk/>
            <pc:sldMk cId="0" sldId="327"/>
            <ac:spMk id="14345" creationId="{86E82CC0-4BB6-78C3-BCFB-1CDC295D9290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47" creationId="{F0A53D67-87CA-DEA8-9431-784FEF283EA9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48" creationId="{7DFB1924-3ABC-438D-BAE6-FFA82A081E0D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49" creationId="{A9B1E4CB-214C-C880-9B40-A649A0BAD827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0" creationId="{DA581D1F-7AE4-03D0-00BB-BDD78877BCA5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1" creationId="{5251C4B5-C351-C110-A649-E064C89847AA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2" creationId="{EF06A21E-6FE2-2AC1-B864-83AC391900DE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3" creationId="{67A530AF-AA18-95CB-B9A6-3398718BBC59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4" creationId="{7A5B9912-153A-1C2A-56F8-7D5B40A42B82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5" creationId="{4FE4D563-448E-0016-33C5-20D891188C27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6" creationId="{D105E225-92C3-8DF7-F6E7-1A835BF0D7FF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7" creationId="{321C15B8-4E0A-D560-85E3-6501C508969E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8" creationId="{C0F9040C-56A5-86E8-0BE2-CA48D0CDD6F3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59" creationId="{27919684-DDAE-0A07-5EF5-30A2045FCDE6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60" creationId="{2BBE385A-C5FB-2158-3FFB-327BF695F0AC}"/>
          </ac:spMkLst>
        </pc:spChg>
        <pc:spChg chg="mod">
          <ac:chgData name="Bjarne Stroustrup" userId="feda092f62fc381e" providerId="LiveId" clId="{FC2FC26D-A3C5-4DD9-A2AE-3EF7A45B7E0F}" dt="2024-04-24T22:47:27.924" v="483" actId="14100"/>
          <ac:spMkLst>
            <pc:docMk/>
            <pc:sldMk cId="0" sldId="327"/>
            <ac:spMk id="14373" creationId="{CC617AC3-57AF-8B93-32C7-075EFC231F3D}"/>
          </ac:spMkLst>
        </pc:spChg>
        <pc:spChg chg="mod">
          <ac:chgData name="Bjarne Stroustrup" userId="feda092f62fc381e" providerId="LiveId" clId="{FC2FC26D-A3C5-4DD9-A2AE-3EF7A45B7E0F}" dt="2024-04-25T18:15:53.717" v="3480" actId="113"/>
          <ac:spMkLst>
            <pc:docMk/>
            <pc:sldMk cId="0" sldId="327"/>
            <ac:spMk id="123907" creationId="{0CC3C78C-A084-C472-A7FC-00B434FDF72D}"/>
          </ac:spMkLst>
        </pc:spChg>
        <pc:grpChg chg="del mod">
          <ac:chgData name="Bjarne Stroustrup" userId="feda092f62fc381e" providerId="LiveId" clId="{FC2FC26D-A3C5-4DD9-A2AE-3EF7A45B7E0F}" dt="2024-04-25T00:56:57.349" v="573" actId="21"/>
          <ac:grpSpMkLst>
            <pc:docMk/>
            <pc:sldMk cId="0" sldId="327"/>
            <ac:grpSpMk id="14341" creationId="{B7421992-F488-D445-7967-DEBCDFB319B3}"/>
          </ac:grpSpMkLst>
        </pc:grp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16" creationId="{1EF48783-7BF2-12E7-5623-ABECAD08B9CE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24" creationId="{B8201E5B-442D-632C-5BEB-44B25DCC8BDE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26" creationId="{DD8BAAF9-E27C-2BFA-A3D4-EA649CB1D798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29" creationId="{3586B16F-042E-B005-B2CA-2B5359573A1E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31" creationId="{1478ACC6-8D55-DC68-B5AF-0933A93E9AE8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34" creationId="{F6BB1561-569C-F64E-529A-29B7D345BBF9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36" creationId="{B255CDD0-E8A5-F89B-55AB-DF8C81ED8FD8}"/>
          </ac:cxnSpMkLst>
        </pc:cxnChg>
        <pc:cxnChg chg="add">
          <ac:chgData name="Bjarne Stroustrup" userId="feda092f62fc381e" providerId="LiveId" clId="{FC2FC26D-A3C5-4DD9-A2AE-3EF7A45B7E0F}" dt="2024-04-25T01:08:20.059" v="742" actId="11529"/>
          <ac:cxnSpMkLst>
            <pc:docMk/>
            <pc:sldMk cId="0" sldId="327"/>
            <ac:cxnSpMk id="49" creationId="{ABEDFF87-D451-EBA4-E0A2-09404A08A674}"/>
          </ac:cxnSpMkLst>
        </pc:cxnChg>
        <pc:cxnChg chg="add">
          <ac:chgData name="Bjarne Stroustrup" userId="feda092f62fc381e" providerId="LiveId" clId="{FC2FC26D-A3C5-4DD9-A2AE-3EF7A45B7E0F}" dt="2024-04-25T01:08:30.193" v="743" actId="11529"/>
          <ac:cxnSpMkLst>
            <pc:docMk/>
            <pc:sldMk cId="0" sldId="327"/>
            <ac:cxnSpMk id="51" creationId="{553493EC-16D0-492B-1D75-762208F2E8E9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53" creationId="{EF6C9EE1-69D2-EE99-D8F6-1D7A3E9B6BDB}"/>
          </ac:cxnSpMkLst>
        </pc:cxnChg>
        <pc:cxnChg chg="add mod">
          <ac:chgData name="Bjarne Stroustrup" userId="feda092f62fc381e" providerId="LiveId" clId="{FC2FC26D-A3C5-4DD9-A2AE-3EF7A45B7E0F}" dt="2024-04-25T01:09:40.308" v="750" actId="1076"/>
          <ac:cxnSpMkLst>
            <pc:docMk/>
            <pc:sldMk cId="0" sldId="327"/>
            <ac:cxnSpMk id="55" creationId="{7C6B7031-3A66-B023-DB8B-72593F76D416}"/>
          </ac:cxnSpMkLst>
        </pc:cxnChg>
        <pc:cxnChg chg="add">
          <ac:chgData name="Bjarne Stroustrup" userId="feda092f62fc381e" providerId="LiveId" clId="{FC2FC26D-A3C5-4DD9-A2AE-3EF7A45B7E0F}" dt="2024-04-25T01:08:59.041" v="746" actId="11529"/>
          <ac:cxnSpMkLst>
            <pc:docMk/>
            <pc:sldMk cId="0" sldId="327"/>
            <ac:cxnSpMk id="57" creationId="{88A9195F-99D5-E6F4-B34C-F5B858300EB5}"/>
          </ac:cxnSpMkLst>
        </pc:cxnChg>
        <pc:cxnChg chg="add">
          <ac:chgData name="Bjarne Stroustrup" userId="feda092f62fc381e" providerId="LiveId" clId="{FC2FC26D-A3C5-4DD9-A2AE-3EF7A45B7E0F}" dt="2024-04-25T01:09:07.709" v="747" actId="11529"/>
          <ac:cxnSpMkLst>
            <pc:docMk/>
            <pc:sldMk cId="0" sldId="327"/>
            <ac:cxnSpMk id="59" creationId="{E7324FF2-E796-0D6F-8F00-A89E259C5EFB}"/>
          </ac:cxnSpMkLst>
        </pc:cxnChg>
        <pc:cxnChg chg="add">
          <ac:chgData name="Bjarne Stroustrup" userId="feda092f62fc381e" providerId="LiveId" clId="{FC2FC26D-A3C5-4DD9-A2AE-3EF7A45B7E0F}" dt="2024-04-25T01:09:15.330" v="748" actId="11529"/>
          <ac:cxnSpMkLst>
            <pc:docMk/>
            <pc:sldMk cId="0" sldId="327"/>
            <ac:cxnSpMk id="61" creationId="{725A9786-57FD-4160-34EF-F59C05E23393}"/>
          </ac:cxnSpMkLst>
        </pc:cxnChg>
        <pc:cxnChg chg="del mod">
          <ac:chgData name="Bjarne Stroustrup" userId="feda092f62fc381e" providerId="LiveId" clId="{FC2FC26D-A3C5-4DD9-A2AE-3EF7A45B7E0F}" dt="2024-04-25T00:57:02.531" v="574" actId="478"/>
          <ac:cxnSpMkLst>
            <pc:docMk/>
            <pc:sldMk cId="0" sldId="327"/>
            <ac:cxnSpMk id="14343" creationId="{085A2937-0896-FA2B-8FE3-A12E2F5A2C58}"/>
          </ac:cxnSpMkLst>
        </pc:cxnChg>
        <pc:cxnChg chg="del mod">
          <ac:chgData name="Bjarne Stroustrup" userId="feda092f62fc381e" providerId="LiveId" clId="{FC2FC26D-A3C5-4DD9-A2AE-3EF7A45B7E0F}" dt="2024-04-25T00:57:02.531" v="574" actId="478"/>
          <ac:cxnSpMkLst>
            <pc:docMk/>
            <pc:sldMk cId="0" sldId="327"/>
            <ac:cxnSpMk id="14344" creationId="{A5457A97-F9FF-0353-9C83-F9825094BEC1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1" creationId="{E3C3245C-3492-D898-5AF3-B4C6590CD15E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2" creationId="{7E8F85B2-A632-91F7-02BB-E08A76E6B91B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3" creationId="{78F1A303-73B1-14BD-59E8-61DECD9BC8E6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4" creationId="{7C2C7D90-958A-B52B-0027-8A126F347E9F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5" creationId="{50B88801-CEA8-01C6-FAC6-4FC140AF49B0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6" creationId="{04393953-E237-A9BF-1D73-B1B421E7C148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7" creationId="{BB796E47-75F4-09FE-EE59-813C04D20617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8" creationId="{4D1F6511-607D-125C-C2CA-0F862F3166D7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69" creationId="{D707A946-9DA6-E07C-DFB8-CC482A1619F8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70" creationId="{0A26E3F5-AEFD-4B4B-2812-1A44A7EDD4A1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71" creationId="{6BDB6187-EFF2-319E-3325-0E6753869EAA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72" creationId="{F83B1ACF-D21A-74A1-D143-3091355A65A9}"/>
          </ac:cxnSpMkLst>
        </pc:cxnChg>
        <pc:cxnChg chg="mod">
          <ac:chgData name="Bjarne Stroustrup" userId="feda092f62fc381e" providerId="LiveId" clId="{FC2FC26D-A3C5-4DD9-A2AE-3EF7A45B7E0F}" dt="2024-04-24T22:47:27.924" v="483" actId="14100"/>
          <ac:cxnSpMkLst>
            <pc:docMk/>
            <pc:sldMk cId="0" sldId="327"/>
            <ac:cxnSpMk id="14374" creationId="{506E096E-B3B3-BF94-B926-07642F9CDEB2}"/>
          </ac:cxnSpMkLst>
        </pc:cxnChg>
      </pc:sldChg>
      <pc:sldChg chg="modSp mod">
        <pc:chgData name="Bjarne Stroustrup" userId="feda092f62fc381e" providerId="LiveId" clId="{FC2FC26D-A3C5-4DD9-A2AE-3EF7A45B7E0F}" dt="2024-04-26T00:12:56.949" v="5846" actId="20577"/>
        <pc:sldMkLst>
          <pc:docMk/>
          <pc:sldMk cId="0" sldId="328"/>
        </pc:sldMkLst>
        <pc:spChg chg="mod">
          <ac:chgData name="Bjarne Stroustrup" userId="feda092f62fc381e" providerId="LiveId" clId="{FC2FC26D-A3C5-4DD9-A2AE-3EF7A45B7E0F}" dt="2024-04-26T00:12:56.949" v="5846" actId="20577"/>
          <ac:spMkLst>
            <pc:docMk/>
            <pc:sldMk cId="0" sldId="328"/>
            <ac:spMk id="137219" creationId="{66DB87BE-83B6-3EA4-A7C0-820D7FD9C075}"/>
          </ac:spMkLst>
        </pc:spChg>
      </pc:sldChg>
      <pc:sldChg chg="del">
        <pc:chgData name="Bjarne Stroustrup" userId="feda092f62fc381e" providerId="LiveId" clId="{FC2FC26D-A3C5-4DD9-A2AE-3EF7A45B7E0F}" dt="2024-04-25T17:44:06.001" v="3005" actId="2696"/>
        <pc:sldMkLst>
          <pc:docMk/>
          <pc:sldMk cId="0" sldId="334"/>
        </pc:sldMkLst>
      </pc:sldChg>
      <pc:sldChg chg="del">
        <pc:chgData name="Bjarne Stroustrup" userId="feda092f62fc381e" providerId="LiveId" clId="{FC2FC26D-A3C5-4DD9-A2AE-3EF7A45B7E0F}" dt="2024-04-25T18:26:19.644" v="3612" actId="2696"/>
        <pc:sldMkLst>
          <pc:docMk/>
          <pc:sldMk cId="0" sldId="335"/>
        </pc:sldMkLst>
      </pc:sldChg>
      <pc:sldChg chg="modSp">
        <pc:chgData name="Bjarne Stroustrup" userId="feda092f62fc381e" providerId="LiveId" clId="{FC2FC26D-A3C5-4DD9-A2AE-3EF7A45B7E0F}" dt="2024-04-25T18:55:32.367" v="3994" actId="14100"/>
        <pc:sldMkLst>
          <pc:docMk/>
          <pc:sldMk cId="0" sldId="336"/>
        </pc:sldMkLst>
        <pc:spChg chg="mod">
          <ac:chgData name="Bjarne Stroustrup" userId="feda092f62fc381e" providerId="LiveId" clId="{FC2FC26D-A3C5-4DD9-A2AE-3EF7A45B7E0F}" dt="2024-04-25T18:55:32.367" v="3994" actId="14100"/>
          <ac:spMkLst>
            <pc:docMk/>
            <pc:sldMk cId="0" sldId="336"/>
            <ac:spMk id="3" creationId="{5605D0AA-DC2A-E932-7453-021C125F3427}"/>
          </ac:spMkLst>
        </pc:spChg>
      </pc:sldChg>
      <pc:sldChg chg="delSp modSp mod">
        <pc:chgData name="Bjarne Stroustrup" userId="feda092f62fc381e" providerId="LiveId" clId="{FC2FC26D-A3C5-4DD9-A2AE-3EF7A45B7E0F}" dt="2024-04-26T00:45:27.679" v="6516" actId="20577"/>
        <pc:sldMkLst>
          <pc:docMk/>
          <pc:sldMk cId="0" sldId="338"/>
        </pc:sldMkLst>
        <pc:spChg chg="mod">
          <ac:chgData name="Bjarne Stroustrup" userId="feda092f62fc381e" providerId="LiveId" clId="{FC2FC26D-A3C5-4DD9-A2AE-3EF7A45B7E0F}" dt="2024-04-25T19:05:31.610" v="4092" actId="1076"/>
          <ac:spMkLst>
            <pc:docMk/>
            <pc:sldMk cId="0" sldId="338"/>
            <ac:spMk id="2" creationId="{C06BF59B-8644-A446-34EF-B9F80808F4EF}"/>
          </ac:spMkLst>
        </pc:spChg>
        <pc:spChg chg="mod">
          <ac:chgData name="Bjarne Stroustrup" userId="feda092f62fc381e" providerId="LiveId" clId="{FC2FC26D-A3C5-4DD9-A2AE-3EF7A45B7E0F}" dt="2024-04-26T00:45:27.679" v="6516" actId="20577"/>
          <ac:spMkLst>
            <pc:docMk/>
            <pc:sldMk cId="0" sldId="338"/>
            <ac:spMk id="3" creationId="{D46F2914-BD1A-6929-6037-A867CDF60979}"/>
          </ac:spMkLst>
        </pc:spChg>
        <pc:cxnChg chg="del">
          <ac:chgData name="Bjarne Stroustrup" userId="feda092f62fc381e" providerId="LiveId" clId="{FC2FC26D-A3C5-4DD9-A2AE-3EF7A45B7E0F}" dt="2024-04-25T18:58:03.175" v="3999" actId="478"/>
          <ac:cxnSpMkLst>
            <pc:docMk/>
            <pc:sldMk cId="0" sldId="338"/>
            <ac:cxnSpMk id="32774" creationId="{39F8B4A8-2883-AE52-4FA4-B9BE96C4544D}"/>
          </ac:cxnSpMkLst>
        </pc:cxnChg>
        <pc:cxnChg chg="del">
          <ac:chgData name="Bjarne Stroustrup" userId="feda092f62fc381e" providerId="LiveId" clId="{FC2FC26D-A3C5-4DD9-A2AE-3EF7A45B7E0F}" dt="2024-04-25T18:58:00.245" v="3998" actId="478"/>
          <ac:cxnSpMkLst>
            <pc:docMk/>
            <pc:sldMk cId="0" sldId="338"/>
            <ac:cxnSpMk id="32775" creationId="{4BDC1D26-869E-2979-A07C-45DB4F22C076}"/>
          </ac:cxnSpMkLst>
        </pc:cxnChg>
      </pc:sldChg>
      <pc:sldChg chg="modSp del mod">
        <pc:chgData name="Bjarne Stroustrup" userId="feda092f62fc381e" providerId="LiveId" clId="{FC2FC26D-A3C5-4DD9-A2AE-3EF7A45B7E0F}" dt="2024-04-25T19:11:08.160" v="4142" actId="2696"/>
        <pc:sldMkLst>
          <pc:docMk/>
          <pc:sldMk cId="0" sldId="339"/>
        </pc:sldMkLst>
        <pc:spChg chg="mod">
          <ac:chgData name="Bjarne Stroustrup" userId="feda092f62fc381e" providerId="LiveId" clId="{FC2FC26D-A3C5-4DD9-A2AE-3EF7A45B7E0F}" dt="2024-04-25T19:09:59.098" v="4141" actId="20577"/>
          <ac:spMkLst>
            <pc:docMk/>
            <pc:sldMk cId="0" sldId="339"/>
            <ac:spMk id="3" creationId="{581317B1-FDED-5909-83F3-7B9DB2941106}"/>
          </ac:spMkLst>
        </pc:spChg>
      </pc:sldChg>
      <pc:sldChg chg="modSp mod">
        <pc:chgData name="Bjarne Stroustrup" userId="feda092f62fc381e" providerId="LiveId" clId="{FC2FC26D-A3C5-4DD9-A2AE-3EF7A45B7E0F}" dt="2024-04-25T19:12:21.712" v="4211" actId="20577"/>
        <pc:sldMkLst>
          <pc:docMk/>
          <pc:sldMk cId="0" sldId="340"/>
        </pc:sldMkLst>
        <pc:spChg chg="mod">
          <ac:chgData name="Bjarne Stroustrup" userId="feda092f62fc381e" providerId="LiveId" clId="{FC2FC26D-A3C5-4DD9-A2AE-3EF7A45B7E0F}" dt="2024-04-25T19:12:21.712" v="4211" actId="20577"/>
          <ac:spMkLst>
            <pc:docMk/>
            <pc:sldMk cId="0" sldId="340"/>
            <ac:spMk id="3" creationId="{0E58429F-C582-D35D-7B0C-7ED4903ECD76}"/>
          </ac:spMkLst>
        </pc:spChg>
        <pc:spChg chg="mod">
          <ac:chgData name="Bjarne Stroustrup" userId="feda092f62fc381e" providerId="LiveId" clId="{FC2FC26D-A3C5-4DD9-A2AE-3EF7A45B7E0F}" dt="2024-04-25T18:51:00.483" v="3918" actId="1076"/>
          <ac:spMkLst>
            <pc:docMk/>
            <pc:sldMk cId="0" sldId="340"/>
            <ac:spMk id="6" creationId="{9EA506AA-0E6B-B7E5-3F39-D8CA18F8697D}"/>
          </ac:spMkLst>
        </pc:spChg>
      </pc:sldChg>
      <pc:sldChg chg="modSp mod">
        <pc:chgData name="Bjarne Stroustrup" userId="feda092f62fc381e" providerId="LiveId" clId="{FC2FC26D-A3C5-4DD9-A2AE-3EF7A45B7E0F}" dt="2024-04-26T00:45:17.760" v="6515" actId="20577"/>
        <pc:sldMkLst>
          <pc:docMk/>
          <pc:sldMk cId="0" sldId="341"/>
        </pc:sldMkLst>
        <pc:spChg chg="mod">
          <ac:chgData name="Bjarne Stroustrup" userId="feda092f62fc381e" providerId="LiveId" clId="{FC2FC26D-A3C5-4DD9-A2AE-3EF7A45B7E0F}" dt="2024-04-26T00:45:17.760" v="6515" actId="20577"/>
          <ac:spMkLst>
            <pc:docMk/>
            <pc:sldMk cId="0" sldId="341"/>
            <ac:spMk id="3" creationId="{D1DC78EB-83BB-B259-447B-89ECF74ABC47}"/>
          </ac:spMkLst>
        </pc:spChg>
      </pc:sldChg>
      <pc:sldChg chg="modSp del mod">
        <pc:chgData name="Bjarne Stroustrup" userId="feda092f62fc381e" providerId="LiveId" clId="{FC2FC26D-A3C5-4DD9-A2AE-3EF7A45B7E0F}" dt="2024-04-26T00:46:13.204" v="6517" actId="2696"/>
        <pc:sldMkLst>
          <pc:docMk/>
          <pc:sldMk cId="0" sldId="342"/>
        </pc:sldMkLst>
        <pc:spChg chg="mod">
          <ac:chgData name="Bjarne Stroustrup" userId="feda092f62fc381e" providerId="LiveId" clId="{FC2FC26D-A3C5-4DD9-A2AE-3EF7A45B7E0F}" dt="2024-04-25T18:54:41.913" v="3993" actId="1076"/>
          <ac:spMkLst>
            <pc:docMk/>
            <pc:sldMk cId="0" sldId="342"/>
            <ac:spMk id="3" creationId="{90367F08-049F-4C4E-F790-6194C6566603}"/>
          </ac:spMkLst>
        </pc:spChg>
      </pc:sldChg>
      <pc:sldChg chg="modSp mod">
        <pc:chgData name="Bjarne Stroustrup" userId="feda092f62fc381e" providerId="LiveId" clId="{FC2FC26D-A3C5-4DD9-A2AE-3EF7A45B7E0F}" dt="2024-04-25T19:17:41.510" v="4330" actId="114"/>
        <pc:sldMkLst>
          <pc:docMk/>
          <pc:sldMk cId="0" sldId="343"/>
        </pc:sldMkLst>
        <pc:spChg chg="mod">
          <ac:chgData name="Bjarne Stroustrup" userId="feda092f62fc381e" providerId="LiveId" clId="{FC2FC26D-A3C5-4DD9-A2AE-3EF7A45B7E0F}" dt="2024-04-25T18:51:24.424" v="3919" actId="20577"/>
          <ac:spMkLst>
            <pc:docMk/>
            <pc:sldMk cId="0" sldId="343"/>
            <ac:spMk id="2" creationId="{16D55ECB-5D84-67B5-342A-001FE32E1801}"/>
          </ac:spMkLst>
        </pc:spChg>
        <pc:spChg chg="mod">
          <ac:chgData name="Bjarne Stroustrup" userId="feda092f62fc381e" providerId="LiveId" clId="{FC2FC26D-A3C5-4DD9-A2AE-3EF7A45B7E0F}" dt="2024-04-25T19:17:41.510" v="4330" actId="114"/>
          <ac:spMkLst>
            <pc:docMk/>
            <pc:sldMk cId="0" sldId="343"/>
            <ac:spMk id="3" creationId="{EE35A6C1-3401-9BF7-6CC0-C4D30EC3039F}"/>
          </ac:spMkLst>
        </pc:spChg>
      </pc:sldChg>
      <pc:sldChg chg="del">
        <pc:chgData name="Bjarne Stroustrup" userId="feda092f62fc381e" providerId="LiveId" clId="{FC2FC26D-A3C5-4DD9-A2AE-3EF7A45B7E0F}" dt="2024-04-25T18:53:37.302" v="3979" actId="2696"/>
        <pc:sldMkLst>
          <pc:docMk/>
          <pc:sldMk cId="0" sldId="344"/>
        </pc:sldMkLst>
      </pc:sldChg>
      <pc:sldChg chg="modSp mod">
        <pc:chgData name="Bjarne Stroustrup" userId="feda092f62fc381e" providerId="LiveId" clId="{FC2FC26D-A3C5-4DD9-A2AE-3EF7A45B7E0F}" dt="2024-04-26T00:30:25.981" v="6074" actId="20577"/>
        <pc:sldMkLst>
          <pc:docMk/>
          <pc:sldMk cId="0" sldId="345"/>
        </pc:sldMkLst>
        <pc:spChg chg="mod">
          <ac:chgData name="Bjarne Stroustrup" userId="feda092f62fc381e" providerId="LiveId" clId="{FC2FC26D-A3C5-4DD9-A2AE-3EF7A45B7E0F}" dt="2024-04-25T14:58:02.821" v="1140" actId="20577"/>
          <ac:spMkLst>
            <pc:docMk/>
            <pc:sldMk cId="0" sldId="345"/>
            <ac:spMk id="2" creationId="{DC943471-BB6A-3830-A1B8-67AE356AE223}"/>
          </ac:spMkLst>
        </pc:spChg>
        <pc:spChg chg="mod">
          <ac:chgData name="Bjarne Stroustrup" userId="feda092f62fc381e" providerId="LiveId" clId="{FC2FC26D-A3C5-4DD9-A2AE-3EF7A45B7E0F}" dt="2024-04-26T00:30:25.981" v="6074" actId="20577"/>
          <ac:spMkLst>
            <pc:docMk/>
            <pc:sldMk cId="0" sldId="345"/>
            <ac:spMk id="3" creationId="{9058118F-B247-504A-EF19-B724EA2EEC65}"/>
          </ac:spMkLst>
        </pc:spChg>
      </pc:sldChg>
      <pc:sldChg chg="addSp delSp modSp mod">
        <pc:chgData name="Bjarne Stroustrup" userId="feda092f62fc381e" providerId="LiveId" clId="{FC2FC26D-A3C5-4DD9-A2AE-3EF7A45B7E0F}" dt="2024-04-26T00:41:40.444" v="6425" actId="20577"/>
        <pc:sldMkLst>
          <pc:docMk/>
          <pc:sldMk cId="0" sldId="346"/>
        </pc:sldMkLst>
        <pc:spChg chg="add del mod">
          <ac:chgData name="Bjarne Stroustrup" userId="feda092f62fc381e" providerId="LiveId" clId="{FC2FC26D-A3C5-4DD9-A2AE-3EF7A45B7E0F}" dt="2024-04-25T18:43:09.295" v="3855" actId="478"/>
          <ac:spMkLst>
            <pc:docMk/>
            <pc:sldMk cId="0" sldId="346"/>
            <ac:spMk id="14" creationId="{9188B9DD-DEB1-3684-490B-401B5FF5B224}"/>
          </ac:spMkLst>
        </pc:spChg>
        <pc:spChg chg="add del mod">
          <ac:chgData name="Bjarne Stroustrup" userId="feda092f62fc381e" providerId="LiveId" clId="{FC2FC26D-A3C5-4DD9-A2AE-3EF7A45B7E0F}" dt="2024-04-25T18:43:11.780" v="3856" actId="478"/>
          <ac:spMkLst>
            <pc:docMk/>
            <pc:sldMk cId="0" sldId="346"/>
            <ac:spMk id="15" creationId="{857B0D12-577B-6E4D-729E-42B6D7280D09}"/>
          </ac:spMkLst>
        </pc:spChg>
        <pc:spChg chg="add del mod">
          <ac:chgData name="Bjarne Stroustrup" userId="feda092f62fc381e" providerId="LiveId" clId="{FC2FC26D-A3C5-4DD9-A2AE-3EF7A45B7E0F}" dt="2024-04-25T18:39:39.640" v="3798" actId="1076"/>
          <ac:spMkLst>
            <pc:docMk/>
            <pc:sldMk cId="0" sldId="346"/>
            <ac:spMk id="16" creationId="{ED165BE4-F664-242E-696F-5196B42BF1EE}"/>
          </ac:spMkLst>
        </pc:spChg>
        <pc:spChg chg="add del mod">
          <ac:chgData name="Bjarne Stroustrup" userId="feda092f62fc381e" providerId="LiveId" clId="{FC2FC26D-A3C5-4DD9-A2AE-3EF7A45B7E0F}" dt="2024-04-25T18:39:32.467" v="3797" actId="478"/>
          <ac:spMkLst>
            <pc:docMk/>
            <pc:sldMk cId="0" sldId="346"/>
            <ac:spMk id="17" creationId="{15195FFE-2C72-E25F-388C-739A7EB27ED5}"/>
          </ac:spMkLst>
        </pc:spChg>
        <pc:spChg chg="add mod">
          <ac:chgData name="Bjarne Stroustrup" userId="feda092f62fc381e" providerId="LiveId" clId="{FC2FC26D-A3C5-4DD9-A2AE-3EF7A45B7E0F}" dt="2024-04-25T18:40:43.019" v="3820" actId="1076"/>
          <ac:spMkLst>
            <pc:docMk/>
            <pc:sldMk cId="0" sldId="346"/>
            <ac:spMk id="18" creationId="{D1264AB1-73B8-1D09-50BF-A2DECB2689CF}"/>
          </ac:spMkLst>
        </pc:spChg>
        <pc:spChg chg="add mod">
          <ac:chgData name="Bjarne Stroustrup" userId="feda092f62fc381e" providerId="LiveId" clId="{FC2FC26D-A3C5-4DD9-A2AE-3EF7A45B7E0F}" dt="2024-04-26T00:41:25.309" v="6422" actId="1076"/>
          <ac:spMkLst>
            <pc:docMk/>
            <pc:sldMk cId="0" sldId="346"/>
            <ac:spMk id="19" creationId="{764AC2DE-1BE8-2EE9-1B6C-0106DA6F05A0}"/>
          </ac:spMkLst>
        </pc:spChg>
        <pc:spChg chg="add mod">
          <ac:chgData name="Bjarne Stroustrup" userId="feda092f62fc381e" providerId="LiveId" clId="{FC2FC26D-A3C5-4DD9-A2AE-3EF7A45B7E0F}" dt="2024-04-25T18:45:06.194" v="3888" actId="207"/>
          <ac:spMkLst>
            <pc:docMk/>
            <pc:sldMk cId="0" sldId="346"/>
            <ac:spMk id="25" creationId="{C828D136-B557-5869-DD6A-51752F5E1030}"/>
          </ac:spMkLst>
        </pc:spChg>
        <pc:spChg chg="add mod">
          <ac:chgData name="Bjarne Stroustrup" userId="feda092f62fc381e" providerId="LiveId" clId="{FC2FC26D-A3C5-4DD9-A2AE-3EF7A45B7E0F}" dt="2024-04-26T00:40:48.918" v="6406" actId="20577"/>
          <ac:spMkLst>
            <pc:docMk/>
            <pc:sldMk cId="0" sldId="346"/>
            <ac:spMk id="30" creationId="{6FA0A87A-BE4B-F661-8C85-734651388B5C}"/>
          </ac:spMkLst>
        </pc:spChg>
        <pc:spChg chg="add mod">
          <ac:chgData name="Bjarne Stroustrup" userId="feda092f62fc381e" providerId="LiveId" clId="{FC2FC26D-A3C5-4DD9-A2AE-3EF7A45B7E0F}" dt="2024-04-26T00:41:14.512" v="6421" actId="20577"/>
          <ac:spMkLst>
            <pc:docMk/>
            <pc:sldMk cId="0" sldId="346"/>
            <ac:spMk id="31" creationId="{CF5D724A-9685-1608-B1B6-8F2EFB999717}"/>
          </ac:spMkLst>
        </pc:spChg>
        <pc:spChg chg="mod">
          <ac:chgData name="Bjarne Stroustrup" userId="feda092f62fc381e" providerId="LiveId" clId="{FC2FC26D-A3C5-4DD9-A2AE-3EF7A45B7E0F}" dt="2024-04-25T18:34:40.076" v="3743" actId="14100"/>
          <ac:spMkLst>
            <pc:docMk/>
            <pc:sldMk cId="0" sldId="346"/>
            <ac:spMk id="29703" creationId="{09CFAE7D-4578-3B1F-0F4C-DCD9BCDF40F7}"/>
          </ac:spMkLst>
        </pc:spChg>
        <pc:spChg chg="mod">
          <ac:chgData name="Bjarne Stroustrup" userId="feda092f62fc381e" providerId="LiveId" clId="{FC2FC26D-A3C5-4DD9-A2AE-3EF7A45B7E0F}" dt="2024-04-25T18:34:46.470" v="3744" actId="14100"/>
          <ac:spMkLst>
            <pc:docMk/>
            <pc:sldMk cId="0" sldId="346"/>
            <ac:spMk id="29704" creationId="{5FB21349-F643-D0FE-5FF0-673D12F19F99}"/>
          </ac:spMkLst>
        </pc:spChg>
        <pc:spChg chg="mod">
          <ac:chgData name="Bjarne Stroustrup" userId="feda092f62fc381e" providerId="LiveId" clId="{FC2FC26D-A3C5-4DD9-A2AE-3EF7A45B7E0F}" dt="2024-04-25T18:41:55.388" v="3847" actId="14100"/>
          <ac:spMkLst>
            <pc:docMk/>
            <pc:sldMk cId="0" sldId="346"/>
            <ac:spMk id="29705" creationId="{C95D02FF-D94D-4BD7-B63A-A9F19C6C5C29}"/>
          </ac:spMkLst>
        </pc:spChg>
        <pc:spChg chg="mod">
          <ac:chgData name="Bjarne Stroustrup" userId="feda092f62fc381e" providerId="LiveId" clId="{FC2FC26D-A3C5-4DD9-A2AE-3EF7A45B7E0F}" dt="2024-04-25T18:36:18.136" v="3768" actId="14100"/>
          <ac:spMkLst>
            <pc:docMk/>
            <pc:sldMk cId="0" sldId="346"/>
            <ac:spMk id="29706" creationId="{F4DBA6D5-9492-4223-E5C8-9EDDB2E1E41B}"/>
          </ac:spMkLst>
        </pc:spChg>
        <pc:spChg chg="mod">
          <ac:chgData name="Bjarne Stroustrup" userId="feda092f62fc381e" providerId="LiveId" clId="{FC2FC26D-A3C5-4DD9-A2AE-3EF7A45B7E0F}" dt="2024-04-25T18:41:09.681" v="3833" actId="20577"/>
          <ac:spMkLst>
            <pc:docMk/>
            <pc:sldMk cId="0" sldId="346"/>
            <ac:spMk id="29707" creationId="{87BDF1B3-69B6-C595-4CFF-CBE7133E0182}"/>
          </ac:spMkLst>
        </pc:spChg>
        <pc:spChg chg="mod">
          <ac:chgData name="Bjarne Stroustrup" userId="feda092f62fc381e" providerId="LiveId" clId="{FC2FC26D-A3C5-4DD9-A2AE-3EF7A45B7E0F}" dt="2024-04-26T00:41:40.444" v="6425" actId="20577"/>
          <ac:spMkLst>
            <pc:docMk/>
            <pc:sldMk cId="0" sldId="346"/>
            <ac:spMk id="106498" creationId="{6872FAE2-410B-597D-2E19-3B4AF6B932AF}"/>
          </ac:spMkLst>
        </pc:spChg>
        <pc:spChg chg="del mod">
          <ac:chgData name="Bjarne Stroustrup" userId="feda092f62fc381e" providerId="LiveId" clId="{FC2FC26D-A3C5-4DD9-A2AE-3EF7A45B7E0F}" dt="2024-04-25T18:38:29.143" v="3789" actId="21"/>
          <ac:spMkLst>
            <pc:docMk/>
            <pc:sldMk cId="0" sldId="346"/>
            <ac:spMk id="106499" creationId="{DB453337-627B-2889-F8D6-F926FAD7499D}"/>
          </ac:spMkLst>
        </pc:spChg>
        <pc:grpChg chg="del">
          <ac:chgData name="Bjarne Stroustrup" userId="feda092f62fc381e" providerId="LiveId" clId="{FC2FC26D-A3C5-4DD9-A2AE-3EF7A45B7E0F}" dt="2024-04-25T18:33:55.868" v="3739" actId="21"/>
          <ac:grpSpMkLst>
            <pc:docMk/>
            <pc:sldMk cId="0" sldId="346"/>
            <ac:grpSpMk id="29701" creationId="{E2BE8382-BBA2-D541-E5D5-CB60F4EDAB2D}"/>
          </ac:grpSpMkLst>
        </pc:grpChg>
        <pc:picChg chg="add del mod">
          <ac:chgData name="Bjarne Stroustrup" userId="feda092f62fc381e" providerId="LiveId" clId="{FC2FC26D-A3C5-4DD9-A2AE-3EF7A45B7E0F}" dt="2024-04-25T18:36:47.308" v="3769" actId="21"/>
          <ac:picMkLst>
            <pc:docMk/>
            <pc:sldMk cId="0" sldId="346"/>
            <ac:picMk id="6" creationId="{3052CCB1-FCB8-DD72-9EE1-5062509983BA}"/>
          </ac:picMkLst>
        </pc:picChg>
        <pc:cxnChg chg="add">
          <ac:chgData name="Bjarne Stroustrup" userId="feda092f62fc381e" providerId="LiveId" clId="{FC2FC26D-A3C5-4DD9-A2AE-3EF7A45B7E0F}" dt="2024-04-25T18:44:48.407" v="3872" actId="11529"/>
          <ac:cxnSpMkLst>
            <pc:docMk/>
            <pc:sldMk cId="0" sldId="346"/>
            <ac:cxnSpMk id="27" creationId="{9E439D9D-ADA7-3F72-1F5C-8F00F84F1D14}"/>
          </ac:cxnSpMkLst>
        </pc:cxnChg>
        <pc:cxnChg chg="add">
          <ac:chgData name="Bjarne Stroustrup" userId="feda092f62fc381e" providerId="LiveId" clId="{FC2FC26D-A3C5-4DD9-A2AE-3EF7A45B7E0F}" dt="2024-04-25T18:45:41.384" v="3890" actId="11529"/>
          <ac:cxnSpMkLst>
            <pc:docMk/>
            <pc:sldMk cId="0" sldId="346"/>
            <ac:cxnSpMk id="29" creationId="{C1EBDB33-C0AA-2BAB-C336-19A68FC05C1B}"/>
          </ac:cxnSpMkLst>
        </pc:cxnChg>
        <pc:cxnChg chg="del mod">
          <ac:chgData name="Bjarne Stroustrup" userId="feda092f62fc381e" providerId="LiveId" clId="{FC2FC26D-A3C5-4DD9-A2AE-3EF7A45B7E0F}" dt="2024-04-25T18:44:36.604" v="3871" actId="21"/>
          <ac:cxnSpMkLst>
            <pc:docMk/>
            <pc:sldMk cId="0" sldId="346"/>
            <ac:cxnSpMk id="29708" creationId="{0766760B-1F32-BFA1-8843-ABB8F9B123B1}"/>
          </ac:cxnSpMkLst>
        </pc:cxnChg>
        <pc:cxnChg chg="del mod">
          <ac:chgData name="Bjarne Stroustrup" userId="feda092f62fc381e" providerId="LiveId" clId="{FC2FC26D-A3C5-4DD9-A2AE-3EF7A45B7E0F}" dt="2024-04-25T18:45:22.902" v="3889" actId="478"/>
          <ac:cxnSpMkLst>
            <pc:docMk/>
            <pc:sldMk cId="0" sldId="346"/>
            <ac:cxnSpMk id="29709" creationId="{356DFE70-CE82-9CF6-9AA9-8C9A7BDE50C2}"/>
          </ac:cxnSpMkLst>
        </pc:cxnChg>
        <pc:cxnChg chg="mod">
          <ac:chgData name="Bjarne Stroustrup" userId="feda092f62fc381e" providerId="LiveId" clId="{FC2FC26D-A3C5-4DD9-A2AE-3EF7A45B7E0F}" dt="2024-04-25T18:42:13.437" v="3849" actId="14100"/>
          <ac:cxnSpMkLst>
            <pc:docMk/>
            <pc:sldMk cId="0" sldId="346"/>
            <ac:cxnSpMk id="29710" creationId="{0F5A0945-A85E-776E-9F66-1E924ADE774B}"/>
          </ac:cxnSpMkLst>
        </pc:cxnChg>
        <pc:cxnChg chg="mod">
          <ac:chgData name="Bjarne Stroustrup" userId="feda092f62fc381e" providerId="LiveId" clId="{FC2FC26D-A3C5-4DD9-A2AE-3EF7A45B7E0F}" dt="2024-04-25T18:36:18.136" v="3768" actId="14100"/>
          <ac:cxnSpMkLst>
            <pc:docMk/>
            <pc:sldMk cId="0" sldId="346"/>
            <ac:cxnSpMk id="29711" creationId="{3BE911EB-715C-BCCC-E03B-1FEDDF105983}"/>
          </ac:cxnSpMkLst>
        </pc:cxnChg>
        <pc:cxnChg chg="mod">
          <ac:chgData name="Bjarne Stroustrup" userId="feda092f62fc381e" providerId="LiveId" clId="{FC2FC26D-A3C5-4DD9-A2AE-3EF7A45B7E0F}" dt="2024-04-25T18:41:55.388" v="3847" actId="14100"/>
          <ac:cxnSpMkLst>
            <pc:docMk/>
            <pc:sldMk cId="0" sldId="346"/>
            <ac:cxnSpMk id="29712" creationId="{620B203D-0BF0-37DC-89C3-16D54587613F}"/>
          </ac:cxnSpMkLst>
        </pc:cxnChg>
        <pc:cxnChg chg="mod">
          <ac:chgData name="Bjarne Stroustrup" userId="feda092f62fc381e" providerId="LiveId" clId="{FC2FC26D-A3C5-4DD9-A2AE-3EF7A45B7E0F}" dt="2024-04-25T18:36:18.136" v="3768" actId="14100"/>
          <ac:cxnSpMkLst>
            <pc:docMk/>
            <pc:sldMk cId="0" sldId="346"/>
            <ac:cxnSpMk id="29713" creationId="{07AB4E9C-49C2-671C-E364-4AC1080430B6}"/>
          </ac:cxnSpMkLst>
        </pc:cxnChg>
      </pc:sldChg>
      <pc:sldChg chg="modSp mod">
        <pc:chgData name="Bjarne Stroustrup" userId="feda092f62fc381e" providerId="LiveId" clId="{FC2FC26D-A3C5-4DD9-A2AE-3EF7A45B7E0F}" dt="2024-04-26T00:27:36.269" v="5996" actId="20577"/>
        <pc:sldMkLst>
          <pc:docMk/>
          <pc:sldMk cId="3803437114" sldId="347"/>
        </pc:sldMkLst>
        <pc:spChg chg="mod">
          <ac:chgData name="Bjarne Stroustrup" userId="feda092f62fc381e" providerId="LiveId" clId="{FC2FC26D-A3C5-4DD9-A2AE-3EF7A45B7E0F}" dt="2024-04-25T15:01:41.057" v="1262" actId="1076"/>
          <ac:spMkLst>
            <pc:docMk/>
            <pc:sldMk cId="3803437114" sldId="347"/>
            <ac:spMk id="123906" creationId="{25A239A3-51B3-409F-7758-907D453B939A}"/>
          </ac:spMkLst>
        </pc:spChg>
        <pc:spChg chg="mod">
          <ac:chgData name="Bjarne Stroustrup" userId="feda092f62fc381e" providerId="LiveId" clId="{FC2FC26D-A3C5-4DD9-A2AE-3EF7A45B7E0F}" dt="2024-04-26T00:27:36.269" v="5996" actId="20577"/>
          <ac:spMkLst>
            <pc:docMk/>
            <pc:sldMk cId="3803437114" sldId="347"/>
            <ac:spMk id="123907" creationId="{0CC3C78C-A084-C472-A7FC-00B434FDF72D}"/>
          </ac:spMkLst>
        </pc:spChg>
      </pc:sldChg>
      <pc:sldChg chg="modSp new mod">
        <pc:chgData name="Bjarne Stroustrup" userId="feda092f62fc381e" providerId="LiveId" clId="{FC2FC26D-A3C5-4DD9-A2AE-3EF7A45B7E0F}" dt="2024-04-26T00:28:21.072" v="6017" actId="20577"/>
        <pc:sldMkLst>
          <pc:docMk/>
          <pc:sldMk cId="4123260945" sldId="348"/>
        </pc:sldMkLst>
        <pc:spChg chg="mod">
          <ac:chgData name="Bjarne Stroustrup" userId="feda092f62fc381e" providerId="LiveId" clId="{FC2FC26D-A3C5-4DD9-A2AE-3EF7A45B7E0F}" dt="2024-04-25T15:04:10.722" v="1294" actId="20577"/>
          <ac:spMkLst>
            <pc:docMk/>
            <pc:sldMk cId="4123260945" sldId="348"/>
            <ac:spMk id="2" creationId="{51D22A4C-ED4C-904C-39BB-BFC059D12A04}"/>
          </ac:spMkLst>
        </pc:spChg>
        <pc:spChg chg="mod">
          <ac:chgData name="Bjarne Stroustrup" userId="feda092f62fc381e" providerId="LiveId" clId="{FC2FC26D-A3C5-4DD9-A2AE-3EF7A45B7E0F}" dt="2024-04-26T00:28:21.072" v="6017" actId="20577"/>
          <ac:spMkLst>
            <pc:docMk/>
            <pc:sldMk cId="4123260945" sldId="348"/>
            <ac:spMk id="3" creationId="{6AB3B810-59C8-9731-68D2-7A370807DB05}"/>
          </ac:spMkLst>
        </pc:spChg>
      </pc:sldChg>
      <pc:sldChg chg="modSp new mod">
        <pc:chgData name="Bjarne Stroustrup" userId="feda092f62fc381e" providerId="LiveId" clId="{FC2FC26D-A3C5-4DD9-A2AE-3EF7A45B7E0F}" dt="2024-04-25T18:14:22.192" v="3452" actId="313"/>
        <pc:sldMkLst>
          <pc:docMk/>
          <pc:sldMk cId="1857336365" sldId="349"/>
        </pc:sldMkLst>
        <pc:spChg chg="mod">
          <ac:chgData name="Bjarne Stroustrup" userId="feda092f62fc381e" providerId="LiveId" clId="{FC2FC26D-A3C5-4DD9-A2AE-3EF7A45B7E0F}" dt="2024-04-25T17:25:34.283" v="2403" actId="14100"/>
          <ac:spMkLst>
            <pc:docMk/>
            <pc:sldMk cId="1857336365" sldId="349"/>
            <ac:spMk id="2" creationId="{37C3BC8B-F7F1-4C4C-6C6D-73B01ACBFC4E}"/>
          </ac:spMkLst>
        </pc:spChg>
        <pc:spChg chg="mod">
          <ac:chgData name="Bjarne Stroustrup" userId="feda092f62fc381e" providerId="LiveId" clId="{FC2FC26D-A3C5-4DD9-A2AE-3EF7A45B7E0F}" dt="2024-04-25T18:14:22.192" v="3452" actId="313"/>
          <ac:spMkLst>
            <pc:docMk/>
            <pc:sldMk cId="1857336365" sldId="349"/>
            <ac:spMk id="3" creationId="{D7A2B901-B2B5-60FE-114E-6C3FCF4927CC}"/>
          </ac:spMkLst>
        </pc:spChg>
      </pc:sldChg>
      <pc:sldChg chg="modSp add mod">
        <pc:chgData name="Bjarne Stroustrup" userId="feda092f62fc381e" providerId="LiveId" clId="{FC2FC26D-A3C5-4DD9-A2AE-3EF7A45B7E0F}" dt="2024-04-26T00:37:20.606" v="6362" actId="113"/>
        <pc:sldMkLst>
          <pc:docMk/>
          <pc:sldMk cId="2211011851" sldId="350"/>
        </pc:sldMkLst>
        <pc:spChg chg="mod">
          <ac:chgData name="Bjarne Stroustrup" userId="feda092f62fc381e" providerId="LiveId" clId="{FC2FC26D-A3C5-4DD9-A2AE-3EF7A45B7E0F}" dt="2024-04-26T00:37:20.606" v="6362" actId="113"/>
          <ac:spMkLst>
            <pc:docMk/>
            <pc:sldMk cId="2211011851" sldId="350"/>
            <ac:spMk id="118787" creationId="{8DFFE280-4F3A-FEE3-1ABE-5806085FA40B}"/>
          </ac:spMkLst>
        </pc:spChg>
      </pc:sldChg>
      <pc:sldChg chg="modSp add mod">
        <pc:chgData name="Bjarne Stroustrup" userId="feda092f62fc381e" providerId="LiveId" clId="{FC2FC26D-A3C5-4DD9-A2AE-3EF7A45B7E0F}" dt="2024-04-25T20:20:43.359" v="5110" actId="20577"/>
        <pc:sldMkLst>
          <pc:docMk/>
          <pc:sldMk cId="1610123793" sldId="351"/>
        </pc:sldMkLst>
        <pc:spChg chg="mod">
          <ac:chgData name="Bjarne Stroustrup" userId="feda092f62fc381e" providerId="LiveId" clId="{FC2FC26D-A3C5-4DD9-A2AE-3EF7A45B7E0F}" dt="2024-04-25T20:20:43.359" v="5110" actId="20577"/>
          <ac:spMkLst>
            <pc:docMk/>
            <pc:sldMk cId="1610123793" sldId="351"/>
            <ac:spMk id="118786" creationId="{6F19E7EF-0BC1-E34C-F16C-DB89B8224E9A}"/>
          </ac:spMkLst>
        </pc:spChg>
        <pc:spChg chg="mod">
          <ac:chgData name="Bjarne Stroustrup" userId="feda092f62fc381e" providerId="LiveId" clId="{FC2FC26D-A3C5-4DD9-A2AE-3EF7A45B7E0F}" dt="2024-04-25T19:38:39.860" v="4975" actId="20577"/>
          <ac:spMkLst>
            <pc:docMk/>
            <pc:sldMk cId="1610123793" sldId="351"/>
            <ac:spMk id="118787" creationId="{8DFFE280-4F3A-FEE3-1ABE-5806085FA40B}"/>
          </ac:spMkLst>
        </pc:spChg>
      </pc:sldChg>
      <pc:sldChg chg="addSp delSp modSp new mod">
        <pc:chgData name="Bjarne Stroustrup" userId="feda092f62fc381e" providerId="LiveId" clId="{FC2FC26D-A3C5-4DD9-A2AE-3EF7A45B7E0F}" dt="2024-04-25T18:02:45.758" v="3337" actId="20577"/>
        <pc:sldMkLst>
          <pc:docMk/>
          <pc:sldMk cId="4184740847" sldId="352"/>
        </pc:sldMkLst>
        <pc:spChg chg="mod">
          <ac:chgData name="Bjarne Stroustrup" userId="feda092f62fc381e" providerId="LiveId" clId="{FC2FC26D-A3C5-4DD9-A2AE-3EF7A45B7E0F}" dt="2024-04-25T17:48:31.762" v="3063" actId="20577"/>
          <ac:spMkLst>
            <pc:docMk/>
            <pc:sldMk cId="4184740847" sldId="352"/>
            <ac:spMk id="2" creationId="{46D795C1-46C9-33F6-2FFA-FF0F45698382}"/>
          </ac:spMkLst>
        </pc:spChg>
        <pc:spChg chg="del mod">
          <ac:chgData name="Bjarne Stroustrup" userId="feda092f62fc381e" providerId="LiveId" clId="{FC2FC26D-A3C5-4DD9-A2AE-3EF7A45B7E0F}" dt="2024-04-25T17:59:04.197" v="3255" actId="21"/>
          <ac:spMkLst>
            <pc:docMk/>
            <pc:sldMk cId="4184740847" sldId="352"/>
            <ac:spMk id="3" creationId="{E215FB30-9F2A-0F50-084D-4C28F94C76E6}"/>
          </ac:spMkLst>
        </pc:spChg>
        <pc:spChg chg="add mod">
          <ac:chgData name="Bjarne Stroustrup" userId="feda092f62fc381e" providerId="LiveId" clId="{FC2FC26D-A3C5-4DD9-A2AE-3EF7A45B7E0F}" dt="2024-04-25T17:51:26.385" v="3082" actId="20577"/>
          <ac:spMkLst>
            <pc:docMk/>
            <pc:sldMk cId="4184740847" sldId="352"/>
            <ac:spMk id="6" creationId="{C0C91494-42C5-A982-DBD5-5A8487258B4D}"/>
          </ac:spMkLst>
        </pc:spChg>
        <pc:spChg chg="add mod">
          <ac:chgData name="Bjarne Stroustrup" userId="feda092f62fc381e" providerId="LiveId" clId="{FC2FC26D-A3C5-4DD9-A2AE-3EF7A45B7E0F}" dt="2024-04-25T17:51:57.463" v="3090" actId="20577"/>
          <ac:spMkLst>
            <pc:docMk/>
            <pc:sldMk cId="4184740847" sldId="352"/>
            <ac:spMk id="7" creationId="{40357600-8162-7202-A6C3-C6D76D01AB28}"/>
          </ac:spMkLst>
        </pc:spChg>
        <pc:spChg chg="add del">
          <ac:chgData name="Bjarne Stroustrup" userId="feda092f62fc381e" providerId="LiveId" clId="{FC2FC26D-A3C5-4DD9-A2AE-3EF7A45B7E0F}" dt="2024-04-25T17:52:40.484" v="3092" actId="21"/>
          <ac:spMkLst>
            <pc:docMk/>
            <pc:sldMk cId="4184740847" sldId="352"/>
            <ac:spMk id="8" creationId="{EA54AA93-8B48-9C48-DA6A-B2FC6A1D0960}"/>
          </ac:spMkLst>
        </pc:spChg>
        <pc:spChg chg="add del">
          <ac:chgData name="Bjarne Stroustrup" userId="feda092f62fc381e" providerId="LiveId" clId="{FC2FC26D-A3C5-4DD9-A2AE-3EF7A45B7E0F}" dt="2024-04-25T17:53:31.540" v="3094" actId="21"/>
          <ac:spMkLst>
            <pc:docMk/>
            <pc:sldMk cId="4184740847" sldId="352"/>
            <ac:spMk id="9" creationId="{367C1C45-BFE9-5278-E2B0-07159420AEDF}"/>
          </ac:spMkLst>
        </pc:spChg>
        <pc:spChg chg="add mod">
          <ac:chgData name="Bjarne Stroustrup" userId="feda092f62fc381e" providerId="LiveId" clId="{FC2FC26D-A3C5-4DD9-A2AE-3EF7A45B7E0F}" dt="2024-04-25T17:53:59.808" v="3096" actId="692"/>
          <ac:spMkLst>
            <pc:docMk/>
            <pc:sldMk cId="4184740847" sldId="352"/>
            <ac:spMk id="10" creationId="{EF33A9FA-3B35-A855-9567-36393CECE714}"/>
          </ac:spMkLst>
        </pc:spChg>
        <pc:spChg chg="add mod">
          <ac:chgData name="Bjarne Stroustrup" userId="feda092f62fc381e" providerId="LiveId" clId="{FC2FC26D-A3C5-4DD9-A2AE-3EF7A45B7E0F}" dt="2024-04-25T17:54:55.036" v="3117" actId="20577"/>
          <ac:spMkLst>
            <pc:docMk/>
            <pc:sldMk cId="4184740847" sldId="352"/>
            <ac:spMk id="11" creationId="{9D7D9E4D-C9AF-9F68-9EFD-8E100392DA9D}"/>
          </ac:spMkLst>
        </pc:spChg>
        <pc:spChg chg="add mod">
          <ac:chgData name="Bjarne Stroustrup" userId="feda092f62fc381e" providerId="LiveId" clId="{FC2FC26D-A3C5-4DD9-A2AE-3EF7A45B7E0F}" dt="2024-04-25T17:55:16.808" v="3119" actId="1076"/>
          <ac:spMkLst>
            <pc:docMk/>
            <pc:sldMk cId="4184740847" sldId="352"/>
            <ac:spMk id="12" creationId="{76147148-1B72-8919-BD41-12C2D2F68B32}"/>
          </ac:spMkLst>
        </pc:spChg>
        <pc:spChg chg="add mod">
          <ac:chgData name="Bjarne Stroustrup" userId="feda092f62fc381e" providerId="LiveId" clId="{FC2FC26D-A3C5-4DD9-A2AE-3EF7A45B7E0F}" dt="2024-04-25T17:55:23.315" v="3125" actId="20577"/>
          <ac:spMkLst>
            <pc:docMk/>
            <pc:sldMk cId="4184740847" sldId="352"/>
            <ac:spMk id="13" creationId="{18DC0738-283C-ADBA-726E-6153E5EC2BFA}"/>
          </ac:spMkLst>
        </pc:spChg>
        <pc:spChg chg="add mod">
          <ac:chgData name="Bjarne Stroustrup" userId="feda092f62fc381e" providerId="LiveId" clId="{FC2FC26D-A3C5-4DD9-A2AE-3EF7A45B7E0F}" dt="2024-04-25T17:55:16.808" v="3119" actId="1076"/>
          <ac:spMkLst>
            <pc:docMk/>
            <pc:sldMk cId="4184740847" sldId="352"/>
            <ac:spMk id="14" creationId="{D1AAB44C-25D0-F4B3-57A7-57420AF853A2}"/>
          </ac:spMkLst>
        </pc:spChg>
        <pc:spChg chg="add mod">
          <ac:chgData name="Bjarne Stroustrup" userId="feda092f62fc381e" providerId="LiveId" clId="{FC2FC26D-A3C5-4DD9-A2AE-3EF7A45B7E0F}" dt="2024-04-25T17:55:16.808" v="3119" actId="1076"/>
          <ac:spMkLst>
            <pc:docMk/>
            <pc:sldMk cId="4184740847" sldId="352"/>
            <ac:spMk id="15" creationId="{CED22296-4955-0C7F-C295-F36BE3FDCE02}"/>
          </ac:spMkLst>
        </pc:spChg>
        <pc:spChg chg="add mod">
          <ac:chgData name="Bjarne Stroustrup" userId="feda092f62fc381e" providerId="LiveId" clId="{FC2FC26D-A3C5-4DD9-A2AE-3EF7A45B7E0F}" dt="2024-04-25T17:58:01.937" v="3249" actId="207"/>
          <ac:spMkLst>
            <pc:docMk/>
            <pc:sldMk cId="4184740847" sldId="352"/>
            <ac:spMk id="16" creationId="{1365FBD2-02CD-340A-7361-07848496A6DE}"/>
          </ac:spMkLst>
        </pc:spChg>
        <pc:spChg chg="add mod">
          <ac:chgData name="Bjarne Stroustrup" userId="feda092f62fc381e" providerId="LiveId" clId="{FC2FC26D-A3C5-4DD9-A2AE-3EF7A45B7E0F}" dt="2024-04-25T18:02:45.758" v="3337" actId="20577"/>
          <ac:spMkLst>
            <pc:docMk/>
            <pc:sldMk cId="4184740847" sldId="352"/>
            <ac:spMk id="17" creationId="{1230FD12-B3EC-9615-7C12-85BD8F1CA17C}"/>
          </ac:spMkLst>
        </pc:spChg>
        <pc:spChg chg="add mod">
          <ac:chgData name="Bjarne Stroustrup" userId="feda092f62fc381e" providerId="LiveId" clId="{FC2FC26D-A3C5-4DD9-A2AE-3EF7A45B7E0F}" dt="2024-04-25T17:57:54.475" v="3248" actId="1076"/>
          <ac:spMkLst>
            <pc:docMk/>
            <pc:sldMk cId="4184740847" sldId="352"/>
            <ac:spMk id="18" creationId="{57B54ABA-1FD8-93C1-E3FD-05AC91DD7CE6}"/>
          </ac:spMkLst>
        </pc:spChg>
        <pc:spChg chg="add del mod">
          <ac:chgData name="Bjarne Stroustrup" userId="feda092f62fc381e" providerId="LiveId" clId="{FC2FC26D-A3C5-4DD9-A2AE-3EF7A45B7E0F}" dt="2024-04-25T17:59:33.675" v="3257" actId="21"/>
          <ac:spMkLst>
            <pc:docMk/>
            <pc:sldMk cId="4184740847" sldId="352"/>
            <ac:spMk id="27" creationId="{22272704-8E8D-CCBE-0704-6215BD271411}"/>
          </ac:spMkLst>
        </pc:spChg>
        <pc:spChg chg="add mod">
          <ac:chgData name="Bjarne Stroustrup" userId="feda092f62fc381e" providerId="LiveId" clId="{FC2FC26D-A3C5-4DD9-A2AE-3EF7A45B7E0F}" dt="2024-04-25T18:02:30.483" v="3336" actId="1076"/>
          <ac:spMkLst>
            <pc:docMk/>
            <pc:sldMk cId="4184740847" sldId="352"/>
            <ac:spMk id="34" creationId="{A726F45C-D36E-9143-9A08-9B46B0FE6E51}"/>
          </ac:spMkLst>
        </pc:spChg>
        <pc:spChg chg="add mod">
          <ac:chgData name="Bjarne Stroustrup" userId="feda092f62fc381e" providerId="LiveId" clId="{FC2FC26D-A3C5-4DD9-A2AE-3EF7A45B7E0F}" dt="2024-04-25T18:02:05.352" v="3310" actId="20577"/>
          <ac:spMkLst>
            <pc:docMk/>
            <pc:sldMk cId="4184740847" sldId="352"/>
            <ac:spMk id="35" creationId="{57902F51-4D9B-2B00-8050-EF5FDA74C525}"/>
          </ac:spMkLst>
        </pc:spChg>
        <pc:spChg chg="add mod">
          <ac:chgData name="Bjarne Stroustrup" userId="feda092f62fc381e" providerId="LiveId" clId="{FC2FC26D-A3C5-4DD9-A2AE-3EF7A45B7E0F}" dt="2024-04-25T18:01:38.763" v="3294" actId="1076"/>
          <ac:spMkLst>
            <pc:docMk/>
            <pc:sldMk cId="4184740847" sldId="352"/>
            <ac:spMk id="36" creationId="{7DCE77B7-B3C0-CCC7-29CE-2A1C2552AD56}"/>
          </ac:spMkLst>
        </pc:spChg>
        <pc:spChg chg="add mod">
          <ac:chgData name="Bjarne Stroustrup" userId="feda092f62fc381e" providerId="LiveId" clId="{FC2FC26D-A3C5-4DD9-A2AE-3EF7A45B7E0F}" dt="2024-04-25T18:01:19.469" v="3282" actId="1076"/>
          <ac:spMkLst>
            <pc:docMk/>
            <pc:sldMk cId="4184740847" sldId="352"/>
            <ac:spMk id="37" creationId="{BE162E64-5469-2C50-7540-D4E5072E0291}"/>
          </ac:spMkLst>
        </pc:spChg>
        <pc:spChg chg="add mod">
          <ac:chgData name="Bjarne Stroustrup" userId="feda092f62fc381e" providerId="LiveId" clId="{FC2FC26D-A3C5-4DD9-A2AE-3EF7A45B7E0F}" dt="2024-04-25T18:01:04.552" v="3278" actId="1076"/>
          <ac:spMkLst>
            <pc:docMk/>
            <pc:sldMk cId="4184740847" sldId="352"/>
            <ac:spMk id="38" creationId="{A0256913-3CB2-9B50-A9E2-35C86FCB5240}"/>
          </ac:spMkLst>
        </pc:spChg>
        <pc:cxnChg chg="add">
          <ac:chgData name="Bjarne Stroustrup" userId="feda092f62fc381e" providerId="LiveId" clId="{FC2FC26D-A3C5-4DD9-A2AE-3EF7A45B7E0F}" dt="2024-04-25T17:58:15.181" v="3250" actId="11529"/>
          <ac:cxnSpMkLst>
            <pc:docMk/>
            <pc:sldMk cId="4184740847" sldId="352"/>
            <ac:cxnSpMk id="20" creationId="{32CC04A7-8296-7F7C-3577-3AD04F3A4ED5}"/>
          </ac:cxnSpMkLst>
        </pc:cxnChg>
        <pc:cxnChg chg="add">
          <ac:chgData name="Bjarne Stroustrup" userId="feda092f62fc381e" providerId="LiveId" clId="{FC2FC26D-A3C5-4DD9-A2AE-3EF7A45B7E0F}" dt="2024-04-25T17:58:26.244" v="3251" actId="11529"/>
          <ac:cxnSpMkLst>
            <pc:docMk/>
            <pc:sldMk cId="4184740847" sldId="352"/>
            <ac:cxnSpMk id="22" creationId="{A135AC65-EC69-000E-FDC6-897ADAD6E9B3}"/>
          </ac:cxnSpMkLst>
        </pc:cxnChg>
        <pc:cxnChg chg="add mod">
          <ac:chgData name="Bjarne Stroustrup" userId="feda092f62fc381e" providerId="LiveId" clId="{FC2FC26D-A3C5-4DD9-A2AE-3EF7A45B7E0F}" dt="2024-04-25T17:58:52.093" v="3254" actId="14100"/>
          <ac:cxnSpMkLst>
            <pc:docMk/>
            <pc:sldMk cId="4184740847" sldId="352"/>
            <ac:cxnSpMk id="24" creationId="{7F8C655A-F487-20CC-8F7C-A11455761F76}"/>
          </ac:cxnSpMkLst>
        </pc:cxnChg>
        <pc:cxnChg chg="add mod">
          <ac:chgData name="Bjarne Stroustrup" userId="feda092f62fc381e" providerId="LiveId" clId="{FC2FC26D-A3C5-4DD9-A2AE-3EF7A45B7E0F}" dt="2024-04-25T17:59:56.747" v="3260" actId="14100"/>
          <ac:cxnSpMkLst>
            <pc:docMk/>
            <pc:sldMk cId="4184740847" sldId="352"/>
            <ac:cxnSpMk id="29" creationId="{5BEFE6DA-F37C-EC40-CFC8-C7A7D07741AE}"/>
          </ac:cxnSpMkLst>
        </pc:cxnChg>
        <pc:cxnChg chg="add">
          <ac:chgData name="Bjarne Stroustrup" userId="feda092f62fc381e" providerId="LiveId" clId="{FC2FC26D-A3C5-4DD9-A2AE-3EF7A45B7E0F}" dt="2024-04-25T18:00:11.817" v="3261" actId="11529"/>
          <ac:cxnSpMkLst>
            <pc:docMk/>
            <pc:sldMk cId="4184740847" sldId="352"/>
            <ac:cxnSpMk id="33" creationId="{761E11C1-7F3F-D842-2A7C-6EF7DA7FAB81}"/>
          </ac:cxnSpMkLst>
        </pc:cxnChg>
      </pc:sldChg>
      <pc:sldChg chg="modSp new mod">
        <pc:chgData name="Bjarne Stroustrup" userId="feda092f62fc381e" providerId="LiveId" clId="{FC2FC26D-A3C5-4DD9-A2AE-3EF7A45B7E0F}" dt="2024-04-26T00:37:56.309" v="6363" actId="20577"/>
        <pc:sldMkLst>
          <pc:docMk/>
          <pc:sldMk cId="4043608891" sldId="353"/>
        </pc:sldMkLst>
        <pc:spChg chg="mod">
          <ac:chgData name="Bjarne Stroustrup" userId="feda092f62fc381e" providerId="LiveId" clId="{FC2FC26D-A3C5-4DD9-A2AE-3EF7A45B7E0F}" dt="2024-04-25T18:25:09.283" v="3604" actId="113"/>
          <ac:spMkLst>
            <pc:docMk/>
            <pc:sldMk cId="4043608891" sldId="353"/>
            <ac:spMk id="2" creationId="{2C8AD44F-D4CD-4716-5354-8156705D2462}"/>
          </ac:spMkLst>
        </pc:spChg>
        <pc:spChg chg="mod">
          <ac:chgData name="Bjarne Stroustrup" userId="feda092f62fc381e" providerId="LiveId" clId="{FC2FC26D-A3C5-4DD9-A2AE-3EF7A45B7E0F}" dt="2024-04-26T00:37:56.309" v="6363" actId="20577"/>
          <ac:spMkLst>
            <pc:docMk/>
            <pc:sldMk cId="4043608891" sldId="353"/>
            <ac:spMk id="3" creationId="{8F64088D-3EF5-F30C-C3ED-15B20F277E6D}"/>
          </ac:spMkLst>
        </pc:spChg>
      </pc:sldChg>
      <pc:sldChg chg="modSp new mod">
        <pc:chgData name="Bjarne Stroustrup" userId="feda092f62fc381e" providerId="LiveId" clId="{FC2FC26D-A3C5-4DD9-A2AE-3EF7A45B7E0F}" dt="2024-04-26T00:30:03.031" v="6073" actId="20577"/>
        <pc:sldMkLst>
          <pc:docMk/>
          <pc:sldMk cId="2765547982" sldId="354"/>
        </pc:sldMkLst>
        <pc:spChg chg="mod">
          <ac:chgData name="Bjarne Stroustrup" userId="feda092f62fc381e" providerId="LiveId" clId="{FC2FC26D-A3C5-4DD9-A2AE-3EF7A45B7E0F}" dt="2024-04-25T19:30:44.385" v="4860" actId="1076"/>
          <ac:spMkLst>
            <pc:docMk/>
            <pc:sldMk cId="2765547982" sldId="354"/>
            <ac:spMk id="2" creationId="{46F6C407-39EE-81A6-C5F2-7E02041490D0}"/>
          </ac:spMkLst>
        </pc:spChg>
        <pc:spChg chg="mod">
          <ac:chgData name="Bjarne Stroustrup" userId="feda092f62fc381e" providerId="LiveId" clId="{FC2FC26D-A3C5-4DD9-A2AE-3EF7A45B7E0F}" dt="2024-04-26T00:30:03.031" v="6073" actId="20577"/>
          <ac:spMkLst>
            <pc:docMk/>
            <pc:sldMk cId="2765547982" sldId="354"/>
            <ac:spMk id="3" creationId="{32FBDD1C-DF8B-A330-0242-D9EDAA6DC132}"/>
          </ac:spMkLst>
        </pc:spChg>
      </pc:sldChg>
      <pc:sldChg chg="modSp new mod">
        <pc:chgData name="Bjarne Stroustrup" userId="feda092f62fc381e" providerId="LiveId" clId="{FC2FC26D-A3C5-4DD9-A2AE-3EF7A45B7E0F}" dt="2024-04-26T00:39:01.199" v="6385" actId="20577"/>
        <pc:sldMkLst>
          <pc:docMk/>
          <pc:sldMk cId="1741148509" sldId="355"/>
        </pc:sldMkLst>
        <pc:spChg chg="mod">
          <ac:chgData name="Bjarne Stroustrup" userId="feda092f62fc381e" providerId="LiveId" clId="{FC2FC26D-A3C5-4DD9-A2AE-3EF7A45B7E0F}" dt="2024-04-25T20:25:59.900" v="5380" actId="20577"/>
          <ac:spMkLst>
            <pc:docMk/>
            <pc:sldMk cId="1741148509" sldId="355"/>
            <ac:spMk id="2" creationId="{865C29A6-8703-3086-56C4-D604A5584DE2}"/>
          </ac:spMkLst>
        </pc:spChg>
        <pc:spChg chg="mod">
          <ac:chgData name="Bjarne Stroustrup" userId="feda092f62fc381e" providerId="LiveId" clId="{FC2FC26D-A3C5-4DD9-A2AE-3EF7A45B7E0F}" dt="2024-04-26T00:39:01.199" v="6385" actId="20577"/>
          <ac:spMkLst>
            <pc:docMk/>
            <pc:sldMk cId="1741148509" sldId="355"/>
            <ac:spMk id="3" creationId="{846AD192-FB42-839A-17C7-A0E0B19DF36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DFF10D6E-B51C-D458-BA29-63DC2C03E3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45F2834-BBBB-1B46-C070-9161E5B4CA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26AEB129-B7A9-9031-AD0A-75CD5415D03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1947B90C-7DB0-C8B1-843B-A6AA3BF52C7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035D5621-5C92-4E09-9257-0B27175B81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8B6031-E5E5-AD4D-669E-15008AFB3E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EF0EB5E-06C6-BD1C-FF15-843B3B66584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4A8DC90-BEB8-B1CA-F4EB-4F8D2F48D24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F8F13B8-9A03-2E85-506C-C54B5F4BA7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1AAE800-99AD-6547-E706-E1EACE9B9B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00703125-23ED-BE76-8FAA-19E881A1AE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fld id="{6BA7A5AE-99DF-4BDB-A02B-A45024A2EA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C63B9B23-A75D-C42B-B511-135B01BA0B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9D26B458-62C3-57BA-3709-B514C517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C0491B16-449B-8AA7-F09E-0F1E027AD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04D88F2-B7E6-43E4-BF7E-1BA7592E32BE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the narrow check because unfortunately vector::size() returns an unsigned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A5AE-99DF-4BDB-A02B-A45024A2EAA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578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E0B5D-583B-4B2C-8F33-8251B8A3D7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1296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C3BD84-1552-46C1-9B13-EB6D90544EF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96237-E084-4F6D-9E79-6772DB08B0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6909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501FD9-93FE-4B11-98F0-D93FDE4754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1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0F22B5-6D23-4DB7-9505-729CBCCF15B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4EE2E-3766-46A3-900F-9E0322D51CB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499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EFA88-BA6B-4586-BBFB-50A638BAA2E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96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3DD810-27CC-4D53-A43D-85AF32E465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84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BE34F6-12FF-4C1D-B6F5-04EB834196A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9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476D46-29EE-4593-9121-4669BF10D1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22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3921B-7AF2-4032-A220-B288D57578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4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734D9-0C21-4E24-A377-42961BAC7E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64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4E501FD9-93FE-4B11-98F0-D93FDE47548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61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2C9E726-8D23-5DD7-15CA-FCC9CAA5E9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43000" y="762001"/>
            <a:ext cx="91440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Chapter 12 – Class design</a:t>
            </a:r>
          </a:p>
        </p:txBody>
      </p:sp>
      <p:pic>
        <p:nvPicPr>
          <p:cNvPr id="2" name="Picture 1" descr="A book cover of a book&#10;&#10;Description automatically generated">
            <a:extLst>
              <a:ext uri="{FF2B5EF4-FFF2-40B4-BE49-F238E27FC236}">
                <a16:creationId xmlns:a16="http://schemas.microsoft.com/office/drawing/2014/main" id="{95331BEF-CFAC-6B37-37F2-E5541E6E3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3" y="1776985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595A3-C081-EEF7-D51B-3F6E8FA9CC89}"/>
              </a:ext>
            </a:extLst>
          </p:cNvPr>
          <p:cNvSpPr txBox="1"/>
          <p:nvPr/>
        </p:nvSpPr>
        <p:spPr>
          <a:xfrm>
            <a:off x="8839200" y="3200400"/>
            <a:ext cx="31249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Functional, durable, beautiful.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Vitruvius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C407-39EE-81A6-C5F2-7E020414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01675"/>
          </a:xfrm>
        </p:spPr>
        <p:txBody>
          <a:bodyPr/>
          <a:lstStyle/>
          <a:p>
            <a:r>
              <a:rPr lang="en-US" dirty="0"/>
              <a:t>Class Shape: an interface to all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BDD1C-DF8B-A330-0242-D9EDAA6D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/>
          <a:lstStyle/>
          <a:p>
            <a:r>
              <a:rPr lang="en-US" sz="2400" b="1" dirty="0" err="1"/>
              <a:t>draw_all</a:t>
            </a:r>
            <a:r>
              <a:rPr lang="en-US" sz="2400" b="1" dirty="0"/>
              <a:t>() </a:t>
            </a:r>
            <a:r>
              <a:rPr lang="en-US" sz="2400" dirty="0"/>
              <a:t>can draw all kinds of shapes</a:t>
            </a:r>
          </a:p>
          <a:p>
            <a:pPr lvl="1"/>
            <a:r>
              <a:rPr lang="en-US" sz="2000" dirty="0"/>
              <a:t>Even ones that the person who wrote </a:t>
            </a:r>
            <a:r>
              <a:rPr lang="en-US" sz="2000" b="1" dirty="0" err="1"/>
              <a:t>draw_all</a:t>
            </a:r>
            <a:r>
              <a:rPr lang="en-US" sz="2000" b="1" dirty="0"/>
              <a:t>() </a:t>
            </a:r>
            <a:r>
              <a:rPr lang="en-US" sz="2000" dirty="0"/>
              <a:t>had never heard of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sz="1800" b="1" dirty="0"/>
              <a:t>void </a:t>
            </a:r>
            <a:r>
              <a:rPr lang="en-US" sz="1800" b="1" dirty="0" err="1"/>
              <a:t>draw_all</a:t>
            </a:r>
            <a:r>
              <a:rPr lang="en-US" sz="1800" b="1" dirty="0"/>
              <a:t>(Window&amp; win, </a:t>
            </a:r>
            <a:r>
              <a:rPr lang="en-US" sz="1800" b="1" dirty="0" err="1"/>
              <a:t>Vector_ref</a:t>
            </a:r>
            <a:r>
              <a:rPr lang="en-US" sz="1800" b="1" dirty="0"/>
              <a:t>&lt;Shape&gt;&amp; v)	// </a:t>
            </a:r>
            <a:r>
              <a:rPr lang="en-US" sz="1800" i="1" dirty="0"/>
              <a:t>give the Shapes to the Window to draw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    for (auto x : v) 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b="1" dirty="0" err="1"/>
              <a:t>win.attach</a:t>
            </a:r>
            <a:r>
              <a:rPr lang="en-US" sz="1800" b="1" dirty="0"/>
              <a:t>(*x);</a:t>
            </a:r>
          </a:p>
          <a:p>
            <a:pPr marL="0" indent="0">
              <a:buNone/>
            </a:pPr>
            <a:r>
              <a:rPr lang="en-US" sz="1800" b="1" dirty="0"/>
              <a:t>}</a:t>
            </a:r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r>
              <a:rPr lang="en-US" sz="1800" b="1" dirty="0" err="1"/>
              <a:t>Vector_ref</a:t>
            </a:r>
            <a:r>
              <a:rPr lang="en-US" sz="1800" b="1" dirty="0"/>
              <a:t>&lt;Shape&gt; vs = { </a:t>
            </a:r>
            <a:r>
              <a:rPr lang="en-US" sz="1800" b="1" dirty="0" err="1"/>
              <a:t>make_unique</a:t>
            </a:r>
            <a:r>
              <a:rPr lang="en-US" sz="1800" b="1" dirty="0"/>
              <a:t>&lt;Circle&gt;(Point{100,100},10),</a:t>
            </a:r>
          </a:p>
          <a:p>
            <a:pPr marL="0" indent="0">
              <a:buNone/>
            </a:pPr>
            <a:r>
              <a:rPr lang="fr-FR" sz="1800" b="1" dirty="0"/>
              <a:t>            </a:t>
            </a:r>
            <a:r>
              <a:rPr lang="fr-FR" sz="1800" b="1" dirty="0" err="1"/>
              <a:t>make_unique</a:t>
            </a:r>
            <a:r>
              <a:rPr lang="fr-FR" sz="1800" b="1" dirty="0"/>
              <a:t>&lt;Image&gt;(Point{300,200},« mars_copter.jpg"),</a:t>
            </a:r>
          </a:p>
          <a:p>
            <a:pPr marL="0" indent="0">
              <a:buNone/>
            </a:pPr>
            <a:r>
              <a:rPr lang="en-US" sz="1800" b="1" dirty="0"/>
              <a:t>            </a:t>
            </a:r>
            <a:r>
              <a:rPr lang="en-US" sz="1800" b="1" dirty="0" err="1"/>
              <a:t>make_unique</a:t>
            </a:r>
            <a:r>
              <a:rPr lang="en-US" sz="1800" b="1" dirty="0"/>
              <a:t>&lt;Triangle&gt;(Point{100,100},Point{ 300,200}, Point{200,300})</a:t>
            </a:r>
          </a:p>
          <a:p>
            <a:pPr marL="0" indent="0">
              <a:buNone/>
            </a:pPr>
            <a:r>
              <a:rPr lang="en-US" sz="1800" b="1" dirty="0"/>
              <a:t>};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 err="1"/>
              <a:t>Simple_window</a:t>
            </a:r>
            <a:r>
              <a:rPr lang="en-US" sz="1800" b="1" dirty="0"/>
              <a:t> win{ Point{100,100},600,400, "draw all shapes classical example" };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err="1"/>
              <a:t>draw_all</a:t>
            </a:r>
            <a:r>
              <a:rPr lang="en-US" sz="1800" b="1" dirty="0"/>
              <a:t>(win, vs);</a:t>
            </a:r>
          </a:p>
          <a:p>
            <a:pPr marL="0" indent="0">
              <a:buNone/>
            </a:pPr>
            <a:r>
              <a:rPr lang="en-US" sz="1800" b="1" dirty="0"/>
              <a:t> </a:t>
            </a:r>
            <a:endParaRPr lang="en-US" sz="1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C17C0-9850-2803-505C-DB7CB075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385F-5E7B-F490-601E-5F55E8CF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54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43471-BB6A-3830-A1B8-67AE356AE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Shape is an 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8118F-B247-504A-EF19-B724EA2EE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11658600" cy="4800600"/>
          </a:xfrm>
        </p:spPr>
        <p:txBody>
          <a:bodyPr/>
          <a:lstStyle/>
          <a:p>
            <a:pPr marL="457200" lvl="1" indent="0">
              <a:buNone/>
              <a:defRPr/>
            </a:pPr>
            <a:endParaRPr lang="en-US" sz="2000" dirty="0"/>
          </a:p>
          <a:p>
            <a:pPr marL="400050" lvl="1" indent="0">
              <a:buNone/>
              <a:defRPr/>
            </a:pPr>
            <a:r>
              <a:rPr lang="en-US" sz="2000" b="1" dirty="0"/>
              <a:t>class Shape {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protected: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	Shape(</a:t>
            </a:r>
            <a:r>
              <a:rPr lang="en-US" sz="2000" b="1" dirty="0" err="1"/>
              <a:t>initializer_list</a:t>
            </a:r>
            <a:r>
              <a:rPr lang="en-US" sz="2000" b="1" dirty="0"/>
              <a:t>&lt;Point&gt; </a:t>
            </a:r>
            <a:r>
              <a:rPr lang="en-US" sz="2000" b="1" dirty="0" err="1"/>
              <a:t>lst</a:t>
            </a:r>
            <a:r>
              <a:rPr lang="en-US" sz="2000" b="1" dirty="0"/>
              <a:t> = {});		// </a:t>
            </a:r>
            <a:r>
              <a:rPr lang="en-US" sz="2000" i="1" dirty="0"/>
              <a:t>add() the Points to this Shape</a:t>
            </a:r>
          </a:p>
          <a:p>
            <a:pPr marL="857250" lvl="2" indent="0">
              <a:buNone/>
              <a:defRPr/>
            </a:pPr>
            <a:r>
              <a:rPr lang="en-US" sz="2000" b="1" dirty="0"/>
              <a:t>	// </a:t>
            </a:r>
            <a:r>
              <a:rPr lang="en-US" sz="2000" i="1" dirty="0"/>
              <a:t>…</a:t>
            </a:r>
          </a:p>
          <a:p>
            <a:pPr marL="457200" lvl="1" indent="0">
              <a:buNone/>
              <a:defRPr/>
            </a:pPr>
            <a:r>
              <a:rPr lang="en-US" sz="2000" b="1" dirty="0"/>
              <a:t>};</a:t>
            </a:r>
          </a:p>
          <a:p>
            <a:pPr marL="457200" lvl="1" indent="0">
              <a:buNone/>
              <a:defRPr/>
            </a:pPr>
            <a:endParaRPr lang="en-US" sz="2000" b="1" dirty="0"/>
          </a:p>
          <a:p>
            <a:pPr marL="285750" indent="-342900">
              <a:defRPr/>
            </a:pPr>
            <a:r>
              <a:rPr lang="en-US" sz="2400" dirty="0"/>
              <a:t>The constructor is </a:t>
            </a:r>
            <a:r>
              <a:rPr lang="en-US" sz="2400" i="1" dirty="0">
                <a:solidFill>
                  <a:srgbClr val="FF0000"/>
                </a:solidFill>
              </a:rPr>
              <a:t>protected</a:t>
            </a:r>
            <a:r>
              <a:rPr lang="en-US" sz="2400" dirty="0"/>
              <a:t>; that is, it can only be called by </a:t>
            </a:r>
            <a:r>
              <a:rPr lang="en-US" sz="2400" b="1" dirty="0"/>
              <a:t>Shape</a:t>
            </a:r>
            <a:r>
              <a:rPr lang="en-US" sz="2400" dirty="0"/>
              <a:t>’s derived classes</a:t>
            </a:r>
          </a:p>
          <a:p>
            <a:pPr marL="400050" lvl="1" indent="0">
              <a:buNone/>
              <a:defRPr/>
            </a:pPr>
            <a:r>
              <a:rPr lang="en-US" sz="2000" b="1" dirty="0"/>
              <a:t>	Shape ss;	// </a:t>
            </a:r>
            <a:r>
              <a:rPr lang="en-US" sz="2000" i="1" dirty="0"/>
              <a:t>error: cannot construct a Shape (you can only have particular shapes)</a:t>
            </a:r>
          </a:p>
          <a:p>
            <a:pPr marL="285750" indent="-342900">
              <a:defRPr/>
            </a:pPr>
            <a:r>
              <a:rPr lang="en-US" sz="2400" dirty="0"/>
              <a:t>The argument is a list of </a:t>
            </a:r>
            <a:r>
              <a:rPr lang="en-US" sz="2400" b="1" dirty="0"/>
              <a:t>Point</a:t>
            </a:r>
            <a:r>
              <a:rPr lang="en-US" sz="2400" dirty="0"/>
              <a:t>s (the default is an empty list: </a:t>
            </a:r>
            <a:r>
              <a:rPr lang="en-US" sz="2400" b="1" dirty="0"/>
              <a:t>{}</a:t>
            </a:r>
            <a:r>
              <a:rPr lang="en-US" sz="2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0150C-6925-2591-ABCE-E27273288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3055C-8AB4-9EBD-A0E5-5643855E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9655B6F-8EA8-436F-A79A-01A80037334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BC8B-F7F1-4C4C-6C6D-73B01ACB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7088"/>
          </a:xfrm>
        </p:spPr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2B901-B2B5-60FE-114E-6C3FCF49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11277600" cy="4805363"/>
          </a:xfrm>
        </p:spPr>
        <p:txBody>
          <a:bodyPr/>
          <a:lstStyle/>
          <a:p>
            <a:r>
              <a:rPr lang="en-US" sz="2400" dirty="0"/>
              <a:t>Class </a:t>
            </a:r>
            <a:r>
              <a:rPr lang="en-US" sz="2400" b="1" dirty="0"/>
              <a:t>Shape</a:t>
            </a:r>
            <a:r>
              <a:rPr lang="en-US" sz="2400" dirty="0"/>
              <a:t> declares all data members </a:t>
            </a:r>
            <a:r>
              <a:rPr lang="en-US" sz="2400" b="1" dirty="0"/>
              <a:t>private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Directly accessible only by the Shape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class Shape {</a:t>
            </a:r>
          </a:p>
          <a:p>
            <a:pPr marL="457200" lvl="1" indent="0">
              <a:buNone/>
            </a:pPr>
            <a:r>
              <a:rPr lang="en-US" sz="2000" b="1" dirty="0"/>
              <a:t>	// …</a:t>
            </a:r>
          </a:p>
          <a:p>
            <a:pPr marL="457200" lvl="1" indent="0">
              <a:buNone/>
            </a:pPr>
            <a:r>
              <a:rPr lang="en-US" sz="2000" b="1" dirty="0"/>
              <a:t>private: </a:t>
            </a:r>
          </a:p>
          <a:p>
            <a:pPr marL="457200" lvl="1" indent="0">
              <a:buNone/>
            </a:pPr>
            <a:r>
              <a:rPr lang="en-US" sz="2000" b="1" dirty="0"/>
              <a:t>	Window* </a:t>
            </a:r>
            <a:r>
              <a:rPr lang="en-US" sz="2000" b="1" dirty="0" err="1"/>
              <a:t>parent_window</a:t>
            </a:r>
            <a:r>
              <a:rPr lang="en-US" sz="2000" b="1" dirty="0"/>
              <a:t> = nullptr;	// </a:t>
            </a:r>
            <a:r>
              <a:rPr lang="en-US" sz="2000" i="1" dirty="0"/>
              <a:t>The window in which the Shape appears</a:t>
            </a:r>
          </a:p>
          <a:p>
            <a:pPr marL="457200" lvl="1" indent="0">
              <a:buNone/>
            </a:pPr>
            <a:r>
              <a:rPr lang="en-US" sz="2000" b="1" dirty="0"/>
              <a:t>	vector&lt;Point&gt; points;			// </a:t>
            </a:r>
            <a:r>
              <a:rPr lang="en-US" sz="2000" i="1" dirty="0"/>
              <a:t>not used by all shapes</a:t>
            </a:r>
          </a:p>
          <a:p>
            <a:pPr marL="457200" lvl="1" indent="0">
              <a:buNone/>
            </a:pPr>
            <a:r>
              <a:rPr lang="en-US" sz="2000" b="1" dirty="0"/>
              <a:t>	Color </a:t>
            </a:r>
            <a:r>
              <a:rPr lang="en-US" sz="2000" b="1" dirty="0" err="1"/>
              <a:t>lcolor</a:t>
            </a:r>
            <a:r>
              <a:rPr lang="en-US" sz="2000" b="1" dirty="0"/>
              <a:t> = Color::black;		// </a:t>
            </a:r>
            <a:r>
              <a:rPr lang="en-US" sz="2000" i="1" dirty="0"/>
              <a:t>color for lines and characters (with a default)</a:t>
            </a:r>
          </a:p>
          <a:p>
            <a:pPr marL="457200" lvl="1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Line_style</a:t>
            </a:r>
            <a:r>
              <a:rPr lang="en-US" sz="2000" b="1" dirty="0"/>
              <a:t> ls; 				// </a:t>
            </a:r>
            <a:r>
              <a:rPr lang="en-US" sz="2000" i="1" dirty="0"/>
              <a:t>by default use the default line style</a:t>
            </a:r>
          </a:p>
          <a:p>
            <a:pPr marL="457200" lvl="1" indent="0">
              <a:buNone/>
            </a:pPr>
            <a:r>
              <a:rPr lang="en-US" sz="2000" b="1" dirty="0"/>
              <a:t>	Color </a:t>
            </a:r>
            <a:r>
              <a:rPr lang="en-US" sz="2000" b="1" dirty="0" err="1"/>
              <a:t>fcolor</a:t>
            </a:r>
            <a:r>
              <a:rPr lang="en-US" sz="2000" b="1" dirty="0"/>
              <a:t> = Color::invisible;		// </a:t>
            </a:r>
            <a:r>
              <a:rPr lang="en-US" sz="2000" i="1" dirty="0"/>
              <a:t>fill color (default: no color)</a:t>
            </a:r>
          </a:p>
          <a:p>
            <a:pPr marL="457200" lvl="1" indent="0">
              <a:buNone/>
            </a:pPr>
            <a:r>
              <a:rPr lang="en-US" sz="2000" b="1" dirty="0"/>
              <a:t>};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05F526-1934-DFA9-1CD2-989A58DE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57D0F-AA08-350D-0776-C6C04A41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73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79CB8A0-1E23-5443-1493-917B6A7D5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What does </a:t>
            </a:r>
            <a:r>
              <a:rPr lang="en-US" altLang="ja-JP" sz="4000" b="1" dirty="0">
                <a:ea typeface="ＭＳ Ｐゴシック" pitchFamily="34" charset="-128"/>
              </a:rPr>
              <a:t>private</a:t>
            </a:r>
            <a:r>
              <a:rPr lang="en-US" altLang="ja-JP" sz="4000" dirty="0">
                <a:ea typeface="ＭＳ Ｐゴシック" pitchFamily="34" charset="-128"/>
              </a:rPr>
              <a:t> buy us?</a:t>
            </a:r>
            <a:endParaRPr lang="en-US" altLang="en-US" sz="4000" dirty="0">
              <a:ea typeface="ＭＳ Ｐゴシック" pitchFamily="34" charset="-128"/>
            </a:endParaRP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E601EA4-6EEC-346C-EDCC-1803462E15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11582400" cy="5426075"/>
          </a:xfrm>
        </p:spPr>
        <p:txBody>
          <a:bodyPr/>
          <a:lstStyle/>
          <a:p>
            <a:r>
              <a:rPr lang="en-US" sz="2400" dirty="0"/>
              <a:t>Provides a less error-prone interface</a:t>
            </a:r>
          </a:p>
          <a:p>
            <a:pPr lvl="1"/>
            <a:r>
              <a:rPr lang="en-US" sz="2000" dirty="0"/>
              <a:t>Protects against undesired changes that violates a class invariant</a:t>
            </a:r>
          </a:p>
          <a:p>
            <a:r>
              <a:rPr lang="en-US" sz="2400" dirty="0"/>
              <a:t>Makes it possible to change the representation without requiring user code to change</a:t>
            </a:r>
            <a:endParaRPr lang="en-US" altLang="en-US" sz="2000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We don</a:t>
            </a:r>
            <a:r>
              <a:rPr lang="en-US" altLang="ja-JP" sz="2000" dirty="0">
                <a:ea typeface="ＭＳ Ｐゴシック" pitchFamily="34" charset="-128"/>
              </a:rPr>
              <a:t>’t expose Qt types used in representation to our users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Earlier implementation used another library (FLTK)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could provide checking in access functions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E.g., preventing negative radius for a Circle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But we haven</a:t>
            </a:r>
            <a:r>
              <a:rPr lang="en-US" altLang="ja-JP" sz="2000" dirty="0">
                <a:ea typeface="ＭＳ Ｐゴシック" pitchFamily="34" charset="-128"/>
              </a:rPr>
              <a:t>’t done so systematically (later?)</a:t>
            </a:r>
            <a:endParaRPr lang="en-US" altLang="ja-JP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Functional interfaces can be nicer to read and use</a:t>
            </a:r>
            <a:endParaRPr lang="en-US" altLang="en-US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E.g., </a:t>
            </a:r>
            <a:r>
              <a:rPr lang="en-US" altLang="en-US" sz="2000" b="1" dirty="0" err="1">
                <a:ea typeface="Times New Roman" pitchFamily="18" charset="0"/>
              </a:rPr>
              <a:t>s.add</a:t>
            </a:r>
            <a:r>
              <a:rPr lang="en-US" altLang="en-US" sz="2000" b="1" dirty="0">
                <a:ea typeface="Times New Roman" pitchFamily="18" charset="0"/>
              </a:rPr>
              <a:t>(x)</a:t>
            </a:r>
            <a:r>
              <a:rPr lang="en-US" altLang="en-US" sz="2000" dirty="0">
                <a:ea typeface="Times New Roman" pitchFamily="18" charset="0"/>
              </a:rPr>
              <a:t> rather than </a:t>
            </a:r>
            <a:r>
              <a:rPr lang="en-US" altLang="en-US" sz="2000" b="1" dirty="0" err="1">
                <a:ea typeface="Times New Roman" pitchFamily="18" charset="0"/>
              </a:rPr>
              <a:t>s.points.push_back</a:t>
            </a:r>
            <a:r>
              <a:rPr lang="en-US" altLang="en-US" sz="2000" b="1" dirty="0">
                <a:ea typeface="Times New Roman" pitchFamily="18" charset="0"/>
              </a:rPr>
              <a:t>(x)</a:t>
            </a:r>
            <a:endParaRPr lang="en-US" altLang="en-US" sz="24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enforce immutability of shape</a:t>
            </a:r>
            <a:endParaRPr lang="en-US" altLang="en-US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Only color and style change; not the relative position of points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value of this </a:t>
            </a:r>
            <a:r>
              <a:rPr lang="en-US" altLang="ja-JP" sz="2400" dirty="0">
                <a:ea typeface="ＭＳ Ｐゴシック" pitchFamily="34" charset="-128"/>
              </a:rPr>
              <a:t>“encapsulation” varies with application domains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Is the ideal: hide representation unless you have a good reason not 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Is often most valuable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FB42F-1416-D394-311E-76B18B8A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DA9B922-CB59-6935-FBA1-2E1CCCFF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14C0A3-CBD6-4D7E-A517-0D148612315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687DF97-404A-FCF5-2D16-47DF7F6CF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Shape: color and line style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FF0B0104-581C-2C6A-C9AC-F7F704776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113538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Shape</a:t>
            </a:r>
            <a:r>
              <a:rPr lang="en-US" altLang="en-US" dirty="0">
                <a:ea typeface="ＭＳ Ｐゴシック" pitchFamily="34" charset="-128"/>
              </a:rPr>
              <a:t> </a:t>
            </a:r>
          </a:p>
          <a:p>
            <a:pPr lvl="1">
              <a:defRPr/>
            </a:pPr>
            <a:r>
              <a:rPr lang="en-US" altLang="en-US" dirty="0">
                <a:ea typeface="Times New Roman" pitchFamily="18" charset="0"/>
              </a:rPr>
              <a:t>Keeps its data private and provides access functions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After changing color or style, the Shape needs to be redrawn on the screen</a:t>
            </a:r>
          </a:p>
          <a:p>
            <a:pPr lvl="2">
              <a:defRPr/>
            </a:pPr>
            <a:r>
              <a:rPr lang="en-US" altLang="en-US" dirty="0">
                <a:ea typeface="Times New Roman" pitchFamily="18" charset="0"/>
              </a:rPr>
              <a:t>That’s one reason to use functions, rather than direct access to the representations</a:t>
            </a:r>
          </a:p>
          <a:p>
            <a:pPr lvl="1" eaLnBrk="1" hangingPunct="1">
              <a:defRPr/>
            </a:pPr>
            <a:endParaRPr lang="en-US" altLang="en-US" sz="2400" dirty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void Shape::</a:t>
            </a:r>
            <a:r>
              <a:rPr lang="en-US" altLang="en-US" sz="2000" b="1" dirty="0" err="1">
                <a:ea typeface="Times New Roman" pitchFamily="18" charset="0"/>
              </a:rPr>
              <a:t>set_color</a:t>
            </a:r>
            <a:r>
              <a:rPr lang="en-US" altLang="en-US" sz="2000" b="1" dirty="0">
                <a:ea typeface="Times New Roman" pitchFamily="18" charset="0"/>
              </a:rPr>
              <a:t>(Color col) { </a:t>
            </a:r>
            <a:r>
              <a:rPr lang="en-US" altLang="en-US" sz="2000" b="1" dirty="0" err="1">
                <a:ea typeface="Times New Roman" pitchFamily="18" charset="0"/>
              </a:rPr>
              <a:t>lcolor</a:t>
            </a:r>
            <a:r>
              <a:rPr lang="en-US" altLang="en-US" sz="2000" b="1" dirty="0">
                <a:ea typeface="Times New Roman" pitchFamily="18" charset="0"/>
              </a:rPr>
              <a:t> = col; redraw(); }	// </a:t>
            </a:r>
            <a:r>
              <a:rPr lang="en-US" altLang="en-US" sz="2000" i="1" dirty="0">
                <a:ea typeface="Times New Roman" pitchFamily="18" charset="0"/>
              </a:rPr>
              <a:t>write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Color Shape:: color() const { return </a:t>
            </a:r>
            <a:r>
              <a:rPr lang="en-US" altLang="en-US" sz="2000" b="1" dirty="0" err="1">
                <a:ea typeface="Times New Roman" pitchFamily="18" charset="0"/>
              </a:rPr>
              <a:t>lcolor</a:t>
            </a:r>
            <a:r>
              <a:rPr lang="en-US" altLang="en-US" sz="2000" b="1" dirty="0">
                <a:ea typeface="Times New Roman" pitchFamily="18" charset="0"/>
              </a:rPr>
              <a:t>; }			// </a:t>
            </a:r>
            <a:r>
              <a:rPr lang="en-US" altLang="en-US" sz="2000" i="1" dirty="0">
                <a:ea typeface="Times New Roman" pitchFamily="18" charset="0"/>
              </a:rPr>
              <a:t>read</a:t>
            </a:r>
          </a:p>
          <a:p>
            <a:pPr lvl="2" eaLnBrk="1" hangingPunct="1"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void </a:t>
            </a:r>
            <a:r>
              <a:rPr lang="en-US" altLang="en-US" sz="2000" b="1" dirty="0" err="1">
                <a:ea typeface="Times New Roman" pitchFamily="18" charset="0"/>
              </a:rPr>
              <a:t>set_style</a:t>
            </a:r>
            <a:r>
              <a:rPr lang="en-US" altLang="en-US" sz="2000" b="1" dirty="0">
                <a:ea typeface="Times New Roman" pitchFamily="18" charset="0"/>
              </a:rPr>
              <a:t>(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 </a:t>
            </a:r>
            <a:r>
              <a:rPr lang="en-US" altLang="en-US" sz="2000" b="1" dirty="0" err="1">
                <a:ea typeface="Times New Roman" pitchFamily="18" charset="0"/>
              </a:rPr>
              <a:t>sty</a:t>
            </a:r>
            <a:r>
              <a:rPr lang="en-US" altLang="en-US" sz="2000" b="1" dirty="0">
                <a:ea typeface="Times New Roman" pitchFamily="18" charset="0"/>
              </a:rPr>
              <a:t>) { ls = </a:t>
            </a:r>
            <a:r>
              <a:rPr lang="en-US" altLang="en-US" sz="2000" b="1" dirty="0" err="1">
                <a:ea typeface="Times New Roman" pitchFamily="18" charset="0"/>
              </a:rPr>
              <a:t>sty</a:t>
            </a:r>
            <a:r>
              <a:rPr lang="en-US" altLang="en-US" sz="2000" b="1" dirty="0">
                <a:ea typeface="Times New Roman" pitchFamily="18" charset="0"/>
              </a:rPr>
              <a:t>; redraw(); }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  <a:r>
              <a:rPr lang="en-US" altLang="en-US" sz="2000" b="1" dirty="0" err="1">
                <a:ea typeface="Times New Roman" pitchFamily="18" charset="0"/>
              </a:rPr>
              <a:t>Line_style</a:t>
            </a:r>
            <a:r>
              <a:rPr lang="en-US" altLang="en-US" sz="2000" b="1" dirty="0">
                <a:ea typeface="Times New Roman" pitchFamily="18" charset="0"/>
              </a:rPr>
              <a:t> Shape:: style() const { return ls; }</a:t>
            </a:r>
          </a:p>
          <a:p>
            <a:pPr lvl="2" eaLnBrk="1" hangingPunct="1">
              <a:buFontTx/>
              <a:buNone/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void Shape:: </a:t>
            </a:r>
            <a:r>
              <a:rPr lang="en-US" altLang="en-US" sz="2000" b="1" dirty="0" err="1">
                <a:ea typeface="Times New Roman" pitchFamily="18" charset="0"/>
              </a:rPr>
              <a:t>set_fill_color</a:t>
            </a:r>
            <a:r>
              <a:rPr lang="en-US" altLang="en-US" sz="2000" b="1" dirty="0">
                <a:ea typeface="Times New Roman" pitchFamily="18" charset="0"/>
              </a:rPr>
              <a:t>(Color col) { </a:t>
            </a:r>
            <a:r>
              <a:rPr lang="en-US" altLang="en-US" sz="2000" b="1" dirty="0" err="1">
                <a:ea typeface="Times New Roman" pitchFamily="18" charset="0"/>
              </a:rPr>
              <a:t>fcolor</a:t>
            </a:r>
            <a:r>
              <a:rPr lang="en-US" altLang="en-US" sz="2000" b="1" dirty="0">
                <a:ea typeface="Times New Roman" pitchFamily="18" charset="0"/>
              </a:rPr>
              <a:t> = col; redraw(); }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Color Shape:: </a:t>
            </a:r>
            <a:r>
              <a:rPr lang="en-US" altLang="en-US" sz="2000" b="1" dirty="0" err="1">
                <a:ea typeface="Times New Roman" pitchFamily="18" charset="0"/>
              </a:rPr>
              <a:t>fill_color</a:t>
            </a:r>
            <a:r>
              <a:rPr lang="en-US" altLang="en-US" sz="2000" b="1" dirty="0">
                <a:ea typeface="Times New Roman" pitchFamily="18" charset="0"/>
              </a:rPr>
              <a:t>() const { return </a:t>
            </a:r>
            <a:r>
              <a:rPr lang="en-US" altLang="en-US" sz="2000" b="1" dirty="0" err="1">
                <a:ea typeface="Times New Roman" pitchFamily="18" charset="0"/>
              </a:rPr>
              <a:t>fcolor</a:t>
            </a:r>
            <a:r>
              <a:rPr lang="en-US" altLang="en-US" sz="2000" b="1" dirty="0">
                <a:ea typeface="Times New Roman" pitchFamily="18" charset="0"/>
              </a:rPr>
              <a:t>; }</a:t>
            </a:r>
          </a:p>
          <a:p>
            <a:pPr eaLnBrk="1" hangingPunct="1">
              <a:defRPr/>
            </a:pP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6A8DA-34EF-9F17-F57F-82388330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94FE85E-DA40-8258-8BC4-0CD66F45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971485-160A-4DE7-8091-FE4B7093FF7A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967D9B10-E013-276A-2A2E-75A17CA61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3698949-5B88-CC91-6953-78876A133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11201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>
                <a:ea typeface="ＭＳ Ｐゴシック" pitchFamily="34" charset="-128"/>
              </a:rPr>
              <a:t>Shape</a:t>
            </a:r>
            <a:r>
              <a:rPr lang="en-US" altLang="en-US" dirty="0">
                <a:ea typeface="ＭＳ Ｐゴシック" pitchFamily="34" charset="-128"/>
              </a:rPr>
              <a:t> can store </a:t>
            </a:r>
            <a:r>
              <a:rPr lang="en-US" altLang="en-US" b="1" dirty="0">
                <a:ea typeface="ＭＳ Ｐゴシック" pitchFamily="34" charset="-128"/>
              </a:rPr>
              <a:t>Point</a:t>
            </a:r>
            <a:r>
              <a:rPr lang="en-US" altLang="en-US" dirty="0">
                <a:ea typeface="ＭＳ Ｐゴシック" pitchFamily="34" charset="-128"/>
              </a:rPr>
              <a:t>s</a:t>
            </a:r>
          </a:p>
          <a:p>
            <a:pPr lvl="1" eaLnBrk="1" hangingPunct="1">
              <a:defRPr/>
            </a:pPr>
            <a:r>
              <a:rPr lang="en-US" altLang="en-US" sz="2400" dirty="0">
                <a:ea typeface="Times New Roman" pitchFamily="18" charset="0"/>
              </a:rPr>
              <a:t>Not all shapes uses Points, but many do (e.g., Line, Polyline, and Rectangle)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Only a derived class can add a Point</a:t>
            </a:r>
            <a:endParaRPr lang="en-US" altLang="en-US" sz="2400" dirty="0">
              <a:ea typeface="Times New Roman" pitchFamily="18" charset="0"/>
            </a:endParaRPr>
          </a:p>
          <a:p>
            <a:pPr lvl="1" eaLnBrk="1" hangingPunct="1">
              <a:defRPr/>
            </a:pPr>
            <a:endParaRPr lang="en-US" altLang="en-US" sz="1200" dirty="0">
              <a:ea typeface="Times New Roman" pitchFamily="18" charset="0"/>
            </a:endParaRP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class Shape {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// </a:t>
            </a:r>
            <a:r>
              <a:rPr lang="en-US" altLang="en-US" i="1" dirty="0">
                <a:ea typeface="ＭＳ Ｐゴシック" pitchFamily="34" charset="-128"/>
              </a:rPr>
              <a:t>…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marL="914400" lvl="2" indent="0">
              <a:buNone/>
              <a:defRPr/>
            </a:pPr>
            <a:r>
              <a:rPr lang="en-US" altLang="en-US" b="1" dirty="0">
                <a:ea typeface="ＭＳ Ｐゴシック" pitchFamily="34" charset="-128"/>
              </a:rPr>
              <a:t>Point point(int </a:t>
            </a:r>
            <a:r>
              <a:rPr lang="en-US" altLang="en-US" b="1" dirty="0" err="1">
                <a:ea typeface="ＭＳ Ｐゴシック" pitchFamily="34" charset="-128"/>
              </a:rPr>
              <a:t>i</a:t>
            </a:r>
            <a:r>
              <a:rPr lang="en-US" altLang="en-US" b="1" dirty="0">
                <a:ea typeface="ＭＳ Ｐゴシック" pitchFamily="34" charset="-128"/>
              </a:rPr>
              <a:t>) const { return points[</a:t>
            </a:r>
            <a:r>
              <a:rPr lang="en-US" altLang="en-US" b="1" dirty="0" err="1">
                <a:ea typeface="ＭＳ Ｐゴシック" pitchFamily="34" charset="-128"/>
              </a:rPr>
              <a:t>i</a:t>
            </a:r>
            <a:r>
              <a:rPr lang="en-US" altLang="en-US" b="1" dirty="0">
                <a:ea typeface="ＭＳ Ｐゴシック" pitchFamily="34" charset="-128"/>
              </a:rPr>
              <a:t>]; }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int </a:t>
            </a:r>
            <a:r>
              <a:rPr lang="en-US" altLang="en-US" sz="2000" b="1" dirty="0" err="1">
                <a:ea typeface="ＭＳ Ｐゴシック" pitchFamily="34" charset="-128"/>
              </a:rPr>
              <a:t>number_of_points</a:t>
            </a:r>
            <a:r>
              <a:rPr lang="en-US" altLang="en-US" sz="2000" b="1" dirty="0">
                <a:ea typeface="ＭＳ Ｐゴシック" pitchFamily="34" charset="-128"/>
              </a:rPr>
              <a:t>() const { return </a:t>
            </a:r>
            <a:r>
              <a:rPr lang="en-US" altLang="en-US" sz="2000" b="1" dirty="0" err="1">
                <a:ea typeface="ＭＳ Ｐゴシック" pitchFamily="34" charset="-128"/>
              </a:rPr>
              <a:t>narow</a:t>
            </a:r>
            <a:r>
              <a:rPr lang="en-US" altLang="en-US" sz="2000" b="1" dirty="0">
                <a:ea typeface="ＭＳ Ｐゴシック" pitchFamily="34" charset="-128"/>
              </a:rPr>
              <a:t>&lt;int&gt;(</a:t>
            </a:r>
            <a:r>
              <a:rPr lang="en-US" altLang="en-US" sz="2000" b="1" dirty="0" err="1">
                <a:ea typeface="ＭＳ Ｐゴシック" pitchFamily="34" charset="-128"/>
              </a:rPr>
              <a:t>points.size</a:t>
            </a:r>
            <a:r>
              <a:rPr lang="en-US" altLang="en-US" sz="2000" b="1" dirty="0">
                <a:ea typeface="ＭＳ Ｐゴシック" pitchFamily="34" charset="-128"/>
              </a:rPr>
              <a:t>()); } 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protected: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void add(Point p){ </a:t>
            </a:r>
            <a:r>
              <a:rPr lang="en-US" altLang="en-US" sz="2000" b="1" dirty="0" err="1">
                <a:ea typeface="ＭＳ Ｐゴシック" pitchFamily="34" charset="-128"/>
              </a:rPr>
              <a:t>points.push_back</a:t>
            </a:r>
            <a:r>
              <a:rPr lang="en-US" altLang="en-US" sz="2000" b="1" dirty="0">
                <a:ea typeface="ＭＳ Ｐゴシック" pitchFamily="34" charset="-128"/>
              </a:rPr>
              <a:t>(p); redraw(); }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void </a:t>
            </a:r>
            <a:r>
              <a:rPr lang="en-US" altLang="en-US" sz="2000" b="1" dirty="0" err="1">
                <a:ea typeface="ＭＳ Ｐゴシック" pitchFamily="34" charset="-128"/>
              </a:rPr>
              <a:t>set_point</a:t>
            </a:r>
            <a:r>
              <a:rPr lang="en-US" altLang="en-US" sz="2000" b="1" dirty="0">
                <a:ea typeface="ＭＳ Ｐゴシック" pitchFamily="34" charset="-128"/>
              </a:rPr>
              <a:t>(int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, Point p) { points[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] = p; redraw(); }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marL="457200" lvl="1" indent="0"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defRPr/>
            </a:pPr>
            <a:endParaRPr lang="en-US" altLang="en-US" sz="2000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E836-F96C-197D-44D4-7BA217D0C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EF50E57-E4FE-5297-17C1-430CCBC2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ABD2D3-46F7-4324-BDEE-70B918258C8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19E7EF-0BC1-E34C-F16C-DB89B822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Shape: The basic idea of drawing</a:t>
            </a: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DFFE280-4F3A-FEE3-1ABE-5806085FA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114300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struct Shape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public: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void draw(Painter&amp;) const;				// </a:t>
            </a:r>
            <a:r>
              <a:rPr lang="en-US" altLang="en-US" sz="2000" i="1" dirty="0">
                <a:ea typeface="ＭＳ Ｐゴシック" pitchFamily="34" charset="-128"/>
              </a:rPr>
              <a:t>deal with color and call </a:t>
            </a:r>
            <a:r>
              <a:rPr lang="en-US" altLang="en-US" sz="2000" i="1" dirty="0" err="1">
                <a:ea typeface="ＭＳ Ｐゴシック" pitchFamily="34" charset="-128"/>
              </a:rPr>
              <a:t>draw_specifics</a:t>
            </a:r>
            <a:r>
              <a:rPr lang="en-US" altLang="en-US" sz="2000" i="1" dirty="0">
                <a:ea typeface="ＭＳ Ｐゴシック" pitchFamily="34" charset="-128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protected: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virtual void </a:t>
            </a:r>
            <a:r>
              <a:rPr lang="en-US" altLang="en-US" sz="2000" b="1" dirty="0" err="1">
                <a:ea typeface="ＭＳ Ｐゴシック" pitchFamily="34" charset="-128"/>
              </a:rPr>
              <a:t>draw_specifics</a:t>
            </a:r>
            <a:r>
              <a:rPr lang="en-US" altLang="en-US" sz="2000" b="1" dirty="0">
                <a:ea typeface="ＭＳ Ｐゴシック" pitchFamily="34" charset="-128"/>
              </a:rPr>
              <a:t>(Painter&amp; painter) const =0;	// </a:t>
            </a:r>
            <a:r>
              <a:rPr lang="en-US" altLang="en-US" sz="2000" i="1" dirty="0">
                <a:ea typeface="ＭＳ Ｐゴシック" pitchFamily="34" charset="-128"/>
              </a:rPr>
              <a:t>draw this specific shape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Painter </a:t>
            </a:r>
            <a:r>
              <a:rPr lang="en-US" altLang="en-US" sz="2400" dirty="0">
                <a:ea typeface="ＭＳ Ｐゴシック" pitchFamily="34" charset="-128"/>
              </a:rPr>
              <a:t>is an implementation detail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Never used directly by the user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Essential part of the interface to the underlying library (Qt)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Every class derived from Shape must define its </a:t>
            </a:r>
            <a:r>
              <a:rPr lang="en-US" altLang="en-US" sz="2400" b="1" dirty="0" err="1">
                <a:ea typeface="ＭＳ Ｐゴシック" pitchFamily="34" charset="-128"/>
              </a:rPr>
              <a:t>draw_specifics</a:t>
            </a:r>
            <a:r>
              <a:rPr lang="en-US" altLang="en-US" sz="2400" b="1" dirty="0">
                <a:ea typeface="ＭＳ Ｐゴシック" pitchFamily="34" charset="-128"/>
              </a:rPr>
              <a:t>()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That’s what the </a:t>
            </a:r>
            <a:r>
              <a:rPr lang="en-US" altLang="en-US" sz="2000" b="1" dirty="0">
                <a:ea typeface="ＭＳ Ｐゴシック" pitchFamily="34" charset="-128"/>
              </a:rPr>
              <a:t>=0</a:t>
            </a:r>
            <a:r>
              <a:rPr lang="en-US" altLang="en-US" sz="2000" dirty="0">
                <a:ea typeface="ＭＳ Ｐゴシック" pitchFamily="34" charset="-128"/>
              </a:rPr>
              <a:t> means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D076-CEE1-D743-76BF-00B8875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C76A-270F-0838-F7FF-3D5C9E49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0D314-7751-4E6A-B0AF-16BA3AF43ED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01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6F19E7EF-0BC1-E34C-F16C-DB89B8224E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Shape: Implementing draw()</a:t>
            </a:r>
            <a:endParaRPr lang="en-US" altLang="en-US" sz="2800" dirty="0">
              <a:ea typeface="ＭＳ Ｐゴシック" pitchFamily="34" charset="-128"/>
            </a:endParaRP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8DFFE280-4F3A-FEE3-1ABE-5806085FA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04900"/>
            <a:ext cx="112014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n-US" altLang="en-US" sz="2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Shape::draw(Painter&amp; painter) const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painter.save</a:t>
            </a:r>
            <a:r>
              <a:rPr lang="en-US" altLang="en-US" sz="2000" b="1" dirty="0">
                <a:ea typeface="ＭＳ Ｐゴシック" pitchFamily="34" charset="-128"/>
              </a:rPr>
              <a:t>();			// </a:t>
            </a:r>
            <a:r>
              <a:rPr lang="en-US" altLang="en-US" sz="2000" i="1" dirty="0">
                <a:ea typeface="ＭＳ Ｐゴシック" pitchFamily="34" charset="-128"/>
              </a:rPr>
              <a:t>save the old state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painter.set_line_style</a:t>
            </a:r>
            <a:r>
              <a:rPr lang="en-US" altLang="en-US" sz="2000" b="1" dirty="0">
                <a:ea typeface="ＭＳ Ｐゴシック" pitchFamily="34" charset="-128"/>
              </a:rPr>
              <a:t>(style());		// </a:t>
            </a:r>
            <a:r>
              <a:rPr lang="en-US" altLang="en-US" sz="2000" i="1" dirty="0">
                <a:ea typeface="ＭＳ Ｐゴシック" pitchFamily="34" charset="-128"/>
              </a:rPr>
              <a:t>set the desired color and style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painter.set_color</a:t>
            </a:r>
            <a:r>
              <a:rPr lang="en-US" altLang="en-US" sz="2000" b="1" dirty="0">
                <a:ea typeface="ＭＳ Ｐゴシック" pitchFamily="34" charset="-128"/>
              </a:rPr>
              <a:t>(color());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painter.set_fill_color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fill_color</a:t>
            </a:r>
            <a:r>
              <a:rPr lang="en-US" altLang="en-US" sz="2000" b="1" dirty="0">
                <a:ea typeface="ＭＳ Ｐゴシック" pitchFamily="34" charset="-128"/>
              </a:rPr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draw_specifics</a:t>
            </a:r>
            <a:r>
              <a:rPr lang="en-US" altLang="en-US" sz="2000" b="1" dirty="0">
                <a:ea typeface="ＭＳ Ｐゴシック" pitchFamily="34" charset="-128"/>
              </a:rPr>
              <a:t>(painter);		// </a:t>
            </a:r>
            <a:r>
              <a:rPr lang="en-US" altLang="en-US" sz="2000" i="1" dirty="0">
                <a:ea typeface="ＭＳ Ｐゴシック" pitchFamily="34" charset="-128"/>
              </a:rPr>
              <a:t>ask for the drawing to be done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painter.restore</a:t>
            </a:r>
            <a:r>
              <a:rPr lang="en-US" altLang="en-US" sz="2000" b="1" dirty="0">
                <a:ea typeface="ＭＳ Ｐゴシック" pitchFamily="34" charset="-128"/>
              </a:rPr>
              <a:t>();			// </a:t>
            </a:r>
            <a:r>
              <a:rPr lang="en-US" altLang="en-US" sz="2000" i="1" dirty="0">
                <a:ea typeface="ＭＳ Ｐゴシック" pitchFamily="34" charset="-128"/>
              </a:rPr>
              <a:t>restore the old state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Painter </a:t>
            </a:r>
            <a:r>
              <a:rPr lang="en-US" altLang="en-US" sz="2400" dirty="0">
                <a:ea typeface="ＭＳ Ｐゴシック" pitchFamily="34" charset="-128"/>
              </a:rPr>
              <a:t>is an implementation detail</a:t>
            </a:r>
            <a:endParaRPr lang="en-US" alt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This is very different from the initial implementation that used FLTK rather than Qt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Without hiding the representation of Shape, we could never have made that change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D076-CEE1-D743-76BF-00B88759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/>
              <a:t>Stroustrup/Programming/2024/Ch12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5C76A-270F-0838-F7FF-3D5C9E49D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200D314-7751-4E6A-B0AF-16BA3AF43ED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23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45391983-7711-DAAF-DBE7-A0696841F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38854E02-EC11-A3A1-C9E3-EC6108BD1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825625"/>
            <a:ext cx="1188720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In class </a:t>
            </a:r>
            <a:r>
              <a:rPr lang="en-US" altLang="en-US" sz="2400" b="1" dirty="0">
                <a:ea typeface="ＭＳ Ｐゴシック" pitchFamily="34" charset="-128"/>
              </a:rPr>
              <a:t>Shape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virtual void </a:t>
            </a:r>
            <a:r>
              <a:rPr lang="en-US" altLang="en-US" sz="2000" b="1" dirty="0" err="1">
                <a:ea typeface="Times New Roman" pitchFamily="18" charset="0"/>
              </a:rPr>
              <a:t>draw_specifics</a:t>
            </a:r>
            <a:r>
              <a:rPr lang="en-US" altLang="en-US" sz="2000" b="1" dirty="0">
                <a:ea typeface="Times New Roman" pitchFamily="18" charset="0"/>
              </a:rPr>
              <a:t>(Painter&amp;) const;     // </a:t>
            </a:r>
            <a:r>
              <a:rPr lang="en-US" altLang="en-US" sz="2000" i="1" dirty="0">
                <a:ea typeface="Times New Roman" pitchFamily="18" charset="0"/>
              </a:rPr>
              <a:t>draw the as appropriate for a given kind of shape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In class </a:t>
            </a:r>
            <a:r>
              <a:rPr lang="en-US" altLang="en-US" sz="2400" b="1" dirty="0">
                <a:ea typeface="ＭＳ Ｐゴシック" pitchFamily="34" charset="-128"/>
              </a:rPr>
              <a:t>Circle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draw_specifics</a:t>
            </a:r>
            <a:r>
              <a:rPr lang="en-US" altLang="en-US" sz="2000" b="1" dirty="0">
                <a:ea typeface="Times New Roman" pitchFamily="18" charset="0"/>
              </a:rPr>
              <a:t>(Painter&amp;) const { /* </a:t>
            </a:r>
            <a:r>
              <a:rPr lang="en-US" altLang="en-US" sz="2000" i="1" dirty="0">
                <a:ea typeface="Times New Roman" pitchFamily="18" charset="0"/>
              </a:rPr>
              <a:t>draw the Circle</a:t>
            </a:r>
            <a:r>
              <a:rPr lang="en-US" altLang="en-US" sz="2000" b="1" dirty="0">
                <a:ea typeface="Times New Roman" pitchFamily="18" charset="0"/>
              </a:rPr>
              <a:t> */ }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In class </a:t>
            </a:r>
            <a:r>
              <a:rPr lang="en-US" altLang="en-US" sz="2400" b="1" dirty="0">
                <a:ea typeface="ＭＳ Ｐゴシック" pitchFamily="34" charset="-128"/>
              </a:rPr>
              <a:t>Text</a:t>
            </a:r>
          </a:p>
          <a:p>
            <a:pPr lvl="2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draw_specifics</a:t>
            </a:r>
            <a:r>
              <a:rPr lang="en-US" altLang="en-US" sz="2000" b="1" dirty="0">
                <a:ea typeface="Times New Roman" pitchFamily="18" charset="0"/>
              </a:rPr>
              <a:t>(Painter&amp;) const { /* </a:t>
            </a:r>
            <a:r>
              <a:rPr lang="en-US" altLang="en-US" sz="2000" i="1" dirty="0">
                <a:ea typeface="Times New Roman" pitchFamily="18" charset="0"/>
              </a:rPr>
              <a:t>draw the Text </a:t>
            </a:r>
            <a:r>
              <a:rPr lang="en-US" altLang="en-US" sz="2000" b="1" dirty="0">
                <a:ea typeface="Times New Roman" pitchFamily="18" charset="0"/>
              </a:rPr>
              <a:t>*/ }</a:t>
            </a:r>
          </a:p>
          <a:p>
            <a:pPr lvl="1" eaLnBrk="1" hangingPunct="1">
              <a:defRPr/>
            </a:pPr>
            <a:endParaRPr lang="en-US" altLang="en-US" sz="2400" b="1" dirty="0">
              <a:ea typeface="Times New Roman" pitchFamily="18" charset="0"/>
            </a:endParaRPr>
          </a:p>
          <a:p>
            <a:pPr eaLnBrk="1" hangingPunct="1">
              <a:defRPr/>
            </a:pPr>
            <a:r>
              <a:rPr lang="en-US" altLang="en-US" sz="2400" b="1" dirty="0">
                <a:ea typeface="ＭＳ Ｐゴシック" pitchFamily="34" charset="-128"/>
              </a:rPr>
              <a:t>Circle</a:t>
            </a:r>
            <a:r>
              <a:rPr lang="en-US" altLang="en-US" sz="2400" dirty="0">
                <a:ea typeface="ＭＳ Ｐゴシック" pitchFamily="34" charset="-128"/>
              </a:rPr>
              <a:t>, </a:t>
            </a:r>
            <a:r>
              <a:rPr lang="en-US" altLang="en-US" sz="2400" b="1" dirty="0">
                <a:ea typeface="ＭＳ Ｐゴシック" pitchFamily="34" charset="-128"/>
              </a:rPr>
              <a:t>Text</a:t>
            </a:r>
            <a:r>
              <a:rPr lang="en-US" altLang="en-US" sz="2400" dirty="0">
                <a:ea typeface="ＭＳ Ｐゴシック" pitchFamily="34" charset="-128"/>
              </a:rPr>
              <a:t>, and other classes</a:t>
            </a:r>
          </a:p>
          <a:p>
            <a:pPr lvl="1" eaLnBrk="1" hangingPunct="1">
              <a:defRPr/>
            </a:pP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Derive from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</a:t>
            </a:r>
            <a:r>
              <a:rPr lang="en-US" altLang="ja-JP" sz="2000" b="1" dirty="0">
                <a:ea typeface="ＭＳ Ｐゴシック" pitchFamily="34" charset="-128"/>
              </a:rPr>
              <a:t>Shape</a:t>
            </a:r>
            <a:endParaRPr lang="en-US" altLang="ja-JP" sz="2000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May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override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</a:t>
            </a:r>
            <a:r>
              <a:rPr lang="en-US" altLang="ja-JP" sz="2000" b="1" dirty="0" err="1">
                <a:ea typeface="ＭＳ Ｐゴシック" pitchFamily="34" charset="-128"/>
              </a:rPr>
              <a:t>draw_specifics</a:t>
            </a:r>
            <a:r>
              <a:rPr lang="en-US" altLang="ja-JP" sz="2000" b="1" dirty="0">
                <a:ea typeface="ＭＳ Ｐゴシック" pitchFamily="34" charset="-128"/>
              </a:rPr>
              <a:t>()</a:t>
            </a: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1AC1-EC44-13A2-51FA-74571C544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33E64CC-B9CE-96D1-67DD-836B9D1A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02598E-A408-49F9-A0F1-824324970F5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795C1-46C9-33F6-2FFA-FF0F4569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display model completed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6DB302-5A84-8731-959F-D57BD07D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60455F-D8B9-B09D-0A99-3B3859F1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C91494-42C5-A982-DBD5-5A8487258B4D}"/>
              </a:ext>
            </a:extLst>
          </p:cNvPr>
          <p:cNvSpPr txBox="1"/>
          <p:nvPr/>
        </p:nvSpPr>
        <p:spPr>
          <a:xfrm>
            <a:off x="1981200" y="2971800"/>
            <a:ext cx="1107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Shape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57600-8162-7202-A6C3-C6D76D01AB28}"/>
              </a:ext>
            </a:extLst>
          </p:cNvPr>
          <p:cNvSpPr txBox="1"/>
          <p:nvPr/>
        </p:nvSpPr>
        <p:spPr>
          <a:xfrm>
            <a:off x="1981199" y="3627424"/>
            <a:ext cx="1107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Circle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33A9FA-3B35-A855-9567-36393CECE714}"/>
              </a:ext>
            </a:extLst>
          </p:cNvPr>
          <p:cNvSpPr/>
          <p:nvPr/>
        </p:nvSpPr>
        <p:spPr>
          <a:xfrm>
            <a:off x="1271226" y="3323063"/>
            <a:ext cx="706257" cy="564996"/>
          </a:xfrm>
          <a:custGeom>
            <a:avLst/>
            <a:gdLst>
              <a:gd name="connsiteX0" fmla="*/ 691389 w 706257"/>
              <a:gd name="connsiteY0" fmla="*/ 0 h 564996"/>
              <a:gd name="connsiteX1" fmla="*/ 13 w 706257"/>
              <a:gd name="connsiteY1" fmla="*/ 282498 h 564996"/>
              <a:gd name="connsiteX2" fmla="*/ 706257 w 706257"/>
              <a:gd name="connsiteY2" fmla="*/ 564996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57" h="564996">
                <a:moveTo>
                  <a:pt x="691389" y="0"/>
                </a:moveTo>
                <a:cubicBezTo>
                  <a:pt x="344462" y="94166"/>
                  <a:pt x="-2465" y="188332"/>
                  <a:pt x="13" y="282498"/>
                </a:cubicBezTo>
                <a:cubicBezTo>
                  <a:pt x="2491" y="376664"/>
                  <a:pt x="354374" y="470830"/>
                  <a:pt x="706257" y="56499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7D9E4D-C9AF-9F68-9EFD-8E100392DA9D}"/>
              </a:ext>
            </a:extLst>
          </p:cNvPr>
          <p:cNvSpPr txBox="1"/>
          <p:nvPr/>
        </p:nvSpPr>
        <p:spPr>
          <a:xfrm>
            <a:off x="137875" y="3429000"/>
            <a:ext cx="192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draw_specifics</a:t>
            </a:r>
            <a:r>
              <a:rPr lang="en-US" b="1" dirty="0"/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147148-1B72-8919-BD41-12C2D2F68B32}"/>
              </a:ext>
            </a:extLst>
          </p:cNvPr>
          <p:cNvSpPr txBox="1"/>
          <p:nvPr/>
        </p:nvSpPr>
        <p:spPr>
          <a:xfrm>
            <a:off x="1981200" y="4984505"/>
            <a:ext cx="1107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Shape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DC0738-283C-ADBA-726E-6153E5EC2BFA}"/>
              </a:ext>
            </a:extLst>
          </p:cNvPr>
          <p:cNvSpPr txBox="1"/>
          <p:nvPr/>
        </p:nvSpPr>
        <p:spPr>
          <a:xfrm>
            <a:off x="1981199" y="5640129"/>
            <a:ext cx="110725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Square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1AAB44C-25D0-F4B3-57A7-57420AF853A2}"/>
              </a:ext>
            </a:extLst>
          </p:cNvPr>
          <p:cNvSpPr/>
          <p:nvPr/>
        </p:nvSpPr>
        <p:spPr>
          <a:xfrm>
            <a:off x="1271226" y="5335768"/>
            <a:ext cx="706257" cy="564996"/>
          </a:xfrm>
          <a:custGeom>
            <a:avLst/>
            <a:gdLst>
              <a:gd name="connsiteX0" fmla="*/ 691389 w 706257"/>
              <a:gd name="connsiteY0" fmla="*/ 0 h 564996"/>
              <a:gd name="connsiteX1" fmla="*/ 13 w 706257"/>
              <a:gd name="connsiteY1" fmla="*/ 282498 h 564996"/>
              <a:gd name="connsiteX2" fmla="*/ 706257 w 706257"/>
              <a:gd name="connsiteY2" fmla="*/ 564996 h 56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6257" h="564996">
                <a:moveTo>
                  <a:pt x="691389" y="0"/>
                </a:moveTo>
                <a:cubicBezTo>
                  <a:pt x="344462" y="94166"/>
                  <a:pt x="-2465" y="188332"/>
                  <a:pt x="13" y="282498"/>
                </a:cubicBezTo>
                <a:cubicBezTo>
                  <a:pt x="2491" y="376664"/>
                  <a:pt x="354374" y="470830"/>
                  <a:pt x="706257" y="564996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22296-4955-0C7F-C295-F36BE3FDCE02}"/>
              </a:ext>
            </a:extLst>
          </p:cNvPr>
          <p:cNvSpPr txBox="1"/>
          <p:nvPr/>
        </p:nvSpPr>
        <p:spPr>
          <a:xfrm>
            <a:off x="137875" y="5441705"/>
            <a:ext cx="192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draw_specifics</a:t>
            </a:r>
            <a:r>
              <a:rPr lang="en-US" b="1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65FBD2-02CD-340A-7361-07848496A6DE}"/>
              </a:ext>
            </a:extLst>
          </p:cNvPr>
          <p:cNvSpPr txBox="1"/>
          <p:nvPr/>
        </p:nvSpPr>
        <p:spPr>
          <a:xfrm>
            <a:off x="9220200" y="2132012"/>
            <a:ext cx="1107251" cy="1754326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Display</a:t>
            </a:r>
          </a:p>
          <a:p>
            <a:r>
              <a:rPr lang="en-US" dirty="0"/>
              <a:t>Engine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30FD12-B3EC-9615-7C12-85BD8F1CA17C}"/>
              </a:ext>
            </a:extLst>
          </p:cNvPr>
          <p:cNvSpPr txBox="1"/>
          <p:nvPr/>
        </p:nvSpPr>
        <p:spPr>
          <a:xfrm>
            <a:off x="5486400" y="4023736"/>
            <a:ext cx="2401667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display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Attach Widgets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Widgets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B54ABA-1FD8-93C1-E3FD-05AC91DD7CE6}"/>
              </a:ext>
            </a:extLst>
          </p:cNvPr>
          <p:cNvSpPr txBox="1"/>
          <p:nvPr/>
        </p:nvSpPr>
        <p:spPr>
          <a:xfrm>
            <a:off x="4932774" y="1690688"/>
            <a:ext cx="1107251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Window  </a:t>
            </a:r>
          </a:p>
          <a:p>
            <a:r>
              <a:rPr lang="en-US" b="1" dirty="0"/>
              <a:t> 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CC04A7-8296-7F7C-3577-3AD04F3A4ED5}"/>
              </a:ext>
            </a:extLst>
          </p:cNvPr>
          <p:cNvCxnSpPr>
            <a:stCxn id="17" idx="3"/>
            <a:endCxn id="16" idx="2"/>
          </p:cNvCxnSpPr>
          <p:nvPr/>
        </p:nvCxnSpPr>
        <p:spPr>
          <a:xfrm flipV="1">
            <a:off x="7888067" y="3886338"/>
            <a:ext cx="1885759" cy="1014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35AC65-EC69-000E-FDC6-897ADAD6E9B3}"/>
              </a:ext>
            </a:extLst>
          </p:cNvPr>
          <p:cNvCxnSpPr>
            <a:stCxn id="17" idx="0"/>
            <a:endCxn id="18" idx="2"/>
          </p:cNvCxnSpPr>
          <p:nvPr/>
        </p:nvCxnSpPr>
        <p:spPr>
          <a:xfrm flipH="1" flipV="1">
            <a:off x="5486400" y="2891017"/>
            <a:ext cx="1200834" cy="11327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F8C655A-F487-20CC-8F7C-A11455761F76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6040025" y="2290853"/>
            <a:ext cx="3180175" cy="718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BEFE6DA-F37C-EC40-CFC8-C7A7D07741AE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3088451" y="2290853"/>
            <a:ext cx="1844323" cy="1004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1E11C1-7F3F-D842-2A7C-6EF7DA7FAB81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flipH="1">
            <a:off x="3088451" y="2290853"/>
            <a:ext cx="1844323" cy="3016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726F45C-D36E-9143-9A08-9B46B0FE6E51}"/>
              </a:ext>
            </a:extLst>
          </p:cNvPr>
          <p:cNvSpPr txBox="1"/>
          <p:nvPr/>
        </p:nvSpPr>
        <p:spPr>
          <a:xfrm>
            <a:off x="8229600" y="4160700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gui_main</a:t>
            </a:r>
            <a:r>
              <a:rPr lang="en-US" b="1" dirty="0"/>
              <a:t>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2F51-4D9B-2B00-8050-EF5FDA74C525}"/>
              </a:ext>
            </a:extLst>
          </p:cNvPr>
          <p:cNvSpPr txBox="1"/>
          <p:nvPr/>
        </p:nvSpPr>
        <p:spPr>
          <a:xfrm>
            <a:off x="5508477" y="3109746"/>
            <a:ext cx="104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attach()</a:t>
            </a:r>
          </a:p>
          <a:p>
            <a:r>
              <a:rPr lang="en-US" b="1" dirty="0"/>
              <a:t>redraw()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DCE77B7-B3C0-CCC7-29CE-2A1C2552AD56}"/>
              </a:ext>
            </a:extLst>
          </p:cNvPr>
          <p:cNvSpPr txBox="1"/>
          <p:nvPr/>
        </p:nvSpPr>
        <p:spPr>
          <a:xfrm>
            <a:off x="7048606" y="2375178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162E64-5469-2C50-7540-D4E5072E0291}"/>
              </a:ext>
            </a:extLst>
          </p:cNvPr>
          <p:cNvSpPr txBox="1"/>
          <p:nvPr/>
        </p:nvSpPr>
        <p:spPr>
          <a:xfrm>
            <a:off x="3393250" y="2690044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256913-3CB2-9B50-A9E2-35C86FCB5240}"/>
              </a:ext>
            </a:extLst>
          </p:cNvPr>
          <p:cNvSpPr txBox="1"/>
          <p:nvPr/>
        </p:nvSpPr>
        <p:spPr>
          <a:xfrm>
            <a:off x="3393251" y="4041017"/>
            <a:ext cx="83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draw()</a:t>
            </a:r>
          </a:p>
        </p:txBody>
      </p:sp>
    </p:spTree>
    <p:extLst>
      <p:ext uri="{BB962C8B-B14F-4D97-AF65-F5344CB8AC3E}">
        <p14:creationId xmlns:p14="http://schemas.microsoft.com/office/powerpoint/2010/main" val="418474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6BB38CDF-549F-6A55-9C3F-9C4DCDF14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66DB87BE-83B6-3EA4-A7C0-820D7FD9C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81200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have discussed classes in previous lectures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Here, we discuss design of classes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Library design considerations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Abstract classes and data hiding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Class hierarchies (object-oriented programming)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Some technicalities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7CF2-B425-254C-626E-72825BE35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5890CCD-976D-85DD-683C-B19CADB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C24EE9-A8DD-4989-B4B1-DD7D016E1AE9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5A239A3-51B3-409F-7758-907D453B9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CC3C78C-A084-C472-A7FC-00B434FDF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9223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All our shapes are </a:t>
            </a:r>
            <a:r>
              <a:rPr lang="en-US" altLang="ja-JP" sz="2800" dirty="0">
                <a:ea typeface="ＭＳ Ｐゴシック" pitchFamily="34" charset="-128"/>
              </a:rPr>
              <a:t>derived from </a:t>
            </a:r>
            <a:r>
              <a:rPr lang="en-US" altLang="ja-JP" sz="2800" b="1" dirty="0">
                <a:ea typeface="ＭＳ Ｐゴシック" pitchFamily="34" charset="-128"/>
              </a:rPr>
              <a:t>Shape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E.g., a </a:t>
            </a:r>
            <a:r>
              <a:rPr lang="en-US" altLang="en-US" sz="2000" b="1" dirty="0">
                <a:ea typeface="Times New Roman" pitchFamily="18" charset="0"/>
              </a:rPr>
              <a:t>Polygon</a:t>
            </a:r>
            <a:r>
              <a:rPr lang="en-US" altLang="en-US" sz="2000" dirty="0">
                <a:ea typeface="Times New Roman" pitchFamily="18" charset="0"/>
              </a:rPr>
              <a:t> is a kind of </a:t>
            </a:r>
            <a:r>
              <a:rPr lang="en-US" altLang="en-US" sz="2000" b="1" dirty="0">
                <a:ea typeface="Times New Roman" pitchFamily="18" charset="0"/>
              </a:rPr>
              <a:t>Shape</a:t>
            </a: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B37FE933-BBD6-7F84-4917-C8DBA5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0F64F3F-0515-DC5B-0E20-0FABADB0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02192-C2D1-41D2-B889-EC967360F4A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B2315-F80A-5E22-CE61-59182D67EC15}"/>
              </a:ext>
            </a:extLst>
          </p:cNvPr>
          <p:cNvSpPr txBox="1"/>
          <p:nvPr/>
        </p:nvSpPr>
        <p:spPr>
          <a:xfrm>
            <a:off x="5562600" y="2536456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B1F4B-17AC-1484-F6E6-61E503E9ADD1}"/>
              </a:ext>
            </a:extLst>
          </p:cNvPr>
          <p:cNvSpPr txBox="1"/>
          <p:nvPr/>
        </p:nvSpPr>
        <p:spPr>
          <a:xfrm>
            <a:off x="8410287" y="4807967"/>
            <a:ext cx="12746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FBD7B-D89C-274A-CE45-ACBD411A2070}"/>
              </a:ext>
            </a:extLst>
          </p:cNvPr>
          <p:cNvSpPr txBox="1"/>
          <p:nvPr/>
        </p:nvSpPr>
        <p:spPr>
          <a:xfrm>
            <a:off x="2704235" y="4113904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Ellipse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D8D60-DD2B-DCFC-7A83-97BF80CFA051}"/>
              </a:ext>
            </a:extLst>
          </p:cNvPr>
          <p:cNvSpPr txBox="1"/>
          <p:nvPr/>
        </p:nvSpPr>
        <p:spPr>
          <a:xfrm>
            <a:off x="8707582" y="3537466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FF30D-D731-8272-C85C-F1AEF0222AC5}"/>
              </a:ext>
            </a:extLst>
          </p:cNvPr>
          <p:cNvSpPr txBox="1"/>
          <p:nvPr/>
        </p:nvSpPr>
        <p:spPr>
          <a:xfrm>
            <a:off x="8707582" y="289005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DEA21-F93A-AC77-CE87-7459EB7D7B77}"/>
              </a:ext>
            </a:extLst>
          </p:cNvPr>
          <p:cNvSpPr txBox="1"/>
          <p:nvPr/>
        </p:nvSpPr>
        <p:spPr>
          <a:xfrm>
            <a:off x="2704235" y="3530994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2ACCF-97E0-7157-BF2A-D020012827C2}"/>
              </a:ext>
            </a:extLst>
          </p:cNvPr>
          <p:cNvSpPr txBox="1"/>
          <p:nvPr/>
        </p:nvSpPr>
        <p:spPr>
          <a:xfrm>
            <a:off x="2704235" y="2889128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1CFB5-9835-DBE5-0CA8-425EF6599DCE}"/>
              </a:ext>
            </a:extLst>
          </p:cNvPr>
          <p:cNvSpPr txBox="1"/>
          <p:nvPr/>
        </p:nvSpPr>
        <p:spPr>
          <a:xfrm>
            <a:off x="2704235" y="4833768"/>
            <a:ext cx="11984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Rctangle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D15B8-728B-2073-A308-531CC7F253F5}"/>
              </a:ext>
            </a:extLst>
          </p:cNvPr>
          <p:cNvSpPr txBox="1"/>
          <p:nvPr/>
        </p:nvSpPr>
        <p:spPr>
          <a:xfrm>
            <a:off x="5219700" y="4062709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6B89-63FE-EDEA-E7B2-43F95E6C6C74}"/>
              </a:ext>
            </a:extLst>
          </p:cNvPr>
          <p:cNvSpPr txBox="1"/>
          <p:nvPr/>
        </p:nvSpPr>
        <p:spPr>
          <a:xfrm>
            <a:off x="8671214" y="4184877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AA1A3-99E9-734F-C98B-5700F1BBA598}"/>
              </a:ext>
            </a:extLst>
          </p:cNvPr>
          <p:cNvSpPr txBox="1"/>
          <p:nvPr/>
        </p:nvSpPr>
        <p:spPr>
          <a:xfrm>
            <a:off x="4361588" y="4811117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36A1A-1CEF-8C58-6601-1874E93C9CF7}"/>
              </a:ext>
            </a:extLst>
          </p:cNvPr>
          <p:cNvSpPr txBox="1"/>
          <p:nvPr/>
        </p:nvSpPr>
        <p:spPr>
          <a:xfrm>
            <a:off x="6380020" y="4819909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F48783-7BF2-12E7-5623-ABECAD08B9CE}"/>
              </a:ext>
            </a:extLst>
          </p:cNvPr>
          <p:cNvCxnSpPr>
            <a:cxnSpLocks/>
            <a:stCxn id="11" idx="1"/>
            <a:endCxn id="2" idx="2"/>
          </p:cNvCxnSpPr>
          <p:nvPr/>
        </p:nvCxnSpPr>
        <p:spPr>
          <a:xfrm flipH="1" flipV="1">
            <a:off x="6057900" y="2905788"/>
            <a:ext cx="2613314" cy="146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84F331-38ED-ECBD-CF56-EA969AE2B3F5}"/>
              </a:ext>
            </a:extLst>
          </p:cNvPr>
          <p:cNvSpPr txBox="1"/>
          <p:nvPr/>
        </p:nvSpPr>
        <p:spPr>
          <a:xfrm>
            <a:off x="7431233" y="5490132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458D6-D83B-DBC8-6285-3805C00C0D89}"/>
              </a:ext>
            </a:extLst>
          </p:cNvPr>
          <p:cNvSpPr txBox="1"/>
          <p:nvPr/>
        </p:nvSpPr>
        <p:spPr>
          <a:xfrm>
            <a:off x="3442278" y="605514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9C477-1C49-06F5-23B8-99A3500EB83A}"/>
              </a:ext>
            </a:extLst>
          </p:cNvPr>
          <p:cNvSpPr txBox="1"/>
          <p:nvPr/>
        </p:nvSpPr>
        <p:spPr>
          <a:xfrm>
            <a:off x="4086514" y="543748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201E5B-442D-632C-5BEB-44B25DCC8BDE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H="1" flipV="1">
            <a:off x="6057900" y="2905788"/>
            <a:ext cx="2352387" cy="2086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8BAAF9-E27C-2BFA-A3D4-EA649CB1D798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3902653" y="2905788"/>
            <a:ext cx="2155247" cy="21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86B16F-042E-B005-B2CA-2B5359573A1E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3694835" y="2721122"/>
            <a:ext cx="1867765" cy="35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78ACC6-8D55-DC68-B5AF-0933A93E9AE8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3694835" y="2721122"/>
            <a:ext cx="1867765" cy="99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B1561-569C-F64E-529A-29B7D345BBF9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3694835" y="2905788"/>
            <a:ext cx="2363065" cy="139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55CDD0-E8A5-F89B-55AB-DF8C81ED8FD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6057900" y="2905788"/>
            <a:ext cx="0" cy="115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EDFF87-D451-EBA4-E0A2-09404A08A67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5199788" y="4432041"/>
            <a:ext cx="858112" cy="379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3493EC-16D0-492B-1D75-762208F2E8E9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H="1" flipV="1">
            <a:off x="6057900" y="4432041"/>
            <a:ext cx="1160320" cy="38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6C9EE1-69D2-EE99-D8F6-1D7A3E9B6BDB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 flipV="1">
            <a:off x="6553200" y="2721122"/>
            <a:ext cx="2154382" cy="100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6B7031-3A66-B023-DB8B-72593F76D416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 flipV="1">
            <a:off x="6553200" y="2721122"/>
            <a:ext cx="2154382" cy="353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9195F-99D5-E6F4-B34C-F5B858300EB5}"/>
              </a:ext>
            </a:extLst>
          </p:cNvPr>
          <p:cNvCxnSpPr>
            <a:stCxn id="19" idx="0"/>
            <a:endCxn id="13" idx="2"/>
          </p:cNvCxnSpPr>
          <p:nvPr/>
        </p:nvCxnSpPr>
        <p:spPr>
          <a:xfrm flipV="1">
            <a:off x="4581814" y="5180449"/>
            <a:ext cx="617974" cy="257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324FF2-E796-0D6F-8F00-A89E259C5EF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937578" y="5806817"/>
            <a:ext cx="644236" cy="24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5A9786-57FD-4160-34EF-F59C05E23393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7218220" y="5189241"/>
            <a:ext cx="708313" cy="30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D44F-D4CD-4716-5354-8156705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</a:t>
            </a:r>
            <a:r>
              <a:rPr lang="en-US" b="1" dirty="0"/>
              <a:t>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088D-3EF5-F30C-C3ED-15B20F277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11430000" cy="4576763"/>
          </a:xfrm>
        </p:spPr>
        <p:txBody>
          <a:bodyPr/>
          <a:lstStyle/>
          <a:p>
            <a:r>
              <a:rPr lang="en-US" b="1" dirty="0"/>
              <a:t>Circle</a:t>
            </a:r>
            <a:r>
              <a:rPr lang="en-US" dirty="0"/>
              <a:t> is derived from </a:t>
            </a:r>
            <a:r>
              <a:rPr lang="en-US" b="1" dirty="0"/>
              <a:t>Shape</a:t>
            </a:r>
          </a:p>
          <a:p>
            <a:pPr lvl="1"/>
            <a:r>
              <a:rPr lang="en-US" dirty="0"/>
              <a:t>A Circle is a kind of Shape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struct Circle : Shape {</a:t>
            </a:r>
          </a:p>
          <a:p>
            <a:pPr marL="457200" lvl="1" indent="0">
              <a:buNone/>
            </a:pPr>
            <a:r>
              <a:rPr lang="en-US" sz="2000" b="1" dirty="0"/>
              <a:t>	Circle(Point p, int </a:t>
            </a:r>
            <a:r>
              <a:rPr lang="en-US" sz="2000" b="1" dirty="0" err="1"/>
              <a:t>rr</a:t>
            </a:r>
            <a:r>
              <a:rPr lang="en-US" sz="2000" b="1" dirty="0"/>
              <a:t>)  :r{ </a:t>
            </a:r>
            <a:r>
              <a:rPr lang="en-US" sz="2000" b="1" dirty="0" err="1"/>
              <a:t>rr</a:t>
            </a:r>
            <a:r>
              <a:rPr lang="en-US" sz="2000" b="1" dirty="0"/>
              <a:t> } { add(Point{ </a:t>
            </a:r>
            <a:r>
              <a:rPr lang="en-US" sz="2000" b="1" dirty="0" err="1"/>
              <a:t>p.x</a:t>
            </a:r>
            <a:r>
              <a:rPr lang="en-US" sz="2000" b="1" dirty="0"/>
              <a:t> - r, </a:t>
            </a:r>
            <a:r>
              <a:rPr lang="en-US" sz="2000" b="1" dirty="0" err="1"/>
              <a:t>p.y</a:t>
            </a:r>
            <a:r>
              <a:rPr lang="en-US" sz="2000" b="1" dirty="0"/>
              <a:t> - r });  } 		// </a:t>
            </a:r>
            <a:r>
              <a:rPr lang="en-US" sz="2000" i="1" dirty="0"/>
              <a:t>center and radius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	void </a:t>
            </a:r>
            <a:r>
              <a:rPr lang="en-US" sz="2000" b="1" dirty="0" err="1"/>
              <a:t>draw_specifics</a:t>
            </a:r>
            <a:r>
              <a:rPr lang="en-US" sz="2000" b="1" dirty="0"/>
              <a:t>(Painter&amp; painter) const override;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r>
              <a:rPr lang="en-US" sz="2000" b="1" dirty="0"/>
              <a:t>	Point center() const { return { point(0).x + r, point(0).y + r }; }</a:t>
            </a:r>
          </a:p>
          <a:p>
            <a:pPr marL="457200" lvl="1" indent="0">
              <a:buNone/>
            </a:pPr>
            <a:r>
              <a:rPr lang="en-US" sz="2000" b="1" dirty="0"/>
              <a:t>	void </a:t>
            </a:r>
            <a:r>
              <a:rPr lang="en-US" sz="2000" b="1" dirty="0" err="1"/>
              <a:t>set_radius</a:t>
            </a:r>
            <a:r>
              <a:rPr lang="en-US" sz="2000" b="1" dirty="0"/>
              <a:t>(int </a:t>
            </a:r>
            <a:r>
              <a:rPr lang="en-US" sz="2000" b="1" dirty="0" err="1"/>
              <a:t>rr</a:t>
            </a:r>
            <a:r>
              <a:rPr lang="en-US" sz="2000" b="1" dirty="0"/>
              <a:t>) { r=</a:t>
            </a:r>
            <a:r>
              <a:rPr lang="en-US" sz="2000" b="1" dirty="0" err="1"/>
              <a:t>rr</a:t>
            </a:r>
            <a:r>
              <a:rPr lang="en-US" sz="2000" b="1" dirty="0"/>
              <a:t>; redraw(); }</a:t>
            </a:r>
          </a:p>
          <a:p>
            <a:pPr marL="457200" lvl="1" indent="0">
              <a:buNone/>
            </a:pPr>
            <a:r>
              <a:rPr lang="en-US" sz="2000" b="1" dirty="0"/>
              <a:t>	int radius() const { return r; }</a:t>
            </a:r>
          </a:p>
          <a:p>
            <a:pPr marL="457200" lvl="1" indent="0">
              <a:buNone/>
            </a:pPr>
            <a:r>
              <a:rPr lang="en-US" sz="2000" b="1" dirty="0"/>
              <a:t>private:</a:t>
            </a:r>
          </a:p>
          <a:p>
            <a:pPr marL="457200" lvl="1" indent="0">
              <a:buNone/>
            </a:pPr>
            <a:r>
              <a:rPr lang="en-US" sz="2000" b="1" dirty="0"/>
              <a:t>	int r;</a:t>
            </a:r>
          </a:p>
          <a:p>
            <a:pPr marL="457200" lvl="1" indent="0">
              <a:buNone/>
            </a:pPr>
            <a:r>
              <a:rPr lang="en-US" sz="2000" b="1" dirty="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EBD17-85C9-39F3-1F2E-2A2FCBD0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30F98-487B-22D5-A537-B2D023004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608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29A6-8703-3086-56C4-D604A558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define our own Shapes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D192-FB42-839A-17C7-A0E0B19D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25625"/>
            <a:ext cx="11430000" cy="4351338"/>
          </a:xfrm>
        </p:spPr>
        <p:txBody>
          <a:bodyPr/>
          <a:lstStyle/>
          <a:p>
            <a:r>
              <a:rPr lang="en-US" dirty="0"/>
              <a:t>Not in the library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b="1" dirty="0"/>
              <a:t>struct Triangle : </a:t>
            </a:r>
            <a:r>
              <a:rPr lang="en-US" b="1" dirty="0" err="1"/>
              <a:t>Closed_polyline</a:t>
            </a:r>
            <a:r>
              <a:rPr lang="en-US" b="1" dirty="0"/>
              <a:t> {</a:t>
            </a:r>
          </a:p>
          <a:p>
            <a:pPr marL="914400" lvl="2" indent="0">
              <a:buNone/>
            </a:pPr>
            <a:r>
              <a:rPr lang="en-US" b="1" dirty="0"/>
              <a:t>    Triangle(Point a, Point b, Point c) :</a:t>
            </a:r>
            <a:r>
              <a:rPr lang="en-US" b="1" dirty="0" err="1"/>
              <a:t>Closed_polyline</a:t>
            </a:r>
            <a:r>
              <a:rPr lang="en-US" b="1" dirty="0"/>
              <a:t> { </a:t>
            </a:r>
            <a:r>
              <a:rPr lang="en-US" b="1" dirty="0" err="1"/>
              <a:t>a,b,c</a:t>
            </a:r>
            <a:r>
              <a:rPr lang="en-US" b="1" dirty="0"/>
              <a:t> } {}</a:t>
            </a:r>
          </a:p>
          <a:p>
            <a:pPr marL="914400" lvl="2" indent="0">
              <a:buNone/>
            </a:pPr>
            <a:r>
              <a:rPr lang="en-US" b="1" dirty="0"/>
              <a:t>};</a:t>
            </a:r>
          </a:p>
          <a:p>
            <a:pPr marL="914400" lvl="2" indent="0">
              <a:buNone/>
            </a:pPr>
            <a:endParaRPr lang="en-US" sz="4000" b="1" dirty="0"/>
          </a:p>
          <a:p>
            <a:r>
              <a:rPr lang="en-US" sz="2400" b="1" dirty="0"/>
              <a:t>Triangle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inherits</a:t>
            </a:r>
            <a:r>
              <a:rPr lang="en-US" sz="2400" dirty="0"/>
              <a:t> all of its interesting properties from </a:t>
            </a:r>
            <a:r>
              <a:rPr lang="en-US" sz="2400" b="1" dirty="0" err="1"/>
              <a:t>Closed_polyline</a:t>
            </a:r>
            <a:endParaRPr lang="en-US" sz="2400" b="1" dirty="0"/>
          </a:p>
          <a:p>
            <a:pPr lvl="1"/>
            <a:r>
              <a:rPr lang="en-US" sz="2000" dirty="0"/>
              <a:t>You can use all public members of a base class from a derived class. That’s called </a:t>
            </a:r>
            <a:r>
              <a:rPr lang="en-US" sz="2000" i="1" dirty="0">
                <a:solidFill>
                  <a:srgbClr val="FF0000"/>
                </a:solidFill>
              </a:rPr>
              <a:t>inheritance</a:t>
            </a:r>
          </a:p>
          <a:p>
            <a:pPr lvl="1"/>
            <a:r>
              <a:rPr lang="en-US" sz="2000" b="1" dirty="0" err="1"/>
              <a:t>Closed_polyline</a:t>
            </a:r>
            <a:r>
              <a:rPr lang="en-US" sz="2000" b="1" dirty="0"/>
              <a:t> </a:t>
            </a:r>
            <a:r>
              <a:rPr lang="en-US" sz="2000" dirty="0"/>
              <a:t>inherits from </a:t>
            </a:r>
            <a:r>
              <a:rPr lang="en-US" sz="2000" b="1" dirty="0" err="1"/>
              <a:t>Open_polyline</a:t>
            </a:r>
            <a:endParaRPr lang="en-US" sz="2000" b="1" dirty="0"/>
          </a:p>
          <a:p>
            <a:pPr lvl="1"/>
            <a:r>
              <a:rPr lang="en-US" sz="2000" b="1" dirty="0" err="1"/>
              <a:t>Open_polyline</a:t>
            </a:r>
            <a:r>
              <a:rPr lang="en-US" sz="2000" b="1" dirty="0"/>
              <a:t> </a:t>
            </a:r>
            <a:r>
              <a:rPr lang="en-US" sz="2000" dirty="0"/>
              <a:t>inherits from </a:t>
            </a:r>
            <a:r>
              <a:rPr lang="en-US" sz="2000" b="1" dirty="0"/>
              <a:t>Shape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00164-F315-6092-6575-397C3AAA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31657-3CDE-FB63-FEFC-93220C5C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48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4590061B-BB53-6612-4690-D30198A36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Language mechanisms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E10DF48-5F62-CAB4-1877-04B611FA4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10287000" cy="54864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Most popular definition of object-oriented programming: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      OOP == inheritance + polymorphism + encapsulation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Inheritance: Base and derived classes	</a:t>
            </a:r>
            <a:endParaRPr lang="en-US" altLang="en-US" sz="2400" i="1" dirty="0">
              <a:ea typeface="ＭＳ Ｐゴシック" pitchFamily="34" charset="-128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800" dirty="0"/>
              <a:t>We can use all public members of a base class from a derived class.</a:t>
            </a:r>
            <a:endParaRPr lang="en-US" altLang="en-US" sz="1800" dirty="0">
              <a:ea typeface="Times New Roman" pitchFamily="18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struct Circle : Shape { … };	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Polymorphism: Virtual functions	</a:t>
            </a:r>
            <a:endParaRPr lang="en-US" altLang="en-US" sz="2400" i="1" dirty="0">
              <a:ea typeface="ＭＳ Ｐゴシック" pitchFamily="34" charset="-128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We can call function from a derived class </a:t>
            </a:r>
            <a:r>
              <a:rPr lang="en-US" altLang="en-US" dirty="0">
                <a:ea typeface="Times New Roman" pitchFamily="18" charset="0"/>
              </a:rPr>
              <a:t>through the interface of a base class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virtual void </a:t>
            </a:r>
            <a:r>
              <a:rPr lang="en-US" altLang="en-US" sz="1800" b="1" dirty="0" err="1">
                <a:ea typeface="Times New Roman" pitchFamily="18" charset="0"/>
              </a:rPr>
              <a:t>draw_lines</a:t>
            </a:r>
            <a:r>
              <a:rPr lang="en-US" altLang="en-US" sz="1800" b="1" dirty="0">
                <a:ea typeface="Times New Roman" pitchFamily="18" charset="0"/>
              </a:rPr>
              <a:t>() const;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Times New Roman" pitchFamily="18" charset="0"/>
              </a:rPr>
              <a:t>Also called </a:t>
            </a:r>
            <a:r>
              <a:rPr lang="ja-JP" altLang="en-US" sz="1800" dirty="0">
                <a:ea typeface="ＭＳ Ｐゴシック" pitchFamily="34" charset="-128"/>
              </a:rPr>
              <a:t>“</a:t>
            </a:r>
            <a:r>
              <a:rPr lang="en-US" altLang="ja-JP" sz="1800" dirty="0">
                <a:ea typeface="ＭＳ Ｐゴシック" pitchFamily="34" charset="-128"/>
              </a:rPr>
              <a:t>run-time polymorphism</a:t>
            </a:r>
            <a:r>
              <a:rPr lang="ja-JP" altLang="en-US" sz="1800" dirty="0">
                <a:ea typeface="ＭＳ Ｐゴシック" pitchFamily="34" charset="-128"/>
              </a:rPr>
              <a:t>”</a:t>
            </a:r>
            <a:r>
              <a:rPr lang="en-US" altLang="ja-JP" sz="1800" dirty="0">
                <a:ea typeface="ＭＳ Ｐゴシック" pitchFamily="34" charset="-128"/>
              </a:rPr>
              <a:t> or </a:t>
            </a:r>
            <a:r>
              <a:rPr lang="ja-JP" altLang="en-US" sz="1800" dirty="0">
                <a:ea typeface="ＭＳ Ｐゴシック" pitchFamily="34" charset="-128"/>
              </a:rPr>
              <a:t>“</a:t>
            </a:r>
            <a:r>
              <a:rPr lang="en-US" altLang="ja-JP" sz="1800" dirty="0">
                <a:ea typeface="ＭＳ Ｐゴシック" pitchFamily="34" charset="-128"/>
              </a:rPr>
              <a:t>dynamic dispatch</a:t>
            </a:r>
            <a:r>
              <a:rPr lang="ja-JP" altLang="en-US" sz="1800" dirty="0">
                <a:ea typeface="ＭＳ Ｐゴシック" pitchFamily="34" charset="-128"/>
              </a:rPr>
              <a:t>”</a:t>
            </a:r>
            <a:endParaRPr lang="en-US" altLang="en-US" sz="18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Encapsulation: Private and protected	</a:t>
            </a:r>
            <a:endParaRPr lang="en-US" altLang="en-US" sz="2400" i="1" dirty="0">
              <a:ea typeface="ＭＳ Ｐゴシック" pitchFamily="34" charset="-128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We can protect members from direct access from user code</a:t>
            </a:r>
            <a:endParaRPr lang="en-US" altLang="en-US" sz="1800" dirty="0">
              <a:ea typeface="Times New Roman" pitchFamily="18" charset="0"/>
            </a:endParaRP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protected: Shape();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altLang="en-US" sz="1800" b="1" dirty="0">
                <a:ea typeface="Times New Roman" pitchFamily="18" charset="0"/>
              </a:rPr>
              <a:t>private: vector&lt;Point&gt; points;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ea typeface="Times New Roman" pitchFamily="18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17680-050E-9B30-4735-0654222C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 dirty="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59EF08-B822-FDCF-AF30-BAE01376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99EBA5-4793-4B6E-BD03-38856BF911E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5FB4BDD9-6D4D-496A-16BB-E5128E3504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Object layout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45F131DD-CFC0-D8AC-532D-B2DAFC0AB9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9372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The data members of a derived class are simply added at the end of its base class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E.g., a Circle is a Shape with a radius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D9C06F-04A7-A09F-736D-43303362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102F2D5-10F5-34FB-B068-D349C9E8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5592AB-A229-4354-951C-10BDDCF8743D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DE7DC741-A29F-D58B-F562-CC76F3C3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35362"/>
            <a:ext cx="2087217" cy="1646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parent_window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points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lcolor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fcolor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78BA91D7-F7E9-50D1-0DDF-430BC8F7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417" y="3519841"/>
            <a:ext cx="2087217" cy="16772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parent_window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points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lcolor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fcolor</a:t>
            </a:r>
            <a:endParaRPr lang="en-US" altLang="en-US" sz="2000" b="1" dirty="0">
              <a:latin typeface="+mn-lt"/>
            </a:endParaRP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368DC99F-5F22-E1EF-E756-495D58261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417" y="5197035"/>
            <a:ext cx="2087217" cy="3651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F272F-CAF4-3757-9B68-5474E889FEE0}"/>
              </a:ext>
            </a:extLst>
          </p:cNvPr>
          <p:cNvSpPr txBox="1"/>
          <p:nvPr/>
        </p:nvSpPr>
        <p:spPr>
          <a:xfrm>
            <a:off x="2149811" y="3150509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Shape</a:t>
            </a:r>
            <a:r>
              <a:rPr lang="en-US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EC4A3-4668-4BF4-FAA8-34EAE3A2F0DF}"/>
              </a:ext>
            </a:extLst>
          </p:cNvPr>
          <p:cNvSpPr txBox="1"/>
          <p:nvPr/>
        </p:nvSpPr>
        <p:spPr>
          <a:xfrm>
            <a:off x="6811616" y="3028988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6872FAE2-410B-597D-2E19-3B4AF6B93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484944"/>
            <a:ext cx="11658600" cy="832189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Object layout: </a:t>
            </a:r>
            <a:r>
              <a:rPr lang="en-US" altLang="en-US" sz="4400" dirty="0">
                <a:ea typeface="ＭＳ Ｐゴシック" pitchFamily="34" charset="-128"/>
              </a:rPr>
              <a:t>Virtual function implementation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45746F8-8AD1-0540-4CF6-3136C229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923E31F-A855-0BEF-B734-B65BC5AD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A848BA-A9D8-4B11-AED3-4707D71FCC28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703" name="Text Box 6">
            <a:extLst>
              <a:ext uri="{FF2B5EF4-FFF2-40B4-BE49-F238E27FC236}">
                <a16:creationId xmlns:a16="http://schemas.microsoft.com/office/drawing/2014/main" id="{09CFAE7D-4578-3B1F-0F4C-DCD9BCDF4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9" y="2627313"/>
            <a:ext cx="2093911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+mn-lt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+mn-lt"/>
              </a:rPr>
              <a:t>move</a:t>
            </a:r>
          </a:p>
        </p:txBody>
      </p:sp>
      <p:sp>
        <p:nvSpPr>
          <p:cNvPr id="29704" name="Text Box 6">
            <a:extLst>
              <a:ext uri="{FF2B5EF4-FFF2-40B4-BE49-F238E27FC236}">
                <a16:creationId xmlns:a16="http://schemas.microsoft.com/office/drawing/2014/main" id="{5FB21349-F643-D0FE-5FF0-673D12F19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3689" y="4695825"/>
            <a:ext cx="1789111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+mn-lt"/>
              </a:rPr>
              <a:t>draw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+mn-lt"/>
              </a:rPr>
              <a:t>move</a:t>
            </a:r>
          </a:p>
        </p:txBody>
      </p:sp>
      <p:sp>
        <p:nvSpPr>
          <p:cNvPr id="29705" name="Text Box 6">
            <a:extLst>
              <a:ext uri="{FF2B5EF4-FFF2-40B4-BE49-F238E27FC236}">
                <a16:creationId xmlns:a16="http://schemas.microsoft.com/office/drawing/2014/main" id="{C95D02FF-D94D-4BD7-B63A-A9F19C6C5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7037" y="5257800"/>
            <a:ext cx="4114800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+mn-lt"/>
              </a:rPr>
              <a:t>Open_polyline</a:t>
            </a:r>
            <a:r>
              <a:rPr lang="en-US" altLang="en-US" sz="1800" b="1" dirty="0">
                <a:latin typeface="+mn-lt"/>
              </a:rPr>
              <a:t>::</a:t>
            </a:r>
            <a:r>
              <a:rPr lang="en-US" altLang="en-US" sz="1800" b="1" dirty="0" err="1">
                <a:latin typeface="+mn-lt"/>
              </a:rPr>
              <a:t>draw_specifics</a:t>
            </a:r>
            <a:r>
              <a:rPr lang="en-US" altLang="en-US" sz="1800" b="1" dirty="0">
                <a:latin typeface="+mn-lt"/>
              </a:rPr>
              <a:t>() 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n-lt"/>
            </a:endParaRPr>
          </a:p>
        </p:txBody>
      </p:sp>
      <p:sp>
        <p:nvSpPr>
          <p:cNvPr id="29706" name="Text Box 6">
            <a:extLst>
              <a:ext uri="{FF2B5EF4-FFF2-40B4-BE49-F238E27FC236}">
                <a16:creationId xmlns:a16="http://schemas.microsoft.com/office/drawing/2014/main" id="{F4DBA6D5-9492-4223-E5C8-9EDDB2E1E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4176" y="3478213"/>
            <a:ext cx="3425824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+mn-lt"/>
              </a:rPr>
              <a:t>Shape::move() { … }</a:t>
            </a:r>
          </a:p>
        </p:txBody>
      </p:sp>
      <p:sp>
        <p:nvSpPr>
          <p:cNvPr id="29707" name="Text Box 6">
            <a:extLst>
              <a:ext uri="{FF2B5EF4-FFF2-40B4-BE49-F238E27FC236}">
                <a16:creationId xmlns:a16="http://schemas.microsoft.com/office/drawing/2014/main" id="{87BDF1B3-69B6-C595-4CFF-CBE7133E0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9888" y="1712913"/>
            <a:ext cx="3440112" cy="654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Circle::</a:t>
            </a:r>
            <a:r>
              <a:rPr lang="en-US" altLang="en-US" sz="1800" b="1" dirty="0" err="1">
                <a:latin typeface="+mn-lt"/>
              </a:rPr>
              <a:t>draw_specifics</a:t>
            </a:r>
            <a:r>
              <a:rPr lang="en-US" altLang="en-US" sz="1800" b="1" dirty="0">
                <a:latin typeface="+mn-lt"/>
              </a:rPr>
              <a:t>() { … }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 dirty="0">
              <a:latin typeface="+mn-lt"/>
            </a:endParaRPr>
          </a:p>
        </p:txBody>
      </p:sp>
      <p:cxnSp>
        <p:nvCxnSpPr>
          <p:cNvPr id="29710" name="Straight Arrow Connector 7">
            <a:extLst>
              <a:ext uri="{FF2B5EF4-FFF2-40B4-BE49-F238E27FC236}">
                <a16:creationId xmlns:a16="http://schemas.microsoft.com/office/drawing/2014/main" id="{0F5A0945-A85E-776E-9F66-1E924ADE774B}"/>
              </a:ext>
            </a:extLst>
          </p:cNvPr>
          <p:cNvCxnSpPr>
            <a:cxnSpLocks noChangeShapeType="1"/>
            <a:endCxn id="29707" idx="1"/>
          </p:cNvCxnSpPr>
          <p:nvPr/>
        </p:nvCxnSpPr>
        <p:spPr bwMode="auto">
          <a:xfrm flipV="1">
            <a:off x="6096000" y="2039938"/>
            <a:ext cx="1893888" cy="7794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1" name="Straight Arrow Connector 11">
            <a:extLst>
              <a:ext uri="{FF2B5EF4-FFF2-40B4-BE49-F238E27FC236}">
                <a16:creationId xmlns:a16="http://schemas.microsoft.com/office/drawing/2014/main" id="{3BE911EB-715C-BCCC-E03B-1FEDDF105983}"/>
              </a:ext>
            </a:extLst>
          </p:cNvPr>
          <p:cNvCxnSpPr>
            <a:cxnSpLocks noChangeShapeType="1"/>
            <a:endCxn id="29706" idx="1"/>
          </p:cNvCxnSpPr>
          <p:nvPr/>
        </p:nvCxnSpPr>
        <p:spPr bwMode="auto">
          <a:xfrm>
            <a:off x="6096001" y="3101976"/>
            <a:ext cx="1908175" cy="7032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2" name="Straight Arrow Connector 24">
            <a:extLst>
              <a:ext uri="{FF2B5EF4-FFF2-40B4-BE49-F238E27FC236}">
                <a16:creationId xmlns:a16="http://schemas.microsoft.com/office/drawing/2014/main" id="{620B203D-0BF0-37DC-89C3-16D54587613F}"/>
              </a:ext>
            </a:extLst>
          </p:cNvPr>
          <p:cNvCxnSpPr>
            <a:cxnSpLocks noChangeShapeType="1"/>
            <a:endCxn id="29705" idx="1"/>
          </p:cNvCxnSpPr>
          <p:nvPr/>
        </p:nvCxnSpPr>
        <p:spPr bwMode="auto">
          <a:xfrm>
            <a:off x="6096000" y="4876801"/>
            <a:ext cx="1951037" cy="70802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9713" name="Straight Arrow Connector 26">
            <a:extLst>
              <a:ext uri="{FF2B5EF4-FFF2-40B4-BE49-F238E27FC236}">
                <a16:creationId xmlns:a16="http://schemas.microsoft.com/office/drawing/2014/main" id="{07AB4E9C-49C2-671C-E364-4AC1080430B6}"/>
              </a:ext>
            </a:extLst>
          </p:cNvPr>
          <p:cNvCxnSpPr>
            <a:cxnSpLocks noChangeShapeType="1"/>
            <a:endCxn id="29706" idx="1"/>
          </p:cNvCxnSpPr>
          <p:nvPr/>
        </p:nvCxnSpPr>
        <p:spPr bwMode="auto">
          <a:xfrm flipV="1">
            <a:off x="6096001" y="3805238"/>
            <a:ext cx="1908175" cy="1357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Text Box 6">
            <a:extLst>
              <a:ext uri="{FF2B5EF4-FFF2-40B4-BE49-F238E27FC236}">
                <a16:creationId xmlns:a16="http://schemas.microsoft.com/office/drawing/2014/main" id="{ED165BE4-F664-242E-696F-5196B42BF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07" y="4612481"/>
            <a:ext cx="2087217" cy="19002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parent_window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points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lcolor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</a:rPr>
              <a:t>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fcolor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+mn-lt"/>
              </a:rPr>
              <a:t>vptr</a:t>
            </a:r>
            <a:endParaRPr lang="en-US" altLang="en-US" sz="20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64AB1-73B8-1D09-50BF-A2DECB2689CF}"/>
              </a:ext>
            </a:extLst>
          </p:cNvPr>
          <p:cNvSpPr txBox="1"/>
          <p:nvPr/>
        </p:nvSpPr>
        <p:spPr>
          <a:xfrm>
            <a:off x="304800" y="4201810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Open_polyline</a:t>
            </a:r>
            <a:r>
              <a:rPr lang="en-US" dirty="0"/>
              <a:t>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4AC2DE-1BE8-2EE9-1B6C-0106DA6F05A0}"/>
              </a:ext>
            </a:extLst>
          </p:cNvPr>
          <p:cNvSpPr txBox="1"/>
          <p:nvPr/>
        </p:nvSpPr>
        <p:spPr>
          <a:xfrm>
            <a:off x="1110007" y="1361861"/>
            <a:ext cx="882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Circle</a:t>
            </a:r>
            <a:r>
              <a:rPr lang="en-US" dirty="0"/>
              <a:t>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28D136-B557-5869-DD6A-51752F5E1030}"/>
              </a:ext>
            </a:extLst>
          </p:cNvPr>
          <p:cNvSpPr txBox="1"/>
          <p:nvPr/>
        </p:nvSpPr>
        <p:spPr>
          <a:xfrm>
            <a:off x="1406349" y="1858506"/>
            <a:ext cx="1790875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+mn-lt"/>
              </a:rPr>
              <a:t>parent_window</a:t>
            </a:r>
            <a:endParaRPr lang="en-US" altLang="en-US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points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+mn-lt"/>
              </a:rPr>
              <a:t>lcolor</a:t>
            </a:r>
            <a:endParaRPr lang="en-US" altLang="en-US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+mn-lt"/>
              </a:rPr>
              <a:t>ls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+mn-lt"/>
              </a:rPr>
              <a:t>fcolor</a:t>
            </a:r>
            <a:endParaRPr lang="en-US" altLang="en-US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 err="1">
                <a:latin typeface="+mn-lt"/>
              </a:rPr>
              <a:t>vptr</a:t>
            </a:r>
            <a:endParaRPr lang="en-US" altLang="en-US" sz="1800" b="1" dirty="0">
              <a:latin typeface="+mn-lt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+mn-lt"/>
              </a:rPr>
              <a:t>r</a:t>
            </a:r>
            <a:endParaRPr lang="en-US" altLang="en-US" sz="1800" b="1" dirty="0">
              <a:latin typeface="+mn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439D9D-ADA7-3F72-1F5C-8F00F84F1D14}"/>
              </a:ext>
            </a:extLst>
          </p:cNvPr>
          <p:cNvCxnSpPr>
            <a:endCxn id="29703" idx="1"/>
          </p:cNvCxnSpPr>
          <p:nvPr/>
        </p:nvCxnSpPr>
        <p:spPr>
          <a:xfrm flipV="1">
            <a:off x="2070027" y="2954338"/>
            <a:ext cx="3303662" cy="3984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EBDB33-C0AA-2BAB-C336-19A68FC05C1B}"/>
              </a:ext>
            </a:extLst>
          </p:cNvPr>
          <p:cNvCxnSpPr>
            <a:endCxn id="29704" idx="1"/>
          </p:cNvCxnSpPr>
          <p:nvPr/>
        </p:nvCxnSpPr>
        <p:spPr>
          <a:xfrm flipV="1">
            <a:off x="1828800" y="5022850"/>
            <a:ext cx="3544889" cy="1301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FA0A87A-BE4B-F661-8C85-734651388B5C}"/>
              </a:ext>
            </a:extLst>
          </p:cNvPr>
          <p:cNvSpPr txBox="1"/>
          <p:nvPr/>
        </p:nvSpPr>
        <p:spPr>
          <a:xfrm>
            <a:off x="5122156" y="2213253"/>
            <a:ext cx="1414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Circle’s </a:t>
            </a:r>
            <a:r>
              <a:rPr lang="en-US" dirty="0" err="1"/>
              <a:t>vtbl</a:t>
            </a:r>
            <a:r>
              <a:rPr lang="en-US" dirty="0"/>
              <a:t>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5D724A-9685-1608-B1B6-8F2EFB999717}"/>
              </a:ext>
            </a:extLst>
          </p:cNvPr>
          <p:cNvSpPr txBox="1"/>
          <p:nvPr/>
        </p:nvSpPr>
        <p:spPr>
          <a:xfrm>
            <a:off x="4489100" y="4229716"/>
            <a:ext cx="2257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Open_polyline’s</a:t>
            </a:r>
            <a:r>
              <a:rPr lang="en-US" dirty="0"/>
              <a:t> </a:t>
            </a:r>
            <a:r>
              <a:rPr lang="en-US" dirty="0" err="1"/>
              <a:t>vtbl</a:t>
            </a:r>
            <a:r>
              <a:rPr lang="en-US" dirty="0"/>
              <a:t>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37016F5-8404-9FE4-77C5-9236AEE53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Benefits of inheritance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61ECC7EB-7A26-568A-13CF-123E9017E1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115062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Interface inheritance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A function expecting a shape (a </a:t>
            </a:r>
            <a:r>
              <a:rPr lang="en-US" altLang="en-US" sz="2400" b="1" dirty="0">
                <a:ea typeface="Times New Roman" pitchFamily="18" charset="0"/>
              </a:rPr>
              <a:t>Shape&amp;</a:t>
            </a:r>
            <a:r>
              <a:rPr lang="en-US" altLang="en-US" sz="2400" dirty="0">
                <a:ea typeface="Times New Roman" pitchFamily="18" charset="0"/>
              </a:rPr>
              <a:t>) can accept any object of a class derived from </a:t>
            </a:r>
            <a:r>
              <a:rPr lang="en-US" altLang="en-US" sz="2400" b="1" dirty="0">
                <a:ea typeface="Times New Roman" pitchFamily="18" charset="0"/>
              </a:rPr>
              <a:t>Shape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E.g., the </a:t>
            </a:r>
            <a:r>
              <a:rPr lang="en-US" altLang="en-US" b="1" dirty="0" err="1">
                <a:ea typeface="Times New Roman" pitchFamily="18" charset="0"/>
              </a:rPr>
              <a:t>draw_all</a:t>
            </a:r>
            <a:r>
              <a:rPr lang="en-US" altLang="en-US" b="1" dirty="0">
                <a:ea typeface="Times New Roman" pitchFamily="18" charset="0"/>
              </a:rPr>
              <a:t>()</a:t>
            </a:r>
            <a:r>
              <a:rPr lang="en-US" altLang="en-US" dirty="0">
                <a:ea typeface="Times New Roman" pitchFamily="18" charset="0"/>
              </a:rPr>
              <a:t> example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Simplifies use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Sometimes dramatically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We can add classes derived from </a:t>
            </a:r>
            <a:r>
              <a:rPr lang="en-US" altLang="en-US" sz="2400" b="1" dirty="0">
                <a:ea typeface="Times New Roman" pitchFamily="18" charset="0"/>
              </a:rPr>
              <a:t>Shape</a:t>
            </a:r>
            <a:r>
              <a:rPr lang="en-US" altLang="en-US" sz="2400" dirty="0">
                <a:ea typeface="Times New Roman" pitchFamily="18" charset="0"/>
              </a:rPr>
              <a:t> to a program without rewriting user code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Adding without touching old code is one of the </a:t>
            </a:r>
            <a:r>
              <a:rPr lang="en-US" altLang="ja-JP" sz="2000" dirty="0">
                <a:ea typeface="ＭＳ Ｐゴシック" pitchFamily="34" charset="-128"/>
              </a:rPr>
              <a:t>“holy grails” of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Implementation inheritance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Simplifies implementation of derived classes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Common functionality can be provided in one place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Changes can be done in one place and have universal effect: </a:t>
            </a:r>
            <a:r>
              <a:rPr lang="en-US" altLang="en-US" sz="1800" dirty="0">
                <a:ea typeface="Times New Roman" pitchFamily="18" charset="0"/>
              </a:rPr>
              <a:t>Another </a:t>
            </a:r>
            <a:r>
              <a:rPr lang="en-US" altLang="ja-JP" sz="1800" dirty="0">
                <a:ea typeface="ＭＳ Ｐゴシック" pitchFamily="34" charset="-128"/>
              </a:rPr>
              <a:t>“holy grail”</a:t>
            </a:r>
            <a:endParaRPr lang="en-US" altLang="en-US" sz="18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CABF1-CD7A-18BF-CC63-0BB57D19C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465CAB-98C3-D8F7-0E74-0CF0F62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520FFA-FCE3-4B39-8711-FBE1AC80171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81B7-7F02-1975-2D01-0651C6CC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Access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D0AA-DC2A-E932-7453-021C125F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410200"/>
            <a:ext cx="9829800" cy="9906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+mn-ea"/>
              </a:rPr>
              <a:t>A member (data, function, or type member) or a base can be</a:t>
            </a:r>
          </a:p>
          <a:p>
            <a:pPr lvl="1" eaLnBrk="1" hangingPunct="1">
              <a:defRPr/>
            </a:pPr>
            <a:r>
              <a:rPr lang="en-US" sz="2000" dirty="0"/>
              <a:t>Private, protected, or public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62F6D-4862-2621-B586-C7969055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10081-5867-D647-0107-C880C77C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66679C-0F67-4B82-94E0-201B4C8FBDEE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3035F7C6-D2C2-41E3-BC17-C1003CAF3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464" y="1890714"/>
            <a:ext cx="6315075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F59B-8644-A446-34EF-B9F80808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453"/>
            <a:ext cx="10515600" cy="7016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Pure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F2914-BD1A-6929-6037-A867CDF6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10134600" cy="5227638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Often, a function in an interface (a base class) can</a:t>
            </a:r>
            <a:r>
              <a:rPr lang="en-US" altLang="ja-JP" sz="2400" dirty="0">
                <a:ea typeface="ＭＳ Ｐゴシック" pitchFamily="34" charset="-128"/>
              </a:rPr>
              <a:t>’t be implemented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E.g., the data needed is </a:t>
            </a:r>
            <a:r>
              <a:rPr lang="en-US" altLang="ja-JP" sz="2000" dirty="0">
                <a:ea typeface="ＭＳ Ｐゴシック" pitchFamily="34" charset="-128"/>
              </a:rPr>
              <a:t>“hidden” in the derived class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We must ensure that a derived class implements that function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Make it a </a:t>
            </a:r>
            <a:r>
              <a:rPr lang="en-US" altLang="ja-JP" sz="2000" dirty="0">
                <a:ea typeface="ＭＳ Ｐゴシック" pitchFamily="34" charset="-128"/>
              </a:rPr>
              <a:t>“pure virtual function” (</a:t>
            </a:r>
            <a:r>
              <a:rPr lang="en-US" altLang="ja-JP" sz="2000" b="1" dirty="0">
                <a:ea typeface="ＭＳ Ｐゴシック" pitchFamily="34" charset="-128"/>
              </a:rPr>
              <a:t>=0</a:t>
            </a:r>
            <a:r>
              <a:rPr lang="en-US" altLang="ja-JP" sz="2000" dirty="0">
                <a:ea typeface="ＭＳ Ｐゴシック" pitchFamily="34" charset="-128"/>
              </a:rPr>
              <a:t>)</a:t>
            </a:r>
          </a:p>
          <a:p>
            <a:pPr lvl="1">
              <a:defRPr/>
            </a:pPr>
            <a:r>
              <a:rPr lang="en-US" altLang="ja-JP" sz="2000" dirty="0">
                <a:ea typeface="ＭＳ Ｐゴシック" pitchFamily="34" charset="-128"/>
              </a:rPr>
              <a:t>E.g., </a:t>
            </a:r>
            <a:r>
              <a:rPr lang="en-US" altLang="ja-JP" sz="2000" b="1" dirty="0">
                <a:ea typeface="ＭＳ Ｐゴシック" pitchFamily="34" charset="-128"/>
              </a:rPr>
              <a:t>Shape::</a:t>
            </a:r>
            <a:r>
              <a:rPr lang="en-US" altLang="ja-JP" sz="2000" b="1" dirty="0" err="1">
                <a:ea typeface="ＭＳ Ｐゴシック" pitchFamily="34" charset="-128"/>
              </a:rPr>
              <a:t>draw_specifics</a:t>
            </a:r>
            <a:r>
              <a:rPr lang="en-US" altLang="ja-JP" sz="2000" b="1" dirty="0">
                <a:ea typeface="ＭＳ Ｐゴシック" pitchFamily="34" charset="-128"/>
              </a:rPr>
              <a:t>() </a:t>
            </a:r>
            <a:r>
              <a:rPr lang="en-US" altLang="ja-JP" sz="2000" dirty="0">
                <a:ea typeface="ＭＳ Ｐゴシック" pitchFamily="34" charset="-128"/>
              </a:rPr>
              <a:t>is a pure virtual function; it must be overridden</a:t>
            </a:r>
          </a:p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This is how we define truly abstract interfaces</a:t>
            </a:r>
          </a:p>
          <a:p>
            <a:pPr>
              <a:defRPr/>
            </a:pPr>
            <a:endParaRPr lang="en-US" altLang="en-US" sz="1000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 err="1">
                <a:ea typeface="Times New Roman" pitchFamily="18" charset="0"/>
              </a:rPr>
              <a:t>struct</a:t>
            </a:r>
            <a:r>
              <a:rPr lang="en-US" altLang="en-US" sz="2000" b="1" dirty="0">
                <a:ea typeface="Times New Roman" pitchFamily="18" charset="0"/>
              </a:rPr>
              <a:t> Engine {	// </a:t>
            </a:r>
            <a:r>
              <a:rPr lang="en-US" altLang="en-US" sz="2000" i="1" dirty="0">
                <a:ea typeface="Times New Roman" pitchFamily="18" charset="0"/>
              </a:rPr>
              <a:t>interface to electric motors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no data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(usually) no constructor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virtual double </a:t>
            </a:r>
            <a:r>
              <a:rPr lang="en-US" altLang="en-US" sz="2000" b="1" dirty="0" err="1">
                <a:ea typeface="Times New Roman" pitchFamily="18" charset="0"/>
              </a:rPr>
              <a:t>increase_power</a:t>
            </a:r>
            <a:r>
              <a:rPr lang="en-US" altLang="en-US" sz="2000" b="1" dirty="0">
                <a:ea typeface="Times New Roman" pitchFamily="18" charset="0"/>
              </a:rPr>
              <a:t>(int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) =0;	// </a:t>
            </a:r>
            <a:r>
              <a:rPr lang="en-US" altLang="en-US" sz="2000" i="1" dirty="0">
                <a:ea typeface="Times New Roman" pitchFamily="18" charset="0"/>
              </a:rPr>
              <a:t>must be defined in a derived class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virtual ~Engine();				// </a:t>
            </a:r>
            <a:r>
              <a:rPr lang="en-US" altLang="en-US" sz="2000" i="1" dirty="0">
                <a:ea typeface="Times New Roman" pitchFamily="18" charset="0"/>
              </a:rPr>
              <a:t>(usually) a virtual destructor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Engine </a:t>
            </a:r>
            <a:r>
              <a:rPr lang="en-US" altLang="en-US" sz="2000" b="1" dirty="0" err="1">
                <a:ea typeface="Times New Roman" pitchFamily="18" charset="0"/>
              </a:rPr>
              <a:t>eee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a typeface="Times New Roman" pitchFamily="18" charset="0"/>
              </a:rPr>
              <a:t>error: Engine is an abstract class</a:t>
            </a:r>
            <a:endParaRPr lang="en-US" altLang="en-US" sz="1800" i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900" i="1" dirty="0">
              <a:ea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9D2F0-EB5F-DC3C-C36F-5D06FA4E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9B7C6-2EBC-ACAC-CD0D-EBF2D2F7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CD2423-EC6B-42AE-A324-FC6B5DF2A69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3B77-888D-D439-3B39-5A1F050C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Pure virtual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C78EB-83BB-B259-447B-89ECF74AB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734800" cy="4800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A pure interface is used as a base class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Constructors and destructors will be described in detail in chapters  15-17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800" i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900" i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M123 : public Engine {	// </a:t>
            </a:r>
            <a:r>
              <a:rPr lang="en-US" altLang="en-US" sz="2000" i="1" dirty="0">
                <a:ea typeface="Times New Roman" pitchFamily="18" charset="0"/>
              </a:rPr>
              <a:t>engine model M123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representation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public: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M123();						// </a:t>
            </a:r>
            <a:r>
              <a:rPr lang="en-US" altLang="en-US" sz="2000" i="1" dirty="0">
                <a:ea typeface="Times New Roman" pitchFamily="18" charset="0"/>
              </a:rPr>
              <a:t>constructor:  initialization, acquire resources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double </a:t>
            </a:r>
            <a:r>
              <a:rPr lang="en-US" altLang="en-US" sz="2000" b="1" dirty="0" err="1">
                <a:ea typeface="Times New Roman" pitchFamily="18" charset="0"/>
              </a:rPr>
              <a:t>increase_power</a:t>
            </a:r>
            <a:r>
              <a:rPr lang="en-US" altLang="en-US" sz="2000" b="1" dirty="0">
                <a:ea typeface="Times New Roman" pitchFamily="18" charset="0"/>
              </a:rPr>
              <a:t>(int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) override { /*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  <a:r>
              <a:rPr lang="en-US" altLang="en-US" sz="2000" b="1" dirty="0">
                <a:ea typeface="Times New Roman" pitchFamily="18" charset="0"/>
              </a:rPr>
              <a:t> */ }	// </a:t>
            </a:r>
            <a:r>
              <a:rPr lang="en-US" altLang="en-US" sz="2000" i="1" dirty="0">
                <a:ea typeface="Times New Roman" pitchFamily="18" charset="0"/>
              </a:rPr>
              <a:t>overrides Engine ::increase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//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~M123();						// </a:t>
            </a:r>
            <a:r>
              <a:rPr lang="en-US" altLang="en-US" sz="2000" i="1" dirty="0">
                <a:ea typeface="Times New Roman" pitchFamily="18" charset="0"/>
              </a:rPr>
              <a:t>destructor: cleanup, release resources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M123 </a:t>
            </a:r>
            <a:r>
              <a:rPr lang="en-US" altLang="en-US" sz="2000" b="1" dirty="0" err="1">
                <a:ea typeface="Times New Roman" pitchFamily="18" charset="0"/>
              </a:rPr>
              <a:t>left_rear_window_control</a:t>
            </a:r>
            <a:r>
              <a:rPr lang="en-US" altLang="en-US" sz="2000" b="1" dirty="0">
                <a:ea typeface="Times New Roman" pitchFamily="18" charset="0"/>
              </a:rPr>
              <a:t>;	// </a:t>
            </a:r>
            <a:r>
              <a:rPr lang="en-US" altLang="en-US" sz="2000" i="1" dirty="0">
                <a:effectLst/>
                <a:ea typeface="Times New Roman" pitchFamily="18" charset="0"/>
              </a:rPr>
              <a:t>OK</a:t>
            </a:r>
            <a:endParaRPr lang="en-US" altLang="en-US" sz="1800" i="1" dirty="0">
              <a:effectLst/>
              <a:ea typeface="Times New Roman" pitchFamily="18" charset="0"/>
            </a:endParaRPr>
          </a:p>
          <a:p>
            <a:pPr lvl="1">
              <a:defRPr/>
            </a:pP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DC131-97E7-05C1-19FF-E453F5C0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EDE9B-CE20-3DBD-A10D-49A9B646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D4DAE8-4B24-4F44-9F62-8644FCA608D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590053C8-A79B-9868-294F-588122710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 library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A7A44CD-A123-2D1C-D552-2277C80A2F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10363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collection of classes and functions meant to be used together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As building blocks for applications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To build more such </a:t>
            </a:r>
            <a:r>
              <a:rPr lang="en-US" altLang="ja-JP" sz="2000" dirty="0">
                <a:ea typeface="ＭＳ Ｐゴシック" pitchFamily="34" charset="-128"/>
              </a:rPr>
              <a:t>“building blocks”</a:t>
            </a:r>
            <a:endParaRPr lang="en-US" alt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A good library models some aspect of a domain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It doesn</a:t>
            </a:r>
            <a:r>
              <a:rPr lang="en-US" altLang="ja-JP" sz="2000" dirty="0">
                <a:ea typeface="ＭＳ Ｐゴシック" pitchFamily="34" charset="-128"/>
              </a:rPr>
              <a:t>’t try to do everything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Our library aims at simplicity and small size for graphing data and for very simple GUI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We can</a:t>
            </a:r>
            <a:r>
              <a:rPr lang="en-US" altLang="ja-JP" sz="2400" dirty="0">
                <a:ea typeface="ＭＳ Ｐゴシック" pitchFamily="34" charset="-128"/>
              </a:rPr>
              <a:t>’t define each library class and function in isolation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A good library exhibits a uniform style (</a:t>
            </a:r>
            <a:r>
              <a:rPr lang="en-US" altLang="ja-JP" sz="2000" dirty="0">
                <a:ea typeface="ＭＳ Ｐゴシック" pitchFamily="34" charset="-128"/>
              </a:rPr>
              <a:t>“regularity”)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ja-JP" sz="2000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ja-JP" sz="2400" dirty="0">
                <a:ea typeface="ＭＳ Ｐゴシック" pitchFamily="34" charset="-128"/>
              </a:rPr>
              <a:t>Our Graphics/GUI library is an example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60246-0EEF-9CA6-8A21-F9C30808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503AFC-25F1-F657-FD28-6CDBE12F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4D5EEA-23E2-4750-AFB0-473C7C5C530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55ECB-5D84-67B5-342A-001FE32E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Prevent copying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5A6C1-3401-9BF7-6CC0-C4D30EC3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0515600" cy="47244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If you don</a:t>
            </a:r>
            <a:r>
              <a:rPr lang="en-US" altLang="ja-JP" sz="2400" dirty="0">
                <a:ea typeface="ＭＳ Ｐゴシック" pitchFamily="34" charset="-128"/>
              </a:rPr>
              <a:t>’t know how to copy an object, prevent copying</a:t>
            </a:r>
          </a:p>
          <a:p>
            <a:pPr lvl="1">
              <a:defRPr/>
            </a:pPr>
            <a:r>
              <a:rPr lang="en-US" altLang="en-US" sz="2000" dirty="0">
                <a:ea typeface="Times New Roman" pitchFamily="18" charset="0"/>
              </a:rPr>
              <a:t>Abstract classes typically should not be copied</a:t>
            </a:r>
          </a:p>
          <a:p>
            <a:pPr lvl="1">
              <a:defRPr/>
            </a:pPr>
            <a:r>
              <a:rPr lang="en-US" altLang="en-US" sz="2000" b="1" dirty="0">
                <a:ea typeface="Times New Roman" pitchFamily="18" charset="0"/>
              </a:rPr>
              <a:t>Shape</a:t>
            </a:r>
            <a:r>
              <a:rPr lang="en-US" altLang="en-US" sz="2000" dirty="0">
                <a:ea typeface="Times New Roman" pitchFamily="18" charset="0"/>
              </a:rPr>
              <a:t> does that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class Shape 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// </a:t>
            </a:r>
            <a:r>
              <a:rPr lang="en-US" altLang="en-US" sz="2000" i="1" dirty="0">
                <a:ea typeface="Times New Roman" pitchFamily="18" charset="0"/>
              </a:rPr>
              <a:t>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Shape(const Shape&amp;) = delete;			// </a:t>
            </a:r>
            <a:r>
              <a:rPr lang="en-US" altLang="en-US" sz="2000" i="1" dirty="0">
                <a:ea typeface="Times New Roman" pitchFamily="18" charset="0"/>
              </a:rPr>
              <a:t>don</a:t>
            </a:r>
            <a:r>
              <a:rPr lang="en-US" altLang="ja-JP" sz="2000" i="1" dirty="0">
                <a:ea typeface="ＭＳ Ｐゴシック" pitchFamily="34" charset="-128"/>
              </a:rPr>
              <a:t>’t </a:t>
            </a:r>
            <a:r>
              <a:rPr lang="en-US" altLang="en-US" sz="2000" i="1" dirty="0">
                <a:ea typeface="Times New Roman" pitchFamily="18" charset="0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copy construct</a:t>
            </a:r>
            <a:r>
              <a:rPr lang="en-US" altLang="en-US" sz="2000" i="1" dirty="0">
                <a:ea typeface="Times New Roman" pitchFamily="18" charset="0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Shape&amp; operator=(const Shape&amp;); = delete	// </a:t>
            </a:r>
            <a:r>
              <a:rPr lang="en-US" altLang="en-US" sz="2000" i="1" dirty="0">
                <a:ea typeface="Times New Roman" pitchFamily="18" charset="0"/>
              </a:rPr>
              <a:t>don</a:t>
            </a:r>
            <a:r>
              <a:rPr lang="en-US" altLang="ja-JP" sz="2000" i="1" dirty="0">
                <a:ea typeface="ＭＳ Ｐゴシック" pitchFamily="34" charset="-128"/>
              </a:rPr>
              <a:t>’t </a:t>
            </a:r>
            <a:r>
              <a:rPr lang="en-US" altLang="en-US" sz="2000" i="1" dirty="0">
                <a:ea typeface="Times New Roman" pitchFamily="18" charset="0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copy assign</a:t>
            </a:r>
            <a:r>
              <a:rPr lang="en-US" altLang="en-US" sz="2000" i="1" dirty="0">
                <a:ea typeface="Times New Roman" pitchFamily="18" charset="0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void </a:t>
            </a:r>
            <a:r>
              <a:rPr lang="en-US" altLang="en-US" sz="2000" b="1" dirty="0" err="1">
                <a:ea typeface="Times New Roman" pitchFamily="18" charset="0"/>
              </a:rPr>
              <a:t>copy_to</a:t>
            </a:r>
            <a:r>
              <a:rPr lang="en-US" altLang="en-US" sz="2000" b="1" dirty="0">
                <a:ea typeface="Times New Roman" pitchFamily="18" charset="0"/>
              </a:rPr>
              <a:t>(Circle&amp; c, Rectangle&amp; r)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{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c = r;	// </a:t>
            </a:r>
            <a:r>
              <a:rPr lang="en-US" altLang="en-US" sz="2000" i="1" dirty="0">
                <a:ea typeface="Times New Roman" pitchFamily="18" charset="0"/>
              </a:rPr>
              <a:t>error:  Shape copy assignment is deleted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	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good! A Circle doesn’t have 4 sides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i="1" dirty="0">
                <a:ea typeface="Times New Roman" pitchFamily="18" charset="0"/>
              </a:rPr>
              <a:t>	</a:t>
            </a:r>
            <a:r>
              <a:rPr lang="en-US" altLang="en-US" sz="2000" b="1" dirty="0">
                <a:ea typeface="Times New Roman" pitchFamily="18" charset="0"/>
              </a:rPr>
              <a:t>//</a:t>
            </a:r>
            <a:r>
              <a:rPr lang="en-US" altLang="en-US" sz="2000" i="1" dirty="0">
                <a:ea typeface="Times New Roman" pitchFamily="18" charset="0"/>
              </a:rPr>
              <a:t> …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C1498-E588-87E9-E238-EDD26D44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E8EE-8797-BB29-53B0-CB7D8F49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C26C38-CAB3-492F-BD32-F659B56AB2C2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5DC9-9C5C-50F2-31AF-0A22C425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itchFamily="34" charset="-128"/>
              </a:rPr>
              <a:t>Technicality: Overriding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8429F-C582-D35D-7B0C-7ED4903EC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7696200" cy="4038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a typeface="ＭＳ Ｐゴシック" pitchFamily="34" charset="-128"/>
              </a:rPr>
              <a:t>To override a virtual function, you need</a:t>
            </a:r>
          </a:p>
          <a:p>
            <a:pPr lvl="1">
              <a:defRPr/>
            </a:pPr>
            <a:r>
              <a:rPr lang="en-US" altLang="en-US" sz="2400" dirty="0">
                <a:ea typeface="Times New Roman" pitchFamily="18" charset="0"/>
              </a:rPr>
              <a:t>A virtual function in the base class</a:t>
            </a:r>
          </a:p>
          <a:p>
            <a:pPr lvl="1">
              <a:defRPr/>
            </a:pPr>
            <a:r>
              <a:rPr lang="en-US" altLang="en-US" sz="2400" dirty="0">
                <a:ea typeface="Times New Roman" pitchFamily="18" charset="0"/>
              </a:rPr>
              <a:t>Exactly the same name in the derived class</a:t>
            </a:r>
          </a:p>
          <a:p>
            <a:pPr lvl="1">
              <a:defRPr/>
            </a:pPr>
            <a:r>
              <a:rPr lang="en-US" altLang="en-US" sz="2400" dirty="0">
                <a:ea typeface="Times New Roman" pitchFamily="18" charset="0"/>
              </a:rPr>
              <a:t>Exactly the same function type in the derived class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en-US" sz="1000" b="1" dirty="0">
              <a:ea typeface="Times New Roman" pitchFamily="18" charset="0"/>
            </a:endParaRP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struct B {</a:t>
            </a: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void f1();		// </a:t>
            </a:r>
            <a:r>
              <a:rPr lang="en-US" altLang="en-US" sz="2000" i="1" dirty="0">
                <a:ea typeface="Times New Roman" pitchFamily="18" charset="0"/>
              </a:rPr>
              <a:t>not virtual</a:t>
            </a: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virtual void f2(char);</a:t>
            </a: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virtual void f3(char) const;</a:t>
            </a: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virtual void f4(int);</a:t>
            </a:r>
          </a:p>
          <a:p>
            <a:pPr lvl="3"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};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BFD1F-3EFE-5C4F-1025-417A64A4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0330B-6523-C05A-18EE-AF66C08A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26465-7D19-4017-9361-7A04B66A594C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A506AA-0E6B-B7E5-3F39-D8CA18F8697D}"/>
              </a:ext>
            </a:extLst>
          </p:cNvPr>
          <p:cNvSpPr txBox="1">
            <a:spLocks/>
          </p:cNvSpPr>
          <p:nvPr/>
        </p:nvSpPr>
        <p:spPr bwMode="auto">
          <a:xfrm>
            <a:off x="6421244" y="4100512"/>
            <a:ext cx="5486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 err="1">
                <a:latin typeface="+mn-lt"/>
                <a:cs typeface="Times New Roman" pitchFamily="18" charset="0"/>
              </a:rPr>
              <a:t>struct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 D : B {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	void f1();		</a:t>
            </a:r>
            <a:r>
              <a:rPr lang="en-US" altLang="en-US" sz="2000" dirty="0">
                <a:latin typeface="+mn-lt"/>
                <a:cs typeface="Times New Roman" pitchFamily="18" charset="0"/>
              </a:rPr>
              <a:t>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doesn</a:t>
            </a:r>
            <a:r>
              <a:rPr lang="en-US" altLang="ja-JP" sz="2000" i="1" dirty="0">
                <a:latin typeface="+mn-lt"/>
                <a:cs typeface="Times New Roman" pitchFamily="18" charset="0"/>
              </a:rPr>
              <a:t>’t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	void f2(</a:t>
            </a:r>
            <a:r>
              <a:rPr lang="en-US" altLang="en-US" sz="2000" b="1" dirty="0" err="1">
                <a:latin typeface="+mn-lt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); 	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doesn</a:t>
            </a:r>
            <a:r>
              <a:rPr lang="en-US" altLang="ja-JP" sz="2000" i="1" dirty="0">
                <a:latin typeface="+mn-lt"/>
                <a:cs typeface="Times New Roman" pitchFamily="18" charset="0"/>
              </a:rPr>
              <a:t>’t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	void f3(char); 	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doesn</a:t>
            </a:r>
            <a:r>
              <a:rPr lang="en-US" altLang="ja-JP" sz="2000" i="1" dirty="0">
                <a:latin typeface="+mn-lt"/>
                <a:cs typeface="Times New Roman" pitchFamily="18" charset="0"/>
              </a:rPr>
              <a:t>’t override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	void f4(</a:t>
            </a:r>
            <a:r>
              <a:rPr lang="en-US" altLang="en-US" sz="2000" b="1" dirty="0" err="1">
                <a:latin typeface="+mn-lt"/>
                <a:cs typeface="Times New Roman" pitchFamily="18" charset="0"/>
              </a:rPr>
              <a:t>int</a:t>
            </a:r>
            <a:r>
              <a:rPr lang="en-US" altLang="en-US" sz="2000" b="1" dirty="0">
                <a:latin typeface="+mn-lt"/>
                <a:cs typeface="Times New Roman" pitchFamily="18" charset="0"/>
              </a:rPr>
              <a:t>);	// </a:t>
            </a:r>
            <a:r>
              <a:rPr lang="en-US" altLang="en-US" sz="2000" i="1" dirty="0">
                <a:latin typeface="+mn-lt"/>
                <a:cs typeface="Times New Roman" pitchFamily="18" charset="0"/>
              </a:rPr>
              <a:t>overrides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+mn-lt"/>
                <a:cs typeface="Times New Roman" pitchFamily="18" charset="0"/>
              </a:rPr>
              <a:t>};</a:t>
            </a:r>
          </a:p>
          <a:p>
            <a:pPr lvl="1">
              <a:spcBef>
                <a:spcPct val="20000"/>
              </a:spcBef>
              <a:buClr>
                <a:schemeClr val="folHlink"/>
              </a:buClr>
              <a:buSzPct val="65000"/>
              <a:buFont typeface="Wingdings" pitchFamily="2" charset="2"/>
              <a:buNone/>
              <a:defRPr/>
            </a:pPr>
            <a:r>
              <a:rPr lang="en-US" altLang="en-US" sz="20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253C7-6AF8-6D94-2105-154D6B29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4439D-DDB6-1AA2-6B8B-C4DC06A18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Graphing functions and data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A68FB-918F-CEAA-AFFF-65759FA5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4A882-BCB9-E40A-E59C-9E73B0B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33D0891-D3BF-49E0-8D1F-130A2C9535E6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ABBD8EAB-3D7A-97CB-EEDC-8E640F254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Logically identical operations have the same name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E5CA432-1A27-40EC-054F-63661BE2CF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97536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For every class,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draw()</a:t>
            </a:r>
            <a:r>
              <a:rPr lang="en-US" altLang="en-US" sz="2000" dirty="0">
                <a:ea typeface="Times New Roman" pitchFamily="18" charset="0"/>
              </a:rPr>
              <a:t> does the drawing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move(</a:t>
            </a:r>
            <a:r>
              <a:rPr lang="en-US" altLang="en-US" sz="2000" b="1" dirty="0" err="1">
                <a:ea typeface="Times New Roman" pitchFamily="18" charset="0"/>
              </a:rPr>
              <a:t>dx,dy</a:t>
            </a:r>
            <a:r>
              <a:rPr lang="en-US" altLang="en-US" sz="2000" b="1" dirty="0">
                <a:ea typeface="Times New Roman" pitchFamily="18" charset="0"/>
              </a:rPr>
              <a:t>)</a:t>
            </a:r>
            <a:r>
              <a:rPr lang="en-US" altLang="en-US" sz="2000" dirty="0">
                <a:ea typeface="Times New Roman" pitchFamily="18" charset="0"/>
              </a:rPr>
              <a:t> does the moving</a:t>
            </a:r>
          </a:p>
          <a:p>
            <a:pPr lvl="1" eaLnBrk="1" hangingPunct="1">
              <a:defRPr/>
            </a:pPr>
            <a:r>
              <a:rPr lang="en-US" altLang="en-US" sz="2000" b="1" dirty="0" err="1">
                <a:ea typeface="Times New Roman" pitchFamily="18" charset="0"/>
              </a:rPr>
              <a:t>s.add</a:t>
            </a:r>
            <a:r>
              <a:rPr lang="en-US" altLang="en-US" sz="2000" b="1" dirty="0">
                <a:ea typeface="Times New Roman" pitchFamily="18" charset="0"/>
              </a:rPr>
              <a:t>(x)</a:t>
            </a:r>
            <a:r>
              <a:rPr lang="en-US" altLang="en-US" sz="2000" dirty="0">
                <a:ea typeface="Times New Roman" pitchFamily="18" charset="0"/>
              </a:rPr>
              <a:t> adds some </a:t>
            </a:r>
            <a:r>
              <a:rPr lang="en-US" altLang="en-US" sz="2000" b="1" dirty="0">
                <a:ea typeface="Times New Roman" pitchFamily="18" charset="0"/>
              </a:rPr>
              <a:t>x</a:t>
            </a:r>
            <a:r>
              <a:rPr lang="en-US" altLang="en-US" sz="2000" dirty="0">
                <a:ea typeface="Times New Roman" pitchFamily="18" charset="0"/>
              </a:rPr>
              <a:t> (</a:t>
            </a:r>
            <a:r>
              <a:rPr lang="en-US" altLang="en-US" sz="2000" i="1" dirty="0">
                <a:ea typeface="Times New Roman" pitchFamily="18" charset="0"/>
              </a:rPr>
              <a:t>e.g.</a:t>
            </a:r>
            <a:r>
              <a:rPr lang="en-US" altLang="en-US" sz="2000" dirty="0">
                <a:ea typeface="Times New Roman" pitchFamily="18" charset="0"/>
              </a:rPr>
              <a:t>, a point) to a shape </a:t>
            </a:r>
            <a:r>
              <a:rPr lang="en-US" altLang="en-US" sz="2000" b="1" dirty="0">
                <a:ea typeface="Times New Roman" pitchFamily="18" charset="0"/>
              </a:rPr>
              <a:t>s</a:t>
            </a:r>
            <a:r>
              <a:rPr lang="en-US" altLang="en-US" sz="2000" dirty="0">
                <a:ea typeface="Times New Roman" pitchFamily="18" charset="0"/>
              </a:rPr>
              <a:t>.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For every property </a:t>
            </a:r>
            <a:r>
              <a:rPr lang="en-US" altLang="en-US" sz="2000" b="1" dirty="0">
                <a:ea typeface="ＭＳ Ｐゴシック" pitchFamily="34" charset="-128"/>
              </a:rPr>
              <a:t>x</a:t>
            </a:r>
            <a:r>
              <a:rPr lang="en-US" altLang="en-US" sz="2400" dirty="0">
                <a:ea typeface="ＭＳ Ｐゴシック" pitchFamily="34" charset="-128"/>
              </a:rPr>
              <a:t> of a Shape,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x()</a:t>
            </a:r>
            <a:r>
              <a:rPr lang="en-US" altLang="en-US" sz="2000" dirty="0">
                <a:ea typeface="Times New Roman" pitchFamily="18" charset="0"/>
              </a:rPr>
              <a:t> gives its current value and</a:t>
            </a:r>
          </a:p>
          <a:p>
            <a:pPr lvl="1" eaLnBrk="1" hangingPunct="1">
              <a:defRPr/>
            </a:pPr>
            <a:r>
              <a:rPr lang="en-US" altLang="en-US" sz="2000" b="1" dirty="0" err="1">
                <a:ea typeface="Times New Roman" pitchFamily="18" charset="0"/>
              </a:rPr>
              <a:t>set_x</a:t>
            </a:r>
            <a:r>
              <a:rPr lang="en-US" altLang="en-US" sz="2000" b="1" dirty="0">
                <a:ea typeface="Times New Roman" pitchFamily="18" charset="0"/>
              </a:rPr>
              <a:t>()</a:t>
            </a:r>
            <a:r>
              <a:rPr lang="en-US" altLang="en-US" sz="2000" dirty="0">
                <a:ea typeface="Times New Roman" pitchFamily="18" charset="0"/>
              </a:rPr>
              <a:t> gives it a new value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e.g.,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Color c = </a:t>
            </a:r>
            <a:r>
              <a:rPr lang="en-US" altLang="en-US" sz="1800" b="1" dirty="0" err="1">
                <a:ea typeface="Times New Roman" pitchFamily="18" charset="0"/>
              </a:rPr>
              <a:t>s.color</a:t>
            </a:r>
            <a:r>
              <a:rPr lang="en-US" altLang="en-US" sz="1800" b="1" dirty="0">
                <a:ea typeface="Times New Roman" pitchFamily="18" charset="0"/>
              </a:rPr>
              <a:t>();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 err="1">
                <a:ea typeface="Times New Roman" pitchFamily="18" charset="0"/>
              </a:rPr>
              <a:t>s.set_color</a:t>
            </a:r>
            <a:r>
              <a:rPr lang="en-US" altLang="en-US" sz="1800" b="1" dirty="0">
                <a:ea typeface="Times New Roman" pitchFamily="18" charset="0"/>
              </a:rPr>
              <a:t>(Color::blue);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74DC4-83B0-630C-569B-1B4A4CAA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7882B5A8-A024-3395-8E53-7DCF1B86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3FA1A4-3B33-40C6-8E38-61FE56E9D7A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759FC41-FFB5-3D10-0BEA-B511532C7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245713"/>
            <a:ext cx="11506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Logically different operations have different names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D4E19629-F658-3F04-24DF-ABA6F22663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93726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ea typeface="ＭＳ Ｐゴシック" pitchFamily="34" charset="-128"/>
              </a:rPr>
              <a:t>Open_polyline</a:t>
            </a:r>
            <a:r>
              <a:rPr lang="en-US" altLang="en-US" sz="1800" b="1" dirty="0">
                <a:ea typeface="ＭＳ Ｐゴシック" pitchFamily="34" charset="-128"/>
              </a:rPr>
              <a:t> </a:t>
            </a:r>
            <a:r>
              <a:rPr lang="en-US" altLang="en-US" sz="1800" b="1" dirty="0" err="1">
                <a:ea typeface="ＭＳ Ｐゴシック" pitchFamily="34" charset="-128"/>
              </a:rPr>
              <a:t>opl</a:t>
            </a:r>
            <a:r>
              <a:rPr lang="en-US" altLang="en-US" sz="1800" b="1" dirty="0">
                <a:ea typeface="ＭＳ Ｐゴシック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ea typeface="ＭＳ Ｐゴシック" pitchFamily="34" charset="-128"/>
              </a:rPr>
              <a:t>opl.add</a:t>
            </a:r>
            <a:r>
              <a:rPr lang="en-US" altLang="en-US" sz="1800" b="1" dirty="0">
                <a:ea typeface="ＭＳ Ｐゴシック" pitchFamily="34" charset="-128"/>
              </a:rPr>
              <a:t>(Point{100,100});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ea typeface="ＭＳ Ｐゴシック" pitchFamily="34" charset="-128"/>
              </a:rPr>
              <a:t>opl.add</a:t>
            </a:r>
            <a:r>
              <a:rPr lang="en-US" altLang="en-US" sz="1800" b="1" dirty="0">
                <a:ea typeface="ＭＳ Ｐゴシック" pitchFamily="34" charset="-128"/>
              </a:rPr>
              <a:t>(Point{150,200});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ea typeface="ＭＳ Ｐゴシック" pitchFamily="34" charset="-128"/>
              </a:rPr>
              <a:t>opl.add</a:t>
            </a:r>
            <a:r>
              <a:rPr lang="en-US" altLang="en-US" sz="1800" b="1" dirty="0">
                <a:ea typeface="ＭＳ Ｐゴシック" pitchFamily="34" charset="-128"/>
              </a:rPr>
              <a:t>(Point{250,250});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 err="1">
                <a:ea typeface="ＭＳ Ｐゴシック" pitchFamily="34" charset="-128"/>
              </a:rPr>
              <a:t>win.attach</a:t>
            </a:r>
            <a:r>
              <a:rPr lang="en-US" altLang="en-US" sz="1800" b="1" dirty="0">
                <a:ea typeface="ＭＳ Ｐゴシック" pitchFamily="34" charset="-128"/>
              </a:rPr>
              <a:t>(</a:t>
            </a:r>
            <a:r>
              <a:rPr lang="en-US" altLang="en-US" sz="1800" b="1" dirty="0" err="1">
                <a:ea typeface="ＭＳ Ｐゴシック" pitchFamily="34" charset="-128"/>
              </a:rPr>
              <a:t>opl</a:t>
            </a:r>
            <a:r>
              <a:rPr lang="en-US" altLang="en-US" sz="1800" b="1" dirty="0">
                <a:ea typeface="ＭＳ Ｐゴシック" pitchFamily="34" charset="-128"/>
              </a:rPr>
              <a:t>);			</a:t>
            </a:r>
            <a:endParaRPr lang="en-US" alt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1800" dirty="0">
                <a:ea typeface="ＭＳ Ｐゴシック" pitchFamily="34" charset="-128"/>
              </a:rPr>
              <a:t>Why not </a:t>
            </a:r>
            <a:r>
              <a:rPr lang="en-US" altLang="en-US" sz="1800" b="1" dirty="0" err="1">
                <a:ea typeface="ＭＳ Ｐゴシック" pitchFamily="34" charset="-128"/>
              </a:rPr>
              <a:t>win.add</a:t>
            </a:r>
            <a:r>
              <a:rPr lang="en-US" altLang="en-US" sz="1800" b="1" dirty="0">
                <a:ea typeface="ＭＳ Ｐゴシック" pitchFamily="34" charset="-128"/>
              </a:rPr>
              <a:t>(</a:t>
            </a:r>
            <a:r>
              <a:rPr lang="en-US" altLang="en-US" sz="1800" b="1" dirty="0" err="1">
                <a:ea typeface="ＭＳ Ｐゴシック" pitchFamily="34" charset="-128"/>
              </a:rPr>
              <a:t>opl</a:t>
            </a:r>
            <a:r>
              <a:rPr lang="en-US" altLang="en-US" sz="1800" b="1" dirty="0">
                <a:ea typeface="ＭＳ Ｐゴシック" pitchFamily="34" charset="-128"/>
              </a:rPr>
              <a:t>)</a:t>
            </a:r>
            <a:r>
              <a:rPr lang="en-US" altLang="en-US" sz="1800" dirty="0">
                <a:ea typeface="ＭＳ Ｐゴシック" pitchFamily="34" charset="-128"/>
              </a:rPr>
              <a:t>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b="1" dirty="0">
                <a:ea typeface="Times New Roman" pitchFamily="18" charset="0"/>
              </a:rPr>
              <a:t>add()</a:t>
            </a:r>
            <a:r>
              <a:rPr lang="en-US" altLang="en-US" sz="1600" dirty="0">
                <a:ea typeface="Times New Roman" pitchFamily="18" charset="0"/>
              </a:rPr>
              <a:t> copies information into </a:t>
            </a:r>
            <a:r>
              <a:rPr lang="en-US" altLang="en-US" sz="1600" b="1" dirty="0" err="1">
                <a:ea typeface="Times New Roman" pitchFamily="18" charset="0"/>
              </a:rPr>
              <a:t>opl</a:t>
            </a:r>
            <a:endParaRPr lang="en-US" altLang="en-US" sz="16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1600" b="1" dirty="0">
                <a:ea typeface="Times New Roman" pitchFamily="18" charset="0"/>
              </a:rPr>
              <a:t>attach()</a:t>
            </a:r>
            <a:r>
              <a:rPr lang="en-US" altLang="en-US" sz="1600" dirty="0">
                <a:ea typeface="Times New Roman" pitchFamily="18" charset="0"/>
              </a:rPr>
              <a:t>  just creates a reference to use when it </a:t>
            </a:r>
            <a:r>
              <a:rPr lang="en-US" altLang="en-US" sz="1600" b="1" dirty="0">
                <a:ea typeface="Times New Roman" pitchFamily="18" charset="0"/>
              </a:rPr>
              <a:t>draw()</a:t>
            </a:r>
            <a:endParaRPr lang="en-US" altLang="en-US" sz="1600" dirty="0">
              <a:ea typeface="Times New Roman" pitchFamily="18" charset="0"/>
            </a:endParaRP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5EFD6D7-D139-EF83-16CF-304E25F3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6BA92F3-A8E4-B25B-8175-C27725DA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C4E273B-2341-40C3-A3C6-E564091CA4B7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80EBE0-592B-774C-D249-DEEDFF1AD5BE}"/>
              </a:ext>
            </a:extLst>
          </p:cNvPr>
          <p:cNvSpPr txBox="1"/>
          <p:nvPr/>
        </p:nvSpPr>
        <p:spPr>
          <a:xfrm>
            <a:off x="8343216" y="5024211"/>
            <a:ext cx="112562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(100,100)</a:t>
            </a:r>
          </a:p>
          <a:p>
            <a:r>
              <a:rPr lang="en-US" dirty="0"/>
              <a:t>(150,200)</a:t>
            </a:r>
          </a:p>
          <a:p>
            <a:r>
              <a:rPr lang="en-US" dirty="0"/>
              <a:t>(250,250)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798BD-F4EA-E390-4EA3-15E254EDB1E9}"/>
              </a:ext>
            </a:extLst>
          </p:cNvPr>
          <p:cNvSpPr txBox="1"/>
          <p:nvPr/>
        </p:nvSpPr>
        <p:spPr>
          <a:xfrm>
            <a:off x="10228171" y="3325463"/>
            <a:ext cx="1253869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BD9394-93F1-FBBE-6FE4-CC4D41B57A1F}"/>
              </a:ext>
            </a:extLst>
          </p:cNvPr>
          <p:cNvCxnSpPr>
            <a:stCxn id="3" idx="1"/>
            <a:endCxn id="2" idx="0"/>
          </p:cNvCxnSpPr>
          <p:nvPr/>
        </p:nvCxnSpPr>
        <p:spPr>
          <a:xfrm flipH="1">
            <a:off x="8906031" y="3787128"/>
            <a:ext cx="1322140" cy="1237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B82528-E44C-2FCE-0A89-30E73C72FC7D}"/>
              </a:ext>
            </a:extLst>
          </p:cNvPr>
          <p:cNvSpPr txBox="1"/>
          <p:nvPr/>
        </p:nvSpPr>
        <p:spPr>
          <a:xfrm>
            <a:off x="7162800" y="4657602"/>
            <a:ext cx="1699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Open_polyline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18A7-776E-AD49-A2E2-B9A8B29DDA82}"/>
              </a:ext>
            </a:extLst>
          </p:cNvPr>
          <p:cNvSpPr txBox="1"/>
          <p:nvPr/>
        </p:nvSpPr>
        <p:spPr>
          <a:xfrm>
            <a:off x="9805440" y="2956131"/>
            <a:ext cx="10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Window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EF888292-B7C6-D9E3-BAE3-61BA769AD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ja-JP" dirty="0">
                <a:ea typeface="ＭＳ Ｐゴシック" pitchFamily="34" charset="-128"/>
              </a:rPr>
              <a:t>Keep interfaces “regular”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44BB988C-5F00-12A4-9D63-F2A1EAD444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674524"/>
            <a:ext cx="11353800" cy="45720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b="1" dirty="0">
                <a:ea typeface="ＭＳ Ｐゴシック" pitchFamily="34" charset="-128"/>
              </a:rPr>
              <a:t>Point</a:t>
            </a:r>
            <a:r>
              <a:rPr lang="en-US" altLang="en-US" sz="2400" dirty="0">
                <a:ea typeface="ＭＳ Ｐゴシック" pitchFamily="34" charset="-128"/>
              </a:rPr>
              <a:t>s are {</a:t>
            </a:r>
            <a:r>
              <a:rPr lang="en-US" altLang="en-US" sz="2400" dirty="0" err="1">
                <a:ea typeface="ＭＳ Ｐゴシック" pitchFamily="34" charset="-128"/>
              </a:rPr>
              <a:t>x,y</a:t>
            </a:r>
            <a:r>
              <a:rPr lang="en-US" altLang="en-US" sz="2400" dirty="0">
                <a:ea typeface="ＭＳ Ｐゴシック" pitchFamily="34" charset="-128"/>
              </a:rPr>
              <a:t>}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“plain” pairs of integers are not points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For almost all shapes the first point is the top-left corner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Circles and ellipses use the center point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ln {Point{100,200},Point{300,400}};	// </a:t>
            </a:r>
            <a:r>
              <a:rPr lang="en-US" altLang="en-US" sz="2000" i="1" dirty="0">
                <a:ea typeface="ＭＳ Ｐゴシック" pitchFamily="34" charset="-128"/>
              </a:rPr>
              <a:t>from {100,200} to {300,400}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Mark m {Point{100,200}, 'x’};		// </a:t>
            </a:r>
            <a:r>
              <a:rPr lang="en-US" altLang="en-US" sz="2000" i="1" dirty="0">
                <a:ea typeface="ＭＳ Ｐゴシック" pitchFamily="34" charset="-128"/>
              </a:rPr>
              <a:t>an ‘x’ at {100,200}</a:t>
            </a:r>
            <a:endParaRPr lang="en-US" altLang="en-US" sz="2000" b="1" i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Circle c {Point{200,200},250};		// </a:t>
            </a:r>
            <a:r>
              <a:rPr lang="en-US" altLang="en-US" sz="2000" i="1" dirty="0">
                <a:ea typeface="ＭＳ Ｐゴシック" pitchFamily="34" charset="-128"/>
              </a:rPr>
              <a:t>center and radius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Line ln2 {x1, y1, x2, y2};	   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error: integer arguments: from (x1,y1) to (x2,y2) or (</a:t>
            </a:r>
            <a:r>
              <a:rPr lang="en-US" altLang="en-US" sz="2000" i="1" dirty="0" err="1">
                <a:ea typeface="ＭＳ Ｐゴシック" pitchFamily="34" charset="-128"/>
              </a:rPr>
              <a:t>width,height</a:t>
            </a:r>
            <a:r>
              <a:rPr lang="en-US" altLang="en-US" sz="2000" i="1" dirty="0">
                <a:ea typeface="ＭＳ Ｐゴシック" pitchFamily="34" charset="-128"/>
              </a:rPr>
              <a:t>)?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0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Rectangle s1 {Point{100,200},200,300};		// </a:t>
            </a:r>
            <a:r>
              <a:rPr lang="en-US" altLang="en-US" sz="2000" dirty="0">
                <a:ea typeface="ＭＳ Ｐゴシック" pitchFamily="34" charset="-128"/>
              </a:rPr>
              <a:t>top left at {100,200} </a:t>
            </a:r>
            <a:r>
              <a:rPr lang="en-US" altLang="en-US" sz="2000" i="1" dirty="0">
                <a:ea typeface="ＭＳ Ｐゴシック" pitchFamily="34" charset="-128"/>
              </a:rPr>
              <a:t>width==200 height==300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Rectangle s2 {Point{100,200},Point{200,300}}; 	// </a:t>
            </a:r>
            <a:r>
              <a:rPr lang="en-US" altLang="en-US" sz="2000" i="1" dirty="0">
                <a:ea typeface="ＭＳ Ｐゴシック" pitchFamily="34" charset="-128"/>
              </a:rPr>
              <a:t>width==100 height==100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Rectangle s3 {100,200,200,300};			//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i="1" dirty="0">
                <a:ea typeface="ＭＳ Ｐゴシック" pitchFamily="34" charset="-128"/>
              </a:rPr>
              <a:t>error: is 200,300 a point  or (</a:t>
            </a:r>
            <a:r>
              <a:rPr lang="en-US" altLang="en-US" sz="2000" i="1" dirty="0" err="1">
                <a:ea typeface="ＭＳ Ｐゴシック" pitchFamily="34" charset="-128"/>
              </a:rPr>
              <a:t>width,height</a:t>
            </a:r>
            <a:r>
              <a:rPr lang="en-US" altLang="en-US" sz="2000" i="1" dirty="0">
                <a:ea typeface="ＭＳ Ｐゴシック" pitchFamily="34" charset="-128"/>
              </a:rPr>
              <a:t>)?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3147-7EEC-7DB9-0E64-100CFEED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3117421-E002-1094-BEFA-D1422A7A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B54967-B457-42DF-8AF8-22AB5E505BF0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0F04D1A5-F8A9-7408-4F5A-550DF008D3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Ideals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62C8732-2BE4-C964-EE5F-24A991AD8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9601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Our ideal of program design is to represent the concepts of the application domain directly in code.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 If you understand the application domain, you understand the code, and </a:t>
            </a:r>
            <a:r>
              <a:rPr lang="en-US" altLang="en-US" sz="2400" i="1" dirty="0">
                <a:ea typeface="Times New Roman" pitchFamily="18" charset="0"/>
              </a:rPr>
              <a:t>vice versa</a:t>
            </a:r>
            <a:r>
              <a:rPr lang="en-US" altLang="en-US" sz="2400" dirty="0">
                <a:ea typeface="Times New Roman" pitchFamily="18" charset="0"/>
              </a:rPr>
              <a:t>. For example: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Window</a:t>
            </a:r>
            <a:r>
              <a:rPr lang="en-US" altLang="en-US" sz="2000" dirty="0">
                <a:ea typeface="Times New Roman" pitchFamily="18" charset="0"/>
              </a:rPr>
              <a:t> – a window as presented by the operating system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Line</a:t>
            </a:r>
            <a:r>
              <a:rPr lang="en-US" altLang="en-US" sz="2000" dirty="0">
                <a:ea typeface="Times New Roman" pitchFamily="18" charset="0"/>
              </a:rPr>
              <a:t> – a line as you see it on the screen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Point</a:t>
            </a:r>
            <a:r>
              <a:rPr lang="en-US" altLang="en-US" sz="2000" dirty="0">
                <a:ea typeface="Times New Roman" pitchFamily="18" charset="0"/>
              </a:rPr>
              <a:t> – a coordinate point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Color</a:t>
            </a:r>
            <a:r>
              <a:rPr lang="en-US" altLang="en-US" sz="2000" dirty="0">
                <a:ea typeface="Times New Roman" pitchFamily="18" charset="0"/>
              </a:rPr>
              <a:t> – as you see it on the screen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Shape</a:t>
            </a:r>
            <a:r>
              <a:rPr lang="en-US" altLang="en-US" sz="2000" dirty="0">
                <a:ea typeface="Times New Roman" pitchFamily="18" charset="0"/>
              </a:rPr>
              <a:t> – what</a:t>
            </a:r>
            <a:r>
              <a:rPr lang="en-US" altLang="ja-JP" sz="2000" dirty="0">
                <a:ea typeface="ＭＳ Ｐゴシック" pitchFamily="34" charset="-128"/>
              </a:rPr>
              <a:t>’s common for all shapes in our Graph/GUI view of the world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The last example, </a:t>
            </a:r>
            <a:r>
              <a:rPr lang="en-US" altLang="en-US" sz="2800" b="1" dirty="0">
                <a:ea typeface="ＭＳ Ｐゴシック" pitchFamily="34" charset="-128"/>
              </a:rPr>
              <a:t>Shape</a:t>
            </a:r>
            <a:r>
              <a:rPr lang="en-US" altLang="en-US" sz="2800" dirty="0">
                <a:ea typeface="ＭＳ Ｐゴシック" pitchFamily="34" charset="-128"/>
              </a:rPr>
              <a:t>, is different from the rest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Times New Roman" pitchFamily="18" charset="0"/>
              </a:rPr>
              <a:t>You can</a:t>
            </a:r>
            <a:r>
              <a:rPr lang="en-US" altLang="ja-JP" sz="2400" dirty="0">
                <a:ea typeface="ＭＳ Ｐゴシック" pitchFamily="34" charset="-128"/>
              </a:rPr>
              <a:t>’t make an object that’s “just a Shape”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Shape is an “abstract class” representing a generalization</a:t>
            </a:r>
            <a:endParaRPr lang="en-US" altLang="en-US" sz="2400" dirty="0">
              <a:ea typeface="Times New Roman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05EA1-D0B5-417B-F981-14EDE909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E1C64C7-F5C4-E60A-7E7A-2B8ACB6A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4C20690-9631-4EFB-9BF5-4932DB10AD15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25A239A3-51B3-409F-7758-907D453B9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4345" y="220718"/>
            <a:ext cx="10515600" cy="68554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Class Shape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0CC3C78C-A084-C472-A7FC-00B434FDF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968758"/>
            <a:ext cx="9601200" cy="155378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800" dirty="0">
                <a:ea typeface="ＭＳ Ｐゴシック" pitchFamily="34" charset="-128"/>
              </a:rPr>
              <a:t>All our shapes are </a:t>
            </a: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based on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r>
              <a:rPr lang="en-US" altLang="ja-JP" sz="2800" dirty="0">
                <a:ea typeface="ＭＳ Ｐゴシック" pitchFamily="34" charset="-128"/>
              </a:rPr>
              <a:t> the Shape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E.g., a </a:t>
            </a:r>
            <a:r>
              <a:rPr lang="en-US" altLang="en-US" sz="2000" b="1" dirty="0">
                <a:ea typeface="Times New Roman" pitchFamily="18" charset="0"/>
              </a:rPr>
              <a:t>Polygon</a:t>
            </a:r>
            <a:r>
              <a:rPr lang="en-US" altLang="en-US" sz="2000" dirty="0">
                <a:ea typeface="Times New Roman" pitchFamily="18" charset="0"/>
              </a:rPr>
              <a:t> is a kind of </a:t>
            </a:r>
            <a:r>
              <a:rPr lang="en-US" altLang="en-US" sz="2000" b="1" dirty="0">
                <a:ea typeface="Times New Roman" pitchFamily="18" charset="0"/>
              </a:rPr>
              <a:t>Shape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Shape </a:t>
            </a:r>
            <a:r>
              <a:rPr lang="en-US" altLang="en-US" sz="2000" dirty="0">
                <a:ea typeface="Times New Roman" pitchFamily="18" charset="0"/>
              </a:rPr>
              <a:t>is called a </a:t>
            </a:r>
            <a:r>
              <a:rPr lang="en-US" altLang="en-US" sz="2000" i="1" dirty="0">
                <a:solidFill>
                  <a:srgbClr val="FF0000"/>
                </a:solidFill>
                <a:ea typeface="Times New Roman" pitchFamily="18" charset="0"/>
              </a:rPr>
              <a:t>base class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Classes derived from </a:t>
            </a:r>
            <a:r>
              <a:rPr lang="en-US" altLang="en-US" sz="2000" b="1" dirty="0">
                <a:ea typeface="Times New Roman" pitchFamily="18" charset="0"/>
              </a:rPr>
              <a:t>Shape  </a:t>
            </a:r>
            <a:r>
              <a:rPr lang="en-US" altLang="en-US" sz="2000" dirty="0">
                <a:ea typeface="Times New Roman" pitchFamily="18" charset="0"/>
              </a:rPr>
              <a:t>are called a </a:t>
            </a:r>
            <a:r>
              <a:rPr lang="en-US" altLang="en-US" sz="2000" i="1" dirty="0">
                <a:solidFill>
                  <a:srgbClr val="FF0000"/>
                </a:solidFill>
                <a:ea typeface="Times New Roman" pitchFamily="18" charset="0"/>
              </a:rPr>
              <a:t>derived classes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en-US" sz="2000" b="1" dirty="0">
              <a:ea typeface="Times New Roman" pitchFamily="18" charset="0"/>
            </a:endParaRPr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B37FE933-BBD6-7F84-4917-C8DBA5AE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400"/>
              <a:t>Stroustrup/Programming/2024/Ch12</a:t>
            </a: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0F64F3F-0515-DC5B-0E20-0FABADB0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D02192-C2D1-41D2-B889-EC967360F4AB}" type="slidenum"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B2315-F80A-5E22-CE61-59182D67EC15}"/>
              </a:ext>
            </a:extLst>
          </p:cNvPr>
          <p:cNvSpPr txBox="1"/>
          <p:nvPr/>
        </p:nvSpPr>
        <p:spPr>
          <a:xfrm>
            <a:off x="5562600" y="2536456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B1F4B-17AC-1484-F6E6-61E503E9ADD1}"/>
              </a:ext>
            </a:extLst>
          </p:cNvPr>
          <p:cNvSpPr txBox="1"/>
          <p:nvPr/>
        </p:nvSpPr>
        <p:spPr>
          <a:xfrm>
            <a:off x="8410287" y="4807967"/>
            <a:ext cx="12746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FBD7B-D89C-274A-CE45-ACBD411A2070}"/>
              </a:ext>
            </a:extLst>
          </p:cNvPr>
          <p:cNvSpPr txBox="1"/>
          <p:nvPr/>
        </p:nvSpPr>
        <p:spPr>
          <a:xfrm>
            <a:off x="2704235" y="4113904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Ellipse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D8D60-DD2B-DCFC-7A83-97BF80CFA051}"/>
              </a:ext>
            </a:extLst>
          </p:cNvPr>
          <p:cNvSpPr txBox="1"/>
          <p:nvPr/>
        </p:nvSpPr>
        <p:spPr>
          <a:xfrm>
            <a:off x="8707582" y="3537466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FF30D-D731-8272-C85C-F1AEF0222AC5}"/>
              </a:ext>
            </a:extLst>
          </p:cNvPr>
          <p:cNvSpPr txBox="1"/>
          <p:nvPr/>
        </p:nvSpPr>
        <p:spPr>
          <a:xfrm>
            <a:off x="8707582" y="289005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6DEA21-F93A-AC77-CE87-7459EB7D7B77}"/>
              </a:ext>
            </a:extLst>
          </p:cNvPr>
          <p:cNvSpPr txBox="1"/>
          <p:nvPr/>
        </p:nvSpPr>
        <p:spPr>
          <a:xfrm>
            <a:off x="2704235" y="3530994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Circle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42ACCF-97E0-7157-BF2A-D020012827C2}"/>
              </a:ext>
            </a:extLst>
          </p:cNvPr>
          <p:cNvSpPr txBox="1"/>
          <p:nvPr/>
        </p:nvSpPr>
        <p:spPr>
          <a:xfrm>
            <a:off x="2704235" y="2889128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41CFB5-9835-DBE5-0CA8-425EF6599DCE}"/>
              </a:ext>
            </a:extLst>
          </p:cNvPr>
          <p:cNvSpPr txBox="1"/>
          <p:nvPr/>
        </p:nvSpPr>
        <p:spPr>
          <a:xfrm>
            <a:off x="2704235" y="4833768"/>
            <a:ext cx="119841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Rctangle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AD15B8-728B-2073-A308-531CC7F253F5}"/>
              </a:ext>
            </a:extLst>
          </p:cNvPr>
          <p:cNvSpPr txBox="1"/>
          <p:nvPr/>
        </p:nvSpPr>
        <p:spPr>
          <a:xfrm>
            <a:off x="5219700" y="4062709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0F6B89-63FE-EDEA-E7B2-43F95E6C6C74}"/>
              </a:ext>
            </a:extLst>
          </p:cNvPr>
          <p:cNvSpPr txBox="1"/>
          <p:nvPr/>
        </p:nvSpPr>
        <p:spPr>
          <a:xfrm>
            <a:off x="8671214" y="4184877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Axis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AAA1A3-99E9-734F-C98B-5700F1BBA598}"/>
              </a:ext>
            </a:extLst>
          </p:cNvPr>
          <p:cNvSpPr txBox="1"/>
          <p:nvPr/>
        </p:nvSpPr>
        <p:spPr>
          <a:xfrm>
            <a:off x="4361588" y="4811117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E36A1A-1CEF-8C58-6601-1874E93C9CF7}"/>
              </a:ext>
            </a:extLst>
          </p:cNvPr>
          <p:cNvSpPr txBox="1"/>
          <p:nvPr/>
        </p:nvSpPr>
        <p:spPr>
          <a:xfrm>
            <a:off x="6380020" y="4819909"/>
            <a:ext cx="16764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Open_polyline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F48783-7BF2-12E7-5623-ABECAD08B9CE}"/>
              </a:ext>
            </a:extLst>
          </p:cNvPr>
          <p:cNvCxnSpPr>
            <a:cxnSpLocks/>
            <a:stCxn id="11" idx="1"/>
            <a:endCxn id="2" idx="2"/>
          </p:cNvCxnSpPr>
          <p:nvPr/>
        </p:nvCxnSpPr>
        <p:spPr>
          <a:xfrm flipH="1" flipV="1">
            <a:off x="6057900" y="2905788"/>
            <a:ext cx="2613314" cy="1463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B84F331-38ED-ECBD-CF56-EA969AE2B3F5}"/>
              </a:ext>
            </a:extLst>
          </p:cNvPr>
          <p:cNvSpPr txBox="1"/>
          <p:nvPr/>
        </p:nvSpPr>
        <p:spPr>
          <a:xfrm>
            <a:off x="7431233" y="5490132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Polygon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3458D6-D83B-DBC8-6285-3805C00C0D89}"/>
              </a:ext>
            </a:extLst>
          </p:cNvPr>
          <p:cNvSpPr txBox="1"/>
          <p:nvPr/>
        </p:nvSpPr>
        <p:spPr>
          <a:xfrm>
            <a:off x="3442278" y="605514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99C477-1C49-06F5-23B8-99A3500EB83A}"/>
              </a:ext>
            </a:extLst>
          </p:cNvPr>
          <p:cNvSpPr txBox="1"/>
          <p:nvPr/>
        </p:nvSpPr>
        <p:spPr>
          <a:xfrm>
            <a:off x="4086514" y="5437485"/>
            <a:ext cx="9906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Marks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201E5B-442D-632C-5BEB-44B25DCC8BDE}"/>
              </a:ext>
            </a:extLst>
          </p:cNvPr>
          <p:cNvCxnSpPr>
            <a:stCxn id="3" idx="1"/>
            <a:endCxn id="2" idx="2"/>
          </p:cNvCxnSpPr>
          <p:nvPr/>
        </p:nvCxnSpPr>
        <p:spPr>
          <a:xfrm flipH="1" flipV="1">
            <a:off x="6057900" y="2905788"/>
            <a:ext cx="2352387" cy="2086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8BAAF9-E27C-2BFA-A3D4-EA649CB1D798}"/>
              </a:ext>
            </a:extLst>
          </p:cNvPr>
          <p:cNvCxnSpPr>
            <a:stCxn id="9" idx="3"/>
            <a:endCxn id="2" idx="2"/>
          </p:cNvCxnSpPr>
          <p:nvPr/>
        </p:nvCxnSpPr>
        <p:spPr>
          <a:xfrm flipV="1">
            <a:off x="3902653" y="2905788"/>
            <a:ext cx="2155247" cy="2112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586B16F-042E-B005-B2CA-2B5359573A1E}"/>
              </a:ext>
            </a:extLst>
          </p:cNvPr>
          <p:cNvCxnSpPr>
            <a:stCxn id="8" idx="3"/>
            <a:endCxn id="2" idx="1"/>
          </p:cNvCxnSpPr>
          <p:nvPr/>
        </p:nvCxnSpPr>
        <p:spPr>
          <a:xfrm flipV="1">
            <a:off x="3694835" y="2721122"/>
            <a:ext cx="1867765" cy="352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78ACC6-8D55-DC68-B5AF-0933A93E9AE8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3694835" y="2721122"/>
            <a:ext cx="1867765" cy="994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B1561-569C-F64E-529A-29B7D345BBF9}"/>
              </a:ext>
            </a:extLst>
          </p:cNvPr>
          <p:cNvCxnSpPr>
            <a:stCxn id="4" idx="3"/>
            <a:endCxn id="2" idx="2"/>
          </p:cNvCxnSpPr>
          <p:nvPr/>
        </p:nvCxnSpPr>
        <p:spPr>
          <a:xfrm flipV="1">
            <a:off x="3694835" y="2905788"/>
            <a:ext cx="2363065" cy="139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255CDD0-E8A5-F89B-55AB-DF8C81ED8FD8}"/>
              </a:ext>
            </a:extLst>
          </p:cNvPr>
          <p:cNvCxnSpPr>
            <a:cxnSpLocks/>
            <a:stCxn id="10" idx="0"/>
            <a:endCxn id="2" idx="2"/>
          </p:cNvCxnSpPr>
          <p:nvPr/>
        </p:nvCxnSpPr>
        <p:spPr>
          <a:xfrm flipV="1">
            <a:off x="6057900" y="2905788"/>
            <a:ext cx="0" cy="1156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EDFF87-D451-EBA4-E0A2-09404A08A674}"/>
              </a:ext>
            </a:extLst>
          </p:cNvPr>
          <p:cNvCxnSpPr>
            <a:stCxn id="13" idx="0"/>
            <a:endCxn id="10" idx="2"/>
          </p:cNvCxnSpPr>
          <p:nvPr/>
        </p:nvCxnSpPr>
        <p:spPr>
          <a:xfrm flipV="1">
            <a:off x="5199788" y="4432041"/>
            <a:ext cx="858112" cy="379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53493EC-16D0-492B-1D75-762208F2E8E9}"/>
              </a:ext>
            </a:extLst>
          </p:cNvPr>
          <p:cNvCxnSpPr>
            <a:stCxn id="14" idx="0"/>
            <a:endCxn id="10" idx="2"/>
          </p:cNvCxnSpPr>
          <p:nvPr/>
        </p:nvCxnSpPr>
        <p:spPr>
          <a:xfrm flipH="1" flipV="1">
            <a:off x="6057900" y="4432041"/>
            <a:ext cx="1160320" cy="387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F6C9EE1-69D2-EE99-D8F6-1D7A3E9B6BDB}"/>
              </a:ext>
            </a:extLst>
          </p:cNvPr>
          <p:cNvCxnSpPr>
            <a:stCxn id="5" idx="1"/>
            <a:endCxn id="2" idx="3"/>
          </p:cNvCxnSpPr>
          <p:nvPr/>
        </p:nvCxnSpPr>
        <p:spPr>
          <a:xfrm flipH="1" flipV="1">
            <a:off x="6553200" y="2721122"/>
            <a:ext cx="2154382" cy="1001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C6B7031-3A66-B023-DB8B-72593F76D416}"/>
              </a:ext>
            </a:extLst>
          </p:cNvPr>
          <p:cNvCxnSpPr>
            <a:stCxn id="6" idx="1"/>
            <a:endCxn id="2" idx="3"/>
          </p:cNvCxnSpPr>
          <p:nvPr/>
        </p:nvCxnSpPr>
        <p:spPr>
          <a:xfrm flipH="1" flipV="1">
            <a:off x="6553200" y="2721122"/>
            <a:ext cx="2154382" cy="353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8A9195F-99D5-E6F4-B34C-F5B858300EB5}"/>
              </a:ext>
            </a:extLst>
          </p:cNvPr>
          <p:cNvCxnSpPr>
            <a:stCxn id="19" idx="0"/>
            <a:endCxn id="13" idx="2"/>
          </p:cNvCxnSpPr>
          <p:nvPr/>
        </p:nvCxnSpPr>
        <p:spPr>
          <a:xfrm flipV="1">
            <a:off x="4581814" y="5180449"/>
            <a:ext cx="617974" cy="257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7324FF2-E796-0D6F-8F00-A89E259C5EFB}"/>
              </a:ext>
            </a:extLst>
          </p:cNvPr>
          <p:cNvCxnSpPr>
            <a:stCxn id="18" idx="0"/>
            <a:endCxn id="19" idx="2"/>
          </p:cNvCxnSpPr>
          <p:nvPr/>
        </p:nvCxnSpPr>
        <p:spPr>
          <a:xfrm flipV="1">
            <a:off x="3937578" y="5806817"/>
            <a:ext cx="644236" cy="248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5A9786-57FD-4160-34EF-F59C05E23393}"/>
              </a:ext>
            </a:extLst>
          </p:cNvPr>
          <p:cNvCxnSpPr>
            <a:stCxn id="17" idx="0"/>
            <a:endCxn id="14" idx="2"/>
          </p:cNvCxnSpPr>
          <p:nvPr/>
        </p:nvCxnSpPr>
        <p:spPr>
          <a:xfrm flipH="1" flipV="1">
            <a:off x="7218220" y="5189241"/>
            <a:ext cx="708313" cy="300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43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2A4C-ED4C-904C-39BB-BFC059D1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3B810-59C8-9731-68D2-7A370807D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825625"/>
            <a:ext cx="10972800" cy="366077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Shape</a:t>
            </a:r>
            <a:r>
              <a:rPr lang="en-US" sz="2400" dirty="0"/>
              <a:t> represents the general notion of something that can appear in a </a:t>
            </a:r>
            <a:r>
              <a:rPr lang="en-US" sz="2400" b="1" dirty="0"/>
              <a:t>Window</a:t>
            </a:r>
            <a:r>
              <a:rPr lang="en-US" sz="2400" dirty="0"/>
              <a:t> on a screen:</a:t>
            </a:r>
          </a:p>
          <a:p>
            <a:r>
              <a:rPr lang="en-US" sz="2400" dirty="0"/>
              <a:t>ties our graphical objects to our </a:t>
            </a:r>
            <a:r>
              <a:rPr lang="en-US" sz="2400" b="1" dirty="0"/>
              <a:t>Window</a:t>
            </a:r>
            <a:r>
              <a:rPr lang="en-US" sz="2400" dirty="0"/>
              <a:t> abstraction </a:t>
            </a:r>
          </a:p>
          <a:p>
            <a:pPr lvl="1"/>
            <a:r>
              <a:rPr lang="en-US" sz="2000" b="1" dirty="0"/>
              <a:t>Window</a:t>
            </a:r>
            <a:r>
              <a:rPr lang="en-US" sz="2000" dirty="0"/>
              <a:t> provides the connection to the operating system and the physical screen</a:t>
            </a:r>
          </a:p>
          <a:p>
            <a:r>
              <a:rPr lang="en-US" sz="2400" dirty="0"/>
              <a:t>deals with color and the style used to draw lines</a:t>
            </a:r>
          </a:p>
          <a:p>
            <a:pPr lvl="1"/>
            <a:r>
              <a:rPr lang="en-US" sz="2000" dirty="0"/>
              <a:t>To do that it holds a </a:t>
            </a:r>
            <a:r>
              <a:rPr lang="en-US" sz="2000" b="1" dirty="0" err="1"/>
              <a:t>Line_style</a:t>
            </a:r>
            <a:r>
              <a:rPr lang="en-US" sz="2000" dirty="0"/>
              <a:t>, a </a:t>
            </a:r>
            <a:r>
              <a:rPr lang="en-US" sz="2000" b="1" dirty="0"/>
              <a:t>Color </a:t>
            </a:r>
            <a:r>
              <a:rPr lang="en-US" sz="2000" dirty="0"/>
              <a:t>for lines, and a </a:t>
            </a:r>
            <a:r>
              <a:rPr lang="en-US" sz="2000" b="1" dirty="0"/>
              <a:t>Color</a:t>
            </a:r>
            <a:r>
              <a:rPr lang="en-US" sz="2000" dirty="0"/>
              <a:t> for filling closed shades</a:t>
            </a:r>
          </a:p>
          <a:p>
            <a:r>
              <a:rPr lang="en-US" sz="2400" dirty="0"/>
              <a:t>can hold a sequence of </a:t>
            </a:r>
            <a:r>
              <a:rPr lang="en-US" sz="2400" b="1" dirty="0"/>
              <a:t>Point</a:t>
            </a:r>
            <a:r>
              <a:rPr lang="en-US" sz="2400" dirty="0"/>
              <a:t>s and has a basic notion of how to draw them</a:t>
            </a:r>
          </a:p>
          <a:p>
            <a:pPr lvl="1"/>
            <a:r>
              <a:rPr lang="en-US" sz="2000" dirty="0"/>
              <a:t>Many, but not all, </a:t>
            </a:r>
            <a:r>
              <a:rPr lang="en-US" sz="2000" b="1" dirty="0"/>
              <a:t>Shape</a:t>
            </a:r>
            <a:r>
              <a:rPr lang="en-US" sz="2000" dirty="0"/>
              <a:t>s, have some points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14BA3-0CA5-3F19-746A-9EBFF377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Stroustrup/Programming/2024/Ch12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07DAE-4329-2B2E-1EC9-302ADD0A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F22B5-6D23-4DB7-9505-729CBCCF15B4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3260945"/>
      </p:ext>
    </p:extLst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4230</TotalTime>
  <Words>3338</Words>
  <Application>Microsoft Office PowerPoint</Application>
  <PresentationFormat>Widescreen</PresentationFormat>
  <Paragraphs>520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ＭＳ Ｐゴシック</vt:lpstr>
      <vt:lpstr>Aptos</vt:lpstr>
      <vt:lpstr>Aptos Display</vt:lpstr>
      <vt:lpstr>Arial</vt:lpstr>
      <vt:lpstr>Times New Roman</vt:lpstr>
      <vt:lpstr>Times-Italic</vt:lpstr>
      <vt:lpstr>Wingdings</vt:lpstr>
      <vt:lpstr>PPP3</vt:lpstr>
      <vt:lpstr>Chapter 12 – Class design</vt:lpstr>
      <vt:lpstr>Abstract</vt:lpstr>
      <vt:lpstr>A library</vt:lpstr>
      <vt:lpstr>Logically identical operations have the same name</vt:lpstr>
      <vt:lpstr>Logically different operations have different names</vt:lpstr>
      <vt:lpstr>Keep interfaces “regular”</vt:lpstr>
      <vt:lpstr>Ideals</vt:lpstr>
      <vt:lpstr>Class Shape</vt:lpstr>
      <vt:lpstr>Class Shape</vt:lpstr>
      <vt:lpstr>Class Shape: an interface to all Shapes</vt:lpstr>
      <vt:lpstr>Class Shape is an abstract class</vt:lpstr>
      <vt:lpstr>Access control</vt:lpstr>
      <vt:lpstr>What does private buy us?</vt:lpstr>
      <vt:lpstr>Shape: color and line style</vt:lpstr>
      <vt:lpstr>Class Shape</vt:lpstr>
      <vt:lpstr>Shape: The basic idea of drawing</vt:lpstr>
      <vt:lpstr>Shape: Implementing draw()</vt:lpstr>
      <vt:lpstr>Class Shape</vt:lpstr>
      <vt:lpstr>The display model completed</vt:lpstr>
      <vt:lpstr>Class Shape</vt:lpstr>
      <vt:lpstr>An example: Circle</vt:lpstr>
      <vt:lpstr>We can define our own Shapes</vt:lpstr>
      <vt:lpstr>Language mechanisms</vt:lpstr>
      <vt:lpstr>Object layout</vt:lpstr>
      <vt:lpstr>Object layout: Virtual function implementation</vt:lpstr>
      <vt:lpstr>Benefits of inheritance</vt:lpstr>
      <vt:lpstr>Access model</vt:lpstr>
      <vt:lpstr>Pure virtual functions</vt:lpstr>
      <vt:lpstr>Pure virtual functions</vt:lpstr>
      <vt:lpstr>Prevent copying</vt:lpstr>
      <vt:lpstr>Technicality: Overriding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Bjarne Stroustrup</cp:lastModifiedBy>
  <cp:revision>98</cp:revision>
  <dcterms:created xsi:type="dcterms:W3CDTF">1601-01-01T00:00:00Z</dcterms:created>
  <dcterms:modified xsi:type="dcterms:W3CDTF">2024-04-26T00:46:22Z</dcterms:modified>
</cp:coreProperties>
</file>