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6"/>
  </p:notesMasterIdLst>
  <p:sldIdLst>
    <p:sldId id="256" r:id="rId2"/>
    <p:sldId id="258" r:id="rId3"/>
    <p:sldId id="284" r:id="rId4"/>
    <p:sldId id="306" r:id="rId5"/>
    <p:sldId id="307" r:id="rId6"/>
    <p:sldId id="308" r:id="rId7"/>
    <p:sldId id="309" r:id="rId8"/>
    <p:sldId id="310" r:id="rId9"/>
    <p:sldId id="314" r:id="rId10"/>
    <p:sldId id="313" r:id="rId11"/>
    <p:sldId id="318" r:id="rId12"/>
    <p:sldId id="352" r:id="rId13"/>
    <p:sldId id="351" r:id="rId14"/>
    <p:sldId id="311" r:id="rId15"/>
    <p:sldId id="355" r:id="rId16"/>
    <p:sldId id="359" r:id="rId17"/>
    <p:sldId id="319" r:id="rId18"/>
    <p:sldId id="320" r:id="rId19"/>
    <p:sldId id="270" r:id="rId20"/>
    <p:sldId id="361" r:id="rId21"/>
    <p:sldId id="279" r:id="rId22"/>
    <p:sldId id="274" r:id="rId23"/>
    <p:sldId id="327" r:id="rId24"/>
    <p:sldId id="354" r:id="rId25"/>
    <p:sldId id="364" r:id="rId26"/>
    <p:sldId id="360" r:id="rId27"/>
    <p:sldId id="362" r:id="rId28"/>
    <p:sldId id="281" r:id="rId29"/>
    <p:sldId id="329" r:id="rId30"/>
    <p:sldId id="330" r:id="rId31"/>
    <p:sldId id="331" r:id="rId32"/>
    <p:sldId id="332" r:id="rId33"/>
    <p:sldId id="333" r:id="rId34"/>
    <p:sldId id="334" r:id="rId35"/>
    <p:sldId id="335" r:id="rId36"/>
    <p:sldId id="336" r:id="rId37"/>
    <p:sldId id="337" r:id="rId38"/>
    <p:sldId id="369" r:id="rId39"/>
    <p:sldId id="370" r:id="rId40"/>
    <p:sldId id="338" r:id="rId41"/>
    <p:sldId id="339" r:id="rId42"/>
    <p:sldId id="340" r:id="rId43"/>
    <p:sldId id="341" r:id="rId44"/>
    <p:sldId id="342" r:id="rId45"/>
    <p:sldId id="343" r:id="rId46"/>
    <p:sldId id="357" r:id="rId47"/>
    <p:sldId id="328" r:id="rId48"/>
    <p:sldId id="358" r:id="rId49"/>
    <p:sldId id="315" r:id="rId50"/>
    <p:sldId id="316" r:id="rId51"/>
    <p:sldId id="365" r:id="rId52"/>
    <p:sldId id="367" r:id="rId53"/>
    <p:sldId id="317" r:id="rId54"/>
    <p:sldId id="363" r:id="rId5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ptos" panose="020B00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DE7387-1D2C-445A-9AD2-95E1B303B3D7}" v="149" dt="2024-05-25T15:56:37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jarne Stroustrup" userId="feda092f62fc381e" providerId="LiveId" clId="{BEDE7387-1D2C-445A-9AD2-95E1B303B3D7}"/>
    <pc:docChg chg="undo custSel addSld delSld modSld sldOrd">
      <pc:chgData name="Bjarne Stroustrup" userId="feda092f62fc381e" providerId="LiveId" clId="{BEDE7387-1D2C-445A-9AD2-95E1B303B3D7}" dt="2024-05-25T16:01:36.043" v="2272" actId="2696"/>
      <pc:docMkLst>
        <pc:docMk/>
      </pc:docMkLst>
      <pc:sldChg chg="del">
        <pc:chgData name="Bjarne Stroustrup" userId="feda092f62fc381e" providerId="LiveId" clId="{BEDE7387-1D2C-445A-9AD2-95E1B303B3D7}" dt="2024-05-25T16:01:36.043" v="2272" actId="2696"/>
        <pc:sldMkLst>
          <pc:docMk/>
          <pc:sldMk cId="353515574" sldId="257"/>
        </pc:sldMkLst>
      </pc:sldChg>
      <pc:sldChg chg="modSp add mod">
        <pc:chgData name="Bjarne Stroustrup" userId="feda092f62fc381e" providerId="LiveId" clId="{BEDE7387-1D2C-445A-9AD2-95E1B303B3D7}" dt="2024-05-24T15:17:47.722" v="100" actId="20577"/>
        <pc:sldMkLst>
          <pc:docMk/>
          <pc:sldMk cId="0" sldId="258"/>
        </pc:sldMkLst>
        <pc:spChg chg="mod">
          <ac:chgData name="Bjarne Stroustrup" userId="feda092f62fc381e" providerId="LiveId" clId="{BEDE7387-1D2C-445A-9AD2-95E1B303B3D7}" dt="2024-05-24T15:17:47.722" v="100" actId="20577"/>
          <ac:spMkLst>
            <pc:docMk/>
            <pc:sldMk cId="0" sldId="258"/>
            <ac:spMk id="6147" creationId="{7DD582B9-D6C2-2911-E2E1-BC4F3D78BBA1}"/>
          </ac:spMkLst>
        </pc:spChg>
      </pc:sldChg>
      <pc:sldChg chg="modSp add mod">
        <pc:chgData name="Bjarne Stroustrup" userId="feda092f62fc381e" providerId="LiveId" clId="{BEDE7387-1D2C-445A-9AD2-95E1B303B3D7}" dt="2024-05-24T17:38:21.240" v="843" actId="14100"/>
        <pc:sldMkLst>
          <pc:docMk/>
          <pc:sldMk cId="0" sldId="270"/>
        </pc:sldMkLst>
        <pc:spChg chg="mod">
          <ac:chgData name="Bjarne Stroustrup" userId="feda092f62fc381e" providerId="LiveId" clId="{BEDE7387-1D2C-445A-9AD2-95E1B303B3D7}" dt="2024-05-24T17:37:58.080" v="835" actId="20577"/>
          <ac:spMkLst>
            <pc:docMk/>
            <pc:sldMk cId="0" sldId="270"/>
            <ac:spMk id="19458" creationId="{8B19EDD1-52BE-4968-2E62-693AC3761EAB}"/>
          </ac:spMkLst>
        </pc:spChg>
        <pc:spChg chg="mod">
          <ac:chgData name="Bjarne Stroustrup" userId="feda092f62fc381e" providerId="LiveId" clId="{BEDE7387-1D2C-445A-9AD2-95E1B303B3D7}" dt="2024-05-24T17:38:21.240" v="843" actId="14100"/>
          <ac:spMkLst>
            <pc:docMk/>
            <pc:sldMk cId="0" sldId="270"/>
            <ac:spMk id="19459" creationId="{7D335F57-779F-59BB-BDB0-77E010FCA355}"/>
          </ac:spMkLst>
        </pc:spChg>
      </pc:sldChg>
      <pc:sldChg chg="modSp add mod">
        <pc:chgData name="Bjarne Stroustrup" userId="feda092f62fc381e" providerId="LiveId" clId="{BEDE7387-1D2C-445A-9AD2-95E1B303B3D7}" dt="2024-05-25T15:57:32.149" v="2251"/>
        <pc:sldMkLst>
          <pc:docMk/>
          <pc:sldMk cId="0" sldId="274"/>
        </pc:sldMkLst>
        <pc:spChg chg="mod">
          <ac:chgData name="Bjarne Stroustrup" userId="feda092f62fc381e" providerId="LiveId" clId="{BEDE7387-1D2C-445A-9AD2-95E1B303B3D7}" dt="2024-05-25T15:57:32.149" v="2251"/>
          <ac:spMkLst>
            <pc:docMk/>
            <pc:sldMk cId="0" sldId="274"/>
            <ac:spMk id="24579" creationId="{21B55643-8D86-A5AE-FA6C-2FA9062DBEF9}"/>
          </ac:spMkLst>
        </pc:spChg>
      </pc:sldChg>
      <pc:sldChg chg="modSp add">
        <pc:chgData name="Bjarne Stroustrup" userId="feda092f62fc381e" providerId="LiveId" clId="{BEDE7387-1D2C-445A-9AD2-95E1B303B3D7}" dt="2024-05-24T17:39:08.393" v="868" actId="14100"/>
        <pc:sldMkLst>
          <pc:docMk/>
          <pc:sldMk cId="0" sldId="279"/>
        </pc:sldMkLst>
        <pc:spChg chg="mod">
          <ac:chgData name="Bjarne Stroustrup" userId="feda092f62fc381e" providerId="LiveId" clId="{BEDE7387-1D2C-445A-9AD2-95E1B303B3D7}" dt="2024-05-24T17:39:08.393" v="868" actId="14100"/>
          <ac:spMkLst>
            <pc:docMk/>
            <pc:sldMk cId="0" sldId="279"/>
            <ac:spMk id="29699" creationId="{E9510434-E4F2-EB97-2FB0-5B1FC83FB001}"/>
          </ac:spMkLst>
        </pc:spChg>
      </pc:sldChg>
      <pc:sldChg chg="addSp modSp add mod modNotesTx">
        <pc:chgData name="Bjarne Stroustrup" userId="feda092f62fc381e" providerId="LiveId" clId="{BEDE7387-1D2C-445A-9AD2-95E1B303B3D7}" dt="2024-05-25T15:58:57.480" v="2270"/>
        <pc:sldMkLst>
          <pc:docMk/>
          <pc:sldMk cId="0" sldId="281"/>
        </pc:sldMkLst>
        <pc:spChg chg="mod">
          <ac:chgData name="Bjarne Stroustrup" userId="feda092f62fc381e" providerId="LiveId" clId="{BEDE7387-1D2C-445A-9AD2-95E1B303B3D7}" dt="2024-05-25T15:58:57.480" v="2270"/>
          <ac:spMkLst>
            <pc:docMk/>
            <pc:sldMk cId="0" sldId="281"/>
            <ac:spMk id="31747" creationId="{19EC64B0-2D98-AECB-C021-3E5CB3EB0BBF}"/>
          </ac:spMkLst>
        </pc:spChg>
        <pc:picChg chg="add mod">
          <ac:chgData name="Bjarne Stroustrup" userId="feda092f62fc381e" providerId="LiveId" clId="{BEDE7387-1D2C-445A-9AD2-95E1B303B3D7}" dt="2024-05-25T01:06:15.662" v="1842" actId="962"/>
          <ac:picMkLst>
            <pc:docMk/>
            <pc:sldMk cId="0" sldId="281"/>
            <ac:picMk id="6" creationId="{04B31A51-BCC2-BD97-4B37-ABEBDA07A777}"/>
          </ac:picMkLst>
        </pc:picChg>
      </pc:sldChg>
      <pc:sldChg chg="modSp add">
        <pc:chgData name="Bjarne Stroustrup" userId="feda092f62fc381e" providerId="LiveId" clId="{BEDE7387-1D2C-445A-9AD2-95E1B303B3D7}" dt="2024-05-24T15:18:15.526" v="102" actId="14100"/>
        <pc:sldMkLst>
          <pc:docMk/>
          <pc:sldMk cId="0" sldId="284"/>
        </pc:sldMkLst>
        <pc:spChg chg="mod">
          <ac:chgData name="Bjarne Stroustrup" userId="feda092f62fc381e" providerId="LiveId" clId="{BEDE7387-1D2C-445A-9AD2-95E1B303B3D7}" dt="2024-05-24T15:18:15.526" v="102" actId="14100"/>
          <ac:spMkLst>
            <pc:docMk/>
            <pc:sldMk cId="0" sldId="284"/>
            <ac:spMk id="34819" creationId="{40D877A5-6CF8-A15D-E909-84A3371D89A5}"/>
          </ac:spMkLst>
        </pc:spChg>
      </pc:sldChg>
      <pc:sldChg chg="modSp add mod">
        <pc:chgData name="Bjarne Stroustrup" userId="feda092f62fc381e" providerId="LiveId" clId="{BEDE7387-1D2C-445A-9AD2-95E1B303B3D7}" dt="2024-05-24T16:45:39.625" v="267" actId="20577"/>
        <pc:sldMkLst>
          <pc:docMk/>
          <pc:sldMk cId="0" sldId="306"/>
        </pc:sldMkLst>
        <pc:spChg chg="mod">
          <ac:chgData name="Bjarne Stroustrup" userId="feda092f62fc381e" providerId="LiveId" clId="{BEDE7387-1D2C-445A-9AD2-95E1B303B3D7}" dt="2024-05-24T16:45:39.625" v="267" actId="20577"/>
          <ac:spMkLst>
            <pc:docMk/>
            <pc:sldMk cId="0" sldId="306"/>
            <ac:spMk id="70659" creationId="{B84213BA-D540-A20A-E3CC-2A721151EF5C}"/>
          </ac:spMkLst>
        </pc:spChg>
      </pc:sldChg>
      <pc:sldChg chg="addSp delSp modSp add mod">
        <pc:chgData name="Bjarne Stroustrup" userId="feda092f62fc381e" providerId="LiveId" clId="{BEDE7387-1D2C-445A-9AD2-95E1B303B3D7}" dt="2024-05-25T15:53:19.062" v="2200" actId="1076"/>
        <pc:sldMkLst>
          <pc:docMk/>
          <pc:sldMk cId="0" sldId="307"/>
        </pc:sldMkLst>
        <pc:spChg chg="mod">
          <ac:chgData name="Bjarne Stroustrup" userId="feda092f62fc381e" providerId="LiveId" clId="{BEDE7387-1D2C-445A-9AD2-95E1B303B3D7}" dt="2024-05-25T15:53:10.415" v="2198" actId="1076"/>
          <ac:spMkLst>
            <pc:docMk/>
            <pc:sldMk cId="0" sldId="307"/>
            <ac:spMk id="71686" creationId="{56C60CC8-663A-89CC-BC43-B6326B6FD9B4}"/>
          </ac:spMkLst>
        </pc:spChg>
        <pc:picChg chg="add mod">
          <ac:chgData name="Bjarne Stroustrup" userId="feda092f62fc381e" providerId="LiveId" clId="{BEDE7387-1D2C-445A-9AD2-95E1B303B3D7}" dt="2024-05-25T15:53:19.062" v="2200" actId="1076"/>
          <ac:picMkLst>
            <pc:docMk/>
            <pc:sldMk cId="0" sldId="307"/>
            <ac:picMk id="4" creationId="{F8DF5608-31AC-20EB-A95B-A96590C874D6}"/>
          </ac:picMkLst>
        </pc:picChg>
        <pc:picChg chg="del">
          <ac:chgData name="Bjarne Stroustrup" userId="feda092f62fc381e" providerId="LiveId" clId="{BEDE7387-1D2C-445A-9AD2-95E1B303B3D7}" dt="2024-05-24T19:11:27.644" v="1762" actId="21"/>
          <ac:picMkLst>
            <pc:docMk/>
            <pc:sldMk cId="0" sldId="307"/>
            <ac:picMk id="8198" creationId="{7F71E58D-7283-4474-6BCF-E5B79C6779D0}"/>
          </ac:picMkLst>
        </pc:picChg>
      </pc:sldChg>
      <pc:sldChg chg="modSp add mod ord">
        <pc:chgData name="Bjarne Stroustrup" userId="feda092f62fc381e" providerId="LiveId" clId="{BEDE7387-1D2C-445A-9AD2-95E1B303B3D7}" dt="2024-05-25T15:54:20.422" v="2240" actId="14100"/>
        <pc:sldMkLst>
          <pc:docMk/>
          <pc:sldMk cId="0" sldId="308"/>
        </pc:sldMkLst>
        <pc:spChg chg="mod">
          <ac:chgData name="Bjarne Stroustrup" userId="feda092f62fc381e" providerId="LiveId" clId="{BEDE7387-1D2C-445A-9AD2-95E1B303B3D7}" dt="2024-05-25T15:54:20.422" v="2240" actId="14100"/>
          <ac:spMkLst>
            <pc:docMk/>
            <pc:sldMk cId="0" sldId="308"/>
            <ac:spMk id="73730" creationId="{76A83558-F488-642C-F145-FE9DA5F0FE83}"/>
          </ac:spMkLst>
        </pc:spChg>
        <pc:spChg chg="mod">
          <ac:chgData name="Bjarne Stroustrup" userId="feda092f62fc381e" providerId="LiveId" clId="{BEDE7387-1D2C-445A-9AD2-95E1B303B3D7}" dt="2024-05-24T16:52:50.295" v="320" actId="255"/>
          <ac:spMkLst>
            <pc:docMk/>
            <pc:sldMk cId="0" sldId="308"/>
            <ac:spMk id="73731" creationId="{30D3AF32-D319-C2EA-195F-A9F905092C13}"/>
          </ac:spMkLst>
        </pc:spChg>
      </pc:sldChg>
      <pc:sldChg chg="modSp add mod">
        <pc:chgData name="Bjarne Stroustrup" userId="feda092f62fc381e" providerId="LiveId" clId="{BEDE7387-1D2C-445A-9AD2-95E1B303B3D7}" dt="2024-05-24T16:54:28.215" v="364" actId="14100"/>
        <pc:sldMkLst>
          <pc:docMk/>
          <pc:sldMk cId="0" sldId="309"/>
        </pc:sldMkLst>
        <pc:spChg chg="mod">
          <ac:chgData name="Bjarne Stroustrup" userId="feda092f62fc381e" providerId="LiveId" clId="{BEDE7387-1D2C-445A-9AD2-95E1B303B3D7}" dt="2024-05-24T15:23:53.555" v="191" actId="1076"/>
          <ac:spMkLst>
            <pc:docMk/>
            <pc:sldMk cId="0" sldId="309"/>
            <ac:spMk id="9222" creationId="{B513871A-AC99-B233-5AAC-5AED39583949}"/>
          </ac:spMkLst>
        </pc:spChg>
        <pc:spChg chg="mod">
          <ac:chgData name="Bjarne Stroustrup" userId="feda092f62fc381e" providerId="LiveId" clId="{BEDE7387-1D2C-445A-9AD2-95E1B303B3D7}" dt="2024-05-24T16:54:24.036" v="363" actId="1076"/>
          <ac:spMkLst>
            <pc:docMk/>
            <pc:sldMk cId="0" sldId="309"/>
            <ac:spMk id="9223" creationId="{55C22BC5-3EB5-0C6B-B2FD-730BD3A24B5A}"/>
          </ac:spMkLst>
        </pc:spChg>
        <pc:spChg chg="mod">
          <ac:chgData name="Bjarne Stroustrup" userId="feda092f62fc381e" providerId="LiveId" clId="{BEDE7387-1D2C-445A-9AD2-95E1B303B3D7}" dt="2024-05-24T15:20:02.330" v="161" actId="207"/>
          <ac:spMkLst>
            <pc:docMk/>
            <pc:sldMk cId="0" sldId="309"/>
            <ac:spMk id="9226" creationId="{A55B0064-7039-19B7-ED7F-BB91748CCA5A}"/>
          </ac:spMkLst>
        </pc:spChg>
        <pc:spChg chg="mod">
          <ac:chgData name="Bjarne Stroustrup" userId="feda092f62fc381e" providerId="LiveId" clId="{BEDE7387-1D2C-445A-9AD2-95E1B303B3D7}" dt="2024-05-24T15:23:59.301" v="192" actId="1076"/>
          <ac:spMkLst>
            <pc:docMk/>
            <pc:sldMk cId="0" sldId="309"/>
            <ac:spMk id="9229" creationId="{0BE47D5A-56F2-7348-74C8-F4B8F161D168}"/>
          </ac:spMkLst>
        </pc:spChg>
        <pc:spChg chg="mod">
          <ac:chgData name="Bjarne Stroustrup" userId="feda092f62fc381e" providerId="LiveId" clId="{BEDE7387-1D2C-445A-9AD2-95E1B303B3D7}" dt="2024-05-24T16:54:19.211" v="362" actId="20577"/>
          <ac:spMkLst>
            <pc:docMk/>
            <pc:sldMk cId="0" sldId="309"/>
            <ac:spMk id="75779" creationId="{68D0CFCC-DD5C-034A-6185-246D9B9AE85F}"/>
          </ac:spMkLst>
        </pc:spChg>
        <pc:cxnChg chg="mod">
          <ac:chgData name="Bjarne Stroustrup" userId="feda092f62fc381e" providerId="LiveId" clId="{BEDE7387-1D2C-445A-9AD2-95E1B303B3D7}" dt="2024-05-24T16:54:28.215" v="364" actId="14100"/>
          <ac:cxnSpMkLst>
            <pc:docMk/>
            <pc:sldMk cId="0" sldId="309"/>
            <ac:cxnSpMk id="9224" creationId="{603E4621-D960-FFF1-A522-D1D742320245}"/>
          </ac:cxnSpMkLst>
        </pc:cxnChg>
        <pc:cxnChg chg="mod">
          <ac:chgData name="Bjarne Stroustrup" userId="feda092f62fc381e" providerId="LiveId" clId="{BEDE7387-1D2C-445A-9AD2-95E1B303B3D7}" dt="2024-05-24T15:23:53.555" v="191" actId="1076"/>
          <ac:cxnSpMkLst>
            <pc:docMk/>
            <pc:sldMk cId="0" sldId="309"/>
            <ac:cxnSpMk id="9225" creationId="{44499FC6-7EA3-F231-876F-D8212CDAF053}"/>
          </ac:cxnSpMkLst>
        </pc:cxnChg>
        <pc:cxnChg chg="mod">
          <ac:chgData name="Bjarne Stroustrup" userId="feda092f62fc381e" providerId="LiveId" clId="{BEDE7387-1D2C-445A-9AD2-95E1B303B3D7}" dt="2024-05-24T15:22:51.545" v="182" actId="14100"/>
          <ac:cxnSpMkLst>
            <pc:docMk/>
            <pc:sldMk cId="0" sldId="309"/>
            <ac:cxnSpMk id="9227" creationId="{B938E30A-B6E4-DDA2-D62A-B3C77DC93BFC}"/>
          </ac:cxnSpMkLst>
        </pc:cxnChg>
        <pc:cxnChg chg="mod">
          <ac:chgData name="Bjarne Stroustrup" userId="feda092f62fc381e" providerId="LiveId" clId="{BEDE7387-1D2C-445A-9AD2-95E1B303B3D7}" dt="2024-05-24T15:24:27.003" v="195" actId="14100"/>
          <ac:cxnSpMkLst>
            <pc:docMk/>
            <pc:sldMk cId="0" sldId="309"/>
            <ac:cxnSpMk id="9228" creationId="{69C72D64-D4A4-39FD-9B6F-BE8091630387}"/>
          </ac:cxnSpMkLst>
        </pc:cxnChg>
      </pc:sldChg>
      <pc:sldChg chg="addSp delSp modSp add mod">
        <pc:chgData name="Bjarne Stroustrup" userId="feda092f62fc381e" providerId="LiveId" clId="{BEDE7387-1D2C-445A-9AD2-95E1B303B3D7}" dt="2024-05-24T19:33:34.671" v="1835" actId="1076"/>
        <pc:sldMkLst>
          <pc:docMk/>
          <pc:sldMk cId="0" sldId="310"/>
        </pc:sldMkLst>
        <pc:spChg chg="mod">
          <ac:chgData name="Bjarne Stroustrup" userId="feda092f62fc381e" providerId="LiveId" clId="{BEDE7387-1D2C-445A-9AD2-95E1B303B3D7}" dt="2024-05-24T15:26:54.492" v="241" actId="15"/>
          <ac:spMkLst>
            <pc:docMk/>
            <pc:sldMk cId="0" sldId="310"/>
            <ac:spMk id="76803" creationId="{258E048F-CE52-BB31-0E71-14F036C9D893}"/>
          </ac:spMkLst>
        </pc:spChg>
        <pc:picChg chg="add del mod">
          <ac:chgData name="Bjarne Stroustrup" userId="feda092f62fc381e" providerId="LiveId" clId="{BEDE7387-1D2C-445A-9AD2-95E1B303B3D7}" dt="2024-05-24T19:12:34.574" v="1773" actId="21"/>
          <ac:picMkLst>
            <pc:docMk/>
            <pc:sldMk cId="0" sldId="310"/>
            <ac:picMk id="4" creationId="{4F53C70D-1B61-F263-8A27-D803F58921E9}"/>
          </ac:picMkLst>
        </pc:picChg>
        <pc:picChg chg="add del mod">
          <ac:chgData name="Bjarne Stroustrup" userId="feda092f62fc381e" providerId="LiveId" clId="{BEDE7387-1D2C-445A-9AD2-95E1B303B3D7}" dt="2024-05-24T19:33:09.421" v="1830" actId="21"/>
          <ac:picMkLst>
            <pc:docMk/>
            <pc:sldMk cId="0" sldId="310"/>
            <ac:picMk id="8" creationId="{9DD640A7-638D-B482-B13F-68A2FE082450}"/>
          </ac:picMkLst>
        </pc:picChg>
        <pc:picChg chg="add mod">
          <ac:chgData name="Bjarne Stroustrup" userId="feda092f62fc381e" providerId="LiveId" clId="{BEDE7387-1D2C-445A-9AD2-95E1B303B3D7}" dt="2024-05-24T19:33:34.671" v="1835" actId="1076"/>
          <ac:picMkLst>
            <pc:docMk/>
            <pc:sldMk cId="0" sldId="310"/>
            <ac:picMk id="10" creationId="{7F3AD6C4-AC6D-7002-D666-A92B4F40291C}"/>
          </ac:picMkLst>
        </pc:picChg>
        <pc:picChg chg="del">
          <ac:chgData name="Bjarne Stroustrup" userId="feda092f62fc381e" providerId="LiveId" clId="{BEDE7387-1D2C-445A-9AD2-95E1B303B3D7}" dt="2024-05-24T19:12:01.519" v="1767" actId="21"/>
          <ac:picMkLst>
            <pc:docMk/>
            <pc:sldMk cId="0" sldId="310"/>
            <ac:picMk id="11270" creationId="{A5A70043-E712-6E08-FBEE-51E76271DAA9}"/>
          </ac:picMkLst>
        </pc:picChg>
      </pc:sldChg>
      <pc:sldChg chg="modSp add mod">
        <pc:chgData name="Bjarne Stroustrup" userId="feda092f62fc381e" providerId="LiveId" clId="{BEDE7387-1D2C-445A-9AD2-95E1B303B3D7}" dt="2024-05-24T17:11:39.391" v="556" actId="20577"/>
        <pc:sldMkLst>
          <pc:docMk/>
          <pc:sldMk cId="0" sldId="311"/>
        </pc:sldMkLst>
        <pc:spChg chg="mod">
          <ac:chgData name="Bjarne Stroustrup" userId="feda092f62fc381e" providerId="LiveId" clId="{BEDE7387-1D2C-445A-9AD2-95E1B303B3D7}" dt="2024-05-24T17:08:08.360" v="453" actId="1076"/>
          <ac:spMkLst>
            <pc:docMk/>
            <pc:sldMk cId="0" sldId="311"/>
            <ac:spMk id="77826" creationId="{E9C8CAA1-00C2-9237-2EFC-5B93D892A3ED}"/>
          </ac:spMkLst>
        </pc:spChg>
        <pc:spChg chg="mod">
          <ac:chgData name="Bjarne Stroustrup" userId="feda092f62fc381e" providerId="LiveId" clId="{BEDE7387-1D2C-445A-9AD2-95E1B303B3D7}" dt="2024-05-24T17:11:39.391" v="556" actId="20577"/>
          <ac:spMkLst>
            <pc:docMk/>
            <pc:sldMk cId="0" sldId="311"/>
            <ac:spMk id="77827" creationId="{9A621F50-CDC6-65BD-141C-B03045AE8E44}"/>
          </ac:spMkLst>
        </pc:spChg>
      </pc:sldChg>
      <pc:sldChg chg="addSp delSp modSp add mod">
        <pc:chgData name="Bjarne Stroustrup" userId="feda092f62fc381e" providerId="LiveId" clId="{BEDE7387-1D2C-445A-9AD2-95E1B303B3D7}" dt="2024-05-24T19:34:04.976" v="1837" actId="1076"/>
        <pc:sldMkLst>
          <pc:docMk/>
          <pc:sldMk cId="0" sldId="313"/>
        </pc:sldMkLst>
        <pc:spChg chg="mod">
          <ac:chgData name="Bjarne Stroustrup" userId="feda092f62fc381e" providerId="LiveId" clId="{BEDE7387-1D2C-445A-9AD2-95E1B303B3D7}" dt="2024-05-24T15:27:08.016" v="244" actId="14100"/>
          <ac:spMkLst>
            <pc:docMk/>
            <pc:sldMk cId="0" sldId="313"/>
            <ac:spMk id="79877" creationId="{DF21D77D-87FB-ED59-8FA0-EB3E9EF9C160}"/>
          </ac:spMkLst>
        </pc:spChg>
        <pc:picChg chg="add del mod">
          <ac:chgData name="Bjarne Stroustrup" userId="feda092f62fc381e" providerId="LiveId" clId="{BEDE7387-1D2C-445A-9AD2-95E1B303B3D7}" dt="2024-05-24T19:13:42.064" v="1781" actId="21"/>
          <ac:picMkLst>
            <pc:docMk/>
            <pc:sldMk cId="0" sldId="313"/>
            <ac:picMk id="4" creationId="{5ED1D167-CFEE-C90B-0EFC-885A055BFE84}"/>
          </ac:picMkLst>
        </pc:picChg>
        <pc:picChg chg="add mod">
          <ac:chgData name="Bjarne Stroustrup" userId="feda092f62fc381e" providerId="LiveId" clId="{BEDE7387-1D2C-445A-9AD2-95E1B303B3D7}" dt="2024-05-24T19:34:04.976" v="1837" actId="1076"/>
          <ac:picMkLst>
            <pc:docMk/>
            <pc:sldMk cId="0" sldId="313"/>
            <ac:picMk id="8" creationId="{67863819-821B-16CF-45B3-854E5B00AC31}"/>
          </ac:picMkLst>
        </pc:picChg>
        <pc:picChg chg="del">
          <ac:chgData name="Bjarne Stroustrup" userId="feda092f62fc381e" providerId="LiveId" clId="{BEDE7387-1D2C-445A-9AD2-95E1B303B3D7}" dt="2024-05-24T19:13:09.313" v="1777" actId="21"/>
          <ac:picMkLst>
            <pc:docMk/>
            <pc:sldMk cId="0" sldId="313"/>
            <ac:picMk id="13318" creationId="{CB1DD0A9-5E48-E760-3513-4DF1D5CFE129}"/>
          </ac:picMkLst>
        </pc:picChg>
      </pc:sldChg>
      <pc:sldChg chg="addSp delSp modSp add mod">
        <pc:chgData name="Bjarne Stroustrup" userId="feda092f62fc381e" providerId="LiveId" clId="{BEDE7387-1D2C-445A-9AD2-95E1B303B3D7}" dt="2024-05-24T19:33:54.795" v="1836" actId="1076"/>
        <pc:sldMkLst>
          <pc:docMk/>
          <pc:sldMk cId="0" sldId="314"/>
        </pc:sldMkLst>
        <pc:spChg chg="mod">
          <ac:chgData name="Bjarne Stroustrup" userId="feda092f62fc381e" providerId="LiveId" clId="{BEDE7387-1D2C-445A-9AD2-95E1B303B3D7}" dt="2024-05-24T16:57:13.772" v="375" actId="20577"/>
          <ac:spMkLst>
            <pc:docMk/>
            <pc:sldMk cId="0" sldId="314"/>
            <ac:spMk id="80903" creationId="{05E112CC-00AC-BF34-EC20-44A6A9FF1380}"/>
          </ac:spMkLst>
        </pc:spChg>
        <pc:picChg chg="add mod">
          <ac:chgData name="Bjarne Stroustrup" userId="feda092f62fc381e" providerId="LiveId" clId="{BEDE7387-1D2C-445A-9AD2-95E1B303B3D7}" dt="2024-05-24T19:33:54.795" v="1836" actId="1076"/>
          <ac:picMkLst>
            <pc:docMk/>
            <pc:sldMk cId="0" sldId="314"/>
            <ac:picMk id="4" creationId="{CA574B4F-19DD-6FED-BEA8-84C8A19D6841}"/>
          </ac:picMkLst>
        </pc:picChg>
        <pc:picChg chg="del">
          <ac:chgData name="Bjarne Stroustrup" userId="feda092f62fc381e" providerId="LiveId" clId="{BEDE7387-1D2C-445A-9AD2-95E1B303B3D7}" dt="2024-05-24T19:12:13.626" v="1768" actId="21"/>
          <ac:picMkLst>
            <pc:docMk/>
            <pc:sldMk cId="0" sldId="314"/>
            <ac:picMk id="12294" creationId="{DE26DD85-0BCD-C4B9-7B2D-680135037B8E}"/>
          </ac:picMkLst>
        </pc:picChg>
      </pc:sldChg>
      <pc:sldChg chg="modSp add mod modNotesTx">
        <pc:chgData name="Bjarne Stroustrup" userId="feda092f62fc381e" providerId="LiveId" clId="{BEDE7387-1D2C-445A-9AD2-95E1B303B3D7}" dt="2024-05-25T01:20:21.648" v="2119" actId="20577"/>
        <pc:sldMkLst>
          <pc:docMk/>
          <pc:sldMk cId="0" sldId="315"/>
        </pc:sldMkLst>
        <pc:spChg chg="mod">
          <ac:chgData name="Bjarne Stroustrup" userId="feda092f62fc381e" providerId="LiveId" clId="{BEDE7387-1D2C-445A-9AD2-95E1B303B3D7}" dt="2024-05-25T01:20:21.648" v="2119" actId="20577"/>
          <ac:spMkLst>
            <pc:docMk/>
            <pc:sldMk cId="0" sldId="315"/>
            <ac:spMk id="88067" creationId="{9BF8AFA5-9A41-36A9-EEBE-0B0C2876B41C}"/>
          </ac:spMkLst>
        </pc:spChg>
      </pc:sldChg>
      <pc:sldChg chg="delSp modSp add mod">
        <pc:chgData name="Bjarne Stroustrup" userId="feda092f62fc381e" providerId="LiveId" clId="{BEDE7387-1D2C-445A-9AD2-95E1B303B3D7}" dt="2024-05-25T01:20:35.281" v="2120" actId="20577"/>
        <pc:sldMkLst>
          <pc:docMk/>
          <pc:sldMk cId="0" sldId="316"/>
        </pc:sldMkLst>
        <pc:spChg chg="del">
          <ac:chgData name="Bjarne Stroustrup" userId="feda092f62fc381e" providerId="LiveId" clId="{BEDE7387-1D2C-445A-9AD2-95E1B303B3D7}" dt="2024-05-24T18:32:12.271" v="1437" actId="21"/>
          <ac:spMkLst>
            <pc:docMk/>
            <pc:sldMk cId="0" sldId="316"/>
            <ac:spMk id="89090" creationId="{E876B1A4-3BFE-6132-1F00-673A60E5F877}"/>
          </ac:spMkLst>
        </pc:spChg>
        <pc:spChg chg="mod">
          <ac:chgData name="Bjarne Stroustrup" userId="feda092f62fc381e" providerId="LiveId" clId="{BEDE7387-1D2C-445A-9AD2-95E1B303B3D7}" dt="2024-05-25T01:20:35.281" v="2120" actId="20577"/>
          <ac:spMkLst>
            <pc:docMk/>
            <pc:sldMk cId="0" sldId="316"/>
            <ac:spMk id="89091" creationId="{313E9719-4883-E5F2-A52F-11A5CB95D544}"/>
          </ac:spMkLst>
        </pc:spChg>
      </pc:sldChg>
      <pc:sldChg chg="modSp add mod">
        <pc:chgData name="Bjarne Stroustrup" userId="feda092f62fc381e" providerId="LiveId" clId="{BEDE7387-1D2C-445A-9AD2-95E1B303B3D7}" dt="2024-05-24T18:47:15.448" v="1628" actId="403"/>
        <pc:sldMkLst>
          <pc:docMk/>
          <pc:sldMk cId="0" sldId="317"/>
        </pc:sldMkLst>
        <pc:spChg chg="mod">
          <ac:chgData name="Bjarne Stroustrup" userId="feda092f62fc381e" providerId="LiveId" clId="{BEDE7387-1D2C-445A-9AD2-95E1B303B3D7}" dt="2024-05-24T18:47:15.448" v="1628" actId="403"/>
          <ac:spMkLst>
            <pc:docMk/>
            <pc:sldMk cId="0" sldId="317"/>
            <ac:spMk id="90115" creationId="{A7C147EB-4AA1-C173-87DB-BFD4258C3EDE}"/>
          </ac:spMkLst>
        </pc:spChg>
      </pc:sldChg>
      <pc:sldChg chg="addSp delSp modSp add mod">
        <pc:chgData name="Bjarne Stroustrup" userId="feda092f62fc381e" providerId="LiveId" clId="{BEDE7387-1D2C-445A-9AD2-95E1B303B3D7}" dt="2024-05-25T15:55:16.045" v="2243" actId="404"/>
        <pc:sldMkLst>
          <pc:docMk/>
          <pc:sldMk cId="0" sldId="318"/>
        </pc:sldMkLst>
        <pc:spChg chg="mod">
          <ac:chgData name="Bjarne Stroustrup" userId="feda092f62fc381e" providerId="LiveId" clId="{BEDE7387-1D2C-445A-9AD2-95E1B303B3D7}" dt="2024-05-25T15:55:16.045" v="2243" actId="404"/>
          <ac:spMkLst>
            <pc:docMk/>
            <pc:sldMk cId="0" sldId="318"/>
            <ac:spMk id="91138" creationId="{692956C4-3B5C-117F-1D75-545F53494AC8}"/>
          </ac:spMkLst>
        </pc:spChg>
        <pc:spChg chg="mod">
          <ac:chgData name="Bjarne Stroustrup" userId="feda092f62fc381e" providerId="LiveId" clId="{BEDE7387-1D2C-445A-9AD2-95E1B303B3D7}" dt="2024-05-24T15:27:12.785" v="245" actId="14100"/>
          <ac:spMkLst>
            <pc:docMk/>
            <pc:sldMk cId="0" sldId="318"/>
            <ac:spMk id="91140" creationId="{CA9F7358-678F-0882-0E41-5934420E966C}"/>
          </ac:spMkLst>
        </pc:spChg>
        <pc:picChg chg="add mod">
          <ac:chgData name="Bjarne Stroustrup" userId="feda092f62fc381e" providerId="LiveId" clId="{BEDE7387-1D2C-445A-9AD2-95E1B303B3D7}" dt="2024-05-24T19:34:08.844" v="1838" actId="1076"/>
          <ac:picMkLst>
            <pc:docMk/>
            <pc:sldMk cId="0" sldId="318"/>
            <ac:picMk id="4" creationId="{E734E831-058D-D67A-E8FA-0696B99FFAB6}"/>
          </ac:picMkLst>
        </pc:picChg>
        <pc:picChg chg="del mod">
          <ac:chgData name="Bjarne Stroustrup" userId="feda092f62fc381e" providerId="LiveId" clId="{BEDE7387-1D2C-445A-9AD2-95E1B303B3D7}" dt="2024-05-24T19:21:10.888" v="1787" actId="21"/>
          <ac:picMkLst>
            <pc:docMk/>
            <pc:sldMk cId="0" sldId="318"/>
            <ac:picMk id="14342" creationId="{BA672412-92CD-A526-AC7A-D85DB4E3DBB0}"/>
          </ac:picMkLst>
        </pc:picChg>
      </pc:sldChg>
      <pc:sldChg chg="modSp add mod">
        <pc:chgData name="Bjarne Stroustrup" userId="feda092f62fc381e" providerId="LiveId" clId="{BEDE7387-1D2C-445A-9AD2-95E1B303B3D7}" dt="2024-05-24T17:36:32.948" v="820" actId="20577"/>
        <pc:sldMkLst>
          <pc:docMk/>
          <pc:sldMk cId="0" sldId="319"/>
        </pc:sldMkLst>
        <pc:spChg chg="mod">
          <ac:chgData name="Bjarne Stroustrup" userId="feda092f62fc381e" providerId="LiveId" clId="{BEDE7387-1D2C-445A-9AD2-95E1B303B3D7}" dt="2024-05-24T17:36:32.948" v="820" actId="20577"/>
          <ac:spMkLst>
            <pc:docMk/>
            <pc:sldMk cId="0" sldId="319"/>
            <ac:spMk id="92163" creationId="{E0E7D6F1-5084-CC00-EDA6-20D5E1E3F1DE}"/>
          </ac:spMkLst>
        </pc:spChg>
      </pc:sldChg>
      <pc:sldChg chg="addSp delSp modSp add mod">
        <pc:chgData name="Bjarne Stroustrup" userId="feda092f62fc381e" providerId="LiveId" clId="{BEDE7387-1D2C-445A-9AD2-95E1B303B3D7}" dt="2024-05-24T19:21:30.322" v="1791" actId="962"/>
        <pc:sldMkLst>
          <pc:docMk/>
          <pc:sldMk cId="0" sldId="320"/>
        </pc:sldMkLst>
        <pc:picChg chg="add mod">
          <ac:chgData name="Bjarne Stroustrup" userId="feda092f62fc381e" providerId="LiveId" clId="{BEDE7387-1D2C-445A-9AD2-95E1B303B3D7}" dt="2024-05-24T19:21:30.322" v="1791" actId="962"/>
          <ac:picMkLst>
            <pc:docMk/>
            <pc:sldMk cId="0" sldId="320"/>
            <ac:picMk id="6" creationId="{DF564E3D-5F38-2D67-229A-C467D5E7ED65}"/>
          </ac:picMkLst>
        </pc:picChg>
        <pc:picChg chg="del">
          <ac:chgData name="Bjarne Stroustrup" userId="feda092f62fc381e" providerId="LiveId" clId="{BEDE7387-1D2C-445A-9AD2-95E1B303B3D7}" dt="2024-05-24T19:21:21.904" v="1788" actId="21"/>
          <ac:picMkLst>
            <pc:docMk/>
            <pc:sldMk cId="0" sldId="320"/>
            <ac:picMk id="21509" creationId="{9DDCD9C5-E050-3796-D1CC-5D87FB113AFA}"/>
          </ac:picMkLst>
        </pc:picChg>
      </pc:sldChg>
      <pc:sldChg chg="modSp add mod">
        <pc:chgData name="Bjarne Stroustrup" userId="feda092f62fc381e" providerId="LiveId" clId="{BEDE7387-1D2C-445A-9AD2-95E1B303B3D7}" dt="2024-05-24T18:11:22.592" v="1303" actId="20577"/>
        <pc:sldMkLst>
          <pc:docMk/>
          <pc:sldMk cId="0" sldId="327"/>
        </pc:sldMkLst>
        <pc:spChg chg="mod">
          <ac:chgData name="Bjarne Stroustrup" userId="feda092f62fc381e" providerId="LiveId" clId="{BEDE7387-1D2C-445A-9AD2-95E1B303B3D7}" dt="2024-05-24T18:11:22.592" v="1303" actId="20577"/>
          <ac:spMkLst>
            <pc:docMk/>
            <pc:sldMk cId="0" sldId="327"/>
            <ac:spMk id="103427" creationId="{73E723C4-2787-933C-7EC0-A12225AA6648}"/>
          </ac:spMkLst>
        </pc:spChg>
      </pc:sldChg>
      <pc:sldChg chg="addSp delSp modSp add mod">
        <pc:chgData name="Bjarne Stroustrup" userId="feda092f62fc381e" providerId="LiveId" clId="{BEDE7387-1D2C-445A-9AD2-95E1B303B3D7}" dt="2024-05-25T01:24:19.205" v="2191" actId="1076"/>
        <pc:sldMkLst>
          <pc:docMk/>
          <pc:sldMk cId="0" sldId="328"/>
        </pc:sldMkLst>
        <pc:spChg chg="mod">
          <ac:chgData name="Bjarne Stroustrup" userId="feda092f62fc381e" providerId="LiveId" clId="{BEDE7387-1D2C-445A-9AD2-95E1B303B3D7}" dt="2024-05-25T01:22:13.412" v="2186" actId="20577"/>
          <ac:spMkLst>
            <pc:docMk/>
            <pc:sldMk cId="0" sldId="328"/>
            <ac:spMk id="104451" creationId="{27999FBE-C520-B272-C3BE-8DEC5C26631C}"/>
          </ac:spMkLst>
        </pc:spChg>
        <pc:picChg chg="add mod">
          <ac:chgData name="Bjarne Stroustrup" userId="feda092f62fc381e" providerId="LiveId" clId="{BEDE7387-1D2C-445A-9AD2-95E1B303B3D7}" dt="2024-05-25T01:24:19.205" v="2191" actId="1076"/>
          <ac:picMkLst>
            <pc:docMk/>
            <pc:sldMk cId="0" sldId="328"/>
            <ac:picMk id="4" creationId="{3E09C275-F9E8-FDA1-EE45-A547486CE949}"/>
          </ac:picMkLst>
        </pc:picChg>
        <pc:picChg chg="del">
          <ac:chgData name="Bjarne Stroustrup" userId="feda092f62fc381e" providerId="LiveId" clId="{BEDE7387-1D2C-445A-9AD2-95E1B303B3D7}" dt="2024-05-25T01:24:09.959" v="2190" actId="21"/>
          <ac:picMkLst>
            <pc:docMk/>
            <pc:sldMk cId="0" sldId="328"/>
            <ac:picMk id="50182" creationId="{E95F5485-1636-BFE6-0F4B-E5D59D1B7C36}"/>
          </ac:picMkLst>
        </pc:picChg>
      </pc:sldChg>
      <pc:sldChg chg="addSp delSp modSp add mod">
        <pc:chgData name="Bjarne Stroustrup" userId="feda092f62fc381e" providerId="LiveId" clId="{BEDE7387-1D2C-445A-9AD2-95E1B303B3D7}" dt="2024-05-24T19:24:11.519" v="1820" actId="20577"/>
        <pc:sldMkLst>
          <pc:docMk/>
          <pc:sldMk cId="0" sldId="329"/>
        </pc:sldMkLst>
        <pc:spChg chg="add mod">
          <ac:chgData name="Bjarne Stroustrup" userId="feda092f62fc381e" providerId="LiveId" clId="{BEDE7387-1D2C-445A-9AD2-95E1B303B3D7}" dt="2024-05-24T19:24:03.026" v="1819" actId="21"/>
          <ac:spMkLst>
            <pc:docMk/>
            <pc:sldMk cId="0" sldId="329"/>
            <ac:spMk id="8" creationId="{ECC3E47A-E5DD-4002-B1E1-DBC4F77BBDB9}"/>
          </ac:spMkLst>
        </pc:spChg>
        <pc:spChg chg="mod">
          <ac:chgData name="Bjarne Stroustrup" userId="feda092f62fc381e" providerId="LiveId" clId="{BEDE7387-1D2C-445A-9AD2-95E1B303B3D7}" dt="2024-05-24T19:24:11.519" v="1820" actId="20577"/>
          <ac:spMkLst>
            <pc:docMk/>
            <pc:sldMk cId="0" sldId="329"/>
            <ac:spMk id="105474" creationId="{0C752985-6035-82AB-514F-B4F3D3BB5AC5}"/>
          </ac:spMkLst>
        </pc:spChg>
        <pc:graphicFrameChg chg="del">
          <ac:chgData name="Bjarne Stroustrup" userId="feda092f62fc381e" providerId="LiveId" clId="{BEDE7387-1D2C-445A-9AD2-95E1B303B3D7}" dt="2024-05-24T19:24:03.026" v="1819" actId="21"/>
          <ac:graphicFrameMkLst>
            <pc:docMk/>
            <pc:sldMk cId="0" sldId="329"/>
            <ac:graphicFrameMk id="32771" creationId="{8FA549D7-9318-6D21-44C9-D0A74687257F}"/>
          </ac:graphicFrameMkLst>
        </pc:graphicFrameChg>
        <pc:picChg chg="add mod">
          <ac:chgData name="Bjarne Stroustrup" userId="feda092f62fc381e" providerId="LiveId" clId="{BEDE7387-1D2C-445A-9AD2-95E1B303B3D7}" dt="2024-05-24T19:21:53.110" v="1794" actId="962"/>
          <ac:picMkLst>
            <pc:docMk/>
            <pc:sldMk cId="0" sldId="329"/>
            <ac:picMk id="6" creationId="{911A6B1B-D500-3859-A508-B5AD8CA4F660}"/>
          </ac:picMkLst>
        </pc:picChg>
      </pc:sldChg>
      <pc:sldChg chg="addSp delSp modSp add mod">
        <pc:chgData name="Bjarne Stroustrup" userId="feda092f62fc381e" providerId="LiveId" clId="{BEDE7387-1D2C-445A-9AD2-95E1B303B3D7}" dt="2024-05-24T19:24:18.126" v="1821" actId="20577"/>
        <pc:sldMkLst>
          <pc:docMk/>
          <pc:sldMk cId="0" sldId="330"/>
        </pc:sldMkLst>
        <pc:spChg chg="add mod">
          <ac:chgData name="Bjarne Stroustrup" userId="feda092f62fc381e" providerId="LiveId" clId="{BEDE7387-1D2C-445A-9AD2-95E1B303B3D7}" dt="2024-05-24T19:23:56.825" v="1818" actId="21"/>
          <ac:spMkLst>
            <pc:docMk/>
            <pc:sldMk cId="0" sldId="330"/>
            <ac:spMk id="8" creationId="{B963B3B6-A8A8-4980-3ACA-60AB99E666FA}"/>
          </ac:spMkLst>
        </pc:spChg>
        <pc:spChg chg="mod">
          <ac:chgData name="Bjarne Stroustrup" userId="feda092f62fc381e" providerId="LiveId" clId="{BEDE7387-1D2C-445A-9AD2-95E1B303B3D7}" dt="2024-05-24T19:24:18.126" v="1821" actId="20577"/>
          <ac:spMkLst>
            <pc:docMk/>
            <pc:sldMk cId="0" sldId="330"/>
            <ac:spMk id="106498" creationId="{9710A19E-1FD6-584C-558D-21AABCC45D1F}"/>
          </ac:spMkLst>
        </pc:spChg>
        <pc:graphicFrameChg chg="del mod">
          <ac:chgData name="Bjarne Stroustrup" userId="feda092f62fc381e" providerId="LiveId" clId="{BEDE7387-1D2C-445A-9AD2-95E1B303B3D7}" dt="2024-05-24T19:23:56.825" v="1818" actId="21"/>
          <ac:graphicFrameMkLst>
            <pc:docMk/>
            <pc:sldMk cId="0" sldId="330"/>
            <ac:graphicFrameMk id="33795" creationId="{92C1A418-7DD0-A4C6-5341-8A6E05F7A716}"/>
          </ac:graphicFrameMkLst>
        </pc:graphicFrameChg>
        <pc:picChg chg="add mod">
          <ac:chgData name="Bjarne Stroustrup" userId="feda092f62fc381e" providerId="LiveId" clId="{BEDE7387-1D2C-445A-9AD2-95E1B303B3D7}" dt="2024-05-24T19:21:59.103" v="1797" actId="962"/>
          <ac:picMkLst>
            <pc:docMk/>
            <pc:sldMk cId="0" sldId="330"/>
            <ac:picMk id="6" creationId="{94BAFB53-6B07-D7C1-9F2F-7AA1B0139EAF}"/>
          </ac:picMkLst>
        </pc:picChg>
      </pc:sldChg>
      <pc:sldChg chg="addSp delSp modSp add mod">
        <pc:chgData name="Bjarne Stroustrup" userId="feda092f62fc381e" providerId="LiveId" clId="{BEDE7387-1D2C-445A-9AD2-95E1B303B3D7}" dt="2024-05-24T19:24:51.170" v="1826" actId="21"/>
        <pc:sldMkLst>
          <pc:docMk/>
          <pc:sldMk cId="0" sldId="331"/>
        </pc:sldMkLst>
        <pc:spChg chg="add del mod">
          <ac:chgData name="Bjarne Stroustrup" userId="feda092f62fc381e" providerId="LiveId" clId="{BEDE7387-1D2C-445A-9AD2-95E1B303B3D7}" dt="2024-05-24T19:24:41.397" v="1823"/>
          <ac:spMkLst>
            <pc:docMk/>
            <pc:sldMk cId="0" sldId="331"/>
            <ac:spMk id="8" creationId="{B3B8CE1D-FEEB-A72E-EA81-C7BAE35C3243}"/>
          </ac:spMkLst>
        </pc:spChg>
        <pc:spChg chg="add mod">
          <ac:chgData name="Bjarne Stroustrup" userId="feda092f62fc381e" providerId="LiveId" clId="{BEDE7387-1D2C-445A-9AD2-95E1B303B3D7}" dt="2024-05-24T19:24:51.170" v="1826" actId="21"/>
          <ac:spMkLst>
            <pc:docMk/>
            <pc:sldMk cId="0" sldId="331"/>
            <ac:spMk id="11" creationId="{47B1A764-E088-FA94-DC45-062BF81CAAA4}"/>
          </ac:spMkLst>
        </pc:spChg>
        <pc:spChg chg="mod">
          <ac:chgData name="Bjarne Stroustrup" userId="feda092f62fc381e" providerId="LiveId" clId="{BEDE7387-1D2C-445A-9AD2-95E1B303B3D7}" dt="2024-05-24T19:24:22" v="1822" actId="20577"/>
          <ac:spMkLst>
            <pc:docMk/>
            <pc:sldMk cId="0" sldId="331"/>
            <ac:spMk id="107522" creationId="{B4EB6442-D6E0-103A-1F41-5C71CF8696C2}"/>
          </ac:spMkLst>
        </pc:spChg>
        <pc:graphicFrameChg chg="del">
          <ac:chgData name="Bjarne Stroustrup" userId="feda092f62fc381e" providerId="LiveId" clId="{BEDE7387-1D2C-445A-9AD2-95E1B303B3D7}" dt="2024-05-24T19:23:50.770" v="1816" actId="21"/>
          <ac:graphicFrameMkLst>
            <pc:docMk/>
            <pc:sldMk cId="0" sldId="331"/>
            <ac:graphicFrameMk id="34819" creationId="{6E7A97EA-16ED-FD9E-C5C0-C460786BE2A3}"/>
          </ac:graphicFrameMkLst>
        </pc:graphicFrameChg>
        <pc:picChg chg="add mod">
          <ac:chgData name="Bjarne Stroustrup" userId="feda092f62fc381e" providerId="LiveId" clId="{BEDE7387-1D2C-445A-9AD2-95E1B303B3D7}" dt="2024-05-24T19:22:05.070" v="1800" actId="962"/>
          <ac:picMkLst>
            <pc:docMk/>
            <pc:sldMk cId="0" sldId="331"/>
            <ac:picMk id="6" creationId="{5A5AE081-59BB-21DB-33D4-4EE767D10AFC}"/>
          </ac:picMkLst>
        </pc:picChg>
        <pc:picChg chg="add del mod">
          <ac:chgData name="Bjarne Stroustrup" userId="feda092f62fc381e" providerId="LiveId" clId="{BEDE7387-1D2C-445A-9AD2-95E1B303B3D7}" dt="2024-05-24T19:24:51.170" v="1826" actId="21"/>
          <ac:picMkLst>
            <pc:docMk/>
            <pc:sldMk cId="0" sldId="331"/>
            <ac:picMk id="10" creationId="{A1D8E95A-B9C6-9D9C-0AD6-ADC539BF0E19}"/>
          </ac:picMkLst>
        </pc:picChg>
      </pc:sldChg>
      <pc:sldChg chg="addSp delSp modSp add mod">
        <pc:chgData name="Bjarne Stroustrup" userId="feda092f62fc381e" providerId="LiveId" clId="{BEDE7387-1D2C-445A-9AD2-95E1B303B3D7}" dt="2024-05-25T01:14:02.739" v="1950" actId="20577"/>
        <pc:sldMkLst>
          <pc:docMk/>
          <pc:sldMk cId="0" sldId="332"/>
        </pc:sldMkLst>
        <pc:spChg chg="add mod">
          <ac:chgData name="Bjarne Stroustrup" userId="feda092f62fc381e" providerId="LiveId" clId="{BEDE7387-1D2C-445A-9AD2-95E1B303B3D7}" dt="2024-05-24T19:23:44.262" v="1815" actId="21"/>
          <ac:spMkLst>
            <pc:docMk/>
            <pc:sldMk cId="0" sldId="332"/>
            <ac:spMk id="8" creationId="{4CE6428C-D60C-D3A5-0501-C185EC547E0D}"/>
          </ac:spMkLst>
        </pc:spChg>
        <pc:spChg chg="mod">
          <ac:chgData name="Bjarne Stroustrup" userId="feda092f62fc381e" providerId="LiveId" clId="{BEDE7387-1D2C-445A-9AD2-95E1B303B3D7}" dt="2024-05-25T01:14:02.739" v="1950" actId="20577"/>
          <ac:spMkLst>
            <pc:docMk/>
            <pc:sldMk cId="0" sldId="332"/>
            <ac:spMk id="108546" creationId="{C47191CE-099A-D5A6-8EF2-908D10716C7E}"/>
          </ac:spMkLst>
        </pc:spChg>
        <pc:graphicFrameChg chg="del mod">
          <ac:chgData name="Bjarne Stroustrup" userId="feda092f62fc381e" providerId="LiveId" clId="{BEDE7387-1D2C-445A-9AD2-95E1B303B3D7}" dt="2024-05-24T19:23:44.262" v="1815" actId="21"/>
          <ac:graphicFrameMkLst>
            <pc:docMk/>
            <pc:sldMk cId="0" sldId="332"/>
            <ac:graphicFrameMk id="35843" creationId="{D4F7691C-A8F2-FFDE-AA2E-EE163F590D82}"/>
          </ac:graphicFrameMkLst>
        </pc:graphicFrameChg>
        <pc:picChg chg="add mod">
          <ac:chgData name="Bjarne Stroustrup" userId="feda092f62fc381e" providerId="LiveId" clId="{BEDE7387-1D2C-445A-9AD2-95E1B303B3D7}" dt="2024-05-24T19:22:10.433" v="1803" actId="962"/>
          <ac:picMkLst>
            <pc:docMk/>
            <pc:sldMk cId="0" sldId="332"/>
            <ac:picMk id="6" creationId="{8EF2D232-3F42-AC32-EF4F-76E4BED9A434}"/>
          </ac:picMkLst>
        </pc:picChg>
      </pc:sldChg>
      <pc:sldChg chg="addSp delSp modSp add mod">
        <pc:chgData name="Bjarne Stroustrup" userId="feda092f62fc381e" providerId="LiveId" clId="{BEDE7387-1D2C-445A-9AD2-95E1B303B3D7}" dt="2024-05-25T01:15:30.559" v="1965" actId="21"/>
        <pc:sldMkLst>
          <pc:docMk/>
          <pc:sldMk cId="0" sldId="333"/>
        </pc:sldMkLst>
        <pc:spChg chg="add mod">
          <ac:chgData name="Bjarne Stroustrup" userId="feda092f62fc381e" providerId="LiveId" clId="{BEDE7387-1D2C-445A-9AD2-95E1B303B3D7}" dt="2024-05-25T01:15:30.559" v="1965" actId="21"/>
          <ac:spMkLst>
            <pc:docMk/>
            <pc:sldMk cId="0" sldId="333"/>
            <ac:spMk id="8" creationId="{8E74B491-0C77-9082-CA43-6E9500076F10}"/>
          </ac:spMkLst>
        </pc:spChg>
        <pc:spChg chg="mod">
          <ac:chgData name="Bjarne Stroustrup" userId="feda092f62fc381e" providerId="LiveId" clId="{BEDE7387-1D2C-445A-9AD2-95E1B303B3D7}" dt="2024-05-25T01:14:06.471" v="1951" actId="20577"/>
          <ac:spMkLst>
            <pc:docMk/>
            <pc:sldMk cId="0" sldId="333"/>
            <ac:spMk id="109570" creationId="{FF1CEA1B-F0F6-3DC5-7DE8-644D709C3A10}"/>
          </ac:spMkLst>
        </pc:spChg>
        <pc:graphicFrameChg chg="del">
          <ac:chgData name="Bjarne Stroustrup" userId="feda092f62fc381e" providerId="LiveId" clId="{BEDE7387-1D2C-445A-9AD2-95E1B303B3D7}" dt="2024-05-25T01:15:30.559" v="1965" actId="21"/>
          <ac:graphicFrameMkLst>
            <pc:docMk/>
            <pc:sldMk cId="0" sldId="333"/>
            <ac:graphicFrameMk id="36867" creationId="{0AB7F1DC-5110-9BB7-7695-19141F81C686}"/>
          </ac:graphicFrameMkLst>
        </pc:graphicFrameChg>
        <pc:picChg chg="add mod">
          <ac:chgData name="Bjarne Stroustrup" userId="feda092f62fc381e" providerId="LiveId" clId="{BEDE7387-1D2C-445A-9AD2-95E1B303B3D7}" dt="2024-05-25T01:07:11.670" v="1851" actId="962"/>
          <ac:picMkLst>
            <pc:docMk/>
            <pc:sldMk cId="0" sldId="333"/>
            <ac:picMk id="6" creationId="{56495806-97C5-1980-EDA1-83296E898B80}"/>
          </ac:picMkLst>
        </pc:picChg>
      </pc:sldChg>
      <pc:sldChg chg="addSp delSp modSp add mod">
        <pc:chgData name="Bjarne Stroustrup" userId="feda092f62fc381e" providerId="LiveId" clId="{BEDE7387-1D2C-445A-9AD2-95E1B303B3D7}" dt="2024-05-25T01:15:25.353" v="1964" actId="21"/>
        <pc:sldMkLst>
          <pc:docMk/>
          <pc:sldMk cId="0" sldId="334"/>
        </pc:sldMkLst>
        <pc:spChg chg="add mod">
          <ac:chgData name="Bjarne Stroustrup" userId="feda092f62fc381e" providerId="LiveId" clId="{BEDE7387-1D2C-445A-9AD2-95E1B303B3D7}" dt="2024-05-25T01:15:25.353" v="1964" actId="21"/>
          <ac:spMkLst>
            <pc:docMk/>
            <pc:sldMk cId="0" sldId="334"/>
            <ac:spMk id="8" creationId="{5EF49C61-ACDB-B74F-2792-9A01FE8AAF6F}"/>
          </ac:spMkLst>
        </pc:spChg>
        <pc:spChg chg="mod">
          <ac:chgData name="Bjarne Stroustrup" userId="feda092f62fc381e" providerId="LiveId" clId="{BEDE7387-1D2C-445A-9AD2-95E1B303B3D7}" dt="2024-05-25T01:14:10.308" v="1952" actId="20577"/>
          <ac:spMkLst>
            <pc:docMk/>
            <pc:sldMk cId="0" sldId="334"/>
            <ac:spMk id="110594" creationId="{2D9FCF5A-6A51-E9AE-193B-63950B2704CE}"/>
          </ac:spMkLst>
        </pc:spChg>
        <pc:graphicFrameChg chg="del">
          <ac:chgData name="Bjarne Stroustrup" userId="feda092f62fc381e" providerId="LiveId" clId="{BEDE7387-1D2C-445A-9AD2-95E1B303B3D7}" dt="2024-05-25T01:15:25.353" v="1964" actId="21"/>
          <ac:graphicFrameMkLst>
            <pc:docMk/>
            <pc:sldMk cId="0" sldId="334"/>
            <ac:graphicFrameMk id="37891" creationId="{C58CE82F-311F-FA5F-7B02-35E41ED4991B}"/>
          </ac:graphicFrameMkLst>
        </pc:graphicFrameChg>
        <pc:picChg chg="add mod">
          <ac:chgData name="Bjarne Stroustrup" userId="feda092f62fc381e" providerId="LiveId" clId="{BEDE7387-1D2C-445A-9AD2-95E1B303B3D7}" dt="2024-05-25T01:07:17.204" v="1854" actId="962"/>
          <ac:picMkLst>
            <pc:docMk/>
            <pc:sldMk cId="0" sldId="334"/>
            <ac:picMk id="6" creationId="{FF85B945-6977-BED2-5537-6F51BB67C6AC}"/>
          </ac:picMkLst>
        </pc:picChg>
      </pc:sldChg>
      <pc:sldChg chg="addSp delSp modSp add mod">
        <pc:chgData name="Bjarne Stroustrup" userId="feda092f62fc381e" providerId="LiveId" clId="{BEDE7387-1D2C-445A-9AD2-95E1B303B3D7}" dt="2024-05-25T01:15:01.520" v="1960" actId="21"/>
        <pc:sldMkLst>
          <pc:docMk/>
          <pc:sldMk cId="0" sldId="335"/>
        </pc:sldMkLst>
        <pc:spChg chg="add mod">
          <ac:chgData name="Bjarne Stroustrup" userId="feda092f62fc381e" providerId="LiveId" clId="{BEDE7387-1D2C-445A-9AD2-95E1B303B3D7}" dt="2024-05-25T01:15:01.520" v="1960" actId="21"/>
          <ac:spMkLst>
            <pc:docMk/>
            <pc:sldMk cId="0" sldId="335"/>
            <ac:spMk id="8" creationId="{6D7B16F4-168A-0401-4056-F3FAA475948E}"/>
          </ac:spMkLst>
        </pc:spChg>
        <pc:spChg chg="mod">
          <ac:chgData name="Bjarne Stroustrup" userId="feda092f62fc381e" providerId="LiveId" clId="{BEDE7387-1D2C-445A-9AD2-95E1B303B3D7}" dt="2024-05-25T01:14:14.646" v="1953" actId="20577"/>
          <ac:spMkLst>
            <pc:docMk/>
            <pc:sldMk cId="0" sldId="335"/>
            <ac:spMk id="111618" creationId="{1D1B4364-E28B-57D2-03A0-F86F7BFA8889}"/>
          </ac:spMkLst>
        </pc:spChg>
        <pc:graphicFrameChg chg="del">
          <ac:chgData name="Bjarne Stroustrup" userId="feda092f62fc381e" providerId="LiveId" clId="{BEDE7387-1D2C-445A-9AD2-95E1B303B3D7}" dt="2024-05-25T01:15:01.520" v="1960" actId="21"/>
          <ac:graphicFrameMkLst>
            <pc:docMk/>
            <pc:sldMk cId="0" sldId="335"/>
            <ac:graphicFrameMk id="38915" creationId="{D6DA4705-A9A1-5008-61E4-220A2AAE6E98}"/>
          </ac:graphicFrameMkLst>
        </pc:graphicFrameChg>
        <pc:picChg chg="add mod">
          <ac:chgData name="Bjarne Stroustrup" userId="feda092f62fc381e" providerId="LiveId" clId="{BEDE7387-1D2C-445A-9AD2-95E1B303B3D7}" dt="2024-05-25T01:07:21.423" v="1857" actId="962"/>
          <ac:picMkLst>
            <pc:docMk/>
            <pc:sldMk cId="0" sldId="335"/>
            <ac:picMk id="6" creationId="{72D4EB5F-DD47-C690-870B-8A142F769391}"/>
          </ac:picMkLst>
        </pc:picChg>
      </pc:sldChg>
      <pc:sldChg chg="addSp delSp modSp add mod">
        <pc:chgData name="Bjarne Stroustrup" userId="feda092f62fc381e" providerId="LiveId" clId="{BEDE7387-1D2C-445A-9AD2-95E1B303B3D7}" dt="2024-05-25T01:15:05.831" v="1961" actId="21"/>
        <pc:sldMkLst>
          <pc:docMk/>
          <pc:sldMk cId="0" sldId="336"/>
        </pc:sldMkLst>
        <pc:spChg chg="add mod">
          <ac:chgData name="Bjarne Stroustrup" userId="feda092f62fc381e" providerId="LiveId" clId="{BEDE7387-1D2C-445A-9AD2-95E1B303B3D7}" dt="2024-05-25T01:15:05.831" v="1961" actId="21"/>
          <ac:spMkLst>
            <pc:docMk/>
            <pc:sldMk cId="0" sldId="336"/>
            <ac:spMk id="8" creationId="{7AC1ABB4-AD88-05BD-FE82-6B03DCF2B587}"/>
          </ac:spMkLst>
        </pc:spChg>
        <pc:spChg chg="mod">
          <ac:chgData name="Bjarne Stroustrup" userId="feda092f62fc381e" providerId="LiveId" clId="{BEDE7387-1D2C-445A-9AD2-95E1B303B3D7}" dt="2024-05-25T01:14:18.286" v="1954" actId="20577"/>
          <ac:spMkLst>
            <pc:docMk/>
            <pc:sldMk cId="0" sldId="336"/>
            <ac:spMk id="112642" creationId="{9BFF8554-8AE8-7EE3-A2F9-6840DBF5A6A1}"/>
          </ac:spMkLst>
        </pc:spChg>
        <pc:graphicFrameChg chg="del">
          <ac:chgData name="Bjarne Stroustrup" userId="feda092f62fc381e" providerId="LiveId" clId="{BEDE7387-1D2C-445A-9AD2-95E1B303B3D7}" dt="2024-05-25T01:15:05.831" v="1961" actId="21"/>
          <ac:graphicFrameMkLst>
            <pc:docMk/>
            <pc:sldMk cId="0" sldId="336"/>
            <ac:graphicFrameMk id="39939" creationId="{6851D3C2-DD80-D893-34A5-D5E1D2880D09}"/>
          </ac:graphicFrameMkLst>
        </pc:graphicFrameChg>
        <pc:picChg chg="add mod">
          <ac:chgData name="Bjarne Stroustrup" userId="feda092f62fc381e" providerId="LiveId" clId="{BEDE7387-1D2C-445A-9AD2-95E1B303B3D7}" dt="2024-05-25T01:07:25.270" v="1860" actId="962"/>
          <ac:picMkLst>
            <pc:docMk/>
            <pc:sldMk cId="0" sldId="336"/>
            <ac:picMk id="6" creationId="{238EAAD8-B4D7-87E5-18A8-491C31FAC2AB}"/>
          </ac:picMkLst>
        </pc:picChg>
      </pc:sldChg>
      <pc:sldChg chg="addSp delSp modSp add mod">
        <pc:chgData name="Bjarne Stroustrup" userId="feda092f62fc381e" providerId="LiveId" clId="{BEDE7387-1D2C-445A-9AD2-95E1B303B3D7}" dt="2024-05-25T01:15:11.409" v="1962" actId="21"/>
        <pc:sldMkLst>
          <pc:docMk/>
          <pc:sldMk cId="0" sldId="337"/>
        </pc:sldMkLst>
        <pc:spChg chg="add mod">
          <ac:chgData name="Bjarne Stroustrup" userId="feda092f62fc381e" providerId="LiveId" clId="{BEDE7387-1D2C-445A-9AD2-95E1B303B3D7}" dt="2024-05-25T01:15:11.409" v="1962" actId="21"/>
          <ac:spMkLst>
            <pc:docMk/>
            <pc:sldMk cId="0" sldId="337"/>
            <ac:spMk id="8" creationId="{44DC2773-6C00-2653-DEFC-0B1146FAAD62}"/>
          </ac:spMkLst>
        </pc:spChg>
        <pc:spChg chg="mod">
          <ac:chgData name="Bjarne Stroustrup" userId="feda092f62fc381e" providerId="LiveId" clId="{BEDE7387-1D2C-445A-9AD2-95E1B303B3D7}" dt="2024-05-25T01:14:21.537" v="1955" actId="20577"/>
          <ac:spMkLst>
            <pc:docMk/>
            <pc:sldMk cId="0" sldId="337"/>
            <ac:spMk id="113666" creationId="{37B75328-5C5C-8218-1548-E3105A4DA0BC}"/>
          </ac:spMkLst>
        </pc:spChg>
        <pc:graphicFrameChg chg="del">
          <ac:chgData name="Bjarne Stroustrup" userId="feda092f62fc381e" providerId="LiveId" clId="{BEDE7387-1D2C-445A-9AD2-95E1B303B3D7}" dt="2024-05-25T01:15:11.409" v="1962" actId="21"/>
          <ac:graphicFrameMkLst>
            <pc:docMk/>
            <pc:sldMk cId="0" sldId="337"/>
            <ac:graphicFrameMk id="40963" creationId="{F3278F15-9C37-C83F-A23B-75DEC196F244}"/>
          </ac:graphicFrameMkLst>
        </pc:graphicFrameChg>
        <pc:picChg chg="add mod">
          <ac:chgData name="Bjarne Stroustrup" userId="feda092f62fc381e" providerId="LiveId" clId="{BEDE7387-1D2C-445A-9AD2-95E1B303B3D7}" dt="2024-05-25T01:07:28.683" v="1863" actId="962"/>
          <ac:picMkLst>
            <pc:docMk/>
            <pc:sldMk cId="0" sldId="337"/>
            <ac:picMk id="6" creationId="{27E14AFB-816F-29D8-4A2A-582627D8C69E}"/>
          </ac:picMkLst>
        </pc:picChg>
      </pc:sldChg>
      <pc:sldChg chg="addSp delSp modSp add mod">
        <pc:chgData name="Bjarne Stroustrup" userId="feda092f62fc381e" providerId="LiveId" clId="{BEDE7387-1D2C-445A-9AD2-95E1B303B3D7}" dt="2024-05-25T01:09:37.349" v="1918" actId="14100"/>
        <pc:sldMkLst>
          <pc:docMk/>
          <pc:sldMk cId="0" sldId="338"/>
        </pc:sldMkLst>
        <pc:spChg chg="add mod">
          <ac:chgData name="Bjarne Stroustrup" userId="feda092f62fc381e" providerId="LiveId" clId="{BEDE7387-1D2C-445A-9AD2-95E1B303B3D7}" dt="2024-05-25T01:09:37.349" v="1918" actId="14100"/>
          <ac:spMkLst>
            <pc:docMk/>
            <pc:sldMk cId="0" sldId="338"/>
            <ac:spMk id="10" creationId="{687FFB82-F5EC-AAAC-5EA1-56FBB16C3735}"/>
          </ac:spMkLst>
        </pc:spChg>
        <pc:spChg chg="mod">
          <ac:chgData name="Bjarne Stroustrup" userId="feda092f62fc381e" providerId="LiveId" clId="{BEDE7387-1D2C-445A-9AD2-95E1B303B3D7}" dt="2024-05-25T01:08:57.276" v="1891" actId="20577"/>
          <ac:spMkLst>
            <pc:docMk/>
            <pc:sldMk cId="0" sldId="338"/>
            <ac:spMk id="114690" creationId="{B79176D2-A3D9-2D67-140A-4BCA9A9BDDC5}"/>
          </ac:spMkLst>
        </pc:spChg>
        <pc:graphicFrameChg chg="del">
          <ac:chgData name="Bjarne Stroustrup" userId="feda092f62fc381e" providerId="LiveId" clId="{BEDE7387-1D2C-445A-9AD2-95E1B303B3D7}" dt="2024-05-25T01:08:34.489" v="1879" actId="21"/>
          <ac:graphicFrameMkLst>
            <pc:docMk/>
            <pc:sldMk cId="0" sldId="338"/>
            <ac:graphicFrameMk id="41987" creationId="{AE8113F4-441E-B37A-08AE-E6A05B0BCA0D}"/>
          </ac:graphicFrameMkLst>
        </pc:graphicFrameChg>
        <pc:picChg chg="add mod">
          <ac:chgData name="Bjarne Stroustrup" userId="feda092f62fc381e" providerId="LiveId" clId="{BEDE7387-1D2C-445A-9AD2-95E1B303B3D7}" dt="2024-05-24T19:22:38.460" v="1806" actId="962"/>
          <ac:picMkLst>
            <pc:docMk/>
            <pc:sldMk cId="0" sldId="338"/>
            <ac:picMk id="6" creationId="{14E983C3-2C27-12AE-6CD7-0FD016B8BC07}"/>
          </ac:picMkLst>
        </pc:picChg>
        <pc:picChg chg="add mod">
          <ac:chgData name="Bjarne Stroustrup" userId="feda092f62fc381e" providerId="LiveId" clId="{BEDE7387-1D2C-445A-9AD2-95E1B303B3D7}" dt="2024-05-25T01:07:44.838" v="1869" actId="962"/>
          <ac:picMkLst>
            <pc:docMk/>
            <pc:sldMk cId="0" sldId="338"/>
            <ac:picMk id="8" creationId="{ECC09219-7893-1BA0-89E8-8FC63D9D1138}"/>
          </ac:picMkLst>
        </pc:picChg>
      </pc:sldChg>
      <pc:sldChg chg="addSp delSp modSp add mod">
        <pc:chgData name="Bjarne Stroustrup" userId="feda092f62fc381e" providerId="LiveId" clId="{BEDE7387-1D2C-445A-9AD2-95E1B303B3D7}" dt="2024-05-25T01:09:50.648" v="1920" actId="20577"/>
        <pc:sldMkLst>
          <pc:docMk/>
          <pc:sldMk cId="0" sldId="339"/>
        </pc:sldMkLst>
        <pc:spChg chg="add mod">
          <ac:chgData name="Bjarne Stroustrup" userId="feda092f62fc381e" providerId="LiveId" clId="{BEDE7387-1D2C-445A-9AD2-95E1B303B3D7}" dt="2024-05-25T01:09:46.721" v="1919" actId="21"/>
          <ac:spMkLst>
            <pc:docMk/>
            <pc:sldMk cId="0" sldId="339"/>
            <ac:spMk id="8" creationId="{C44D4D53-232E-87A2-CEF6-43EF736BF1A9}"/>
          </ac:spMkLst>
        </pc:spChg>
        <pc:spChg chg="mod">
          <ac:chgData name="Bjarne Stroustrup" userId="feda092f62fc381e" providerId="LiveId" clId="{BEDE7387-1D2C-445A-9AD2-95E1B303B3D7}" dt="2024-05-25T01:09:50.648" v="1920" actId="20577"/>
          <ac:spMkLst>
            <pc:docMk/>
            <pc:sldMk cId="0" sldId="339"/>
            <ac:spMk id="115714" creationId="{1533DCAE-F1D3-5DCE-E068-6B2E925D86CB}"/>
          </ac:spMkLst>
        </pc:spChg>
        <pc:graphicFrameChg chg="del">
          <ac:chgData name="Bjarne Stroustrup" userId="feda092f62fc381e" providerId="LiveId" clId="{BEDE7387-1D2C-445A-9AD2-95E1B303B3D7}" dt="2024-05-25T01:09:46.721" v="1919" actId="21"/>
          <ac:graphicFrameMkLst>
            <pc:docMk/>
            <pc:sldMk cId="0" sldId="339"/>
            <ac:graphicFrameMk id="43011" creationId="{69F2DE04-B802-C6ED-79B5-45CEC440BD5B}"/>
          </ac:graphicFrameMkLst>
        </pc:graphicFrameChg>
        <pc:picChg chg="add mod">
          <ac:chgData name="Bjarne Stroustrup" userId="feda092f62fc381e" providerId="LiveId" clId="{BEDE7387-1D2C-445A-9AD2-95E1B303B3D7}" dt="2024-05-25T01:07:50.728" v="1872" actId="962"/>
          <ac:picMkLst>
            <pc:docMk/>
            <pc:sldMk cId="0" sldId="339"/>
            <ac:picMk id="6" creationId="{9B76CB3B-FEEF-7757-D712-C98805E17D00}"/>
          </ac:picMkLst>
        </pc:picChg>
      </pc:sldChg>
      <pc:sldChg chg="addSp delSp modSp add mod">
        <pc:chgData name="Bjarne Stroustrup" userId="feda092f62fc381e" providerId="LiveId" clId="{BEDE7387-1D2C-445A-9AD2-95E1B303B3D7}" dt="2024-05-25T01:09:59.179" v="1922" actId="20577"/>
        <pc:sldMkLst>
          <pc:docMk/>
          <pc:sldMk cId="0" sldId="340"/>
        </pc:sldMkLst>
        <pc:spChg chg="add mod">
          <ac:chgData name="Bjarne Stroustrup" userId="feda092f62fc381e" providerId="LiveId" clId="{BEDE7387-1D2C-445A-9AD2-95E1B303B3D7}" dt="2024-05-25T01:09:56.030" v="1921" actId="21"/>
          <ac:spMkLst>
            <pc:docMk/>
            <pc:sldMk cId="0" sldId="340"/>
            <ac:spMk id="8" creationId="{75288CA5-97C4-AB16-6A1A-198617E7FB50}"/>
          </ac:spMkLst>
        </pc:spChg>
        <pc:spChg chg="mod">
          <ac:chgData name="Bjarne Stroustrup" userId="feda092f62fc381e" providerId="LiveId" clId="{BEDE7387-1D2C-445A-9AD2-95E1B303B3D7}" dt="2024-05-25T01:09:59.179" v="1922" actId="20577"/>
          <ac:spMkLst>
            <pc:docMk/>
            <pc:sldMk cId="0" sldId="340"/>
            <ac:spMk id="116738" creationId="{F39C49B8-5A83-216A-3838-F7B2910D010C}"/>
          </ac:spMkLst>
        </pc:spChg>
        <pc:graphicFrameChg chg="del">
          <ac:chgData name="Bjarne Stroustrup" userId="feda092f62fc381e" providerId="LiveId" clId="{BEDE7387-1D2C-445A-9AD2-95E1B303B3D7}" dt="2024-05-25T01:09:56.030" v="1921" actId="21"/>
          <ac:graphicFrameMkLst>
            <pc:docMk/>
            <pc:sldMk cId="0" sldId="340"/>
            <ac:graphicFrameMk id="44035" creationId="{F5EFF970-84A1-AA0E-32A5-D129F9D77CA9}"/>
          </ac:graphicFrameMkLst>
        </pc:graphicFrameChg>
        <pc:picChg chg="add mod">
          <ac:chgData name="Bjarne Stroustrup" userId="feda092f62fc381e" providerId="LiveId" clId="{BEDE7387-1D2C-445A-9AD2-95E1B303B3D7}" dt="2024-05-25T01:07:59.212" v="1874" actId="27614"/>
          <ac:picMkLst>
            <pc:docMk/>
            <pc:sldMk cId="0" sldId="340"/>
            <ac:picMk id="6" creationId="{AB4AA035-AF8B-C5FE-47BA-20E243FCDFD2}"/>
          </ac:picMkLst>
        </pc:picChg>
      </pc:sldChg>
      <pc:sldChg chg="addSp delSp modSp add mod">
        <pc:chgData name="Bjarne Stroustrup" userId="feda092f62fc381e" providerId="LiveId" clId="{BEDE7387-1D2C-445A-9AD2-95E1B303B3D7}" dt="2024-05-25T01:13:19.470" v="1931" actId="20577"/>
        <pc:sldMkLst>
          <pc:docMk/>
          <pc:sldMk cId="0" sldId="341"/>
        </pc:sldMkLst>
        <pc:spChg chg="add mod">
          <ac:chgData name="Bjarne Stroustrup" userId="feda092f62fc381e" providerId="LiveId" clId="{BEDE7387-1D2C-445A-9AD2-95E1B303B3D7}" dt="2024-05-25T01:13:16.606" v="1930" actId="21"/>
          <ac:spMkLst>
            <pc:docMk/>
            <pc:sldMk cId="0" sldId="341"/>
            <ac:spMk id="12" creationId="{354297C9-641D-0A89-F7AD-C943FD5F0ACF}"/>
          </ac:spMkLst>
        </pc:spChg>
        <pc:spChg chg="mod">
          <ac:chgData name="Bjarne Stroustrup" userId="feda092f62fc381e" providerId="LiveId" clId="{BEDE7387-1D2C-445A-9AD2-95E1B303B3D7}" dt="2024-05-25T01:13:19.470" v="1931" actId="20577"/>
          <ac:spMkLst>
            <pc:docMk/>
            <pc:sldMk cId="0" sldId="341"/>
            <ac:spMk id="117762" creationId="{E645D0A2-4A50-4734-151E-70043A5E1CC8}"/>
          </ac:spMkLst>
        </pc:spChg>
        <pc:graphicFrameChg chg="del">
          <ac:chgData name="Bjarne Stroustrup" userId="feda092f62fc381e" providerId="LiveId" clId="{BEDE7387-1D2C-445A-9AD2-95E1B303B3D7}" dt="2024-05-25T01:13:16.606" v="1930" actId="21"/>
          <ac:graphicFrameMkLst>
            <pc:docMk/>
            <pc:sldMk cId="0" sldId="341"/>
            <ac:graphicFrameMk id="45059" creationId="{D67B8858-6F24-B7CE-B12A-20E997D773DE}"/>
          </ac:graphicFrameMkLst>
        </pc:graphicFrameChg>
        <pc:picChg chg="add mod">
          <ac:chgData name="Bjarne Stroustrup" userId="feda092f62fc381e" providerId="LiveId" clId="{BEDE7387-1D2C-445A-9AD2-95E1B303B3D7}" dt="2024-05-25T01:13:11.832" v="1928" actId="27614"/>
          <ac:picMkLst>
            <pc:docMk/>
            <pc:sldMk cId="0" sldId="341"/>
            <ac:picMk id="6" creationId="{9D23C75D-1BF0-0842-CEAC-E915EAC968B8}"/>
          </ac:picMkLst>
        </pc:picChg>
        <pc:picChg chg="add mod">
          <ac:chgData name="Bjarne Stroustrup" userId="feda092f62fc381e" providerId="LiveId" clId="{BEDE7387-1D2C-445A-9AD2-95E1B303B3D7}" dt="2024-05-25T01:13:11.683" v="1926" actId="27614"/>
          <ac:picMkLst>
            <pc:docMk/>
            <pc:sldMk cId="0" sldId="341"/>
            <ac:picMk id="8" creationId="{6BE017CE-655A-F18D-936E-92350794AE1D}"/>
          </ac:picMkLst>
        </pc:picChg>
        <pc:picChg chg="add mod">
          <ac:chgData name="Bjarne Stroustrup" userId="feda092f62fc381e" providerId="LiveId" clId="{BEDE7387-1D2C-445A-9AD2-95E1B303B3D7}" dt="2024-05-25T01:13:11.833" v="1929" actId="962"/>
          <ac:picMkLst>
            <pc:docMk/>
            <pc:sldMk cId="0" sldId="341"/>
            <ac:picMk id="10" creationId="{617E0CEC-781B-3591-6A70-9D9948697261}"/>
          </ac:picMkLst>
        </pc:picChg>
      </pc:sldChg>
      <pc:sldChg chg="addSp delSp modSp add mod">
        <pc:chgData name="Bjarne Stroustrup" userId="feda092f62fc381e" providerId="LiveId" clId="{BEDE7387-1D2C-445A-9AD2-95E1B303B3D7}" dt="2024-05-25T01:13:30.940" v="1940" actId="21"/>
        <pc:sldMkLst>
          <pc:docMk/>
          <pc:sldMk cId="0" sldId="342"/>
        </pc:sldMkLst>
        <pc:spChg chg="add mod">
          <ac:chgData name="Bjarne Stroustrup" userId="feda092f62fc381e" providerId="LiveId" clId="{BEDE7387-1D2C-445A-9AD2-95E1B303B3D7}" dt="2024-05-25T01:13:30.940" v="1940" actId="21"/>
          <ac:spMkLst>
            <pc:docMk/>
            <pc:sldMk cId="0" sldId="342"/>
            <ac:spMk id="12" creationId="{06239CB6-FC38-5C97-6909-60858B145C3C}"/>
          </ac:spMkLst>
        </pc:spChg>
        <pc:spChg chg="mod">
          <ac:chgData name="Bjarne Stroustrup" userId="feda092f62fc381e" providerId="LiveId" clId="{BEDE7387-1D2C-445A-9AD2-95E1B303B3D7}" dt="2024-05-25T01:13:24.567" v="1932" actId="20577"/>
          <ac:spMkLst>
            <pc:docMk/>
            <pc:sldMk cId="0" sldId="342"/>
            <ac:spMk id="118786" creationId="{DB5C21DB-9068-B23A-912C-564795E3057B}"/>
          </ac:spMkLst>
        </pc:spChg>
        <pc:graphicFrameChg chg="del">
          <ac:chgData name="Bjarne Stroustrup" userId="feda092f62fc381e" providerId="LiveId" clId="{BEDE7387-1D2C-445A-9AD2-95E1B303B3D7}" dt="2024-05-25T01:13:30.940" v="1940" actId="21"/>
          <ac:graphicFrameMkLst>
            <pc:docMk/>
            <pc:sldMk cId="0" sldId="342"/>
            <ac:graphicFrameMk id="46083" creationId="{AB78CF1B-8684-3C45-06C1-01CE0B7280E9}"/>
          </ac:graphicFrameMkLst>
        </pc:graphicFrameChg>
        <pc:picChg chg="add mod">
          <ac:chgData name="Bjarne Stroustrup" userId="feda092f62fc381e" providerId="LiveId" clId="{BEDE7387-1D2C-445A-9AD2-95E1B303B3D7}" dt="2024-05-25T01:13:28.487" v="1934" actId="27614"/>
          <ac:picMkLst>
            <pc:docMk/>
            <pc:sldMk cId="0" sldId="342"/>
            <ac:picMk id="6" creationId="{037E5371-BB86-E38B-35F7-F01E3D58BBFB}"/>
          </ac:picMkLst>
        </pc:picChg>
        <pc:picChg chg="add mod">
          <ac:chgData name="Bjarne Stroustrup" userId="feda092f62fc381e" providerId="LiveId" clId="{BEDE7387-1D2C-445A-9AD2-95E1B303B3D7}" dt="2024-05-25T01:13:28.489" v="1936" actId="27614"/>
          <ac:picMkLst>
            <pc:docMk/>
            <pc:sldMk cId="0" sldId="342"/>
            <ac:picMk id="8" creationId="{8E93853B-DF5E-19AD-F100-26E3F445632E}"/>
          </ac:picMkLst>
        </pc:picChg>
        <pc:picChg chg="add mod">
          <ac:chgData name="Bjarne Stroustrup" userId="feda092f62fc381e" providerId="LiveId" clId="{BEDE7387-1D2C-445A-9AD2-95E1B303B3D7}" dt="2024-05-25T01:13:28.490" v="1939" actId="962"/>
          <ac:picMkLst>
            <pc:docMk/>
            <pc:sldMk cId="0" sldId="342"/>
            <ac:picMk id="10" creationId="{13658F85-756B-D306-2B3B-7B8596A17D70}"/>
          </ac:picMkLst>
        </pc:picChg>
      </pc:sldChg>
      <pc:sldChg chg="addSp delSp modSp add mod">
        <pc:chgData name="Bjarne Stroustrup" userId="feda092f62fc381e" providerId="LiveId" clId="{BEDE7387-1D2C-445A-9AD2-95E1B303B3D7}" dt="2024-05-25T01:13:48.495" v="1949" actId="21"/>
        <pc:sldMkLst>
          <pc:docMk/>
          <pc:sldMk cId="0" sldId="343"/>
        </pc:sldMkLst>
        <pc:spChg chg="add mod">
          <ac:chgData name="Bjarne Stroustrup" userId="feda092f62fc381e" providerId="LiveId" clId="{BEDE7387-1D2C-445A-9AD2-95E1B303B3D7}" dt="2024-05-25T01:13:48.495" v="1949" actId="21"/>
          <ac:spMkLst>
            <pc:docMk/>
            <pc:sldMk cId="0" sldId="343"/>
            <ac:spMk id="12" creationId="{CD21E28C-D449-ECB2-BF8E-07F6C32652C7}"/>
          </ac:spMkLst>
        </pc:spChg>
        <pc:spChg chg="mod">
          <ac:chgData name="Bjarne Stroustrup" userId="feda092f62fc381e" providerId="LiveId" clId="{BEDE7387-1D2C-445A-9AD2-95E1B303B3D7}" dt="2024-05-25T01:13:36.234" v="1941" actId="20577"/>
          <ac:spMkLst>
            <pc:docMk/>
            <pc:sldMk cId="0" sldId="343"/>
            <ac:spMk id="119810" creationId="{DC201C0E-4FE2-7B9F-CD3D-2675D1E33E51}"/>
          </ac:spMkLst>
        </pc:spChg>
        <pc:graphicFrameChg chg="del">
          <ac:chgData name="Bjarne Stroustrup" userId="feda092f62fc381e" providerId="LiveId" clId="{BEDE7387-1D2C-445A-9AD2-95E1B303B3D7}" dt="2024-05-25T01:13:48.495" v="1949" actId="21"/>
          <ac:graphicFrameMkLst>
            <pc:docMk/>
            <pc:sldMk cId="0" sldId="343"/>
            <ac:graphicFrameMk id="47107" creationId="{CE96449F-F54A-CEF1-BDF9-5501D0414D6E}"/>
          </ac:graphicFrameMkLst>
        </pc:graphicFrameChg>
        <pc:picChg chg="add mod">
          <ac:chgData name="Bjarne Stroustrup" userId="feda092f62fc381e" providerId="LiveId" clId="{BEDE7387-1D2C-445A-9AD2-95E1B303B3D7}" dt="2024-05-25T01:13:44.135" v="1943" actId="27614"/>
          <ac:picMkLst>
            <pc:docMk/>
            <pc:sldMk cId="0" sldId="343"/>
            <ac:picMk id="6" creationId="{093E006C-6CDA-4A46-2CD2-874BD027C4F5}"/>
          </ac:picMkLst>
        </pc:picChg>
        <pc:picChg chg="add mod">
          <ac:chgData name="Bjarne Stroustrup" userId="feda092f62fc381e" providerId="LiveId" clId="{BEDE7387-1D2C-445A-9AD2-95E1B303B3D7}" dt="2024-05-25T01:13:44.139" v="1945" actId="27614"/>
          <ac:picMkLst>
            <pc:docMk/>
            <pc:sldMk cId="0" sldId="343"/>
            <ac:picMk id="8" creationId="{17DDDFB7-47C1-80BC-D762-6C55B8F654A1}"/>
          </ac:picMkLst>
        </pc:picChg>
        <pc:picChg chg="add mod">
          <ac:chgData name="Bjarne Stroustrup" userId="feda092f62fc381e" providerId="LiveId" clId="{BEDE7387-1D2C-445A-9AD2-95E1B303B3D7}" dt="2024-05-25T01:13:44.144" v="1948" actId="962"/>
          <ac:picMkLst>
            <pc:docMk/>
            <pc:sldMk cId="0" sldId="343"/>
            <ac:picMk id="10" creationId="{7BC9DDFE-2543-95FC-B125-894C20CB1F2A}"/>
          </ac:picMkLst>
        </pc:picChg>
      </pc:sldChg>
      <pc:sldChg chg="add del">
        <pc:chgData name="Bjarne Stroustrup" userId="feda092f62fc381e" providerId="LiveId" clId="{BEDE7387-1D2C-445A-9AD2-95E1B303B3D7}" dt="2024-05-25T01:16:56.736" v="1966" actId="2696"/>
        <pc:sldMkLst>
          <pc:docMk/>
          <pc:sldMk cId="0" sldId="344"/>
        </pc:sldMkLst>
      </pc:sldChg>
      <pc:sldChg chg="modSp add mod">
        <pc:chgData name="Bjarne Stroustrup" userId="feda092f62fc381e" providerId="LiveId" clId="{BEDE7387-1D2C-445A-9AD2-95E1B303B3D7}" dt="2024-05-24T17:14:21.668" v="664" actId="403"/>
        <pc:sldMkLst>
          <pc:docMk/>
          <pc:sldMk cId="0" sldId="351"/>
        </pc:sldMkLst>
        <pc:spChg chg="mod">
          <ac:chgData name="Bjarne Stroustrup" userId="feda092f62fc381e" providerId="LiveId" clId="{BEDE7387-1D2C-445A-9AD2-95E1B303B3D7}" dt="2024-05-24T17:14:21.668" v="664" actId="403"/>
          <ac:spMkLst>
            <pc:docMk/>
            <pc:sldMk cId="0" sldId="351"/>
            <ac:spMk id="137219" creationId="{00024504-6091-BEF2-A079-F3B296D9ED7A}"/>
          </ac:spMkLst>
        </pc:spChg>
      </pc:sldChg>
      <pc:sldChg chg="modSp add mod">
        <pc:chgData name="Bjarne Stroustrup" userId="feda092f62fc381e" providerId="LiveId" clId="{BEDE7387-1D2C-445A-9AD2-95E1B303B3D7}" dt="2024-05-24T16:59:48.567" v="390" actId="20577"/>
        <pc:sldMkLst>
          <pc:docMk/>
          <pc:sldMk cId="0" sldId="352"/>
        </pc:sldMkLst>
        <pc:spChg chg="mod">
          <ac:chgData name="Bjarne Stroustrup" userId="feda092f62fc381e" providerId="LiveId" clId="{BEDE7387-1D2C-445A-9AD2-95E1B303B3D7}" dt="2024-05-24T16:59:48.567" v="390" actId="20577"/>
          <ac:spMkLst>
            <pc:docMk/>
            <pc:sldMk cId="0" sldId="352"/>
            <ac:spMk id="138243" creationId="{F5EA5054-FDD6-5D78-5115-83487F8DE595}"/>
          </ac:spMkLst>
        </pc:spChg>
      </pc:sldChg>
      <pc:sldChg chg="modSp add mod">
        <pc:chgData name="Bjarne Stroustrup" userId="feda092f62fc381e" providerId="LiveId" clId="{BEDE7387-1D2C-445A-9AD2-95E1B303B3D7}" dt="2024-05-24T18:05:41.673" v="1203" actId="255"/>
        <pc:sldMkLst>
          <pc:docMk/>
          <pc:sldMk cId="0" sldId="354"/>
        </pc:sldMkLst>
        <pc:spChg chg="mod">
          <ac:chgData name="Bjarne Stroustrup" userId="feda092f62fc381e" providerId="LiveId" clId="{BEDE7387-1D2C-445A-9AD2-95E1B303B3D7}" dt="2024-05-24T17:58:38.257" v="1010" actId="404"/>
          <ac:spMkLst>
            <pc:docMk/>
            <pc:sldMk cId="0" sldId="354"/>
            <ac:spMk id="141314" creationId="{43DE26DF-F5DF-7F1B-594C-E65A2FA29AA2}"/>
          </ac:spMkLst>
        </pc:spChg>
        <pc:spChg chg="mod">
          <ac:chgData name="Bjarne Stroustrup" userId="feda092f62fc381e" providerId="LiveId" clId="{BEDE7387-1D2C-445A-9AD2-95E1B303B3D7}" dt="2024-05-24T18:05:41.673" v="1203" actId="255"/>
          <ac:spMkLst>
            <pc:docMk/>
            <pc:sldMk cId="0" sldId="354"/>
            <ac:spMk id="141315" creationId="{E77FADF6-0E0F-C5DF-3929-1B501FA9112F}"/>
          </ac:spMkLst>
        </pc:spChg>
      </pc:sldChg>
      <pc:sldChg chg="modSp add mod">
        <pc:chgData name="Bjarne Stroustrup" userId="feda092f62fc381e" providerId="LiveId" clId="{BEDE7387-1D2C-445A-9AD2-95E1B303B3D7}" dt="2024-05-24T17:28:34.337" v="738" actId="20577"/>
        <pc:sldMkLst>
          <pc:docMk/>
          <pc:sldMk cId="0" sldId="355"/>
        </pc:sldMkLst>
        <pc:spChg chg="mod">
          <ac:chgData name="Bjarne Stroustrup" userId="feda092f62fc381e" providerId="LiveId" clId="{BEDE7387-1D2C-445A-9AD2-95E1B303B3D7}" dt="2024-05-24T17:14:59.379" v="667" actId="1076"/>
          <ac:spMkLst>
            <pc:docMk/>
            <pc:sldMk cId="0" sldId="355"/>
            <ac:spMk id="77826" creationId="{9D09DAF3-C609-7613-E4F9-36EC51C73E23}"/>
          </ac:spMkLst>
        </pc:spChg>
        <pc:spChg chg="mod">
          <ac:chgData name="Bjarne Stroustrup" userId="feda092f62fc381e" providerId="LiveId" clId="{BEDE7387-1D2C-445A-9AD2-95E1B303B3D7}" dt="2024-05-24T17:28:34.337" v="738" actId="20577"/>
          <ac:spMkLst>
            <pc:docMk/>
            <pc:sldMk cId="0" sldId="355"/>
            <ac:spMk id="77827" creationId="{CFA301A3-3EA5-6F8D-0318-DE77C2A1307F}"/>
          </ac:spMkLst>
        </pc:spChg>
      </pc:sldChg>
      <pc:sldChg chg="modSp add mod">
        <pc:chgData name="Bjarne Stroustrup" userId="feda092f62fc381e" providerId="LiveId" clId="{BEDE7387-1D2C-445A-9AD2-95E1B303B3D7}" dt="2024-05-25T01:20:04.491" v="2118" actId="1076"/>
        <pc:sldMkLst>
          <pc:docMk/>
          <pc:sldMk cId="0" sldId="357"/>
        </pc:sldMkLst>
        <pc:spChg chg="mod">
          <ac:chgData name="Bjarne Stroustrup" userId="feda092f62fc381e" providerId="LiveId" clId="{BEDE7387-1D2C-445A-9AD2-95E1B303B3D7}" dt="2024-05-25T01:20:04.491" v="2118" actId="1076"/>
          <ac:spMkLst>
            <pc:docMk/>
            <pc:sldMk cId="0" sldId="357"/>
            <ac:spMk id="3" creationId="{FE5D9EE2-A27C-FDDD-B0AA-06F6EF0AE98F}"/>
          </ac:spMkLst>
        </pc:spChg>
      </pc:sldChg>
      <pc:sldChg chg="add">
        <pc:chgData name="Bjarne Stroustrup" userId="feda092f62fc381e" providerId="LiveId" clId="{BEDE7387-1D2C-445A-9AD2-95E1B303B3D7}" dt="2024-05-24T15:15:32.494" v="0"/>
        <pc:sldMkLst>
          <pc:docMk/>
          <pc:sldMk cId="0" sldId="358"/>
        </pc:sldMkLst>
      </pc:sldChg>
      <pc:sldChg chg="modSp add mod">
        <pc:chgData name="Bjarne Stroustrup" userId="feda092f62fc381e" providerId="LiveId" clId="{BEDE7387-1D2C-445A-9AD2-95E1B303B3D7}" dt="2024-05-24T17:26:01.414" v="737" actId="20577"/>
        <pc:sldMkLst>
          <pc:docMk/>
          <pc:sldMk cId="0" sldId="359"/>
        </pc:sldMkLst>
        <pc:spChg chg="mod">
          <ac:chgData name="Bjarne Stroustrup" userId="feda092f62fc381e" providerId="LiveId" clId="{BEDE7387-1D2C-445A-9AD2-95E1B303B3D7}" dt="2024-05-24T17:26:01.414" v="737" actId="20577"/>
          <ac:spMkLst>
            <pc:docMk/>
            <pc:sldMk cId="0" sldId="359"/>
            <ac:spMk id="3" creationId="{5036B298-49D1-7184-A87B-11E7A6D1DFDD}"/>
          </ac:spMkLst>
        </pc:spChg>
      </pc:sldChg>
      <pc:sldChg chg="addSp modSp add mod">
        <pc:chgData name="Bjarne Stroustrup" userId="feda092f62fc381e" providerId="LiveId" clId="{BEDE7387-1D2C-445A-9AD2-95E1B303B3D7}" dt="2024-05-24T17:52:15.651" v="914" actId="14100"/>
        <pc:sldMkLst>
          <pc:docMk/>
          <pc:sldMk cId="0" sldId="360"/>
        </pc:sldMkLst>
        <pc:spChg chg="add mod">
          <ac:chgData name="Bjarne Stroustrup" userId="feda092f62fc381e" providerId="LiveId" clId="{BEDE7387-1D2C-445A-9AD2-95E1B303B3D7}" dt="2024-05-24T17:52:11.700" v="912" actId="1076"/>
          <ac:spMkLst>
            <pc:docMk/>
            <pc:sldMk cId="0" sldId="360"/>
            <ac:spMk id="3" creationId="{CD2D47E2-104B-AB33-3D5F-1306C3330AB3}"/>
          </ac:spMkLst>
        </pc:spChg>
        <pc:spChg chg="mod">
          <ac:chgData name="Bjarne Stroustrup" userId="feda092f62fc381e" providerId="LiveId" clId="{BEDE7387-1D2C-445A-9AD2-95E1B303B3D7}" dt="2024-05-24T17:50:21.436" v="885" actId="20577"/>
          <ac:spMkLst>
            <pc:docMk/>
            <pc:sldMk cId="0" sldId="360"/>
            <ac:spMk id="103427" creationId="{6AFEFB85-41F8-9CAF-8D73-18CE8E6ECA73}"/>
          </ac:spMkLst>
        </pc:spChg>
        <pc:cxnChg chg="add mod">
          <ac:chgData name="Bjarne Stroustrup" userId="feda092f62fc381e" providerId="LiveId" clId="{BEDE7387-1D2C-445A-9AD2-95E1B303B3D7}" dt="2024-05-24T17:52:15.651" v="914" actId="14100"/>
          <ac:cxnSpMkLst>
            <pc:docMk/>
            <pc:sldMk cId="0" sldId="360"/>
            <ac:cxnSpMk id="7" creationId="{CA4B6CEA-0504-7B5E-6584-E1E25791A6B8}"/>
          </ac:cxnSpMkLst>
        </pc:cxnChg>
      </pc:sldChg>
      <pc:sldChg chg="modSp add mod">
        <pc:chgData name="Bjarne Stroustrup" userId="feda092f62fc381e" providerId="LiveId" clId="{BEDE7387-1D2C-445A-9AD2-95E1B303B3D7}" dt="2024-05-24T17:38:53.782" v="866" actId="20577"/>
        <pc:sldMkLst>
          <pc:docMk/>
          <pc:sldMk cId="0" sldId="361"/>
        </pc:sldMkLst>
        <pc:spChg chg="mod">
          <ac:chgData name="Bjarne Stroustrup" userId="feda092f62fc381e" providerId="LiveId" clId="{BEDE7387-1D2C-445A-9AD2-95E1B303B3D7}" dt="2024-05-24T17:38:09.908" v="841" actId="20577"/>
          <ac:spMkLst>
            <pc:docMk/>
            <pc:sldMk cId="0" sldId="361"/>
            <ac:spMk id="18434" creationId="{2B9AE599-358C-D8E4-E0AE-57AA6F0A56A8}"/>
          </ac:spMkLst>
        </pc:spChg>
        <pc:spChg chg="mod">
          <ac:chgData name="Bjarne Stroustrup" userId="feda092f62fc381e" providerId="LiveId" clId="{BEDE7387-1D2C-445A-9AD2-95E1B303B3D7}" dt="2024-05-24T17:38:53.782" v="866" actId="20577"/>
          <ac:spMkLst>
            <pc:docMk/>
            <pc:sldMk cId="0" sldId="361"/>
            <ac:spMk id="18435" creationId="{4FCFD8A1-562F-D4B0-C399-19A311495926}"/>
          </ac:spMkLst>
        </pc:spChg>
      </pc:sldChg>
      <pc:sldChg chg="modSp add mod">
        <pc:chgData name="Bjarne Stroustrup" userId="feda092f62fc381e" providerId="LiveId" clId="{BEDE7387-1D2C-445A-9AD2-95E1B303B3D7}" dt="2024-05-25T01:05:25.768" v="1839" actId="20577"/>
        <pc:sldMkLst>
          <pc:docMk/>
          <pc:sldMk cId="0" sldId="362"/>
        </pc:sldMkLst>
        <pc:spChg chg="mod">
          <ac:chgData name="Bjarne Stroustrup" userId="feda092f62fc381e" providerId="LiveId" clId="{BEDE7387-1D2C-445A-9AD2-95E1B303B3D7}" dt="2024-05-24T18:08:39.790" v="1253" actId="207"/>
          <ac:spMkLst>
            <pc:docMk/>
            <pc:sldMk cId="0" sldId="362"/>
            <ac:spMk id="29702" creationId="{7F61E1C0-FB66-F780-0090-2CFB64E9AE91}"/>
          </ac:spMkLst>
        </pc:spChg>
        <pc:spChg chg="mod">
          <ac:chgData name="Bjarne Stroustrup" userId="feda092f62fc381e" providerId="LiveId" clId="{BEDE7387-1D2C-445A-9AD2-95E1B303B3D7}" dt="2024-05-24T18:08:59.813" v="1257" actId="207"/>
          <ac:spMkLst>
            <pc:docMk/>
            <pc:sldMk cId="0" sldId="362"/>
            <ac:spMk id="29703" creationId="{F72B6C50-7BAC-2B87-8E7C-ECE2DFD391C2}"/>
          </ac:spMkLst>
        </pc:spChg>
        <pc:spChg chg="mod">
          <ac:chgData name="Bjarne Stroustrup" userId="feda092f62fc381e" providerId="LiveId" clId="{BEDE7387-1D2C-445A-9AD2-95E1B303B3D7}" dt="2024-05-24T18:09:21.224" v="1261" actId="207"/>
          <ac:spMkLst>
            <pc:docMk/>
            <pc:sldMk cId="0" sldId="362"/>
            <ac:spMk id="29704" creationId="{B76488C6-BA8D-3552-02E9-4AA9F75D4B04}"/>
          </ac:spMkLst>
        </pc:spChg>
        <pc:spChg chg="mod">
          <ac:chgData name="Bjarne Stroustrup" userId="feda092f62fc381e" providerId="LiveId" clId="{BEDE7387-1D2C-445A-9AD2-95E1B303B3D7}" dt="2024-05-25T01:05:25.768" v="1839" actId="20577"/>
          <ac:spMkLst>
            <pc:docMk/>
            <pc:sldMk cId="0" sldId="362"/>
            <ac:spMk id="103427" creationId="{5108FB5F-44F4-F821-A016-5BB54A6739FC}"/>
          </ac:spMkLst>
        </pc:spChg>
        <pc:cxnChg chg="mod">
          <ac:chgData name="Bjarne Stroustrup" userId="feda092f62fc381e" providerId="LiveId" clId="{BEDE7387-1D2C-445A-9AD2-95E1B303B3D7}" dt="2024-05-24T18:09:28.541" v="1262" actId="692"/>
          <ac:cxnSpMkLst>
            <pc:docMk/>
            <pc:sldMk cId="0" sldId="362"/>
            <ac:cxnSpMk id="29705" creationId="{7670EF96-D215-D662-48A8-BC4358D45DCF}"/>
          </ac:cxnSpMkLst>
        </pc:cxnChg>
        <pc:cxnChg chg="mod">
          <ac:chgData name="Bjarne Stroustrup" userId="feda092f62fc381e" providerId="LiveId" clId="{BEDE7387-1D2C-445A-9AD2-95E1B303B3D7}" dt="2024-05-24T18:09:35.451" v="1263" actId="692"/>
          <ac:cxnSpMkLst>
            <pc:docMk/>
            <pc:sldMk cId="0" sldId="362"/>
            <ac:cxnSpMk id="29706" creationId="{5F9D22D2-5AA5-9869-F909-5752970BCED2}"/>
          </ac:cxnSpMkLst>
        </pc:cxnChg>
        <pc:cxnChg chg="mod">
          <ac:chgData name="Bjarne Stroustrup" userId="feda092f62fc381e" providerId="LiveId" clId="{BEDE7387-1D2C-445A-9AD2-95E1B303B3D7}" dt="2024-05-24T18:09:41.476" v="1264" actId="692"/>
          <ac:cxnSpMkLst>
            <pc:docMk/>
            <pc:sldMk cId="0" sldId="362"/>
            <ac:cxnSpMk id="29707" creationId="{4E1414C2-E77E-9B4B-CACE-2BBBA54BBCBE}"/>
          </ac:cxnSpMkLst>
        </pc:cxnChg>
      </pc:sldChg>
      <pc:sldChg chg="add">
        <pc:chgData name="Bjarne Stroustrup" userId="feda092f62fc381e" providerId="LiveId" clId="{BEDE7387-1D2C-445A-9AD2-95E1B303B3D7}" dt="2024-05-24T15:15:32.494" v="0"/>
        <pc:sldMkLst>
          <pc:docMk/>
          <pc:sldMk cId="0" sldId="363"/>
        </pc:sldMkLst>
      </pc:sldChg>
      <pc:sldChg chg="modSp add mod">
        <pc:chgData name="Bjarne Stroustrup" userId="feda092f62fc381e" providerId="LiveId" clId="{BEDE7387-1D2C-445A-9AD2-95E1B303B3D7}" dt="2024-05-25T15:58:15.427" v="2268" actId="20577"/>
        <pc:sldMkLst>
          <pc:docMk/>
          <pc:sldMk cId="1633182533" sldId="364"/>
        </pc:sldMkLst>
        <pc:spChg chg="mod">
          <ac:chgData name="Bjarne Stroustrup" userId="feda092f62fc381e" providerId="LiveId" clId="{BEDE7387-1D2C-445A-9AD2-95E1B303B3D7}" dt="2024-05-25T15:58:15.427" v="2268" actId="20577"/>
          <ac:spMkLst>
            <pc:docMk/>
            <pc:sldMk cId="1633182533" sldId="364"/>
            <ac:spMk id="141315" creationId="{E77FADF6-0E0F-C5DF-3929-1B501FA9112F}"/>
          </ac:spMkLst>
        </pc:spChg>
      </pc:sldChg>
      <pc:sldChg chg="modSp add mod">
        <pc:chgData name="Bjarne Stroustrup" userId="feda092f62fc381e" providerId="LiveId" clId="{BEDE7387-1D2C-445A-9AD2-95E1B303B3D7}" dt="2024-05-24T18:41:48.440" v="1561" actId="14100"/>
        <pc:sldMkLst>
          <pc:docMk/>
          <pc:sldMk cId="2684045300" sldId="365"/>
        </pc:sldMkLst>
        <pc:spChg chg="mod">
          <ac:chgData name="Bjarne Stroustrup" userId="feda092f62fc381e" providerId="LiveId" clId="{BEDE7387-1D2C-445A-9AD2-95E1B303B3D7}" dt="2024-05-24T18:41:48.440" v="1561" actId="14100"/>
          <ac:spMkLst>
            <pc:docMk/>
            <pc:sldMk cId="2684045300" sldId="365"/>
            <ac:spMk id="89091" creationId="{313E9719-4883-E5F2-A52F-11A5CB95D544}"/>
          </ac:spMkLst>
        </pc:spChg>
      </pc:sldChg>
      <pc:sldChg chg="add del">
        <pc:chgData name="Bjarne Stroustrup" userId="feda092f62fc381e" providerId="LiveId" clId="{BEDE7387-1D2C-445A-9AD2-95E1B303B3D7}" dt="2024-05-24T18:46:54.902" v="1623" actId="2696"/>
        <pc:sldMkLst>
          <pc:docMk/>
          <pc:sldMk cId="3767605781" sldId="366"/>
        </pc:sldMkLst>
      </pc:sldChg>
      <pc:sldChg chg="modSp add mod ord">
        <pc:chgData name="Bjarne Stroustrup" userId="feda092f62fc381e" providerId="LiveId" clId="{BEDE7387-1D2C-445A-9AD2-95E1B303B3D7}" dt="2024-05-25T01:21:31.845" v="2185" actId="20577"/>
        <pc:sldMkLst>
          <pc:docMk/>
          <pc:sldMk cId="2818594431" sldId="367"/>
        </pc:sldMkLst>
        <pc:spChg chg="mod">
          <ac:chgData name="Bjarne Stroustrup" userId="feda092f62fc381e" providerId="LiveId" clId="{BEDE7387-1D2C-445A-9AD2-95E1B303B3D7}" dt="2024-05-25T01:21:31.845" v="2185" actId="20577"/>
          <ac:spMkLst>
            <pc:docMk/>
            <pc:sldMk cId="2818594431" sldId="367"/>
            <ac:spMk id="90115" creationId="{A7C147EB-4AA1-C173-87DB-BFD4258C3EDE}"/>
          </ac:spMkLst>
        </pc:spChg>
      </pc:sldChg>
      <pc:sldChg chg="modSp new del mod">
        <pc:chgData name="Bjarne Stroustrup" userId="feda092f62fc381e" providerId="LiveId" clId="{BEDE7387-1D2C-445A-9AD2-95E1B303B3D7}" dt="2024-05-25T16:01:11.661" v="2271" actId="2696"/>
        <pc:sldMkLst>
          <pc:docMk/>
          <pc:sldMk cId="1142147372" sldId="368"/>
        </pc:sldMkLst>
        <pc:spChg chg="mod">
          <ac:chgData name="Bjarne Stroustrup" userId="feda092f62fc381e" providerId="LiveId" clId="{BEDE7387-1D2C-445A-9AD2-95E1B303B3D7}" dt="2024-05-24T19:26:01.265" v="1829" actId="20577"/>
          <ac:spMkLst>
            <pc:docMk/>
            <pc:sldMk cId="1142147372" sldId="368"/>
            <ac:spMk id="2" creationId="{7B4B08D5-A74B-3FD5-B4EE-32CAEB13F8AE}"/>
          </ac:spMkLst>
        </pc:spChg>
      </pc:sldChg>
      <pc:sldChg chg="addSp delSp modSp add mod">
        <pc:chgData name="Bjarne Stroustrup" userId="feda092f62fc381e" providerId="LiveId" clId="{BEDE7387-1D2C-445A-9AD2-95E1B303B3D7}" dt="2024-05-25T01:15:17.596" v="1963" actId="21"/>
        <pc:sldMkLst>
          <pc:docMk/>
          <pc:sldMk cId="1435098745" sldId="369"/>
        </pc:sldMkLst>
        <pc:spChg chg="add del mod">
          <ac:chgData name="Bjarne Stroustrup" userId="feda092f62fc381e" providerId="LiveId" clId="{BEDE7387-1D2C-445A-9AD2-95E1B303B3D7}" dt="2024-05-24T19:23:12.728" v="1811"/>
          <ac:spMkLst>
            <pc:docMk/>
            <pc:sldMk cId="1435098745" sldId="369"/>
            <ac:spMk id="4" creationId="{5B2ACC7E-1D8F-4E24-0FF8-49AE0DA37DFE}"/>
          </ac:spMkLst>
        </pc:spChg>
        <pc:spChg chg="add mod">
          <ac:chgData name="Bjarne Stroustrup" userId="feda092f62fc381e" providerId="LiveId" clId="{BEDE7387-1D2C-445A-9AD2-95E1B303B3D7}" dt="2024-05-25T01:15:17.596" v="1963" actId="21"/>
          <ac:spMkLst>
            <pc:docMk/>
            <pc:sldMk cId="1435098745" sldId="369"/>
            <ac:spMk id="9" creationId="{6A8BE4C4-50E2-1F4F-3ADF-34ECBD62C2AE}"/>
          </ac:spMkLst>
        </pc:spChg>
        <pc:spChg chg="mod">
          <ac:chgData name="Bjarne Stroustrup" userId="feda092f62fc381e" providerId="LiveId" clId="{BEDE7387-1D2C-445A-9AD2-95E1B303B3D7}" dt="2024-05-25T01:14:25.488" v="1956" actId="20577"/>
          <ac:spMkLst>
            <pc:docMk/>
            <pc:sldMk cId="1435098745" sldId="369"/>
            <ac:spMk id="113666" creationId="{37B75328-5C5C-8218-1548-E3105A4DA0BC}"/>
          </ac:spMkLst>
        </pc:spChg>
        <pc:graphicFrameChg chg="del">
          <ac:chgData name="Bjarne Stroustrup" userId="feda092f62fc381e" providerId="LiveId" clId="{BEDE7387-1D2C-445A-9AD2-95E1B303B3D7}" dt="2024-05-24T19:23:07.128" v="1810" actId="21"/>
          <ac:graphicFrameMkLst>
            <pc:docMk/>
            <pc:sldMk cId="1435098745" sldId="369"/>
            <ac:graphicFrameMk id="40963" creationId="{F3278F15-9C37-C83F-A23B-75DEC196F244}"/>
          </ac:graphicFrameMkLst>
        </pc:graphicFrameChg>
        <pc:picChg chg="add del mod">
          <ac:chgData name="Bjarne Stroustrup" userId="feda092f62fc381e" providerId="LiveId" clId="{BEDE7387-1D2C-445A-9AD2-95E1B303B3D7}" dt="2024-05-25T01:15:17.596" v="1963" actId="21"/>
          <ac:picMkLst>
            <pc:docMk/>
            <pc:sldMk cId="1435098745" sldId="369"/>
            <ac:picMk id="6" creationId="{2721D5AA-B3AA-7E19-FEC0-5F7E681D0A40}"/>
          </ac:picMkLst>
        </pc:picChg>
        <pc:picChg chg="add mod">
          <ac:chgData name="Bjarne Stroustrup" userId="feda092f62fc381e" providerId="LiveId" clId="{BEDE7387-1D2C-445A-9AD2-95E1B303B3D7}" dt="2024-05-25T01:07:38.770" v="1866" actId="962"/>
          <ac:picMkLst>
            <pc:docMk/>
            <pc:sldMk cId="1435098745" sldId="369"/>
            <ac:picMk id="8" creationId="{ABB03AF8-2BB6-C6FB-A9D0-AF5CB0A99E09}"/>
          </ac:picMkLst>
        </pc:picChg>
      </pc:sldChg>
      <pc:sldChg chg="addSp delSp modSp new mod">
        <pc:chgData name="Bjarne Stroustrup" userId="feda092f62fc381e" providerId="LiveId" clId="{BEDE7387-1D2C-445A-9AD2-95E1B303B3D7}" dt="2024-05-25T01:18:39.445" v="2078" actId="1076"/>
        <pc:sldMkLst>
          <pc:docMk/>
          <pc:sldMk cId="906421492" sldId="370"/>
        </pc:sldMkLst>
        <pc:spChg chg="mod">
          <ac:chgData name="Bjarne Stroustrup" userId="feda092f62fc381e" providerId="LiveId" clId="{BEDE7387-1D2C-445A-9AD2-95E1B303B3D7}" dt="2024-05-25T01:14:33.065" v="1959" actId="20577"/>
          <ac:spMkLst>
            <pc:docMk/>
            <pc:sldMk cId="906421492" sldId="370"/>
            <ac:spMk id="2" creationId="{0FDC7183-8803-DD3D-C5BD-C4EA6E70D7F9}"/>
          </ac:spMkLst>
        </pc:spChg>
        <pc:spChg chg="del">
          <ac:chgData name="Bjarne Stroustrup" userId="feda092f62fc381e" providerId="LiveId" clId="{BEDE7387-1D2C-445A-9AD2-95E1B303B3D7}" dt="2024-05-25T01:08:23.054" v="1876"/>
          <ac:spMkLst>
            <pc:docMk/>
            <pc:sldMk cId="906421492" sldId="370"/>
            <ac:spMk id="3" creationId="{3F2505D1-1858-F365-20CA-4DD50AA035D5}"/>
          </ac:spMkLst>
        </pc:spChg>
        <pc:picChg chg="add mod">
          <ac:chgData name="Bjarne Stroustrup" userId="feda092f62fc381e" providerId="LiveId" clId="{BEDE7387-1D2C-445A-9AD2-95E1B303B3D7}" dt="2024-05-25T01:18:39.445" v="2078" actId="1076"/>
          <ac:picMkLst>
            <pc:docMk/>
            <pc:sldMk cId="906421492" sldId="370"/>
            <ac:picMk id="6" creationId="{B1467FF0-24EB-25BD-074D-5AB2089FCD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0B6E9-D135-4F5D-8624-A000B070DFD8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4682F-9B7E-4B54-B320-D8722CF82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75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E7E1CCAE-A60D-57AA-F47E-DC0F10A63C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B0F5FA33-CC51-9EF6-AFB2-74F0BEF8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F5D5D6D9-45B3-63C0-4A2B-95576CCB9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22033B-6972-4E00-91BC-EE7118F60EE0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 bit as you go along. Feel free to ham it up a bit. Most students do not have a feel for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4682F-9B7E-4B54-B320-D8722CF82D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80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time. Sometimes, students need to be shown “implementation detail” to remind them to do those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94682F-9B7E-4B54-B320-D8722CF82DA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7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70A10-C67C-2FDE-768E-B3AEF092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2627C3-A1E2-4513-9970-3508BEAC6608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0BA16-FB08-52E5-44B0-C0AC84FC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FC91-E6B6-BDF7-DA57-4E5BCC58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ABB6-DAFE-CF38-93D8-EA5182AA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86A66E-F4D7-475C-A9C2-B09E7DB3297C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24E1F-9ADA-66FE-7D16-F6420992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5CB57-1EAE-FAC2-FEEC-E02359ED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7CA63-D87A-AF31-6D70-C00B1ED8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02EFAA-F2AE-4C4A-8811-F6EDF06AFF3E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023A-8E75-AD48-5E54-E5BDA6B5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47BB-26F2-99FE-17D9-00E2F737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1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09600" y="4114800"/>
            <a:ext cx="109728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F6C1301-5A8C-E7C2-4670-36694A186E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E9D7C0-39F7-4008-B283-9E7075511FD2}" type="datetime1">
              <a:rPr lang="en-US" smtClean="0"/>
              <a:t>5/25/2024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5E89FB1-1762-646A-F2F2-4FF735250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9A51C1F-A5E6-CBEC-87B0-09B72A102D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FC3B3-B350-69E7-0208-E8229D50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387201-91DE-4369-832C-0FDF8EC155B0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A8ECD-4339-0FDA-39AD-3F751C45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CE1EB-61CA-C598-00AF-4111E024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3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37D6-1474-E9F1-64DE-904F30FD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788487-E56E-41EC-9CF0-2B818C3E5A9D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8500-BEAC-E674-A7BC-141D5C30A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858BC-97DD-3BA9-B1A8-C8B8256E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83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1ACB92-7D6B-DA09-05DE-269B210F7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1B6788-964E-4844-B144-21206879C2CF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6AB7533-CF10-72B6-8254-E8D9E67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16DDCF-A044-AB41-E5C3-6CF2DD8C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7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CF251D-BFFA-2B6F-CA9C-E5770AC0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FDB88-1E74-4412-9ACD-1FBE5BBC05BF}" type="datetime1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7B86D75-0FDE-1648-0D11-B6F5D5B7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54C98A-207B-BAEF-A559-A1CD786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45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65E1B5-12BB-483A-2F8C-7444B1D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8F9A31-3A7C-411A-B3FE-4D0C71543FE9}" type="datetime1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D85AD85-A925-5984-D03F-CCC8335B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D11D34-27C9-130F-E535-06CBDF93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C71F1E5-76F3-C456-B678-E733228AC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99D400-944D-4E1A-8D0A-71DEE279E0CA}" type="datetime1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337419-D70F-B2AA-AD02-832AA76B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E1EB1F-57C8-998C-5748-17D6DACD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5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1C97F61-DAE2-65D9-EED6-581BAC51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E7CFD0-3746-46F1-9A96-F83EC36EC3E1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F12AEB4-67A2-58D7-0683-DAA5288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1BB059-F6F6-D661-FA18-E278813C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2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35EB524-2FCE-077D-BF78-2B58FFBE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8AB26E-0479-4D47-80CF-5A770F32E391}" type="datetime1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9572E4-203C-74DE-0B9D-8BD52DCB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8BB7146-66AC-1616-FC96-FCD759182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5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A175CD8-6387-630B-D056-8613BCBE0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00A8991-68B4-3200-D138-6F312514D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BD931-67E7-3D29-D322-90DBED04C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DEC1A74E-B5F9-47D3-9891-1355016B2476}" type="datetime1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F818A-2CF0-5416-4494-94DB3672C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Stroustrup/Programming/2024/Chapter13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FCF26-56BA-FE44-CAD5-327130B09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82000"/>
                  </a:schemeClr>
                </a:solidFill>
                <a:latin typeface="+mn-lt"/>
              </a:defRPr>
            </a:lvl1pPr>
          </a:lstStyle>
          <a:p>
            <a:fld id="{5D876B0D-FD9C-4C82-AE6A-79F9D7EDC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ptos Display" panose="020B00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1DCC-5B73-AAFA-F5F0-ACE5E1055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310833"/>
            <a:ext cx="11841480" cy="1095057"/>
          </a:xfrm>
        </p:spPr>
        <p:txBody>
          <a:bodyPr/>
          <a:lstStyle/>
          <a:p>
            <a:r>
              <a:rPr lang="en-US" sz="4800" dirty="0"/>
              <a:t>Chapter 13 – Graphing Functions and Data</a:t>
            </a:r>
          </a:p>
        </p:txBody>
      </p:sp>
      <p:pic>
        <p:nvPicPr>
          <p:cNvPr id="4" name="Picture 3" descr="A book cover of a book&#10;&#10;Description automatically generated">
            <a:extLst>
              <a:ext uri="{FF2B5EF4-FFF2-40B4-BE49-F238E27FC236}">
                <a16:creationId xmlns:a16="http://schemas.microsoft.com/office/drawing/2014/main" id="{59EAE2E5-B91F-D547-D4A1-4EC94615D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7193" y="1676400"/>
            <a:ext cx="3817614" cy="473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071EEC-8015-0C1A-0C96-24855E0468E9}"/>
              </a:ext>
            </a:extLst>
          </p:cNvPr>
          <p:cNvSpPr txBox="1"/>
          <p:nvPr/>
        </p:nvSpPr>
        <p:spPr>
          <a:xfrm>
            <a:off x="8363903" y="3398619"/>
            <a:ext cx="3580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Times-Italic"/>
              </a:rPr>
              <a:t>The best is the enemy of the good.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– Voltaire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2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9C21D81F-8D22-1FAC-C7B8-CE45412B5C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Add x-axis and y-axis</a:t>
            </a:r>
          </a:p>
        </p:txBody>
      </p:sp>
      <p:sp>
        <p:nvSpPr>
          <p:cNvPr id="79877" name="Rectangle 5">
            <a:extLst>
              <a:ext uri="{FF2B5EF4-FFF2-40B4-BE49-F238E27FC236}">
                <a16:creationId xmlns:a16="http://schemas.microsoft.com/office/drawing/2014/main" id="{DF21D77D-87FB-ED59-8FA0-EB3E9EF9C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9238" y="5334000"/>
            <a:ext cx="10278762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We can use axes to show (0,0) and the scale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Axis x {Axis::x, Point{20,y_orig},  </a:t>
            </a:r>
            <a:r>
              <a:rPr lang="en-US" altLang="en-US" sz="1800" b="1" dirty="0" err="1">
                <a:ea typeface="Times New Roman" pitchFamily="18" charset="0"/>
              </a:rPr>
              <a:t>xlength</a:t>
            </a:r>
            <a:r>
              <a:rPr lang="en-US" altLang="en-US" sz="1800" b="1" dirty="0">
                <a:ea typeface="Times New Roman" pitchFamily="18" charset="0"/>
              </a:rPr>
              <a:t>/</a:t>
            </a:r>
            <a:r>
              <a:rPr lang="en-US" altLang="en-US" sz="1800" b="1" dirty="0" err="1">
                <a:ea typeface="Times New Roman" pitchFamily="18" charset="0"/>
              </a:rPr>
              <a:t>x_scale</a:t>
            </a:r>
            <a:r>
              <a:rPr lang="en-US" altLang="en-US" sz="1800" b="1" dirty="0">
                <a:ea typeface="Times New Roman" pitchFamily="18" charset="0"/>
              </a:rPr>
              <a:t>, "one notch == 1</a:t>
            </a:r>
            <a:r>
              <a:rPr lang="en-US" sz="1800" b="1" dirty="0"/>
              <a:t>"</a:t>
            </a:r>
            <a:r>
              <a:rPr lang="en-US" altLang="en-US" sz="1800" b="1" dirty="0">
                <a:ea typeface="Times New Roman" pitchFamily="18" charset="0"/>
              </a:rPr>
              <a:t>};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en-US" sz="1800" b="1" dirty="0">
                <a:ea typeface="Times New Roman" pitchFamily="18" charset="0"/>
              </a:rPr>
              <a:t>Axis y {Axis::y, Point{</a:t>
            </a:r>
            <a:r>
              <a:rPr lang="en-US" altLang="en-US" sz="1800" b="1" dirty="0" err="1">
                <a:ea typeface="Times New Roman" pitchFamily="18" charset="0"/>
              </a:rPr>
              <a:t>x_orig</a:t>
            </a:r>
            <a:r>
              <a:rPr lang="en-US" altLang="en-US" sz="1800" b="1" dirty="0">
                <a:ea typeface="Times New Roman" pitchFamily="18" charset="0"/>
              </a:rPr>
              <a:t>, ylength+20}, </a:t>
            </a:r>
            <a:r>
              <a:rPr lang="en-US" altLang="en-US" sz="1800" b="1" dirty="0" err="1">
                <a:ea typeface="Times New Roman" pitchFamily="18" charset="0"/>
              </a:rPr>
              <a:t>ylength</a:t>
            </a:r>
            <a:r>
              <a:rPr lang="en-US" altLang="en-US" sz="1800" b="1" dirty="0">
                <a:ea typeface="Times New Roman" pitchFamily="18" charset="0"/>
              </a:rPr>
              <a:t>/</a:t>
            </a:r>
            <a:r>
              <a:rPr lang="en-US" altLang="en-US" sz="1800" b="1" dirty="0" err="1">
                <a:ea typeface="Times New Roman" pitchFamily="18" charset="0"/>
              </a:rPr>
              <a:t>y_scale</a:t>
            </a:r>
            <a:r>
              <a:rPr lang="en-US" altLang="en-US" sz="1800" b="1" dirty="0">
                <a:ea typeface="Times New Roman" pitchFamily="18" charset="0"/>
              </a:rPr>
              <a:t>, "one notch == 1</a:t>
            </a:r>
            <a:r>
              <a:rPr lang="en-US" sz="1800" b="1" dirty="0"/>
              <a:t>"</a:t>
            </a:r>
            <a:r>
              <a:rPr lang="en-US" altLang="en-US" sz="1800" b="1" dirty="0">
                <a:ea typeface="Times New Roman" pitchFamily="18" charset="0"/>
              </a:rPr>
              <a:t>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D762D4-8B0C-B97D-FA9F-2B0DFDC7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63819-821B-16CF-45B3-854E5B00A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655" y="1074248"/>
            <a:ext cx="5731478" cy="41040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92956C4-3B5C-117F-1D75-545F53494A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Use color </a:t>
            </a:r>
            <a:r>
              <a:rPr lang="en-US" altLang="en-US" sz="3200" dirty="0">
                <a:ea typeface="ＭＳ Ｐゴシック" pitchFamily="34" charset="-128"/>
              </a:rPr>
              <a:t>(in moderation)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CA9F7358-678F-0882-0E41-5934420E9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416" y="5486401"/>
            <a:ext cx="9739184" cy="11731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x.set_color</a:t>
            </a:r>
            <a:r>
              <a:rPr lang="en-US" altLang="en-US" sz="2000" b="1" dirty="0">
                <a:ea typeface="ＭＳ Ｐゴシック" pitchFamily="34" charset="-128"/>
              </a:rPr>
              <a:t>(Color::red);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 err="1">
                <a:ea typeface="ＭＳ Ｐゴシック" pitchFamily="34" charset="-128"/>
              </a:rPr>
              <a:t>y.set_color</a:t>
            </a:r>
            <a:r>
              <a:rPr lang="en-US" altLang="en-US" sz="2000" b="1" dirty="0">
                <a:ea typeface="ＭＳ Ｐゴシック" pitchFamily="34" charset="-128"/>
              </a:rPr>
              <a:t>(Color::red);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1D582-C4A5-B9C7-4ED8-F1C5C047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E734E831-058D-D67A-E8FA-0696B99FF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527" y="1090726"/>
            <a:ext cx="5734092" cy="40957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4BA271AB-9B8C-5FC9-9C33-58E68793D0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The implementation of Function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F5EA5054-FDD6-5D78-5115-83487F8DE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6627" y="1295400"/>
            <a:ext cx="11065476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We need a type for the argument specifying the function to graph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Times New Roman" pitchFamily="18" charset="0"/>
              </a:rPr>
              <a:t>using </a:t>
            </a:r>
            <a:r>
              <a:rPr lang="en-US" altLang="en-US" dirty="0">
                <a:ea typeface="Times New Roman" pitchFamily="18" charset="0"/>
              </a:rPr>
              <a:t>can be used to declare a new name for a type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Times New Roman" pitchFamily="18" charset="0"/>
              </a:rPr>
              <a:t>using Count = </a:t>
            </a:r>
            <a:r>
              <a:rPr lang="en-US" altLang="en-US" b="1" dirty="0" err="1">
                <a:ea typeface="Times New Roman" pitchFamily="18" charset="0"/>
              </a:rPr>
              <a:t>int</a:t>
            </a:r>
            <a:r>
              <a:rPr lang="en-US" altLang="en-US" b="1" dirty="0">
                <a:ea typeface="Times New Roman" pitchFamily="18" charset="0"/>
              </a:rPr>
              <a:t>;		// </a:t>
            </a:r>
            <a:r>
              <a:rPr lang="en-US" altLang="en-US" i="1" dirty="0">
                <a:ea typeface="Times New Roman" pitchFamily="18" charset="0"/>
              </a:rPr>
              <a:t>now Count means int</a:t>
            </a:r>
          </a:p>
          <a:p>
            <a:pPr lvl="2" eaLnBrk="1" hangingPunct="1">
              <a:lnSpc>
                <a:spcPct val="80000"/>
              </a:lnSpc>
              <a:defRPr/>
            </a:pPr>
            <a:endParaRPr lang="en-US" altLang="en-US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Define the type of our desired argument, </a:t>
            </a:r>
            <a:r>
              <a:rPr lang="en-US" altLang="en-US" b="1" dirty="0" err="1">
                <a:ea typeface="Times New Roman" pitchFamily="18" charset="0"/>
              </a:rPr>
              <a:t>Fct</a:t>
            </a:r>
            <a:r>
              <a:rPr lang="en-US" altLang="en-US" dirty="0">
                <a:ea typeface="Times New Roman" pitchFamily="18" charset="0"/>
              </a:rPr>
              <a:t> </a:t>
            </a:r>
            <a:endParaRPr lang="en-US" altLang="en-US" b="1" dirty="0">
              <a:ea typeface="Times New Roman" pitchFamily="18" charset="0"/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b="1" dirty="0">
                <a:ea typeface="Times New Roman" pitchFamily="18" charset="0"/>
              </a:rPr>
              <a:t>using </a:t>
            </a:r>
            <a:r>
              <a:rPr lang="en-US" altLang="en-US" b="1" dirty="0" err="1">
                <a:ea typeface="Times New Roman" pitchFamily="18" charset="0"/>
              </a:rPr>
              <a:t>Fct</a:t>
            </a:r>
            <a:r>
              <a:rPr lang="en-US" altLang="en-US" b="1" dirty="0">
                <a:ea typeface="Times New Roman" pitchFamily="18" charset="0"/>
              </a:rPr>
              <a:t> = std::function&lt;(double(double)&gt;; 	// </a:t>
            </a:r>
            <a:r>
              <a:rPr lang="en-US" altLang="en-US" i="1" dirty="0">
                <a:ea typeface="Times New Roman" pitchFamily="18" charset="0"/>
              </a:rPr>
              <a:t>the type of a</a:t>
            </a:r>
            <a:r>
              <a:rPr lang="en-US" altLang="en-US" b="1" dirty="0">
                <a:ea typeface="Times New Roman" pitchFamily="18" charset="0"/>
              </a:rPr>
              <a:t> </a:t>
            </a:r>
            <a:r>
              <a:rPr lang="en-US" altLang="en-US" i="1" dirty="0">
                <a:ea typeface="Times New Roman" pitchFamily="18" charset="0"/>
              </a:rPr>
              <a:t>function</a:t>
            </a:r>
            <a:br>
              <a:rPr lang="en-US" altLang="en-US" i="1" dirty="0">
                <a:ea typeface="Times New Roman" pitchFamily="18" charset="0"/>
              </a:rPr>
            </a:br>
            <a:r>
              <a:rPr lang="en-US" altLang="en-US" i="1" dirty="0">
                <a:ea typeface="Times New Roman" pitchFamily="18" charset="0"/>
              </a:rPr>
              <a:t>						</a:t>
            </a:r>
            <a:r>
              <a:rPr lang="en-US" altLang="en-US" b="1" dirty="0">
                <a:ea typeface="Times New Roman" pitchFamily="18" charset="0"/>
              </a:rPr>
              <a:t>//</a:t>
            </a:r>
            <a:r>
              <a:rPr lang="en-US" altLang="en-US" i="1" dirty="0">
                <a:ea typeface="Times New Roman" pitchFamily="18" charset="0"/>
              </a:rPr>
              <a:t> taking a double argument</a:t>
            </a:r>
            <a:br>
              <a:rPr lang="en-US" altLang="en-US" i="1" dirty="0">
                <a:ea typeface="Times New Roman" pitchFamily="18" charset="0"/>
              </a:rPr>
            </a:br>
            <a:r>
              <a:rPr lang="en-US" altLang="en-US" i="1" dirty="0">
                <a:ea typeface="Times New Roman" pitchFamily="18" charset="0"/>
              </a:rPr>
              <a:t>						</a:t>
            </a:r>
            <a:r>
              <a:rPr lang="en-US" altLang="en-US" b="1" dirty="0">
                <a:ea typeface="Times New Roman" pitchFamily="18" charset="0"/>
              </a:rPr>
              <a:t>//</a:t>
            </a:r>
            <a:r>
              <a:rPr lang="en-US" altLang="en-US" i="1" dirty="0">
                <a:ea typeface="Times New Roman" pitchFamily="18" charset="0"/>
              </a:rPr>
              <a:t> and returning a double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Examples of functions of type </a:t>
            </a:r>
            <a:r>
              <a:rPr lang="en-US" altLang="en-US" b="1" dirty="0" err="1">
                <a:ea typeface="Times New Roman" pitchFamily="18" charset="0"/>
              </a:rPr>
              <a:t>Fct</a:t>
            </a:r>
            <a:r>
              <a:rPr lang="en-US" altLang="en-US" dirty="0">
                <a:ea typeface="Times New Roman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double one(double x) { return 1; } 	// </a:t>
            </a:r>
            <a:r>
              <a:rPr lang="en-US" altLang="en-US" sz="2000" i="1" dirty="0">
                <a:ea typeface="Times New Roman" pitchFamily="18" charset="0"/>
              </a:rPr>
              <a:t>y==1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Times New Roman" pitchFamily="18" charset="0"/>
              </a:rPr>
              <a:t>		double slope(double x) { return 0.5*x; }	// </a:t>
            </a:r>
            <a:r>
              <a:rPr lang="en-US" altLang="en-US" sz="2000" i="1" dirty="0">
                <a:ea typeface="Times New Roman" pitchFamily="18" charset="0"/>
              </a:rPr>
              <a:t>y==0.5*x	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i="1" dirty="0">
                <a:ea typeface="Times New Roman" pitchFamily="18" charset="0"/>
              </a:rPr>
              <a:t>		</a:t>
            </a:r>
            <a:r>
              <a:rPr lang="en-US" altLang="en-US" sz="2000" b="1" dirty="0">
                <a:ea typeface="Times New Roman" pitchFamily="18" charset="0"/>
              </a:rPr>
              <a:t>double square(double x) { return x*x; } 	// </a:t>
            </a:r>
            <a:r>
              <a:rPr lang="en-US" altLang="en-US" sz="2000" i="1" dirty="0">
                <a:ea typeface="Times New Roman" pitchFamily="18" charset="0"/>
              </a:rPr>
              <a:t>y==x*x</a:t>
            </a:r>
          </a:p>
          <a:p>
            <a:pPr lvl="3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		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5D0930-29CF-5FC0-5D67-984F6A661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CC6246E-AB2F-8052-407B-161A886CE8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Now Define </a:t>
            </a:r>
            <a:r>
              <a:rPr lang="ja-JP" altLang="en-US">
                <a:ea typeface="ＭＳ Ｐゴシック" pitchFamily="34" charset="-128"/>
              </a:rPr>
              <a:t>“</a:t>
            </a:r>
            <a:r>
              <a:rPr lang="en-US" altLang="ja-JP">
                <a:ea typeface="ＭＳ Ｐゴシック" pitchFamily="34" charset="-128"/>
              </a:rPr>
              <a:t>Function</a:t>
            </a:r>
            <a:r>
              <a:rPr lang="ja-JP" altLang="en-US">
                <a:ea typeface="ＭＳ Ｐゴシック" pitchFamily="34" charset="-128"/>
              </a:rPr>
              <a:t>”</a:t>
            </a:r>
            <a:endParaRPr lang="en-US" altLang="en-US">
              <a:ea typeface="ＭＳ Ｐゴシック" pitchFamily="34" charset="-128"/>
            </a:endParaRP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00024504-6091-BEF2-A079-F3B296D9ED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5735" y="1143000"/>
            <a:ext cx="10192265" cy="5334000"/>
          </a:xfrm>
          <a:noFill/>
        </p:spPr>
        <p:txBody>
          <a:bodyPr/>
          <a:lstStyle/>
          <a:p>
            <a:pPr>
              <a:defRPr/>
            </a:pPr>
            <a:r>
              <a:rPr lang="en-US" altLang="en-US" sz="2400" dirty="0">
                <a:ea typeface="ＭＳ Ｐゴシック" pitchFamily="34" charset="-128"/>
              </a:rPr>
              <a:t>We store the function as a sequence of line segments in a polyline</a:t>
            </a:r>
          </a:p>
          <a:p>
            <a:pPr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2000" b="1" dirty="0"/>
              <a:t>struct Function : </a:t>
            </a:r>
            <a:r>
              <a:rPr lang="en-US" sz="2000" b="1" dirty="0" err="1"/>
              <a:t>Open_polyline</a:t>
            </a:r>
            <a:r>
              <a:rPr lang="en-US" sz="2000" b="1" dirty="0"/>
              <a:t> {		</a:t>
            </a: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dirty="0">
                <a:ea typeface="ＭＳ Ｐゴシック" pitchFamily="34" charset="-128"/>
              </a:rPr>
              <a:t>all it needs is a constructor!</a:t>
            </a:r>
            <a:r>
              <a:rPr lang="fr-FR" sz="2000" b="1" dirty="0"/>
              <a:t> 	</a:t>
            </a:r>
            <a:r>
              <a:rPr lang="fr-FR" sz="2000" b="1" dirty="0" err="1"/>
              <a:t>Function</a:t>
            </a:r>
            <a:r>
              <a:rPr lang="fr-FR" sz="2000" b="1" dirty="0"/>
              <a:t>(</a:t>
            </a:r>
          </a:p>
          <a:p>
            <a:pPr marL="0" indent="0">
              <a:buNone/>
            </a:pPr>
            <a:r>
              <a:rPr lang="fr-FR" sz="2000" b="1" dirty="0"/>
              <a:t>		Fct f,</a:t>
            </a:r>
          </a:p>
          <a:p>
            <a:pPr marL="457200" lvl="1" indent="0">
              <a:buNone/>
            </a:pPr>
            <a:r>
              <a:rPr lang="fr-FR" sz="2000" b="1" dirty="0"/>
              <a:t>		double r1, double r2,			// </a:t>
            </a:r>
            <a:r>
              <a:rPr lang="fr-FR" sz="2000" i="1" dirty="0"/>
              <a:t>range</a:t>
            </a:r>
          </a:p>
          <a:p>
            <a:pPr marL="457200" lvl="1" indent="0">
              <a:buNone/>
            </a:pPr>
            <a:r>
              <a:rPr lang="fr-FR" sz="2000" b="1" dirty="0"/>
              <a:t>		Point </a:t>
            </a:r>
            <a:r>
              <a:rPr lang="fr-FR" sz="2000" b="1" dirty="0" err="1"/>
              <a:t>orig</a:t>
            </a:r>
            <a:r>
              <a:rPr lang="fr-FR" sz="2000" b="1" dirty="0"/>
              <a:t>,</a:t>
            </a:r>
          </a:p>
          <a:p>
            <a:pPr marL="457200" lvl="1" indent="0">
              <a:buNone/>
            </a:pPr>
            <a:r>
              <a:rPr lang="fr-FR" sz="2000" b="1" dirty="0"/>
              <a:t>		</a:t>
            </a:r>
            <a:r>
              <a:rPr lang="fr-FR" sz="2000" b="1" dirty="0" err="1"/>
              <a:t>int</a:t>
            </a:r>
            <a:r>
              <a:rPr lang="fr-FR" sz="2000" b="1" dirty="0"/>
              <a:t> count = 100,				// </a:t>
            </a:r>
            <a:r>
              <a:rPr lang="fr-FR" sz="2000" i="1" dirty="0" err="1"/>
              <a:t>Number</a:t>
            </a:r>
            <a:r>
              <a:rPr lang="fr-FR" sz="2000" i="1" dirty="0"/>
              <a:t> of line segments</a:t>
            </a:r>
          </a:p>
          <a:p>
            <a:pPr marL="457200" lvl="1" indent="0">
              <a:buNone/>
            </a:pPr>
            <a:r>
              <a:rPr lang="fr-FR" sz="2000" b="1" dirty="0"/>
              <a:t>		double </a:t>
            </a:r>
            <a:r>
              <a:rPr lang="fr-FR" sz="2000" b="1" dirty="0" err="1"/>
              <a:t>xscale</a:t>
            </a:r>
            <a:r>
              <a:rPr lang="fr-FR" sz="2000" b="1" dirty="0"/>
              <a:t> = 25, double </a:t>
            </a:r>
            <a:r>
              <a:rPr lang="fr-FR" sz="2000" b="1" dirty="0" err="1"/>
              <a:t>yscale</a:t>
            </a:r>
            <a:r>
              <a:rPr lang="fr-FR" sz="2000" b="1" dirty="0"/>
              <a:t> = 25	// </a:t>
            </a:r>
            <a:r>
              <a:rPr lang="fr-FR" sz="2000" i="1" dirty="0"/>
              <a:t>x and y </a:t>
            </a:r>
            <a:r>
              <a:rPr lang="fr-FR" sz="2000" i="1" dirty="0" err="1"/>
              <a:t>scaling</a:t>
            </a:r>
            <a:endParaRPr lang="fr-FR" sz="2000" i="1" dirty="0"/>
          </a:p>
          <a:p>
            <a:pPr marL="457200" lvl="1" indent="0">
              <a:buNone/>
            </a:pPr>
            <a:r>
              <a:rPr lang="fr-FR" sz="1600" b="1" dirty="0"/>
              <a:t>	</a:t>
            </a:r>
            <a:r>
              <a:rPr lang="fr-FR" sz="2000" b="1" dirty="0"/>
              <a:t>);</a:t>
            </a:r>
            <a:r>
              <a:rPr lang="fr-FR" sz="1600" b="1" dirty="0"/>
              <a:t>	</a:t>
            </a:r>
            <a:endParaRPr lang="en-US" sz="1600" i="1" dirty="0"/>
          </a:p>
          <a:p>
            <a:pPr marL="457200" lvl="1" indent="0">
              <a:buNone/>
            </a:pPr>
            <a:r>
              <a:rPr lang="en-US" sz="2000" b="1" dirty="0"/>
              <a:t>    // </a:t>
            </a:r>
            <a:r>
              <a:rPr lang="en-US" sz="2000" i="1" dirty="0"/>
              <a:t>the function parameters are not stored</a:t>
            </a:r>
            <a:endParaRPr lang="fr-FR" sz="2000" b="1" dirty="0"/>
          </a:p>
          <a:p>
            <a:pPr marL="0" indent="0">
              <a:buNone/>
            </a:pPr>
            <a:r>
              <a:rPr lang="en-US" sz="2000" b="1" dirty="0"/>
              <a:t>};</a:t>
            </a:r>
            <a:r>
              <a:rPr lang="en-US" altLang="en-US" sz="2000" b="1" dirty="0">
                <a:ea typeface="ＭＳ Ｐゴシック" pitchFamily="34" charset="-128"/>
              </a:rPr>
              <a:t>	</a:t>
            </a:r>
            <a:endParaRPr lang="en-US" altLang="en-US" sz="2000" b="1" i="1" dirty="0">
              <a:ea typeface="ＭＳ Ｐゴシック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80B0A6-3851-5D51-C87B-FAB911D5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E9C8CAA1-00C2-9237-2EFC-5B93D892A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74741"/>
            <a:ext cx="10515600" cy="5801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Implementation of Function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A621F50-CDC6-65BD-141C-B03045AE8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7838" y="990600"/>
            <a:ext cx="9660924" cy="3886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Function::Function( </a:t>
            </a:r>
            <a:r>
              <a:rPr lang="en-US" sz="2000" b="1" dirty="0" err="1"/>
              <a:t>Fct</a:t>
            </a:r>
            <a:r>
              <a:rPr lang="en-US" sz="2000" b="1" dirty="0"/>
              <a:t> f,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double r1, double r2,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Point </a:t>
            </a:r>
            <a:r>
              <a:rPr lang="en-US" sz="2000" b="1" dirty="0" err="1"/>
              <a:t>xy</a:t>
            </a:r>
            <a:r>
              <a:rPr lang="en-US" sz="2000" b="1" dirty="0"/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int count,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	double </a:t>
            </a:r>
            <a:r>
              <a:rPr lang="en-US" sz="2000" b="1" dirty="0" err="1"/>
              <a:t>xscale</a:t>
            </a:r>
            <a:r>
              <a:rPr lang="en-US" sz="2000" b="1" dirty="0"/>
              <a:t>, double </a:t>
            </a:r>
            <a:r>
              <a:rPr lang="en-US" sz="2000" b="1" dirty="0" err="1"/>
              <a:t>yscale</a:t>
            </a:r>
            <a:r>
              <a:rPr lang="en-US" sz="2000" b="1" dirty="0"/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(r2-r1&lt;=0) error("bad graphing range");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if (count&lt;=0) error("non-positive graphing count");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double dist = (r2-r1)/count;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double r = r1;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for (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i</a:t>
            </a:r>
            <a:r>
              <a:rPr lang="en-US" sz="2000" b="1" dirty="0"/>
              <a:t> = 0; </a:t>
            </a:r>
            <a:r>
              <a:rPr lang="en-US" sz="2000" b="1" dirty="0" err="1"/>
              <a:t>i</a:t>
            </a:r>
            <a:r>
              <a:rPr lang="en-US" sz="2000" b="1" dirty="0"/>
              <a:t>&lt;count; ++</a:t>
            </a:r>
            <a:r>
              <a:rPr lang="en-US" sz="2000" b="1" dirty="0" err="1"/>
              <a:t>i</a:t>
            </a:r>
            <a:r>
              <a:rPr lang="en-US" sz="2000" b="1" dirty="0"/>
              <a:t>)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add(Point{</a:t>
            </a:r>
            <a:r>
              <a:rPr lang="en-US" sz="2000" b="1" dirty="0" err="1"/>
              <a:t>xy.x+int</a:t>
            </a:r>
            <a:r>
              <a:rPr lang="en-US" sz="2000" b="1" dirty="0"/>
              <a:t>(r*</a:t>
            </a:r>
            <a:r>
              <a:rPr lang="en-US" sz="2000" b="1" dirty="0" err="1"/>
              <a:t>xscale</a:t>
            </a:r>
            <a:r>
              <a:rPr lang="en-US" sz="2000" b="1" dirty="0"/>
              <a:t>), </a:t>
            </a:r>
            <a:r>
              <a:rPr lang="en-US" sz="2000" b="1" dirty="0" err="1"/>
              <a:t>xy.y-int</a:t>
            </a:r>
            <a:r>
              <a:rPr lang="en-US" sz="2000" b="1" dirty="0"/>
              <a:t>(f(r)*</a:t>
            </a:r>
            <a:r>
              <a:rPr lang="en-US" sz="2000" b="1" dirty="0" err="1"/>
              <a:t>yscale</a:t>
            </a:r>
            <a:r>
              <a:rPr lang="en-US" sz="2000" b="1" dirty="0"/>
              <a:t>)});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	r += dist;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}	</a:t>
            </a:r>
            <a:endParaRPr lang="en-US" sz="2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00EC1A-2A16-2E19-61E4-B930D349C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9D09DAF3-C609-7613-E4F9-36EC51C73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2657"/>
            <a:ext cx="10515600" cy="88908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Default arguments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CFA301A3-3EA5-6F8D-0318-DE77C2A130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1341" y="957649"/>
            <a:ext cx="10136659" cy="5443151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Seven arguments are too many!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Many too many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We</a:t>
            </a:r>
            <a:r>
              <a:rPr lang="en-US" altLang="en-US" dirty="0">
                <a:ea typeface="ＭＳ Ｐゴシック" pitchFamily="34" charset="-128"/>
              </a:rPr>
              <a:t>’</a:t>
            </a:r>
            <a:r>
              <a:rPr lang="en-US" altLang="ja-JP" dirty="0">
                <a:ea typeface="ＭＳ Ｐゴシック" pitchFamily="34" charset="-128"/>
              </a:rPr>
              <a:t>re just asking for confusion and errors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Provide defaults for some (trailing) arguments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Default arguments are often useful for constructors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struct Function : </a:t>
            </a:r>
            <a:r>
              <a:rPr lang="en-US" altLang="en-US" sz="2000" b="1" dirty="0" err="1">
                <a:ea typeface="ＭＳ Ｐゴシック" pitchFamily="34" charset="-128"/>
              </a:rPr>
              <a:t>Open_polyline</a:t>
            </a:r>
            <a:r>
              <a:rPr lang="en-US" altLang="en-US" sz="2000" b="1" dirty="0">
                <a:ea typeface="ＭＳ Ｐゴシック" pitchFamily="34" charset="-128"/>
              </a:rPr>
              <a:t> {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Function(</a:t>
            </a:r>
            <a:r>
              <a:rPr lang="en-US" altLang="en-US" sz="2000" b="1" dirty="0" err="1">
                <a:ea typeface="ＭＳ Ｐゴシック" pitchFamily="34" charset="-128"/>
              </a:rPr>
              <a:t>Fct</a:t>
            </a:r>
            <a:r>
              <a:rPr lang="en-US" altLang="en-US" sz="2000" b="1" dirty="0">
                <a:ea typeface="ＭＳ Ｐゴシック" pitchFamily="34" charset="-128"/>
              </a:rPr>
              <a:t> f, double r1, double r2,</a:t>
            </a:r>
            <a:r>
              <a:rPr lang="en-US" altLang="en-US" sz="2000" i="1" dirty="0">
                <a:ea typeface="ＭＳ Ｐゴシック" pitchFamily="34" charset="-128"/>
              </a:rPr>
              <a:t> </a:t>
            </a:r>
            <a:r>
              <a:rPr lang="en-US" altLang="en-US" sz="2000" b="1" dirty="0">
                <a:ea typeface="ＭＳ Ｐゴシック" pitchFamily="34" charset="-128"/>
              </a:rPr>
              <a:t>Point </a:t>
            </a:r>
            <a:r>
              <a:rPr lang="en-US" altLang="en-US" sz="2000" b="1" dirty="0" err="1">
                <a:ea typeface="ＭＳ Ｐゴシック" pitchFamily="34" charset="-128"/>
              </a:rPr>
              <a:t>xy</a:t>
            </a:r>
            <a:r>
              <a:rPr lang="en-US" altLang="en-US" sz="2000" b="1" dirty="0">
                <a:ea typeface="ＭＳ Ｐゴシック" pitchFamily="34" charset="-128"/>
              </a:rPr>
              <a:t>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       Count count = 100,</a:t>
            </a:r>
            <a:r>
              <a:rPr lang="en-US" altLang="en-US" sz="2000" dirty="0">
                <a:ea typeface="ＭＳ Ｐゴシック" pitchFamily="34" charset="-128"/>
              </a:rPr>
              <a:t> </a:t>
            </a:r>
            <a:r>
              <a:rPr lang="en-US" altLang="en-US" sz="2000" b="1" dirty="0">
                <a:ea typeface="ＭＳ Ｐゴシック" pitchFamily="34" charset="-128"/>
              </a:rPr>
              <a:t>double </a:t>
            </a:r>
            <a:r>
              <a:rPr lang="en-US" altLang="en-US" sz="2000" b="1" dirty="0" err="1">
                <a:ea typeface="ＭＳ Ｐゴシック" pitchFamily="34" charset="-128"/>
              </a:rPr>
              <a:t>xscale</a:t>
            </a:r>
            <a:r>
              <a:rPr lang="en-US" altLang="en-US" sz="2000" b="1" dirty="0">
                <a:ea typeface="ＭＳ Ｐゴシック" pitchFamily="34" charset="-128"/>
              </a:rPr>
              <a:t> = 25, double </a:t>
            </a:r>
            <a:r>
              <a:rPr lang="en-US" altLang="en-US" sz="2000" b="1" dirty="0" err="1">
                <a:ea typeface="ＭＳ Ｐゴシック" pitchFamily="34" charset="-128"/>
              </a:rPr>
              <a:t>yscale</a:t>
            </a:r>
            <a:r>
              <a:rPr lang="en-US" altLang="en-US" sz="2000" b="1" dirty="0">
                <a:ea typeface="ＭＳ Ｐゴシック" pitchFamily="34" charset="-128"/>
              </a:rPr>
              <a:t>=25 );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Function f1 {</a:t>
            </a:r>
            <a:r>
              <a:rPr lang="en-US" altLang="en-US" sz="2000" b="1" dirty="0" err="1">
                <a:ea typeface="ＭＳ Ｐゴシック" pitchFamily="34" charset="-128"/>
              </a:rPr>
              <a:t>sqrt</a:t>
            </a:r>
            <a:r>
              <a:rPr lang="en-US" altLang="en-US" sz="2000" b="1" dirty="0">
                <a:ea typeface="ＭＳ Ｐゴシック" pitchFamily="34" charset="-128"/>
              </a:rPr>
              <a:t>, 0, 11, </a:t>
            </a:r>
            <a:r>
              <a:rPr lang="en-US" altLang="en-US" sz="2000" b="1" dirty="0" err="1">
                <a:ea typeface="ＭＳ Ｐゴシック" pitchFamily="34" charset="-128"/>
              </a:rPr>
              <a:t>orig</a:t>
            </a:r>
            <a:r>
              <a:rPr lang="en-US" altLang="en-US" sz="2000" b="1" dirty="0">
                <a:ea typeface="ＭＳ Ｐゴシック" pitchFamily="34" charset="-128"/>
              </a:rPr>
              <a:t>, 100, 25, 25};	// </a:t>
            </a:r>
            <a:r>
              <a:rPr lang="en-US" altLang="en-US" sz="2000" i="1" dirty="0">
                <a:ea typeface="ＭＳ Ｐゴシック" pitchFamily="34" charset="-128"/>
              </a:rPr>
              <a:t>ok (obviously)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Function f2 {sqrt, 0, 11, </a:t>
            </a:r>
            <a:r>
              <a:rPr lang="en-US" altLang="en-US" sz="2000" b="1" dirty="0" err="1">
                <a:ea typeface="ＭＳ Ｐゴシック" pitchFamily="34" charset="-128"/>
              </a:rPr>
              <a:t>orig</a:t>
            </a:r>
            <a:r>
              <a:rPr lang="en-US" altLang="en-US" sz="2000" b="1" dirty="0">
                <a:ea typeface="ＭＳ Ｐゴシック" pitchFamily="34" charset="-128"/>
              </a:rPr>
              <a:t>, 100, 25};		// </a:t>
            </a:r>
            <a:r>
              <a:rPr lang="en-US" altLang="en-US" sz="2000" i="1" dirty="0">
                <a:ea typeface="ＭＳ Ｐゴシック" pitchFamily="34" charset="-128"/>
              </a:rPr>
              <a:t>ok: exactly the same as f1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Function f3 {sqrt, 0, 11, </a:t>
            </a:r>
            <a:r>
              <a:rPr lang="en-US" altLang="en-US" sz="2000" b="1" dirty="0" err="1">
                <a:ea typeface="ＭＳ Ｐゴシック" pitchFamily="34" charset="-128"/>
              </a:rPr>
              <a:t>orig</a:t>
            </a:r>
            <a:r>
              <a:rPr lang="en-US" altLang="en-US" sz="2000" b="1" dirty="0">
                <a:ea typeface="ＭＳ Ｐゴシック" pitchFamily="34" charset="-128"/>
              </a:rPr>
              <a:t>, 100};		// </a:t>
            </a:r>
            <a:r>
              <a:rPr lang="en-US" altLang="en-US" sz="2000" i="1" dirty="0">
                <a:ea typeface="ＭＳ Ｐゴシック" pitchFamily="34" charset="-128"/>
              </a:rPr>
              <a:t>ok: exactly the same as f1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Function f4 {sqrt, 0, 11, </a:t>
            </a:r>
            <a:r>
              <a:rPr lang="en-US" altLang="en-US" sz="2000" b="1" dirty="0" err="1">
                <a:ea typeface="ＭＳ Ｐゴシック" pitchFamily="34" charset="-128"/>
              </a:rPr>
              <a:t>orig</a:t>
            </a:r>
            <a:r>
              <a:rPr lang="en-US" altLang="en-US" sz="2000" b="1" dirty="0">
                <a:ea typeface="ＭＳ Ｐゴシック" pitchFamily="34" charset="-128"/>
              </a:rPr>
              <a:t>};			// </a:t>
            </a:r>
            <a:r>
              <a:rPr lang="en-US" altLang="en-US" sz="2000" i="1" dirty="0">
                <a:ea typeface="ＭＳ Ｐゴシック" pitchFamily="34" charset="-128"/>
              </a:rPr>
              <a:t>ok: exactly the same as f1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E5AE3-6EC8-EC29-C1AA-7D18DCA3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5C67-0ED6-13F0-267D-6848D381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B298-49D1-7184-A87B-11E7A6D1D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4" y="1825625"/>
            <a:ext cx="9638270" cy="43513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Is </a:t>
            </a:r>
            <a:r>
              <a:rPr lang="en-US" altLang="en-US" b="1" dirty="0">
                <a:ea typeface="ＭＳ Ｐゴシック" pitchFamily="34" charset="-128"/>
              </a:rPr>
              <a:t>Function</a:t>
            </a:r>
            <a:r>
              <a:rPr lang="en-US" altLang="en-US" dirty="0">
                <a:ea typeface="ＭＳ Ｐゴシック" pitchFamily="34" charset="-128"/>
              </a:rPr>
              <a:t> a </a:t>
            </a:r>
            <a:r>
              <a:rPr lang="en-US" altLang="ja-JP" dirty="0">
                <a:ea typeface="ＭＳ Ｐゴシック" pitchFamily="34" charset="-128"/>
              </a:rPr>
              <a:t>“pretty class”?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No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Why not?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What could you do with all those position and scaling arguments?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See §13.6.3 for one minor idea</a:t>
            </a:r>
          </a:p>
          <a:p>
            <a:pPr lvl="1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If you can</a:t>
            </a:r>
            <a:r>
              <a:rPr lang="en-US" altLang="ja-JP" dirty="0">
                <a:ea typeface="ＭＳ Ｐゴシック" pitchFamily="34" charset="-128"/>
              </a:rPr>
              <a:t>’t do something genuinely clever, do something simple, so that the user can do anything needed</a:t>
            </a:r>
          </a:p>
          <a:p>
            <a:pPr lvl="2" eaLnBrk="1" hangingPunct="1">
              <a:defRPr/>
            </a:pPr>
            <a:r>
              <a:rPr lang="en-US" altLang="en-US" dirty="0">
                <a:ea typeface="Times New Roman" pitchFamily="18" charset="0"/>
              </a:rPr>
              <a:t>Such as adding parameters so that the caller can control precision</a:t>
            </a:r>
          </a:p>
          <a:p>
            <a:pPr lvl="1">
              <a:defRPr/>
            </a:pPr>
            <a:r>
              <a:rPr lang="en-US" altLang="en-US" dirty="0">
                <a:ea typeface="Times New Roman" pitchFamily="18" charset="0"/>
              </a:rPr>
              <a:t>Use default argument to simplify the calling interface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20BA4-63CC-DF56-E8A6-FD92EF6C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4FAD80D-79E2-36FE-0964-C0D01CDB0F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Some more functions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E0E7D6F1-5084-CC00-EDA6-20D5E1E3F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600200"/>
            <a:ext cx="10515600" cy="45767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// </a:t>
            </a:r>
            <a:r>
              <a:rPr lang="en-US" altLang="en-US" sz="2000" i="1" dirty="0">
                <a:ea typeface="ＭＳ Ｐゴシック" pitchFamily="34" charset="-128"/>
              </a:rPr>
              <a:t>You can combine functions (e.g., by addition):</a:t>
            </a:r>
            <a:endParaRPr lang="en-US" altLang="en-US" sz="2000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ea typeface="ＭＳ Ｐゴシック" pitchFamily="34" charset="-128"/>
              </a:rPr>
              <a:t>double </a:t>
            </a:r>
            <a:r>
              <a:rPr lang="en-US" altLang="en-US" sz="2000" b="1" dirty="0" err="1">
                <a:ea typeface="ＭＳ Ｐゴシック" pitchFamily="34" charset="-128"/>
              </a:rPr>
              <a:t>sloping_cos</a:t>
            </a:r>
            <a:r>
              <a:rPr lang="en-US" altLang="en-US" sz="2000" b="1" dirty="0">
                <a:ea typeface="ＭＳ Ｐゴシック" pitchFamily="34" charset="-128"/>
              </a:rPr>
              <a:t>(double x) { return cos(x)+slope(x);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// cos() is overloaded, here we must say which versions we want</a:t>
            </a:r>
          </a:p>
          <a:p>
            <a:pPr marL="0" indent="0">
              <a:buNone/>
            </a:pPr>
            <a:r>
              <a:rPr lang="en-US" sz="2000" b="1" dirty="0"/>
              <a:t>double </a:t>
            </a:r>
            <a:r>
              <a:rPr lang="en-US" sz="2000" b="1" dirty="0" err="1"/>
              <a:t>dcos</a:t>
            </a:r>
            <a:r>
              <a:rPr lang="en-US" sz="2000" b="1" dirty="0"/>
              <a:t>(double d) { return cos(d); }	// </a:t>
            </a:r>
            <a:r>
              <a:rPr lang="en-US" sz="2000" i="1" dirty="0" err="1"/>
              <a:t>dcos</a:t>
            </a:r>
            <a:r>
              <a:rPr lang="en-US" sz="2000" i="1" dirty="0"/>
              <a:t>() chooses cos(double)</a:t>
            </a:r>
            <a:endParaRPr lang="en-US" altLang="en-US" sz="2000" i="1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pt-BR" sz="2000" b="1" dirty="0"/>
              <a:t> Function s4{ dcos,r_min,r_max,orig,400,30,30 };</a:t>
            </a:r>
          </a:p>
          <a:p>
            <a:pPr marL="0" indent="0">
              <a:buNone/>
            </a:pPr>
            <a:r>
              <a:rPr lang="en-US" sz="2000" b="1" dirty="0"/>
              <a:t> s4.set_color(Color::blue);</a:t>
            </a:r>
          </a:p>
          <a:p>
            <a:pPr marL="0" indent="0">
              <a:buNone/>
            </a:pPr>
            <a:r>
              <a:rPr lang="en-US" sz="2000" b="1" dirty="0"/>
              <a:t> Function s5{ </a:t>
            </a:r>
            <a:r>
              <a:rPr lang="en-US" sz="2000" b="1" dirty="0" err="1"/>
              <a:t>sloping_cos</a:t>
            </a:r>
            <a:r>
              <a:rPr lang="en-US" sz="2000" b="1" dirty="0"/>
              <a:t>, r_min,r_max,orig,400,30,30 };</a:t>
            </a:r>
          </a:p>
          <a:p>
            <a:pPr marL="0" indent="0">
              <a:buNone/>
            </a:pPr>
            <a:r>
              <a:rPr lang="en-US" sz="2000" b="1" dirty="0"/>
              <a:t> s5.set_color(Color::green);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C20D4D-4AEE-51DA-7331-E6415BE4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44B8D387-7D2B-358D-D3BB-0BF740BD2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Cos and sloping-cos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421D2-D2B0-9DCA-F3B7-27916AB25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DF564E3D-5F38-2D67-229A-C467D5E7E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B19EDD1-52BE-4968-2E62-693AC3761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Some standard mathematical functions</a:t>
            </a:r>
            <a:endParaRPr lang="en-US" dirty="0">
              <a:ea typeface="+mj-ea"/>
            </a:endParaRP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7D335F57-779F-59BB-BDB0-77E010FCA3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811" y="1143000"/>
            <a:ext cx="10175789" cy="57150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abs(double);	// </a:t>
            </a:r>
            <a:r>
              <a:rPr lang="en-US" altLang="en-US" sz="2000" i="1" dirty="0">
                <a:ea typeface="Times New Roman" pitchFamily="18" charset="0"/>
              </a:rPr>
              <a:t>absolute value</a:t>
            </a:r>
          </a:p>
          <a:p>
            <a:pPr lvl="1" eaLnBrk="1" hangingPunct="1">
              <a:defRPr/>
            </a:pP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ceil(double d);	// </a:t>
            </a:r>
            <a:r>
              <a:rPr lang="en-US" altLang="en-US" sz="2000" i="1" dirty="0">
                <a:ea typeface="Times New Roman" pitchFamily="18" charset="0"/>
              </a:rPr>
              <a:t>smallest integer</a:t>
            </a:r>
            <a:r>
              <a:rPr lang="en-US" altLang="en-US" sz="2000" b="1" i="1" dirty="0">
                <a:ea typeface="Times New Roman" pitchFamily="18" charset="0"/>
              </a:rPr>
              <a:t> &gt;= d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floor(double d);	// </a:t>
            </a:r>
            <a:r>
              <a:rPr lang="en-US" altLang="en-US" sz="2000" i="1" dirty="0">
                <a:ea typeface="Times New Roman" pitchFamily="18" charset="0"/>
              </a:rPr>
              <a:t>largest integer</a:t>
            </a:r>
            <a:r>
              <a:rPr lang="en-US" altLang="en-US" sz="2000" b="1" i="1" dirty="0">
                <a:ea typeface="Times New Roman" pitchFamily="18" charset="0"/>
              </a:rPr>
              <a:t> &lt;= d</a:t>
            </a:r>
          </a:p>
          <a:p>
            <a:pPr lvl="1" eaLnBrk="1" hangingPunct="1">
              <a:defRPr/>
            </a:pPr>
            <a:endParaRPr lang="en-US" altLang="en-US" sz="1000" b="1" i="1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sqrt(double d);	// </a:t>
            </a:r>
            <a:r>
              <a:rPr lang="en-US" altLang="en-US" sz="2000" b="1" i="1" dirty="0">
                <a:ea typeface="Times New Roman" pitchFamily="18" charset="0"/>
              </a:rPr>
              <a:t>d </a:t>
            </a:r>
            <a:r>
              <a:rPr lang="en-US" altLang="en-US" sz="2000" i="1" dirty="0">
                <a:ea typeface="Times New Roman" pitchFamily="18" charset="0"/>
              </a:rPr>
              <a:t>must be non-negative</a:t>
            </a:r>
          </a:p>
          <a:p>
            <a:pPr lvl="1" eaLnBrk="1" hangingPunct="1">
              <a:defRPr/>
            </a:pPr>
            <a:endParaRPr lang="en-US" altLang="en-US" sz="1000" i="1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cos(double);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sin(double);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tan(double);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acos</a:t>
            </a:r>
            <a:r>
              <a:rPr lang="en-US" altLang="en-US" sz="2000" b="1" dirty="0">
                <a:ea typeface="Times New Roman" pitchFamily="18" charset="0"/>
              </a:rPr>
              <a:t>(double);	// </a:t>
            </a:r>
            <a:r>
              <a:rPr lang="en-US" altLang="en-US" sz="2000" i="1" dirty="0">
                <a:ea typeface="Times New Roman" pitchFamily="18" charset="0"/>
              </a:rPr>
              <a:t>result is non-negative;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a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for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arc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asin</a:t>
            </a:r>
            <a:r>
              <a:rPr lang="en-US" altLang="en-US" sz="2000" b="1" dirty="0">
                <a:ea typeface="Times New Roman" pitchFamily="18" charset="0"/>
              </a:rPr>
              <a:t>(double);	// </a:t>
            </a:r>
            <a:r>
              <a:rPr lang="en-US" altLang="en-US" sz="2000" i="1" dirty="0">
                <a:ea typeface="Times New Roman" pitchFamily="18" charset="0"/>
              </a:rPr>
              <a:t>result nearest to 0 returned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atan</a:t>
            </a:r>
            <a:r>
              <a:rPr lang="en-US" altLang="en-US" sz="2000" b="1" dirty="0">
                <a:ea typeface="Times New Roman" pitchFamily="18" charset="0"/>
              </a:rPr>
              <a:t>(double);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sinh</a:t>
            </a:r>
            <a:r>
              <a:rPr lang="en-US" altLang="en-US" sz="2000" b="1" dirty="0">
                <a:ea typeface="Times New Roman" pitchFamily="18" charset="0"/>
              </a:rPr>
              <a:t>(double);	//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h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r>
              <a:rPr lang="en-US" altLang="ja-JP" sz="2000" i="1" dirty="0">
                <a:ea typeface="ＭＳ Ｐゴシック" pitchFamily="34" charset="-128"/>
              </a:rPr>
              <a:t> for </a:t>
            </a:r>
            <a:r>
              <a:rPr lang="ja-JP" altLang="en-US" sz="2000" i="1" dirty="0">
                <a:ea typeface="ＭＳ Ｐゴシック" pitchFamily="34" charset="-128"/>
              </a:rPr>
              <a:t>“</a:t>
            </a:r>
            <a:r>
              <a:rPr lang="en-US" altLang="ja-JP" sz="2000" i="1" dirty="0">
                <a:ea typeface="ＭＳ Ｐゴシック" pitchFamily="34" charset="-128"/>
              </a:rPr>
              <a:t>hyperbolic</a:t>
            </a:r>
            <a:r>
              <a:rPr lang="ja-JP" altLang="en-US" sz="2000" i="1" dirty="0">
                <a:ea typeface="ＭＳ Ｐゴシック" pitchFamily="34" charset="-128"/>
              </a:rPr>
              <a:t>”</a:t>
            </a:r>
            <a:endParaRPr lang="en-US" altLang="ja-JP" sz="2000" i="1" dirty="0">
              <a:ea typeface="ＭＳ Ｐゴシック" pitchFamily="34" charset="-128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cosh</a:t>
            </a:r>
            <a:r>
              <a:rPr lang="en-US" altLang="en-US" sz="2000" b="1" dirty="0">
                <a:ea typeface="Times New Roman" pitchFamily="18" charset="0"/>
              </a:rPr>
              <a:t>(double);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tanh(double);</a:t>
            </a:r>
            <a:endParaRPr lang="en-US" altLang="en-US" dirty="0">
              <a:ea typeface="Times New Roman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686500-FE81-9B82-62C0-EFF4D7D6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9A906C8-0E54-4FCC-E0D2-83031A878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Abstract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DD582B9-D6C2-2911-E2E1-BC4F3D78BB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Here we present ways of graphing functions and data and some of the programming techniques needed to do so, notably scaling.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Graphical function objects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Approximation and precision 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Scaling and data</a:t>
            </a:r>
          </a:p>
          <a:p>
            <a:pPr lvl="1">
              <a:defRPr/>
            </a:pPr>
            <a:r>
              <a:rPr lang="en-US" altLang="en-US" dirty="0">
                <a:ea typeface="ＭＳ Ｐゴシック" pitchFamily="34" charset="-128"/>
              </a:rPr>
              <a:t>Layout </a:t>
            </a:r>
          </a:p>
          <a:p>
            <a:pPr lvl="1"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CD6DE95-2B1F-ACDF-BB19-DB5C08E95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B9AE599-358C-D8E4-E0AE-57AA6F0A5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8392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4000" dirty="0"/>
              <a:t>Some standard mathematical functions</a:t>
            </a:r>
            <a:endParaRPr lang="en-US" dirty="0">
              <a:ea typeface="+mj-ea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FCFD8A1-562F-D4B0-C399-19A311495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9811" y="1219200"/>
            <a:ext cx="11510319" cy="518160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en-US" altLang="en-US" sz="1800" b="1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exp(double);			// </a:t>
            </a:r>
            <a:r>
              <a:rPr lang="en-US" altLang="en-US" sz="2000" i="1" dirty="0">
                <a:ea typeface="Times New Roman" pitchFamily="18" charset="0"/>
              </a:rPr>
              <a:t>base e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log(double d);			// </a:t>
            </a:r>
            <a:r>
              <a:rPr lang="en-US" altLang="en-US" sz="2000" i="1" dirty="0">
                <a:ea typeface="Times New Roman" pitchFamily="18" charset="0"/>
              </a:rPr>
              <a:t>natural logarithm (base</a:t>
            </a:r>
            <a:r>
              <a:rPr lang="en-US" altLang="en-US" sz="2000" b="1" i="1" dirty="0">
                <a:ea typeface="Times New Roman" pitchFamily="18" charset="0"/>
              </a:rPr>
              <a:t> </a:t>
            </a:r>
            <a:r>
              <a:rPr lang="en-US" altLang="en-US" sz="2000" i="1" dirty="0">
                <a:ea typeface="Times New Roman" pitchFamily="18" charset="0"/>
              </a:rPr>
              <a:t>e)</a:t>
            </a:r>
            <a:r>
              <a:rPr lang="en-US" altLang="en-US" sz="2000" b="1" i="1" dirty="0">
                <a:ea typeface="Times New Roman" pitchFamily="18" charset="0"/>
              </a:rPr>
              <a:t> ; d </a:t>
            </a:r>
            <a:r>
              <a:rPr lang="en-US" altLang="en-US" sz="2000" i="1" dirty="0">
                <a:ea typeface="Times New Roman" pitchFamily="18" charset="0"/>
              </a:rPr>
              <a:t>must be positive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Times New Roman" pitchFamily="18" charset="0"/>
              </a:rPr>
              <a:t>double log10(double);			// </a:t>
            </a:r>
            <a:r>
              <a:rPr lang="en-US" altLang="en-US" sz="2000" i="1" dirty="0">
                <a:ea typeface="Times New Roman" pitchFamily="18" charset="0"/>
              </a:rPr>
              <a:t>base 10 logarithm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pow(double x, double y);		// </a:t>
            </a:r>
            <a:r>
              <a:rPr lang="en-US" altLang="en-US" sz="2000" b="1" i="1" dirty="0">
                <a:ea typeface="Times New Roman" pitchFamily="18" charset="0"/>
              </a:rPr>
              <a:t>x </a:t>
            </a:r>
            <a:r>
              <a:rPr lang="en-US" altLang="en-US" sz="2000" i="1" dirty="0">
                <a:ea typeface="Times New Roman" pitchFamily="18" charset="0"/>
              </a:rPr>
              <a:t>to the power of</a:t>
            </a:r>
            <a:r>
              <a:rPr lang="en-US" altLang="en-US" sz="2000" b="1" i="1" dirty="0">
                <a:ea typeface="Times New Roman" pitchFamily="18" charset="0"/>
              </a:rPr>
              <a:t> 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pow(double x, int y);		// </a:t>
            </a:r>
            <a:r>
              <a:rPr lang="en-US" altLang="en-US" sz="2000" b="1" i="1" dirty="0">
                <a:ea typeface="Times New Roman" pitchFamily="18" charset="0"/>
              </a:rPr>
              <a:t>x </a:t>
            </a:r>
            <a:r>
              <a:rPr lang="en-US" altLang="en-US" sz="2000" i="1" dirty="0">
                <a:ea typeface="Times New Roman" pitchFamily="18" charset="0"/>
              </a:rPr>
              <a:t>to the power of</a:t>
            </a:r>
            <a:r>
              <a:rPr lang="en-US" altLang="en-US" sz="2000" b="1" i="1" dirty="0">
                <a:ea typeface="Times New Roman" pitchFamily="18" charset="0"/>
              </a:rPr>
              <a:t> 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atan2(double y, double x);		// </a:t>
            </a:r>
            <a:r>
              <a:rPr lang="en-US" altLang="en-US" sz="2000" i="1" dirty="0" err="1">
                <a:ea typeface="Times New Roman" pitchFamily="18" charset="0"/>
              </a:rPr>
              <a:t>atan</a:t>
            </a:r>
            <a:r>
              <a:rPr lang="en-US" altLang="en-US" sz="2000" i="1" dirty="0">
                <a:ea typeface="Times New Roman" pitchFamily="18" charset="0"/>
              </a:rPr>
              <a:t>(y/x)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fmod</a:t>
            </a:r>
            <a:r>
              <a:rPr lang="en-US" altLang="en-US" sz="2000" b="1" dirty="0">
                <a:ea typeface="Times New Roman" pitchFamily="18" charset="0"/>
              </a:rPr>
              <a:t>(double d, double m);	// </a:t>
            </a:r>
            <a:r>
              <a:rPr lang="en-US" altLang="en-US" sz="2000" i="1" dirty="0">
                <a:ea typeface="Times New Roman" pitchFamily="18" charset="0"/>
              </a:rPr>
              <a:t>floating-point remainder; same sign as </a:t>
            </a:r>
            <a:r>
              <a:rPr lang="en-US" altLang="en-US" sz="2000" i="1" dirty="0" err="1">
                <a:ea typeface="Times New Roman" pitchFamily="18" charset="0"/>
              </a:rPr>
              <a:t>d%m</a:t>
            </a:r>
            <a:endParaRPr lang="en-US" altLang="en-US" sz="2000" i="1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b="1" dirty="0">
                <a:ea typeface="Times New Roman" pitchFamily="18" charset="0"/>
              </a:rPr>
              <a:t>double </a:t>
            </a:r>
            <a:r>
              <a:rPr lang="en-US" altLang="en-US" sz="2000" b="1" dirty="0" err="1">
                <a:ea typeface="Times New Roman" pitchFamily="18" charset="0"/>
              </a:rPr>
              <a:t>ldexp</a:t>
            </a:r>
            <a:r>
              <a:rPr lang="en-US" altLang="en-US" sz="2000" b="1" dirty="0">
                <a:ea typeface="Times New Roman" pitchFamily="18" charset="0"/>
              </a:rPr>
              <a:t>(double d, int </a:t>
            </a:r>
            <a:r>
              <a:rPr lang="en-US" altLang="en-US" sz="2000" b="1" dirty="0" err="1">
                <a:ea typeface="Times New Roman" pitchFamily="18" charset="0"/>
              </a:rPr>
              <a:t>i</a:t>
            </a:r>
            <a:r>
              <a:rPr lang="en-US" altLang="en-US" sz="2000" b="1" dirty="0">
                <a:ea typeface="Times New Roman" pitchFamily="18" charset="0"/>
              </a:rPr>
              <a:t>);		// </a:t>
            </a:r>
            <a:r>
              <a:rPr lang="en-US" altLang="en-US" sz="2000" i="1" dirty="0">
                <a:ea typeface="Times New Roman" pitchFamily="18" charset="0"/>
              </a:rPr>
              <a:t>d*pow(2,i)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062A72-42EA-26C5-3D8C-E00838E80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863C190-C156-AF9E-562C-9FE3370A97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Why graphing?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9510434-E4F2-EB97-2FB0-5B1FC83FB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6627" y="1371601"/>
            <a:ext cx="1125700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Because you can see things in a graph that are not obvious from a set of numbers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How would you understand a sine curve if you couldn</a:t>
            </a:r>
            <a:r>
              <a:rPr lang="en-US" altLang="ja-JP" sz="2000" dirty="0">
                <a:ea typeface="ＭＳ Ｐゴシック" pitchFamily="34" charset="-128"/>
              </a:rPr>
              <a:t>’t (ever) see one? 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Visualization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Is key to understanding in many fields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Is used in most research and business areas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Science, medicine, business, telecommunications, control of large systems</a:t>
            </a:r>
            <a:endParaRPr lang="en-US" altLang="en-US" dirty="0">
              <a:ea typeface="Times New Roman" pitchFamily="18" charset="0"/>
            </a:endParaRP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Can communicate large amounts of data simply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3402BC-2ED8-0FD7-6976-B08D6D20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6F10DE-03E4-E29B-6EF6-8090B150D7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An example:    </a:t>
            </a:r>
            <a:r>
              <a:rPr lang="en-US" sz="6000" dirty="0"/>
              <a:t>e</a:t>
            </a:r>
            <a:r>
              <a:rPr lang="en-US" sz="6000" baseline="30000" dirty="0"/>
              <a:t>x</a:t>
            </a:r>
            <a:endParaRPr lang="en-US" sz="6000" dirty="0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1B55643-8D86-A5AE-FA6C-2FA9062DBE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805" y="1524000"/>
            <a:ext cx="9774195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e</a:t>
            </a:r>
            <a:r>
              <a:rPr lang="en-US" altLang="en-US" sz="2400" baseline="30000" dirty="0">
                <a:ea typeface="ＭＳ Ｐゴシック" pitchFamily="34" charset="-128"/>
              </a:rPr>
              <a:t>x</a:t>
            </a:r>
            <a:r>
              <a:rPr lang="en-US" altLang="en-US" sz="2400" b="1" dirty="0">
                <a:ea typeface="ＭＳ Ｐゴシック" pitchFamily="34" charset="-128"/>
              </a:rPr>
              <a:t> == 1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   + x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+ x</a:t>
            </a:r>
            <a:r>
              <a:rPr lang="en-US" altLang="en-US" sz="2400" b="1" baseline="30000" dirty="0">
                <a:ea typeface="ＭＳ Ｐゴシック" pitchFamily="34" charset="-128"/>
              </a:rPr>
              <a:t>2</a:t>
            </a:r>
            <a:r>
              <a:rPr lang="en-US" altLang="en-US" sz="2400" b="1" dirty="0">
                <a:ea typeface="ＭＳ Ｐゴシック" pitchFamily="34" charset="-128"/>
              </a:rPr>
              <a:t>/2!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+ x</a:t>
            </a:r>
            <a:r>
              <a:rPr lang="en-US" altLang="en-US" sz="2400" b="1" baseline="30000" dirty="0">
                <a:ea typeface="ＭＳ Ｐゴシック" pitchFamily="34" charset="-128"/>
              </a:rPr>
              <a:t>3</a:t>
            </a:r>
            <a:r>
              <a:rPr lang="en-US" altLang="en-US" sz="2400" b="1" dirty="0">
                <a:ea typeface="ＭＳ Ｐゴシック" pitchFamily="34" charset="-128"/>
              </a:rPr>
              <a:t>/3!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	+ x</a:t>
            </a:r>
            <a:r>
              <a:rPr lang="en-US" altLang="en-US" sz="2400" b="1" baseline="30000" dirty="0">
                <a:ea typeface="ＭＳ Ｐゴシック" pitchFamily="34" charset="-128"/>
              </a:rPr>
              <a:t>4</a:t>
            </a:r>
            <a:r>
              <a:rPr lang="en-US" altLang="en-US" sz="2400" b="1" dirty="0">
                <a:ea typeface="ＭＳ Ｐゴシック" pitchFamily="34" charset="-128"/>
              </a:rPr>
              <a:t>/4!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		+ x</a:t>
            </a:r>
            <a:r>
              <a:rPr lang="en-US" altLang="en-US" sz="2400" b="1" baseline="30000" dirty="0">
                <a:ea typeface="ＭＳ Ｐゴシック" pitchFamily="34" charset="-128"/>
              </a:rPr>
              <a:t>5</a:t>
            </a:r>
            <a:r>
              <a:rPr lang="en-US" altLang="en-US" sz="2400" b="1" dirty="0">
                <a:ea typeface="ＭＳ Ｐゴシック" pitchFamily="34" charset="-128"/>
              </a:rPr>
              <a:t>/5!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			+ x</a:t>
            </a:r>
            <a:r>
              <a:rPr lang="en-US" altLang="en-US" sz="2400" b="1" baseline="30000" dirty="0">
                <a:ea typeface="ＭＳ Ｐゴシック" pitchFamily="34" charset="-128"/>
              </a:rPr>
              <a:t>6</a:t>
            </a:r>
            <a:r>
              <a:rPr lang="en-US" altLang="en-US" sz="2400" b="1" dirty="0">
                <a:ea typeface="ＭＳ Ｐゴシック" pitchFamily="34" charset="-128"/>
              </a:rPr>
              <a:t>/6!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				+ x</a:t>
            </a:r>
            <a:r>
              <a:rPr lang="en-US" altLang="en-US" sz="2400" b="1" baseline="30000" dirty="0">
                <a:ea typeface="ＭＳ Ｐゴシック" pitchFamily="34" charset="-128"/>
              </a:rPr>
              <a:t>7</a:t>
            </a:r>
            <a:r>
              <a:rPr lang="en-US" altLang="en-US" sz="2400" b="1" dirty="0">
                <a:ea typeface="ＭＳ Ｐゴシック" pitchFamily="34" charset="-128"/>
              </a:rPr>
              <a:t>/7!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b="1" dirty="0">
                <a:ea typeface="ＭＳ Ｐゴシック" pitchFamily="34" charset="-128"/>
              </a:rPr>
              <a:t>									+ …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Where ! means factorial (e.g. 4!==4*3*2*1)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400" dirty="0">
                <a:ea typeface="ＭＳ Ｐゴシック" pitchFamily="34" charset="-128"/>
              </a:rPr>
              <a:t>(This is the Taylor series expansion </a:t>
            </a:r>
            <a:r>
              <a:rPr lang="en-US" sz="2400" dirty="0"/>
              <a:t>e</a:t>
            </a:r>
            <a:r>
              <a:rPr lang="en-US" sz="2400" baseline="30000" dirty="0"/>
              <a:t>x </a:t>
            </a:r>
            <a:r>
              <a:rPr lang="en-US" altLang="en-US" sz="2400" dirty="0">
                <a:ea typeface="ＭＳ Ｐゴシック" pitchFamily="34" charset="-128"/>
              </a:rPr>
              <a:t>about x==0)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7DECAA-6D81-535B-AEC8-DDBC0426B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FFD29C9-2BA9-C87E-CE85-1D7603FD77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Simple algorithm to approximate e</a:t>
            </a:r>
            <a:r>
              <a:rPr lang="en-US" altLang="en-US" sz="4000" baseline="30000">
                <a:ea typeface="ＭＳ Ｐゴシック" pitchFamily="34" charset="-128"/>
              </a:rPr>
              <a:t>x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73E723C4-2787-933C-7EC0-A12225AA6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4270" y="1295400"/>
            <a:ext cx="10173730" cy="5181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double fac(int n) { /* </a:t>
            </a:r>
            <a:r>
              <a:rPr lang="en-US" altLang="en-US" sz="2000" i="1" dirty="0">
                <a:ea typeface="ＭＳ Ｐゴシック" pitchFamily="34" charset="-128"/>
              </a:rPr>
              <a:t>…</a:t>
            </a:r>
            <a:r>
              <a:rPr lang="en-US" altLang="en-US" sz="2000" b="1" dirty="0">
                <a:ea typeface="ＭＳ Ｐゴシック" pitchFamily="34" charset="-128"/>
              </a:rPr>
              <a:t> */ }	// </a:t>
            </a:r>
            <a:r>
              <a:rPr lang="en-US" altLang="en-US" sz="2000" i="1" dirty="0">
                <a:ea typeface="ＭＳ Ｐゴシック" pitchFamily="34" charset="-128"/>
              </a:rPr>
              <a:t>factorial, n! == n*(n-1)* … *2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double term(double x, int n) 	// </a:t>
            </a:r>
            <a:r>
              <a:rPr lang="en-US" altLang="en-US" sz="2000" i="1" dirty="0" err="1">
                <a:ea typeface="ＭＳ Ｐゴシック" pitchFamily="34" charset="-128"/>
              </a:rPr>
              <a:t>x</a:t>
            </a:r>
            <a:r>
              <a:rPr lang="en-US" altLang="en-US" sz="2000" i="1" baseline="30000" dirty="0" err="1">
                <a:ea typeface="ＭＳ Ｐゴシック" pitchFamily="34" charset="-128"/>
              </a:rPr>
              <a:t>n</a:t>
            </a:r>
            <a:r>
              <a:rPr lang="en-US" altLang="en-US" sz="2000" i="1" dirty="0">
                <a:ea typeface="ＭＳ Ｐゴシック" pitchFamily="34" charset="-128"/>
              </a:rPr>
              <a:t>/n!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pow(</a:t>
            </a:r>
            <a:r>
              <a:rPr lang="en-US" altLang="en-US" sz="2000" b="1" dirty="0" err="1">
                <a:ea typeface="ＭＳ Ｐゴシック" pitchFamily="34" charset="-128"/>
              </a:rPr>
              <a:t>x,n</a:t>
            </a:r>
            <a:r>
              <a:rPr lang="en-US" altLang="en-US" sz="2000" b="1" dirty="0">
                <a:ea typeface="ＭＳ Ｐゴシック" pitchFamily="34" charset="-128"/>
              </a:rPr>
              <a:t>)/fac(n);	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double </a:t>
            </a:r>
            <a:r>
              <a:rPr lang="en-US" altLang="en-US" sz="2000" b="1" dirty="0" err="1">
                <a:ea typeface="ＭＳ Ｐゴシック" pitchFamily="34" charset="-128"/>
              </a:rPr>
              <a:t>exp_n</a:t>
            </a:r>
            <a:r>
              <a:rPr lang="en-US" altLang="en-US" sz="2000" b="1" dirty="0">
                <a:ea typeface="ＭＳ Ｐゴシック" pitchFamily="34" charset="-128"/>
              </a:rPr>
              <a:t>(double x, int n)	// </a:t>
            </a:r>
            <a:r>
              <a:rPr lang="en-US" altLang="en-US" sz="2000" i="1" dirty="0">
                <a:ea typeface="ＭＳ Ｐゴシック" pitchFamily="34" charset="-128"/>
              </a:rPr>
              <a:t>sum of n terms of Taylor series for e</a:t>
            </a:r>
            <a:r>
              <a:rPr lang="en-US" altLang="en-US" sz="2000" i="1" baseline="30000" dirty="0">
                <a:ea typeface="ＭＳ Ｐゴシック" pitchFamily="34" charset="-128"/>
              </a:rPr>
              <a:t>x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double sum = 0;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for (int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 = 0; 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&lt;n; ++</a:t>
            </a:r>
            <a:r>
              <a:rPr lang="en-US" altLang="en-US" sz="2000" b="1" dirty="0" err="1">
                <a:ea typeface="ＭＳ Ｐゴシック" pitchFamily="34" charset="-128"/>
              </a:rPr>
              <a:t>i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sum+=term(</a:t>
            </a:r>
            <a:r>
              <a:rPr lang="en-US" altLang="en-US" sz="2000" b="1" dirty="0" err="1">
                <a:ea typeface="ＭＳ Ｐゴシック" pitchFamily="34" charset="-128"/>
              </a:rPr>
              <a:t>x,i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return sum;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1E3DB-7341-04F0-860C-C79B1F9F2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3DE26DF-F5DF-7F1B-594C-E65A2FA29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843" y="0"/>
            <a:ext cx="10694773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4000" dirty="0">
                <a:ea typeface="ＭＳ Ｐゴシック" pitchFamily="34" charset="-128"/>
              </a:rPr>
              <a:t>“</a:t>
            </a:r>
            <a:r>
              <a:rPr lang="en-US" altLang="ja-JP" sz="4000" dirty="0">
                <a:ea typeface="ＭＳ Ｐゴシック" pitchFamily="34" charset="-128"/>
              </a:rPr>
              <a:t>Animate</a:t>
            </a:r>
            <a:r>
              <a:rPr lang="ja-JP" altLang="en-US" sz="4000" dirty="0">
                <a:ea typeface="ＭＳ Ｐゴシック" pitchFamily="34" charset="-128"/>
              </a:rPr>
              <a:t>”</a:t>
            </a:r>
            <a:r>
              <a:rPr lang="en-US" altLang="ja-JP" sz="4000" dirty="0">
                <a:ea typeface="ＭＳ Ｐゴシック" pitchFamily="34" charset="-128"/>
              </a:rPr>
              <a:t> approximations to e</a:t>
            </a:r>
            <a:r>
              <a:rPr lang="en-US" altLang="ja-JP" sz="4000" baseline="30000" dirty="0">
                <a:ea typeface="ＭＳ Ｐゴシック" pitchFamily="34" charset="-128"/>
              </a:rPr>
              <a:t>x </a:t>
            </a:r>
            <a:r>
              <a:rPr lang="en-US" altLang="ja-JP" sz="4000" dirty="0">
                <a:ea typeface="ＭＳ Ｐゴシック" pitchFamily="34" charset="-128"/>
              </a:rPr>
              <a:t> </a:t>
            </a:r>
            <a:r>
              <a:rPr lang="en-US" altLang="ja-JP" sz="3200" dirty="0">
                <a:ea typeface="ＭＳ Ｐゴシック" pitchFamily="34" charset="-128"/>
              </a:rPr>
              <a:t>(“Boilerplate”)</a:t>
            </a:r>
            <a:endParaRPr lang="en-US" altLang="en-US" sz="4000" dirty="0">
              <a:ea typeface="ＭＳ Ｐゴシック" pitchFamily="34" charset="-128"/>
            </a:endParaRP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77FADF6-0E0F-C5DF-3929-1B501FA91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5415" y="1050324"/>
            <a:ext cx="11633887" cy="542667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Application app;</a:t>
            </a:r>
          </a:p>
          <a:p>
            <a:pPr marL="0" indent="0">
              <a:buNone/>
            </a:pPr>
            <a:endParaRPr lang="en-US" sz="800" b="1" dirty="0"/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xmax</a:t>
            </a:r>
            <a:r>
              <a:rPr lang="en-US" sz="1800" b="1" dirty="0"/>
              <a:t> = 600;           	// </a:t>
            </a:r>
            <a:r>
              <a:rPr lang="en-US" sz="1800" i="1" dirty="0"/>
              <a:t>window size</a:t>
            </a:r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ymax</a:t>
            </a:r>
            <a:r>
              <a:rPr lang="en-US" sz="1800" b="1" dirty="0"/>
              <a:t> = 400;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x_orig</a:t>
            </a:r>
            <a:r>
              <a:rPr lang="en-US" sz="1800" b="1" dirty="0"/>
              <a:t> = </a:t>
            </a:r>
            <a:r>
              <a:rPr lang="en-US" sz="1800" b="1" dirty="0" err="1"/>
              <a:t>xmax</a:t>
            </a:r>
            <a:r>
              <a:rPr lang="en-US" sz="1800" b="1" dirty="0"/>
              <a:t> / 2;      	// </a:t>
            </a:r>
            <a:r>
              <a:rPr lang="en-US" sz="1800" i="1" dirty="0"/>
              <a:t>position of (0,0) is center of window</a:t>
            </a:r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y_orig</a:t>
            </a:r>
            <a:r>
              <a:rPr lang="en-US" sz="1800" b="1" dirty="0"/>
              <a:t> = </a:t>
            </a:r>
            <a:r>
              <a:rPr lang="en-US" sz="1800" b="1" dirty="0" err="1"/>
              <a:t>ymax</a:t>
            </a:r>
            <a:r>
              <a:rPr lang="en-US" sz="1800" b="1" dirty="0"/>
              <a:t> / 2;</a:t>
            </a:r>
          </a:p>
          <a:p>
            <a:pPr marL="0" indent="0">
              <a:buNone/>
            </a:pPr>
            <a:r>
              <a:rPr lang="fr-FR" sz="1800" b="1" dirty="0"/>
              <a:t>constexpr Point </a:t>
            </a:r>
            <a:r>
              <a:rPr lang="fr-FR" sz="1800" b="1" dirty="0" err="1"/>
              <a:t>orig</a:t>
            </a:r>
            <a:r>
              <a:rPr lang="fr-FR" sz="1800" b="1" dirty="0"/>
              <a:t>{ </a:t>
            </a:r>
            <a:r>
              <a:rPr lang="fr-FR" sz="1800" b="1" dirty="0" err="1"/>
              <a:t>x_orig,y_orig</a:t>
            </a:r>
            <a:r>
              <a:rPr lang="fr-FR" sz="1800" b="1" dirty="0"/>
              <a:t> };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fr-FR" sz="1800" b="1" dirty="0"/>
              <a:t>constexpr </a:t>
            </a:r>
            <a:r>
              <a:rPr lang="fr-FR" sz="1800" b="1" dirty="0" err="1"/>
              <a:t>int</a:t>
            </a:r>
            <a:r>
              <a:rPr lang="fr-FR" sz="1800" b="1" dirty="0"/>
              <a:t> </a:t>
            </a:r>
            <a:r>
              <a:rPr lang="fr-FR" sz="1800" b="1" dirty="0" err="1"/>
              <a:t>r_min</a:t>
            </a:r>
            <a:r>
              <a:rPr lang="fr-FR" sz="1800" b="1" dirty="0"/>
              <a:t> = -10;        	 // </a:t>
            </a:r>
            <a:r>
              <a:rPr lang="fr-FR" sz="1800" i="1" dirty="0"/>
              <a:t>range [-10:11) </a:t>
            </a:r>
          </a:p>
          <a:p>
            <a:pPr marL="0" indent="0">
              <a:buNone/>
            </a:pPr>
            <a:r>
              <a:rPr lang="pt-BR" sz="1800" b="1" dirty="0"/>
              <a:t>constexpr int r_max = 11;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n_points</a:t>
            </a:r>
            <a:r>
              <a:rPr lang="en-US" sz="1800" b="1" dirty="0"/>
              <a:t> = 400;      	// </a:t>
            </a:r>
            <a:r>
              <a:rPr lang="en-US" sz="1800" i="1" dirty="0"/>
              <a:t>number of points used in range</a:t>
            </a:r>
          </a:p>
          <a:p>
            <a:pPr marL="0" indent="0">
              <a:buNone/>
            </a:pPr>
            <a:endParaRPr lang="en-US" sz="1000" b="1" dirty="0"/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x_scale</a:t>
            </a:r>
            <a:r>
              <a:rPr lang="en-US" sz="1800" b="1" dirty="0"/>
              <a:t> = 30;        	// </a:t>
            </a:r>
            <a:r>
              <a:rPr lang="en-US" sz="1800" i="1" dirty="0"/>
              <a:t>scaling factors</a:t>
            </a:r>
          </a:p>
          <a:p>
            <a:pPr marL="0" indent="0">
              <a:buNone/>
            </a:pPr>
            <a:r>
              <a:rPr lang="fr-FR" sz="1800" b="1" dirty="0"/>
              <a:t>constexpr </a:t>
            </a:r>
            <a:r>
              <a:rPr lang="fr-FR" sz="1800" b="1" dirty="0" err="1"/>
              <a:t>int</a:t>
            </a:r>
            <a:r>
              <a:rPr lang="fr-FR" sz="1800" b="1" dirty="0"/>
              <a:t> </a:t>
            </a:r>
            <a:r>
              <a:rPr lang="fr-FR" sz="1800" b="1" dirty="0" err="1"/>
              <a:t>y_scale</a:t>
            </a:r>
            <a:r>
              <a:rPr lang="fr-FR" sz="1800" b="1" dirty="0"/>
              <a:t> = 30;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9CB44B-ED2D-3EF7-066D-E7FEF7C6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43DE26DF-F5DF-7F1B-594C-E65A2FA29A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4843" y="0"/>
            <a:ext cx="10694773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4000" dirty="0">
                <a:ea typeface="ＭＳ Ｐゴシック" pitchFamily="34" charset="-128"/>
              </a:rPr>
              <a:t>“</a:t>
            </a:r>
            <a:r>
              <a:rPr lang="en-US" altLang="ja-JP" sz="4000" dirty="0">
                <a:ea typeface="ＭＳ Ｐゴシック" pitchFamily="34" charset="-128"/>
              </a:rPr>
              <a:t>Animate</a:t>
            </a:r>
            <a:r>
              <a:rPr lang="ja-JP" altLang="en-US" sz="4000" dirty="0">
                <a:ea typeface="ＭＳ Ｐゴシック" pitchFamily="34" charset="-128"/>
              </a:rPr>
              <a:t>”</a:t>
            </a:r>
            <a:r>
              <a:rPr lang="en-US" altLang="ja-JP" sz="4000" dirty="0">
                <a:ea typeface="ＭＳ Ｐゴシック" pitchFamily="34" charset="-128"/>
              </a:rPr>
              <a:t> approximations to e</a:t>
            </a:r>
            <a:r>
              <a:rPr lang="en-US" altLang="ja-JP" sz="4000" baseline="30000" dirty="0">
                <a:ea typeface="ＭＳ Ｐゴシック" pitchFamily="34" charset="-128"/>
              </a:rPr>
              <a:t>x </a:t>
            </a:r>
            <a:r>
              <a:rPr lang="en-US" altLang="ja-JP" sz="4000" dirty="0">
                <a:ea typeface="ＭＳ Ｐゴシック" pitchFamily="34" charset="-128"/>
              </a:rPr>
              <a:t> </a:t>
            </a:r>
            <a:r>
              <a:rPr lang="en-US" altLang="ja-JP" sz="3200" dirty="0">
                <a:ea typeface="ＭＳ Ｐゴシック" pitchFamily="34" charset="-128"/>
              </a:rPr>
              <a:t>(“Boilerplate”)</a:t>
            </a:r>
            <a:endParaRPr lang="en-US" altLang="en-US" sz="4000" dirty="0">
              <a:ea typeface="ＭＳ Ｐゴシック" pitchFamily="34" charset="-128"/>
            </a:endParaRP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E77FADF6-0E0F-C5DF-3929-1B501FA911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4843" y="1050324"/>
            <a:ext cx="11584460" cy="5426676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 err="1"/>
              <a:t>Simple_window</a:t>
            </a:r>
            <a:r>
              <a:rPr lang="en-US" sz="1800" b="1" dirty="0"/>
              <a:t> win{ Point{100,100},xmax,</a:t>
            </a:r>
            <a:r>
              <a:rPr lang="en-US" sz="1800" b="1" dirty="0" err="1"/>
              <a:t>ymax</a:t>
            </a:r>
            <a:r>
              <a:rPr lang="en-US" sz="1800" b="1" dirty="0"/>
              <a:t>,"Real exp" };</a:t>
            </a:r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xlength</a:t>
            </a:r>
            <a:r>
              <a:rPr lang="en-US" sz="1800" b="1" dirty="0"/>
              <a:t> = </a:t>
            </a:r>
            <a:r>
              <a:rPr lang="en-US" sz="1800" b="1" dirty="0" err="1"/>
              <a:t>xmax</a:t>
            </a:r>
            <a:r>
              <a:rPr lang="en-US" sz="1800" b="1" dirty="0"/>
              <a:t> - 40;  		// </a:t>
            </a:r>
            <a:r>
              <a:rPr lang="en-US" sz="1800" i="1" dirty="0"/>
              <a:t>make the axis a bit smaller than the window</a:t>
            </a:r>
          </a:p>
          <a:p>
            <a:pPr marL="0" indent="0">
              <a:buNone/>
            </a:pPr>
            <a:r>
              <a:rPr lang="en-US" sz="1800" b="1" dirty="0"/>
              <a:t>constexpr int </a:t>
            </a:r>
            <a:r>
              <a:rPr lang="en-US" sz="1800" b="1" dirty="0" err="1"/>
              <a:t>ylength</a:t>
            </a:r>
            <a:r>
              <a:rPr lang="en-US" sz="1800" b="1" dirty="0"/>
              <a:t> = </a:t>
            </a:r>
            <a:r>
              <a:rPr lang="en-US" sz="1800" b="1" dirty="0" err="1"/>
              <a:t>ymax</a:t>
            </a:r>
            <a:r>
              <a:rPr lang="en-US" sz="1800" b="1" dirty="0"/>
              <a:t> - 40;</a:t>
            </a:r>
          </a:p>
          <a:p>
            <a:pPr marL="0" indent="0">
              <a:buNone/>
            </a:pPr>
            <a:r>
              <a:rPr lang="en-US" sz="1800" b="1" dirty="0"/>
              <a:t>Axis x{ Axis::</a:t>
            </a:r>
            <a:r>
              <a:rPr lang="en-US" sz="1800" b="1" dirty="0" err="1"/>
              <a:t>x,Point</a:t>
            </a:r>
            <a:r>
              <a:rPr lang="en-US" sz="1800" b="1" dirty="0"/>
              <a:t>{20,y_orig}, </a:t>
            </a:r>
            <a:r>
              <a:rPr lang="en-US" sz="1800" b="1" dirty="0" err="1"/>
              <a:t>xlength</a:t>
            </a:r>
            <a:r>
              <a:rPr lang="en-US" sz="1800" b="1" dirty="0"/>
              <a:t>, </a:t>
            </a:r>
            <a:r>
              <a:rPr lang="en-US" sz="1800" b="1" dirty="0" err="1"/>
              <a:t>xlength</a:t>
            </a:r>
            <a:r>
              <a:rPr lang="en-US" sz="1800" b="1" dirty="0"/>
              <a:t> / </a:t>
            </a:r>
            <a:r>
              <a:rPr lang="en-US" sz="1800" b="1" dirty="0" err="1"/>
              <a:t>x_scale</a:t>
            </a:r>
            <a:r>
              <a:rPr lang="en-US" sz="1800" b="1" dirty="0"/>
              <a:t>, "one notch == 1" };</a:t>
            </a:r>
          </a:p>
          <a:p>
            <a:pPr marL="0" indent="0">
              <a:buNone/>
            </a:pPr>
            <a:r>
              <a:rPr lang="en-US" sz="1800" b="1" dirty="0"/>
              <a:t>Axis y{ Axis::</a:t>
            </a:r>
            <a:r>
              <a:rPr lang="en-US" sz="1800" b="1" dirty="0" err="1"/>
              <a:t>y,Point</a:t>
            </a:r>
            <a:r>
              <a:rPr lang="en-US" sz="1800" b="1" dirty="0"/>
              <a:t>{</a:t>
            </a:r>
            <a:r>
              <a:rPr lang="en-US" sz="1800" b="1" dirty="0" err="1"/>
              <a:t>x_orig</a:t>
            </a:r>
            <a:r>
              <a:rPr lang="en-US" sz="1800" b="1" dirty="0"/>
              <a:t>, </a:t>
            </a:r>
            <a:r>
              <a:rPr lang="en-US" sz="1800" b="1" dirty="0" err="1"/>
              <a:t>ylength</a:t>
            </a:r>
            <a:r>
              <a:rPr lang="en-US" sz="1800" b="1" dirty="0"/>
              <a:t> + 20}, </a:t>
            </a:r>
            <a:r>
              <a:rPr lang="en-US" sz="1800" b="1" dirty="0" err="1"/>
              <a:t>ylength</a:t>
            </a:r>
            <a:r>
              <a:rPr lang="en-US" sz="1800" b="1" dirty="0"/>
              <a:t>, </a:t>
            </a:r>
            <a:r>
              <a:rPr lang="en-US" sz="1800" b="1" dirty="0" err="1"/>
              <a:t>ylength</a:t>
            </a:r>
            <a:r>
              <a:rPr lang="en-US" sz="1800" b="1" dirty="0"/>
              <a:t> / </a:t>
            </a:r>
            <a:r>
              <a:rPr lang="en-US" sz="1800" b="1" dirty="0" err="1"/>
              <a:t>y_scale</a:t>
            </a:r>
            <a:r>
              <a:rPr lang="en-US" sz="1800" b="1" dirty="0"/>
              <a:t>, "one notch == 1" };</a:t>
            </a:r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r>
              <a:rPr lang="es-ES" sz="1800" b="1" dirty="0" err="1"/>
              <a:t>x.set_color</a:t>
            </a:r>
            <a:r>
              <a:rPr lang="es-ES" sz="1800" b="1" dirty="0"/>
              <a:t>(Color::red);</a:t>
            </a:r>
          </a:p>
          <a:p>
            <a:pPr marL="0" indent="0">
              <a:buNone/>
            </a:pPr>
            <a:r>
              <a:rPr lang="es-ES" sz="1800" b="1" dirty="0" err="1"/>
              <a:t>y.set_color</a:t>
            </a:r>
            <a:r>
              <a:rPr lang="es-ES" sz="1800" b="1" dirty="0"/>
              <a:t>(Color::red);</a:t>
            </a:r>
          </a:p>
          <a:p>
            <a:pPr marL="0" indent="0">
              <a:buNone/>
            </a:pPr>
            <a:r>
              <a:rPr lang="en-US" sz="1800" b="1" dirty="0"/>
              <a:t>// </a:t>
            </a:r>
            <a:r>
              <a:rPr lang="en-US" sz="1800" i="1" dirty="0"/>
              <a:t>what we are trying to approximate: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Function </a:t>
            </a:r>
            <a:r>
              <a:rPr lang="en-US" sz="1800" b="1" dirty="0" err="1"/>
              <a:t>real_exp</a:t>
            </a:r>
            <a:r>
              <a:rPr lang="en-US" sz="1800" b="1" dirty="0"/>
              <a:t>{ [](double d) { return exp(d); },r_min,r_max,orig,200,x_scale,y_scale };   </a:t>
            </a:r>
            <a:endParaRPr lang="en-US" sz="1800" i="1" dirty="0"/>
          </a:p>
          <a:p>
            <a:pPr marL="0" indent="0">
              <a:buNone/>
            </a:pPr>
            <a:r>
              <a:rPr lang="en-US" sz="1800" b="1" dirty="0" err="1"/>
              <a:t>real_exp.set_color</a:t>
            </a:r>
            <a:r>
              <a:rPr lang="en-US" sz="1800" b="1" dirty="0"/>
              <a:t>(Color::blue);</a:t>
            </a:r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r>
              <a:rPr lang="en-US" sz="1800" b="1" dirty="0" err="1"/>
              <a:t>win.attach</a:t>
            </a:r>
            <a:r>
              <a:rPr lang="en-US" sz="1800" b="1" dirty="0"/>
              <a:t>(</a:t>
            </a:r>
            <a:r>
              <a:rPr lang="en-US" sz="1800" b="1" dirty="0" err="1"/>
              <a:t>real_exp</a:t>
            </a:r>
            <a:r>
              <a:rPr lang="en-US" sz="1800" b="1" dirty="0"/>
              <a:t>);</a:t>
            </a:r>
          </a:p>
          <a:p>
            <a:pPr marL="0" indent="0">
              <a:buNone/>
            </a:pPr>
            <a:r>
              <a:rPr lang="en-US" sz="1800" b="1" dirty="0" err="1"/>
              <a:t>win.attach</a:t>
            </a:r>
            <a:r>
              <a:rPr lang="en-US" sz="1800" b="1" dirty="0"/>
              <a:t>(x);</a:t>
            </a:r>
          </a:p>
          <a:p>
            <a:pPr marL="0" indent="0">
              <a:buNone/>
            </a:pPr>
            <a:r>
              <a:rPr lang="en-US" sz="1800" b="1" dirty="0" err="1"/>
              <a:t>win.attach</a:t>
            </a:r>
            <a:r>
              <a:rPr lang="en-US" sz="1800" b="1" dirty="0"/>
              <a:t>(y);</a:t>
            </a:r>
          </a:p>
          <a:p>
            <a:pPr marL="0" indent="0">
              <a:buNone/>
            </a:pPr>
            <a:endParaRPr lang="en-US" sz="400" b="1" dirty="0"/>
          </a:p>
          <a:p>
            <a:pPr marL="0" indent="0">
              <a:buNone/>
            </a:pPr>
            <a:r>
              <a:rPr lang="en-US" sz="1800" b="1" dirty="0" err="1"/>
              <a:t>win.wait_for_button</a:t>
            </a:r>
            <a:r>
              <a:rPr lang="en-US" sz="1800" b="1" dirty="0"/>
              <a:t>();</a:t>
            </a:r>
            <a:endParaRPr lang="en-US" altLang="en-US" sz="2000" b="1" dirty="0">
              <a:ea typeface="ＭＳ Ｐゴシック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9CB44B-ED2D-3EF7-066D-E7FEF7C6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  <p:extLst>
      <p:ext uri="{BB962C8B-B14F-4D97-AF65-F5344CB8AC3E}">
        <p14:creationId xmlns:p14="http://schemas.microsoft.com/office/powerpoint/2010/main" val="16331825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E2FB4E7D-85DA-9396-6C7A-A106ABE981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ja-JP" altLang="en-US" sz="4000">
                <a:ea typeface="ＭＳ Ｐゴシック" pitchFamily="34" charset="-128"/>
              </a:rPr>
              <a:t>“</a:t>
            </a:r>
            <a:r>
              <a:rPr lang="en-US" altLang="ja-JP" sz="4000">
                <a:ea typeface="ＭＳ Ｐゴシック" pitchFamily="34" charset="-128"/>
              </a:rPr>
              <a:t>Animate</a:t>
            </a:r>
            <a:r>
              <a:rPr lang="ja-JP" altLang="en-US" sz="4000">
                <a:ea typeface="ＭＳ Ｐゴシック" pitchFamily="34" charset="-128"/>
              </a:rPr>
              <a:t>”</a:t>
            </a:r>
            <a:r>
              <a:rPr lang="en-US" altLang="ja-JP" sz="4000">
                <a:ea typeface="ＭＳ Ｐゴシック" pitchFamily="34" charset="-128"/>
              </a:rPr>
              <a:t> approximations to e</a:t>
            </a:r>
            <a:r>
              <a:rPr lang="en-US" altLang="ja-JP" sz="4000" baseline="30000">
                <a:ea typeface="ＭＳ Ｐゴシック" pitchFamily="34" charset="-128"/>
              </a:rPr>
              <a:t>x</a:t>
            </a:r>
            <a:endParaRPr lang="en-US" altLang="en-US" sz="4000" baseline="30000">
              <a:ea typeface="ＭＳ Ｐゴシック" pitchFamily="34" charset="-128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AFEFB85-41F8-9CAF-8D73-18CE8E6EC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3124" y="988541"/>
            <a:ext cx="10074876" cy="5488459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for (</a:t>
            </a:r>
            <a:r>
              <a:rPr lang="en-US" altLang="en-US" sz="2000" b="1" dirty="0" err="1">
                <a:ea typeface="ＭＳ Ｐゴシック" pitchFamily="34" charset="-128"/>
              </a:rPr>
              <a:t>int</a:t>
            </a:r>
            <a:r>
              <a:rPr lang="en-US" altLang="en-US" sz="2000" b="1" dirty="0">
                <a:ea typeface="ＭＳ Ｐゴシック" pitchFamily="34" charset="-128"/>
              </a:rPr>
              <a:t> n = 0; n&lt;50; ++n) {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ostringstream</a:t>
            </a:r>
            <a:r>
              <a:rPr lang="en-US" altLang="en-US" sz="2000" b="1" dirty="0">
                <a:ea typeface="ＭＳ Ｐゴシック" pitchFamily="34" charset="-128"/>
              </a:rPr>
              <a:t> </a:t>
            </a:r>
            <a:r>
              <a:rPr lang="en-US" altLang="en-US" sz="2000" b="1" dirty="0" err="1">
                <a:ea typeface="ＭＳ Ｐゴシック" pitchFamily="34" charset="-128"/>
              </a:rPr>
              <a:t>ss</a:t>
            </a:r>
            <a:r>
              <a:rPr lang="en-US" altLang="en-US" sz="2000" b="1" dirty="0">
                <a:ea typeface="ＭＳ Ｐゴシック" pitchFamily="34" charset="-128"/>
              </a:rPr>
              <a:t>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ss</a:t>
            </a:r>
            <a:r>
              <a:rPr lang="en-US" altLang="en-US" sz="2000" b="1" dirty="0">
                <a:ea typeface="ＭＳ Ｐゴシック" pitchFamily="34" charset="-128"/>
              </a:rPr>
              <a:t> &lt;&lt; "</a:t>
            </a:r>
            <a:r>
              <a:rPr lang="en-US" altLang="en-US" sz="2000" b="1" dirty="0" err="1">
                <a:ea typeface="ＭＳ Ｐゴシック" pitchFamily="34" charset="-128"/>
              </a:rPr>
              <a:t>exp</a:t>
            </a:r>
            <a:r>
              <a:rPr lang="en-US" altLang="en-US" sz="2000" b="1" dirty="0">
                <a:ea typeface="ＭＳ Ｐゴシック" pitchFamily="34" charset="-128"/>
              </a:rPr>
              <a:t> approximation; n==" &lt;&lt; n 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win.set_label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ss.str</a:t>
            </a:r>
            <a:r>
              <a:rPr lang="en-US" altLang="en-US" sz="2000" b="1" dirty="0">
                <a:ea typeface="ＭＳ Ｐゴシック" pitchFamily="34" charset="-128"/>
              </a:rPr>
              <a:t>().</a:t>
            </a:r>
            <a:r>
              <a:rPr lang="en-US" altLang="en-US" sz="2000" b="1" dirty="0" err="1">
                <a:ea typeface="ＭＳ Ｐゴシック" pitchFamily="34" charset="-128"/>
              </a:rPr>
              <a:t>c_str</a:t>
            </a:r>
            <a:r>
              <a:rPr lang="en-US" altLang="en-US" sz="2000" b="1" dirty="0">
                <a:ea typeface="ＭＳ Ｐゴシック" pitchFamily="34" charset="-128"/>
              </a:rPr>
              <a:t>());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// </a:t>
            </a:r>
            <a:r>
              <a:rPr lang="en-US" altLang="en-US" sz="2000" i="1" dirty="0">
                <a:ea typeface="ＭＳ Ｐゴシック" pitchFamily="34" charset="-128"/>
              </a:rPr>
              <a:t>next approximation: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Function e([n](double x) { return </a:t>
            </a:r>
            <a:r>
              <a:rPr lang="en-US" altLang="en-US" sz="2000" b="1" dirty="0" err="1">
                <a:ea typeface="ＭＳ Ｐゴシック" pitchFamily="34" charset="-128"/>
              </a:rPr>
              <a:t>exp_n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x,n</a:t>
            </a:r>
            <a:r>
              <a:rPr lang="en-US" altLang="en-US" sz="2000" b="1" dirty="0">
                <a:ea typeface="ＭＳ Ｐゴシック" pitchFamily="34" charset="-128"/>
              </a:rPr>
              <a:t>); },   	//</a:t>
            </a:r>
            <a:r>
              <a:rPr lang="en-US" altLang="en-US" sz="2000" i="1" dirty="0">
                <a:ea typeface="ＭＳ Ｐゴシック" pitchFamily="34" charset="-128"/>
              </a:rPr>
              <a:t> n terms of Taylor series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	           r_min,r_max,orig,200,x_scale,y_scale); </a:t>
            </a:r>
          </a:p>
          <a:p>
            <a:pPr eaLnBrk="1" hangingPunct="1">
              <a:buFontTx/>
              <a:buNone/>
              <a:defRPr/>
            </a:pPr>
            <a:endParaRPr lang="en-US" altLang="en-US" sz="2000" b="1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win.attach</a:t>
            </a:r>
            <a:r>
              <a:rPr lang="en-US" altLang="en-US" sz="2000" b="1" dirty="0">
                <a:ea typeface="ＭＳ Ｐゴシック" pitchFamily="34" charset="-128"/>
              </a:rPr>
              <a:t>(e);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win.wait_for_button</a:t>
            </a:r>
            <a:r>
              <a:rPr lang="en-US" altLang="en-US" sz="2000" b="1" dirty="0">
                <a:ea typeface="ＭＳ Ｐゴシック" pitchFamily="34" charset="-128"/>
              </a:rPr>
              <a:t>();		// </a:t>
            </a:r>
            <a:r>
              <a:rPr lang="en-US" altLang="en-US" sz="2000" i="1" dirty="0">
                <a:ea typeface="ＭＳ Ｐゴシック" pitchFamily="34" charset="-128"/>
              </a:rPr>
              <a:t>give the user time to look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win.detach</a:t>
            </a:r>
            <a:r>
              <a:rPr lang="en-US" altLang="en-US" sz="2000" b="1" dirty="0">
                <a:ea typeface="ＭＳ Ｐゴシック" pitchFamily="34" charset="-128"/>
              </a:rPr>
              <a:t>(e);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224EC0-3597-1FA2-588C-F52C8C717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2D47E2-104B-AB33-3D5F-1306C3330AB3}"/>
              </a:ext>
            </a:extLst>
          </p:cNvPr>
          <p:cNvSpPr txBox="1"/>
          <p:nvPr/>
        </p:nvSpPr>
        <p:spPr>
          <a:xfrm>
            <a:off x="6021663" y="2354648"/>
            <a:ext cx="2131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Lambda expression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4B6CEA-0504-7B5E-6584-E1E25791A6B8}"/>
              </a:ext>
            </a:extLst>
          </p:cNvPr>
          <p:cNvCxnSpPr>
            <a:cxnSpLocks/>
          </p:cNvCxnSpPr>
          <p:nvPr/>
        </p:nvCxnSpPr>
        <p:spPr>
          <a:xfrm flipH="1">
            <a:off x="2551670" y="2512540"/>
            <a:ext cx="3469993" cy="9164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86A6DB8-E793-3DAC-E196-0B6A476C3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>
                <a:ea typeface="ＭＳ Ｐゴシック" pitchFamily="34" charset="-128"/>
              </a:rPr>
              <a:t>Lambda expression</a:t>
            </a:r>
            <a:endParaRPr lang="en-US" altLang="en-US" sz="4000" baseline="30000" dirty="0">
              <a:ea typeface="ＭＳ Ｐゴシック" pitchFamily="34" charset="-128"/>
            </a:endParaRP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5108FB5F-44F4-F821-A016-5BB54A6739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5481" y="1295400"/>
            <a:ext cx="10062519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What was this?</a:t>
            </a:r>
          </a:p>
          <a:p>
            <a:pPr lvl="1" eaLnBrk="1" hangingPunct="1">
              <a:defRPr/>
            </a:pPr>
            <a:r>
              <a:rPr lang="en-US" altLang="en-US" sz="2000" b="1" dirty="0">
                <a:ea typeface="ＭＳ Ｐゴシック" pitchFamily="34" charset="-128"/>
              </a:rPr>
              <a:t>([n](double x) { return </a:t>
            </a:r>
            <a:r>
              <a:rPr lang="en-US" altLang="en-US" sz="2000" b="1" dirty="0" err="1">
                <a:ea typeface="ＭＳ Ｐゴシック" pitchFamily="34" charset="-128"/>
              </a:rPr>
              <a:t>exp_n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x,n</a:t>
            </a:r>
            <a:r>
              <a:rPr lang="en-US" altLang="en-US" sz="2000" b="1" dirty="0">
                <a:ea typeface="ＭＳ Ｐゴシック" pitchFamily="34" charset="-128"/>
              </a:rPr>
              <a:t>); }		//</a:t>
            </a:r>
            <a:r>
              <a:rPr lang="en-US" altLang="en-US" sz="2000" i="1" dirty="0">
                <a:ea typeface="ＭＳ Ｐゴシック" pitchFamily="34" charset="-128"/>
              </a:rPr>
              <a:t> n terms of Taylor series</a:t>
            </a:r>
            <a:endParaRPr lang="en-US" sz="2000" dirty="0"/>
          </a:p>
          <a:p>
            <a:pPr eaLnBrk="1" hangingPunct="1">
              <a:defRPr/>
            </a:pPr>
            <a:r>
              <a:rPr lang="en-US" sz="2400" dirty="0"/>
              <a:t>It’s a lambda, aka lambda expression aka lambda function</a:t>
            </a:r>
          </a:p>
          <a:p>
            <a:pPr lvl="1" eaLnBrk="1" hangingPunct="1">
              <a:defRPr/>
            </a:pPr>
            <a:r>
              <a:rPr lang="en-US" sz="2000" dirty="0"/>
              <a:t>It takes </a:t>
            </a:r>
            <a:r>
              <a:rPr lang="en-US" sz="2000" b="1" dirty="0"/>
              <a:t>n </a:t>
            </a:r>
            <a:r>
              <a:rPr lang="en-US" sz="2000" dirty="0"/>
              <a:t>from the context and makes a function object using it</a:t>
            </a:r>
          </a:p>
          <a:p>
            <a:pPr eaLnBrk="1" hangingPunct="1">
              <a:defRPr/>
            </a:pPr>
            <a:r>
              <a:rPr lang="en-US" sz="2400" dirty="0"/>
              <a:t>we can only graph functions of one argument,</a:t>
            </a:r>
          </a:p>
          <a:p>
            <a:pPr lvl="1" eaLnBrk="1" hangingPunct="1">
              <a:defRPr/>
            </a:pPr>
            <a:r>
              <a:rPr lang="en-US" sz="2000" dirty="0"/>
              <a:t>so we had the language write one for us (grabbing the “n” from the context)</a:t>
            </a:r>
            <a:endParaRPr lang="en-US" sz="200" dirty="0"/>
          </a:p>
          <a:p>
            <a:pPr eaLnBrk="1" hangingPunct="1">
              <a:defRPr/>
            </a:pPr>
            <a:r>
              <a:rPr lang="en-US" altLang="en-US" sz="2400" b="1" dirty="0">
                <a:ea typeface="ＭＳ Ｐゴシック" pitchFamily="34" charset="-128"/>
              </a:rPr>
              <a:t>[n](double x) { return </a:t>
            </a:r>
            <a:r>
              <a:rPr lang="en-US" altLang="en-US" sz="2400" b="1" dirty="0" err="1">
                <a:ea typeface="ＭＳ Ｐゴシック" pitchFamily="34" charset="-128"/>
              </a:rPr>
              <a:t>expe</a:t>
            </a:r>
            <a:r>
              <a:rPr lang="en-US" altLang="en-US" sz="2400" b="1" dirty="0">
                <a:ea typeface="ＭＳ Ｐゴシック" pitchFamily="34" charset="-128"/>
              </a:rPr>
              <a:t>(</a:t>
            </a:r>
            <a:r>
              <a:rPr lang="en-US" altLang="en-US" sz="2400" b="1" dirty="0" err="1">
                <a:ea typeface="ＭＳ Ｐゴシック" pitchFamily="34" charset="-128"/>
              </a:rPr>
              <a:t>x,n</a:t>
            </a:r>
            <a:r>
              <a:rPr lang="en-US" altLang="en-US" sz="2400" b="1" dirty="0">
                <a:ea typeface="ＭＳ Ｐゴシック" pitchFamily="34" charset="-128"/>
              </a:rPr>
              <a:t>); }	</a:t>
            </a:r>
          </a:p>
          <a:p>
            <a:pPr eaLnBrk="1" hangingPunct="1">
              <a:defRPr/>
            </a:pPr>
            <a:endParaRPr lang="en-US" sz="2400" b="1" dirty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sz="2400" b="1" dirty="0">
              <a:ea typeface="ＭＳ Ｐゴシック" pitchFamily="34" charset="-128"/>
            </a:endParaRPr>
          </a:p>
          <a:p>
            <a:pPr eaLnBrk="1" hangingPunct="1">
              <a:defRPr/>
            </a:pPr>
            <a:endParaRPr lang="en-US" sz="2400" b="1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sz="2400" dirty="0">
                <a:ea typeface="ＭＳ Ｐゴシック" pitchFamily="34" charset="-128"/>
              </a:rPr>
              <a:t>Lambda expressions are important in </a:t>
            </a:r>
            <a:r>
              <a:rPr lang="en-US" sz="2400" dirty="0" err="1">
                <a:ea typeface="ＭＳ Ｐゴシック" pitchFamily="34" charset="-128"/>
              </a:rPr>
              <a:t>conemporary</a:t>
            </a:r>
            <a:r>
              <a:rPr lang="en-US" sz="2400" dirty="0">
                <a:ea typeface="ＭＳ Ｐゴシック" pitchFamily="34" charset="-128"/>
              </a:rPr>
              <a:t> C++</a:t>
            </a:r>
          </a:p>
          <a:p>
            <a:pPr lvl="1" eaLnBrk="1" hangingPunct="1">
              <a:defRPr/>
            </a:pPr>
            <a:r>
              <a:rPr lang="en-US" sz="2000" dirty="0">
                <a:ea typeface="ＭＳ Ｐゴシック" pitchFamily="34" charset="-128"/>
              </a:rPr>
              <a:t>A shorthand notation for defining function objects</a:t>
            </a:r>
            <a:endParaRPr lang="en-US" sz="2000" dirty="0"/>
          </a:p>
        </p:txBody>
      </p:sp>
      <p:sp>
        <p:nvSpPr>
          <p:cNvPr id="29702" name="TextBox 1">
            <a:extLst>
              <a:ext uri="{FF2B5EF4-FFF2-40B4-BE49-F238E27FC236}">
                <a16:creationId xmlns:a16="http://schemas.microsoft.com/office/drawing/2014/main" id="{7F61E1C0-FB66-F780-0090-2CFB64E9A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248" y="4678363"/>
            <a:ext cx="1389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Capture list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starts with </a:t>
            </a:r>
            <a:r>
              <a:rPr lang="en-US" altLang="en-US" b="1" dirty="0">
                <a:solidFill>
                  <a:srgbClr val="FF0000"/>
                </a:solidFill>
              </a:rPr>
              <a:t>[</a:t>
            </a:r>
          </a:p>
        </p:txBody>
      </p:sp>
      <p:sp>
        <p:nvSpPr>
          <p:cNvPr id="29703" name="TextBox 6">
            <a:extLst>
              <a:ext uri="{FF2B5EF4-FFF2-40B4-BE49-F238E27FC236}">
                <a16:creationId xmlns:a16="http://schemas.microsoft.com/office/drawing/2014/main" id="{F72B6C50-7BAC-2B87-8E7C-ECE2DFD39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0475" y="4678363"/>
            <a:ext cx="237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Argument declaration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starts with </a:t>
            </a:r>
            <a:r>
              <a:rPr lang="en-US" altLang="en-US" b="1" dirty="0">
                <a:solidFill>
                  <a:srgbClr val="FF0000"/>
                </a:solidFill>
              </a:rPr>
              <a:t>(</a:t>
            </a:r>
          </a:p>
        </p:txBody>
      </p:sp>
      <p:sp>
        <p:nvSpPr>
          <p:cNvPr id="29704" name="TextBox 7">
            <a:extLst>
              <a:ext uri="{FF2B5EF4-FFF2-40B4-BE49-F238E27FC236}">
                <a16:creationId xmlns:a16="http://schemas.microsoft.com/office/drawing/2014/main" id="{B76488C6-BA8D-3552-02E9-4AA9F75D4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964" y="4678363"/>
            <a:ext cx="2378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lambda function body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Starts with </a:t>
            </a:r>
            <a:r>
              <a:rPr lang="en-US" altLang="en-US" b="1" dirty="0">
                <a:solidFill>
                  <a:srgbClr val="FF0000"/>
                </a:solidFill>
              </a:rPr>
              <a:t>{</a:t>
            </a:r>
          </a:p>
        </p:txBody>
      </p:sp>
      <p:cxnSp>
        <p:nvCxnSpPr>
          <p:cNvPr id="29705" name="Straight Arrow Connector 5">
            <a:extLst>
              <a:ext uri="{FF2B5EF4-FFF2-40B4-BE49-F238E27FC236}">
                <a16:creationId xmlns:a16="http://schemas.microsoft.com/office/drawing/2014/main" id="{7670EF96-D215-D662-48A8-BC4358D45DCF}"/>
              </a:ext>
            </a:extLst>
          </p:cNvPr>
          <p:cNvCxnSpPr>
            <a:cxnSpLocks noChangeShapeType="1"/>
            <a:stCxn id="29702" idx="0"/>
          </p:cNvCxnSpPr>
          <p:nvPr/>
        </p:nvCxnSpPr>
        <p:spPr bwMode="auto">
          <a:xfrm flipV="1">
            <a:off x="856779" y="4121151"/>
            <a:ext cx="206847" cy="557212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06" name="Straight Arrow Connector 10">
            <a:extLst>
              <a:ext uri="{FF2B5EF4-FFF2-40B4-BE49-F238E27FC236}">
                <a16:creationId xmlns:a16="http://schemas.microsoft.com/office/drawing/2014/main" id="{5F9D22D2-5AA5-9869-F909-5752970BCE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551310" y="4065373"/>
            <a:ext cx="2168202" cy="61299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29707" name="Straight Arrow Connector 11">
            <a:extLst>
              <a:ext uri="{FF2B5EF4-FFF2-40B4-BE49-F238E27FC236}">
                <a16:creationId xmlns:a16="http://schemas.microsoft.com/office/drawing/2014/main" id="{4E1414C2-E77E-9B4B-CACE-2BBBA54BBCBE}"/>
              </a:ext>
            </a:extLst>
          </p:cNvPr>
          <p:cNvCxnSpPr>
            <a:cxnSpLocks noChangeShapeType="1"/>
            <a:stCxn id="29704" idx="0"/>
          </p:cNvCxnSpPr>
          <p:nvPr/>
        </p:nvCxnSpPr>
        <p:spPr bwMode="auto">
          <a:xfrm flipH="1" flipV="1">
            <a:off x="3033584" y="4065373"/>
            <a:ext cx="3710418" cy="612990"/>
          </a:xfrm>
          <a:prstGeom prst="straightConnector1">
            <a:avLst/>
          </a:prstGeom>
          <a:noFill/>
          <a:ln w="22225" algn="ctr">
            <a:solidFill>
              <a:srgbClr val="FF0000"/>
            </a:solidFill>
            <a:round/>
            <a:headEnd/>
            <a:tailEnd type="triangl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0968B7-04F8-545B-7479-D997DC98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EBBCBA1-C132-1B72-E579-97F0C3154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Demo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9EC64B0-2D98-AECB-C021-3E5CB3EB0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1950" y="5645151"/>
            <a:ext cx="10991850" cy="85724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The following screenshots are of the successive approximations of </a:t>
            </a:r>
            <a:r>
              <a:rPr lang="en-US" altLang="en-US" sz="2400" b="1" dirty="0">
                <a:ea typeface="ＭＳ Ｐゴシック" pitchFamily="34" charset="-128"/>
              </a:rPr>
              <a:t>exp(x) </a:t>
            </a:r>
            <a:r>
              <a:rPr lang="en-US" altLang="en-US" sz="2400" dirty="0">
                <a:ea typeface="ＭＳ Ｐゴシック" pitchFamily="34" charset="-128"/>
              </a:rPr>
              <a:t>using </a:t>
            </a:r>
            <a:r>
              <a:rPr lang="en-US" altLang="en-US" sz="2400" b="1" dirty="0" err="1">
                <a:ea typeface="ＭＳ Ｐゴシック" pitchFamily="34" charset="-128"/>
              </a:rPr>
              <a:t>exp_n</a:t>
            </a:r>
            <a:r>
              <a:rPr lang="en-US" altLang="en-US" sz="2400" b="1" dirty="0">
                <a:ea typeface="ＭＳ Ｐゴシック" pitchFamily="34" charset="-128"/>
              </a:rPr>
              <a:t>(</a:t>
            </a:r>
            <a:r>
              <a:rPr lang="en-US" altLang="en-US" sz="2400" b="1" dirty="0" err="1">
                <a:ea typeface="ＭＳ Ｐゴシック" pitchFamily="34" charset="-128"/>
              </a:rPr>
              <a:t>x,n</a:t>
            </a:r>
            <a:r>
              <a:rPr lang="en-US" altLang="en-US" sz="2400" b="1" dirty="0">
                <a:ea typeface="ＭＳ Ｐゴシック" pitchFamily="34" charset="-128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C64EF2-788D-A397-0EBE-25DCF0C7B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04B31A51-BCC2-BD97-4B37-ABEBDA07A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0C752985-6035-82AB-514F-B4F3D3BB5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6CC2B3-5BB7-6CE1-921A-A845EE6E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911A6B1B-D500-3859-A508-B5AD8CA4F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C3E47A-E5DD-4002-B1E1-DBC4F77BB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E670E57A-EBE4-0633-A48C-E6AD4D362A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Note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0D877A5-6CF8-A15D-E909-84A3371D89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1707" y="1219200"/>
            <a:ext cx="11030277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dirty="0">
                <a:ea typeface="ＭＳ Ｐゴシック" pitchFamily="34" charset="-128"/>
              </a:rPr>
              <a:t>This course is about programming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The examples – such as graphics – are simply examples of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Useful programming techniques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Useful tools for constructing real programs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dirty="0">
                <a:ea typeface="Times New Roman" pitchFamily="18" charset="0"/>
              </a:rPr>
              <a:t>		 Look for the way the examples are constructed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How are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big problems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broken down into little ones and solved separately?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How are classes defined and used?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Do they have sensible data members?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Do they have useful member functions?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Use of variables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Are there too few?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Too many?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en-US" dirty="0">
                <a:ea typeface="Times New Roman" pitchFamily="18" charset="0"/>
              </a:rPr>
              <a:t>How would you have named them better?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3BA2AB-4351-355A-3328-88CA41E9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9710A19E-1FD6-584C-558D-21AABCC45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C6BBD5-D998-F610-4844-216092EA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94BAFB53-6B07-D7C1-9F2F-7AA1B013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63B3B6-A8A8-4980-3ACA-60AB99E66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B4EB6442-D6E0-103A-1F41-5C71CF869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50B592-5D2F-AB3C-FF2F-086D0CEB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5A5AE081-59BB-21DB-33D4-4EE767D1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7B1A764-E088-FA94-DC45-062BF81C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C47191CE-099A-D5A6-8EF2-908D10716C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DD2975-3D28-B40E-FBDB-2AE31FE6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8EF2D232-3F42-AC32-EF4F-76E4BED9A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E6428C-D60C-D3A5-0501-C185EC54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FF1CEA1B-F0F6-3DC5-7DE8-644D709C3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4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3E10469-AF72-C84D-0DDD-7F97B3EB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56495806-97C5-1980-EDA1-83296E898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74B491-0C77-9082-CA43-6E9500076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2D9FCF5A-6A51-E9AE-193B-63950B270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5979ABA-6590-8525-AC40-BE73679D2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FF85B945-6977-BED2-5537-6F51BB67C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F49C61-ACDB-B74F-2792-9A01FE8AA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D1B4364-E28B-57D2-03A0-F86F7BFA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6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B52E72-D62C-61E2-0456-C9217E5C6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72D4EB5F-DD47-C690-870B-8A142F769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7B16F4-168A-0401-4056-F3FAA4759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9BFF8554-8AE8-7EE3-A2F9-6840DBF5A6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7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649663-E57C-5807-2E89-99738E6A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238EAAD8-B4D7-87E5-18A8-491C31FAC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C1ABB4-AD88-05BD-FE82-6B03DCF2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7B75328-5C5C-8218-1548-E3105A4DA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D7AF86-EB32-C41F-0F0B-C92FC02C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27E14AFB-816F-29D8-4A2A-582627D8C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DC2773-6C00-2653-DEFC-0B1146FAA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7B75328-5C5C-8218-1548-E3105A4DA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AD7AF86-EB32-C41F-0F0B-C92FC02CE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ABB03AF8-2BB6-C6FB-A9D0-AF5CB0A99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8BE4C4-50E2-1F4F-3ADF-34ECBD62C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98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7183-8803-DD3D-C5BD-C4EA6E70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n = 17</a:t>
            </a:r>
          </a:p>
        </p:txBody>
      </p:sp>
      <p:pic>
        <p:nvPicPr>
          <p:cNvPr id="6" name="Content Placeholder 5" descr="A screen shot of a graph&#10;&#10;Description automatically generated">
            <a:extLst>
              <a:ext uri="{FF2B5EF4-FFF2-40B4-BE49-F238E27FC236}">
                <a16:creationId xmlns:a16="http://schemas.microsoft.com/office/drawing/2014/main" id="{B1467FF0-24EB-25BD-074D-5AB2089FC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677B2-586B-89CA-DF17-82EB5A39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  <p:extLst>
      <p:ext uri="{BB962C8B-B14F-4D97-AF65-F5344CB8AC3E}">
        <p14:creationId xmlns:p14="http://schemas.microsoft.com/office/powerpoint/2010/main" val="906421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BC2E05F-DB36-6927-D7F6-F7472B4C6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Graphing functions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84213BA-D540-A20A-E3CC-2A721151E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58368" y="1981200"/>
            <a:ext cx="10009632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For any new tool, technique, library, or language</a:t>
            </a:r>
          </a:p>
          <a:p>
            <a:pPr lvl="1">
              <a:defRPr/>
            </a:pPr>
            <a:r>
              <a:rPr lang="en-US" altLang="en-US" sz="2000" dirty="0">
                <a:ea typeface="ＭＳ Ｐゴシック" pitchFamily="34" charset="-128"/>
              </a:rPr>
              <a:t>Start with something really simple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Always remember </a:t>
            </a: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Hello, World!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endParaRPr lang="en-US" altLang="ja-JP" sz="2000" dirty="0">
              <a:ea typeface="ＭＳ Ｐゴシック" pitchFamily="34" charset="-128"/>
            </a:endParaRP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We graph functions of one argument yielding one value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Plot (x, f(x)) for values of x in some range [r1,r2)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Let</a:t>
            </a:r>
            <a:r>
              <a:rPr lang="ja-JP" altLang="en-US" sz="2400" dirty="0">
                <a:ea typeface="ＭＳ Ｐゴシック" pitchFamily="34" charset="-128"/>
              </a:rPr>
              <a:t>’</a:t>
            </a:r>
            <a:r>
              <a:rPr lang="en-US" altLang="ja-JP" sz="2400" dirty="0">
                <a:ea typeface="ＭＳ Ｐゴシック" pitchFamily="34" charset="-128"/>
              </a:rPr>
              <a:t>s graph three simple functions: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double one(double x) { return 1; } 	// </a:t>
            </a:r>
            <a:r>
              <a:rPr lang="en-US" altLang="en-US" i="1" dirty="0">
                <a:ea typeface="Times New Roman" pitchFamily="18" charset="0"/>
              </a:rPr>
              <a:t>y==1 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double slope(double x) { return 0.5*x; }	// </a:t>
            </a:r>
            <a:r>
              <a:rPr lang="en-US" altLang="en-US" i="1" dirty="0">
                <a:ea typeface="Times New Roman" pitchFamily="18" charset="0"/>
              </a:rPr>
              <a:t>slope is 0.5</a:t>
            </a:r>
          </a:p>
          <a:p>
            <a:pPr lvl="2" eaLnBrk="1" hangingPunct="1">
              <a:buFontTx/>
              <a:buNone/>
              <a:defRPr/>
            </a:pPr>
            <a:r>
              <a:rPr lang="en-US" altLang="en-US" b="1" dirty="0">
                <a:ea typeface="Times New Roman" pitchFamily="18" charset="0"/>
              </a:rPr>
              <a:t>double square(double x) { return x*x; } 	// </a:t>
            </a:r>
            <a:r>
              <a:rPr lang="en-US" altLang="en-US" i="1" dirty="0">
                <a:ea typeface="Times New Roman" pitchFamily="18" charset="0"/>
              </a:rPr>
              <a:t>y==x*x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077354-4769-52DF-39C5-C05B99433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79176D2-A3D9-2D67-140A-4BCA9A9BD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18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108985-3C8A-7FE0-1E49-6F1D4C58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14E983C3-2C27-12AE-6CD7-0FD016B8B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954" y="1381110"/>
            <a:ext cx="5734092" cy="4095780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ECC09219-7893-1BA0-89E8-8FC63D9D11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7FFB82-F5EC-AAAC-5EA1-56FBB16C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0"/>
            <a:ext cx="10515600" cy="609600"/>
          </a:xfrm>
        </p:spPr>
        <p:txBody>
          <a:bodyPr/>
          <a:lstStyle/>
          <a:p>
            <a:r>
              <a:rPr lang="en-US" dirty="0"/>
              <a:t>Huh? Vertical lines???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533DCAE-F1D3-5DCE-E068-6B2E925D8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19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9D662C-4A43-1BBB-E01D-2C5F7BF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9B76CB3B-FEEF-7757-D712-C98805E1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4D4D53-232E-87A2-CEF6-43EF736BF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F39C49B8-5A83-216A-3838-F7B2910D01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20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F9409E-C6E2-584E-D0A0-12928982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AB4AA035-AF8B-C5FE-47BA-20E243FCD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288CA5-97C4-AB16-6A1A-198617E7F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E645D0A2-4A50-4734-151E-70043A5E1C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21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C3A0BC-0D52-E2FA-7818-B3FEC808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screen shot of a graph&#10;&#10;Description automatically generated">
            <a:extLst>
              <a:ext uri="{FF2B5EF4-FFF2-40B4-BE49-F238E27FC236}">
                <a16:creationId xmlns:a16="http://schemas.microsoft.com/office/drawing/2014/main" id="{9D23C75D-1BF0-0842-CEAC-E915EAC9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6BE017CE-655A-F18D-936E-92350794A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617E0CEC-781B-3591-6A70-9D9948697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54297C9-641D-0A89-F7AD-C943FD5F0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DB5C21DB-9068-B23A-912C-564795E305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22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D8533-FB52-F07E-F1FB-76ED29E74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037E5371-BB86-E38B-35F7-F01E3D58B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8" name="Picture 7" descr="A graph of a function&#10;&#10;Description automatically generated">
            <a:extLst>
              <a:ext uri="{FF2B5EF4-FFF2-40B4-BE49-F238E27FC236}">
                <a16:creationId xmlns:a16="http://schemas.microsoft.com/office/drawing/2014/main" id="{8E93853B-DF5E-19AD-F100-26E3F4456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13658F85-756B-D306-2B3B-7B8596A17D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6239CB6-FC38-5C97-6909-60858B145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DC201C0E-4FE2-7B9F-CD3D-2675D1E33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Demo: n = 23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B3A538-5406-1B6A-2D54-E4D08404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093E006C-6CDA-4A46-2CD2-874BD027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8" name="Picture 7" descr="A screen shot of a graph&#10;&#10;Description automatically generated">
            <a:extLst>
              <a:ext uri="{FF2B5EF4-FFF2-40B4-BE49-F238E27FC236}">
                <a16:creationId xmlns:a16="http://schemas.microsoft.com/office/drawing/2014/main" id="{17DDDFB7-47C1-80BC-D762-6C55B8F65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7BC9DDFE-2543-95FC-B125-894C20CB1F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371313"/>
            <a:ext cx="5734850" cy="4115374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D21E28C-D449-ECB2-BF8E-07F6C3265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41E85-0E83-D5F1-5E08-D3D1B7225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Why did the graph </a:t>
            </a:r>
            <a:r>
              <a:rPr lang="en-US" altLang="ja-JP" dirty="0">
                <a:ea typeface="ＭＳ Ｐゴシック" pitchFamily="34" charset="-128"/>
              </a:rPr>
              <a:t>“go wild”?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9EE2-A27C-FDDD-B0AA-06F6EF0A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17" y="1579863"/>
            <a:ext cx="9951308" cy="43351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Floating-point numbers are an approximations of real numbers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Just approximations</a:t>
            </a:r>
          </a:p>
          <a:p>
            <a:pPr lvl="2">
              <a:defRPr/>
            </a:pPr>
            <a:r>
              <a:rPr lang="en-US" altLang="en-US" sz="1600" dirty="0">
                <a:ea typeface="Times New Roman" pitchFamily="18" charset="0"/>
              </a:rPr>
              <a:t>In a fixed amount of memory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Real numbers can be arbitrarily large and arbitrarily small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Floating-point numbers are of a fixed size and can’t hold all real numbers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Sometimes the approximation is not good enough for what you do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Small inaccuracies (rounding errors) can build up into huge errors</a:t>
            </a:r>
          </a:p>
          <a:p>
            <a:pPr eaLnBrk="1" hangingPunct="1">
              <a:defRPr/>
            </a:pPr>
            <a:r>
              <a:rPr lang="en-US" altLang="en-US" sz="2400" dirty="0">
                <a:ea typeface="ＭＳ Ｐゴシック" pitchFamily="34" charset="-128"/>
              </a:rPr>
              <a:t>Always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be suspicious about calculations</a:t>
            </a:r>
          </a:p>
          <a:p>
            <a:pPr lvl="2">
              <a:defRPr/>
            </a:pPr>
            <a:r>
              <a:rPr lang="en-US" altLang="en-US" sz="1800" dirty="0">
                <a:ea typeface="Times New Roman" pitchFamily="18" charset="0"/>
              </a:rPr>
              <a:t>always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check your results</a:t>
            </a:r>
          </a:p>
          <a:p>
            <a:pPr lvl="2">
              <a:defRPr/>
            </a:pPr>
            <a:r>
              <a:rPr lang="en-US" altLang="en-US" sz="1800" dirty="0">
                <a:ea typeface="Times New Roman" pitchFamily="18" charset="0"/>
              </a:rPr>
              <a:t>Visual representations of values can be most useful</a:t>
            </a:r>
          </a:p>
          <a:p>
            <a:pPr lvl="1" eaLnBrk="1" hangingPunct="1">
              <a:defRPr/>
            </a:pPr>
            <a:r>
              <a:rPr lang="en-US" altLang="en-US" sz="2000" dirty="0">
                <a:ea typeface="Times New Roman" pitchFamily="18" charset="0"/>
              </a:rPr>
              <a:t>hope that your errors are obvious</a:t>
            </a:r>
          </a:p>
          <a:p>
            <a:pPr lvl="2" eaLnBrk="1" hangingPunct="1">
              <a:defRPr/>
            </a:pPr>
            <a:r>
              <a:rPr lang="en-US" altLang="en-US" sz="1800" dirty="0">
                <a:ea typeface="Times New Roman" pitchFamily="18" charset="0"/>
              </a:rPr>
              <a:t>You want your code to break early – before anyone else gets to use it</a:t>
            </a:r>
          </a:p>
          <a:p>
            <a:pPr eaLnBrk="1" hangingPunct="1">
              <a:defRPr/>
            </a:pP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7DD0-2F7B-F9F4-B65D-3F076A9E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E1B1D9A0-27B6-24A7-3B70-CAED69242F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Graphing data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27999FBE-C520-B272-C3BE-8DEC5C266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1950" y="5486400"/>
            <a:ext cx="108585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Often, what we want to graph is data, not a well-defined mathematical function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en-US" sz="2000" dirty="0">
                <a:ea typeface="Times New Roman" pitchFamily="18" charset="0"/>
              </a:rPr>
              <a:t>Here, we use three </a:t>
            </a:r>
            <a:r>
              <a:rPr lang="en-US" altLang="en-US" sz="2000" b="1" dirty="0" err="1">
                <a:ea typeface="Times New Roman" pitchFamily="18" charset="0"/>
              </a:rPr>
              <a:t>Open_polyline</a:t>
            </a:r>
            <a:r>
              <a:rPr lang="en-US" altLang="en-US" sz="2000" dirty="0" err="1">
                <a:ea typeface="Times New Roman" pitchFamily="18" charset="0"/>
              </a:rPr>
              <a:t>s</a:t>
            </a:r>
            <a:endParaRPr lang="en-US" altLang="en-US" sz="2000" dirty="0">
              <a:ea typeface="Times New Roman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671FBF0-4DD5-8B4D-56E1-8A4B9647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4" name="Picture 3" descr="A graph of a number of people&#10;&#10;Description automatically generated">
            <a:extLst>
              <a:ext uri="{FF2B5EF4-FFF2-40B4-BE49-F238E27FC236}">
                <a16:creationId xmlns:a16="http://schemas.microsoft.com/office/drawing/2014/main" id="{3E09C275-F9E8-FDA1-EE45-A547486CE9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8575" y="1110676"/>
            <a:ext cx="5734850" cy="411537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F93E1-8E30-57FB-F7D9-81CC514F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Graphing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FFB8C-CC5A-316B-0BDB-254108E22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79120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Carefully design your screen layout</a:t>
            </a:r>
          </a:p>
        </p:txBody>
      </p:sp>
      <p:pic>
        <p:nvPicPr>
          <p:cNvPr id="51206" name="Picture 2">
            <a:extLst>
              <a:ext uri="{FF2B5EF4-FFF2-40B4-BE49-F238E27FC236}">
                <a16:creationId xmlns:a16="http://schemas.microsoft.com/office/drawing/2014/main" id="{E67559C8-187C-F226-631A-1E1ACBBF3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524000"/>
            <a:ext cx="862965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70FC8-39CA-9E76-2D66-804F47E9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9291900-A3AC-6459-E571-2E764C5ACB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Code for Axis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BF8AFA5-9A41-36A9-EEBE-0B0C2876B4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659" y="1143001"/>
            <a:ext cx="9751541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struct Axis : Shape {</a:t>
            </a:r>
            <a:endParaRPr lang="en-US" altLang="en-US" sz="1800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enum Orientation { x, y, z 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Axis(Orientation d, Point </a:t>
            </a:r>
            <a:r>
              <a:rPr lang="en-US" altLang="en-US" sz="1800" b="1" dirty="0" err="1">
                <a:ea typeface="ＭＳ Ｐゴシック" pitchFamily="34" charset="-128"/>
              </a:rPr>
              <a:t>xy</a:t>
            </a:r>
            <a:r>
              <a:rPr lang="en-US" altLang="en-US" sz="1800" b="1" dirty="0">
                <a:ea typeface="ＭＳ Ｐゴシック" pitchFamily="34" charset="-128"/>
              </a:rPr>
              <a:t>, int length,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	int </a:t>
            </a:r>
            <a:r>
              <a:rPr lang="en-US" altLang="en-US" sz="1800" b="1" dirty="0" err="1">
                <a:ea typeface="ＭＳ Ｐゴシック" pitchFamily="34" charset="-128"/>
              </a:rPr>
              <a:t>number_of_notches</a:t>
            </a:r>
            <a:r>
              <a:rPr lang="en-US" altLang="en-US" sz="1800" b="1" dirty="0">
                <a:ea typeface="ＭＳ Ｐゴシック" pitchFamily="34" charset="-128"/>
              </a:rPr>
              <a:t> = 0,	// </a:t>
            </a:r>
            <a:r>
              <a:rPr lang="en-US" altLang="en-US" sz="1800" i="1" dirty="0">
                <a:ea typeface="ＭＳ Ｐゴシック" pitchFamily="34" charset="-128"/>
              </a:rPr>
              <a:t>default: no notches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	string label = ""			// </a:t>
            </a:r>
            <a:r>
              <a:rPr lang="en-US" altLang="en-US" sz="1800" i="1" dirty="0">
                <a:ea typeface="ＭＳ Ｐゴシック" pitchFamily="34" charset="-128"/>
              </a:rPr>
              <a:t>default : no label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			);</a:t>
            </a:r>
          </a:p>
          <a:p>
            <a:pPr marL="0" indent="0">
              <a:buNone/>
            </a:pPr>
            <a:endParaRPr lang="en-US" sz="18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sz="1800" b="1" dirty="0">
                <a:ea typeface="ＭＳ Ｐゴシック" pitchFamily="34" charset="-128"/>
              </a:rPr>
              <a:t>	</a:t>
            </a:r>
            <a:r>
              <a:rPr lang="en-US" sz="1800" b="1" dirty="0"/>
              <a:t>void </a:t>
            </a:r>
            <a:r>
              <a:rPr lang="en-US" sz="1800" b="1" dirty="0" err="1"/>
              <a:t>draw_specifics</a:t>
            </a:r>
            <a:r>
              <a:rPr lang="en-US" sz="1800" b="1" dirty="0"/>
              <a:t>(Painter&amp; painter) const override;</a:t>
            </a:r>
          </a:p>
          <a:p>
            <a:pPr marL="0" indent="0">
              <a:buNone/>
            </a:pPr>
            <a:r>
              <a:rPr lang="en-US" sz="1800" b="1" dirty="0"/>
              <a:t> 	void move(int dx, int </a:t>
            </a:r>
            <a:r>
              <a:rPr lang="en-US" sz="1800" b="1" dirty="0" err="1"/>
              <a:t>dy</a:t>
            </a:r>
            <a:r>
              <a:rPr lang="en-US" sz="1800" b="1" dirty="0"/>
              <a:t>) override;</a:t>
            </a:r>
          </a:p>
          <a:p>
            <a:pPr marL="0" indent="0">
              <a:buNone/>
            </a:pPr>
            <a:r>
              <a:rPr lang="en-US" sz="1800" b="1" dirty="0"/>
              <a:t>	void </a:t>
            </a:r>
            <a:r>
              <a:rPr lang="en-US" sz="1800" b="1" dirty="0" err="1"/>
              <a:t>set_color</a:t>
            </a:r>
            <a:r>
              <a:rPr lang="en-US" sz="1800" b="1" dirty="0"/>
              <a:t>(Color c);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	Text label;</a:t>
            </a:r>
          </a:p>
          <a:p>
            <a:pPr marL="0" indent="0">
              <a:buNone/>
            </a:pPr>
            <a:r>
              <a:rPr lang="en-US" sz="1800" b="1" dirty="0"/>
              <a:t>	Lines notches;</a:t>
            </a:r>
          </a:p>
          <a:p>
            <a:pPr marL="0" indent="0">
              <a:buNone/>
            </a:pPr>
            <a:r>
              <a:rPr lang="en-US" sz="1800" b="1" dirty="0"/>
              <a:t> 	Line </a:t>
            </a:r>
            <a:r>
              <a:rPr lang="en-US" sz="1800" b="1" dirty="0" err="1"/>
              <a:t>line</a:t>
            </a:r>
            <a:r>
              <a:rPr lang="en-US" sz="1800" b="1" dirty="0"/>
              <a:t>;</a:t>
            </a:r>
            <a:endParaRPr lang="en-US" sz="1800" b="1" dirty="0">
              <a:ea typeface="ＭＳ Ｐゴシック" pitchFamily="34" charset="-128"/>
            </a:endParaRPr>
          </a:p>
          <a:p>
            <a:pPr marL="0" indent="0">
              <a:buNone/>
            </a:pPr>
            <a:r>
              <a:rPr lang="en-US" altLang="en-US" sz="1800" b="1" dirty="0">
                <a:ea typeface="ＭＳ Ｐゴシック" pitchFamily="34" charset="-128"/>
              </a:rPr>
              <a:t>};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3307DC-3E44-87B7-8B36-8E23EABD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4" name="Rectangle 4">
            <a:extLst>
              <a:ext uri="{FF2B5EF4-FFF2-40B4-BE49-F238E27FC236}">
                <a16:creationId xmlns:a16="http://schemas.microsoft.com/office/drawing/2014/main" id="{185C7A5F-76C5-DE9E-E754-4AA5CACA0C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Functions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56C60CC8-663A-89CC-BC43-B6326B6FD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7513" y="5319712"/>
            <a:ext cx="9630032" cy="1219200"/>
          </a:xfrm>
        </p:spPr>
        <p:txBody>
          <a:bodyPr/>
          <a:lstStyle/>
          <a:p>
            <a:pPr lvl="1">
              <a:buNone/>
              <a:defRPr/>
            </a:pPr>
            <a:r>
              <a:rPr lang="en-US" sz="2000" b="1" dirty="0"/>
              <a:t>double one(double x) { return 1; } 		// </a:t>
            </a:r>
            <a:r>
              <a:rPr lang="en-US" sz="2000" i="1" dirty="0"/>
              <a:t>y==1</a:t>
            </a:r>
          </a:p>
          <a:p>
            <a:pPr lvl="1">
              <a:buNone/>
              <a:defRPr/>
            </a:pPr>
            <a:r>
              <a:rPr lang="en-US" sz="2000" b="1" dirty="0"/>
              <a:t>double slope(double x) { return 0.5*x; }	// </a:t>
            </a:r>
            <a:r>
              <a:rPr lang="en-US" sz="2000" i="1" dirty="0"/>
              <a:t>y==0.5*x</a:t>
            </a:r>
          </a:p>
          <a:p>
            <a:pPr lvl="1">
              <a:buNone/>
              <a:defRPr/>
            </a:pPr>
            <a:r>
              <a:rPr lang="en-US" sz="2000" b="1" dirty="0"/>
              <a:t>double square(double x) { return x*x; } 	// </a:t>
            </a:r>
            <a:r>
              <a:rPr lang="en-US" sz="2000" i="1" dirty="0"/>
              <a:t>y==x*x</a:t>
            </a:r>
          </a:p>
          <a:p>
            <a:pPr eaLnBrk="1" hangingPunct="1">
              <a:defRPr/>
            </a:pPr>
            <a:endParaRPr lang="en-US" dirty="0">
              <a:ea typeface="+mn-ea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A0FC0D-03E9-65DC-4B43-71287430D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F8DF5608-31AC-20EB-A95B-A96590C87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400" y="906385"/>
            <a:ext cx="6015666" cy="430547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13E9719-4883-E5F2-A52F-11A5CB95D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3697" y="232719"/>
            <a:ext cx="11516498" cy="6248400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Axis::Axis(Orientation d, Point </a:t>
            </a:r>
            <a:r>
              <a:rPr lang="en-US" sz="1800" b="1" dirty="0" err="1"/>
              <a:t>xy</a:t>
            </a:r>
            <a:r>
              <a:rPr lang="en-US" sz="1800" b="1" dirty="0"/>
              <a:t>, int length, int n, string lab)</a:t>
            </a:r>
          </a:p>
          <a:p>
            <a:pPr marL="457200" lvl="1" indent="0">
              <a:buNone/>
            </a:pPr>
            <a:r>
              <a:rPr lang="en-US" sz="1800" b="1" dirty="0"/>
              <a:t>    :label(Point{0,0},lab),</a:t>
            </a:r>
          </a:p>
          <a:p>
            <a:pPr marL="457200" lvl="1" indent="0">
              <a:buNone/>
            </a:pPr>
            <a:r>
              <a:rPr lang="en-US" sz="1800" b="1" dirty="0"/>
              <a:t>    line(</a:t>
            </a:r>
            <a:r>
              <a:rPr lang="en-US" sz="1800" b="1" dirty="0" err="1"/>
              <a:t>xy</a:t>
            </a:r>
            <a:r>
              <a:rPr lang="en-US" sz="1800" b="1" dirty="0"/>
              <a:t>,  (d==x ) ? Point(</a:t>
            </a:r>
            <a:r>
              <a:rPr lang="en-US" sz="1800" b="1" dirty="0" err="1"/>
              <a:t>xy.x+length</a:t>
            </a:r>
            <a:r>
              <a:rPr lang="en-US" sz="1800" b="1" dirty="0"/>
              <a:t>, </a:t>
            </a:r>
            <a:r>
              <a:rPr lang="en-US" sz="1800" b="1" dirty="0" err="1"/>
              <a:t>xy.y</a:t>
            </a:r>
            <a:r>
              <a:rPr lang="en-US" sz="1800" b="1" dirty="0"/>
              <a:t>)  :  Point(</a:t>
            </a:r>
            <a:r>
              <a:rPr lang="en-US" sz="1800" b="1" dirty="0" err="1"/>
              <a:t>xy.x</a:t>
            </a:r>
            <a:r>
              <a:rPr lang="en-US" sz="1800" b="1" dirty="0"/>
              <a:t>, </a:t>
            </a:r>
            <a:r>
              <a:rPr lang="en-US" sz="1800" b="1" dirty="0" err="1"/>
              <a:t>xy.y</a:t>
            </a:r>
            <a:r>
              <a:rPr lang="en-US" sz="1800" b="1" dirty="0"/>
              <a:t>-length))		// </a:t>
            </a:r>
            <a:r>
              <a:rPr lang="en-US" sz="1800" i="1" dirty="0"/>
              <a:t>horizontal or vertical</a:t>
            </a:r>
          </a:p>
          <a:p>
            <a:pPr marL="0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if (length&lt;2) error("bad axis length");</a:t>
            </a:r>
          </a:p>
          <a:p>
            <a:pPr marL="0" indent="0">
              <a:buNone/>
            </a:pPr>
            <a:r>
              <a:rPr lang="en-US" sz="1800" b="1" dirty="0"/>
              <a:t>	switch (d) {</a:t>
            </a:r>
          </a:p>
          <a:p>
            <a:pPr marL="914400" lvl="2" indent="0">
              <a:buNone/>
            </a:pPr>
            <a:r>
              <a:rPr lang="en-US" sz="1800" b="1" dirty="0"/>
              <a:t>case Axis::x:</a:t>
            </a:r>
          </a:p>
          <a:p>
            <a:pPr marL="914400" lvl="2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	// </a:t>
            </a:r>
            <a:r>
              <a:rPr lang="en-US" sz="1800" i="1" dirty="0"/>
              <a:t>…</a:t>
            </a:r>
          </a:p>
          <a:p>
            <a:pPr marL="0" indent="0">
              <a:buNone/>
            </a:pPr>
            <a:r>
              <a:rPr lang="en-US" sz="1800" b="1" dirty="0"/>
              <a:t>		break;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914400" lvl="2" indent="0">
              <a:buNone/>
            </a:pPr>
            <a:r>
              <a:rPr lang="en-US" sz="1800" b="1" dirty="0"/>
              <a:t>case Axis::y:</a:t>
            </a:r>
          </a:p>
          <a:p>
            <a:pPr marL="914400" lvl="2" indent="0">
              <a:buNone/>
            </a:pPr>
            <a:r>
              <a:rPr lang="en-US" sz="1800" b="1" dirty="0"/>
              <a:t>{</a:t>
            </a:r>
          </a:p>
          <a:p>
            <a:pPr marL="0" indent="0">
              <a:buNone/>
            </a:pPr>
            <a:r>
              <a:rPr lang="en-US" sz="1800" b="1" dirty="0"/>
              <a:t>		// </a:t>
            </a:r>
            <a:r>
              <a:rPr lang="en-US" sz="1800" i="1" dirty="0"/>
              <a:t>…</a:t>
            </a:r>
          </a:p>
          <a:p>
            <a:pPr marL="0" indent="0">
              <a:buNone/>
            </a:pPr>
            <a:r>
              <a:rPr lang="en-US" sz="1800" b="1" dirty="0"/>
              <a:t>		break;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</a:p>
          <a:p>
            <a:pPr marL="914400" lvl="2" indent="0">
              <a:buNone/>
            </a:pPr>
            <a:r>
              <a:rPr lang="en-US" sz="1800" b="1" dirty="0"/>
              <a:t>case Axis::z:</a:t>
            </a:r>
          </a:p>
          <a:p>
            <a:pPr marL="914400" lvl="2" indent="0">
              <a:buNone/>
            </a:pPr>
            <a:r>
              <a:rPr lang="en-US" sz="1800" b="1" dirty="0"/>
              <a:t>	error("z axis not implemented"); </a:t>
            </a: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18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E389D-6784-B8D1-1462-44EDB169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Stroustrup/Programming/2024/Chapter13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13E9719-4883-E5F2-A52F-11A5CB95D5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3697" y="939113"/>
            <a:ext cx="9642389" cy="5542005"/>
          </a:xfrm>
        </p:spPr>
        <p:txBody>
          <a:bodyPr/>
          <a:lstStyle/>
          <a:p>
            <a:pPr marL="914400" lvl="2" indent="0">
              <a:buNone/>
            </a:pPr>
            <a:r>
              <a:rPr lang="en-US" sz="1800" b="1" dirty="0"/>
              <a:t>case Axis::x:</a:t>
            </a:r>
          </a:p>
          <a:p>
            <a:pPr marL="914400" lvl="2" indent="0">
              <a:buNone/>
            </a:pPr>
            <a:r>
              <a:rPr lang="en-US" sz="1800" b="1" dirty="0"/>
              <a:t>{</a:t>
            </a:r>
          </a:p>
          <a:p>
            <a:pPr marL="457200" lvl="1" indent="0">
              <a:buNone/>
            </a:pPr>
            <a:r>
              <a:rPr lang="en-US" sz="1800" b="1" dirty="0"/>
              <a:t>		int </a:t>
            </a:r>
            <a:r>
              <a:rPr lang="en-US" sz="1800" b="1" dirty="0" err="1"/>
              <a:t>dist</a:t>
            </a:r>
            <a:r>
              <a:rPr lang="en-US" sz="1800" b="1" dirty="0"/>
              <a:t> = length/n;</a:t>
            </a:r>
          </a:p>
          <a:p>
            <a:pPr marL="0" indent="0">
              <a:buNone/>
            </a:pPr>
            <a:r>
              <a:rPr lang="fr-FR" sz="1800" b="1" dirty="0"/>
              <a:t>		</a:t>
            </a:r>
            <a:r>
              <a:rPr lang="fr-FR" sz="1800" b="1" dirty="0" err="1"/>
              <a:t>int</a:t>
            </a:r>
            <a:r>
              <a:rPr lang="fr-FR" sz="1800" b="1" dirty="0"/>
              <a:t> x = </a:t>
            </a:r>
            <a:r>
              <a:rPr lang="fr-FR" sz="1800" b="1" dirty="0" err="1"/>
              <a:t>xy.x+dist</a:t>
            </a:r>
            <a:r>
              <a:rPr lang="fr-FR" sz="1800" b="1" dirty="0"/>
              <a:t>;</a:t>
            </a:r>
          </a:p>
          <a:p>
            <a:pPr marL="457200" lvl="1" indent="0">
              <a:buNone/>
            </a:pPr>
            <a:r>
              <a:rPr lang="nn-NO" sz="1800" b="1" dirty="0"/>
              <a:t>                	for (int i = 0; i&lt;n; ++i) {</a:t>
            </a:r>
          </a:p>
          <a:p>
            <a:pPr marL="914400" lvl="2" indent="0">
              <a:buNone/>
            </a:pPr>
            <a:r>
              <a:rPr lang="en-US" sz="1800" b="1" dirty="0"/>
              <a:t>                    	</a:t>
            </a:r>
            <a:r>
              <a:rPr lang="en-US" sz="1800" b="1" dirty="0" err="1"/>
              <a:t>notches.add</a:t>
            </a:r>
            <a:r>
              <a:rPr lang="en-US" sz="1800" b="1" dirty="0"/>
              <a:t>(Point{</a:t>
            </a:r>
            <a:r>
              <a:rPr lang="en-US" sz="1800" b="1" dirty="0" err="1"/>
              <a:t>x,xy.y</a:t>
            </a:r>
            <a:r>
              <a:rPr lang="en-US" sz="1800" b="1" dirty="0"/>
              <a:t>},Point{x,xy.y-5});</a:t>
            </a:r>
          </a:p>
          <a:p>
            <a:pPr marL="0" indent="0">
              <a:buNone/>
            </a:pPr>
            <a:r>
              <a:rPr lang="en-US" sz="1800" b="1" dirty="0"/>
              <a:t>			x += </a:t>
            </a:r>
            <a:r>
              <a:rPr lang="en-US" sz="1800" b="1" dirty="0" err="1"/>
              <a:t>dist</a:t>
            </a:r>
            <a:r>
              <a:rPr lang="en-US" sz="1800" b="1" dirty="0"/>
              <a:t>;</a:t>
            </a:r>
          </a:p>
          <a:p>
            <a:pPr marL="0" indent="0">
              <a:buNone/>
            </a:pPr>
            <a:r>
              <a:rPr lang="en-US" sz="1800" b="1" dirty="0"/>
              <a:t>		}</a:t>
            </a:r>
          </a:p>
          <a:p>
            <a:pPr marL="0" indent="0">
              <a:buNone/>
            </a:pPr>
            <a:r>
              <a:rPr lang="en-US" sz="1800" b="1" dirty="0"/>
              <a:t>		</a:t>
            </a:r>
            <a:r>
              <a:rPr lang="en-US" sz="1800" b="1" dirty="0" err="1"/>
              <a:t>label.move</a:t>
            </a:r>
            <a:r>
              <a:rPr lang="en-US" sz="1800" b="1" dirty="0"/>
              <a:t>(length/3,xy.y+20); 	// </a:t>
            </a:r>
            <a:r>
              <a:rPr lang="en-US" sz="1800" i="1" dirty="0"/>
              <a:t>label under the line</a:t>
            </a:r>
          </a:p>
          <a:p>
            <a:pPr marL="0" indent="0">
              <a:buNone/>
            </a:pPr>
            <a:r>
              <a:rPr lang="en-US" sz="1800" b="1" dirty="0"/>
              <a:t>		break;</a:t>
            </a:r>
          </a:p>
          <a:p>
            <a:pPr marL="0" indent="0">
              <a:buNone/>
            </a:pPr>
            <a:r>
              <a:rPr lang="en-US" sz="1800" b="1" dirty="0"/>
              <a:t>	}</a:t>
            </a:r>
            <a:endParaRPr lang="en-US" altLang="en-US" sz="1800" b="1" dirty="0">
              <a:ea typeface="ＭＳ Ｐゴシック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E389D-6784-B8D1-1462-44EDB169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Stroustrup/Programming/2024/Chapter13</a:t>
            </a:r>
          </a:p>
        </p:txBody>
      </p:sp>
    </p:spTree>
    <p:extLst>
      <p:ext uri="{BB962C8B-B14F-4D97-AF65-F5344CB8AC3E}">
        <p14:creationId xmlns:p14="http://schemas.microsoft.com/office/powerpoint/2010/main" val="26840453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E195885-22AB-34D2-2A07-A1FD5D97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Axis implementation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C147EB-4AA1-C173-87DB-BFD4258C3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5525" y="2106826"/>
            <a:ext cx="10171670" cy="3655541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void Axis::</a:t>
            </a:r>
            <a:r>
              <a:rPr lang="en-US" sz="2000" b="1" dirty="0" err="1"/>
              <a:t>draw_specifics</a:t>
            </a:r>
            <a:r>
              <a:rPr lang="en-US" sz="2000" b="1" dirty="0"/>
              <a:t>(Painter&amp; painter) const</a:t>
            </a:r>
          </a:p>
          <a:p>
            <a:pPr marL="0" indent="0">
              <a:buNone/>
            </a:pPr>
            <a:r>
              <a:rPr lang="en-US" sz="2000" b="1" dirty="0"/>
              <a:t>{</a:t>
            </a:r>
          </a:p>
          <a:p>
            <a:pPr marL="914400" lvl="2" indent="0">
              <a:buNone/>
            </a:pPr>
            <a:r>
              <a:rPr lang="en-US" b="1" dirty="0" err="1"/>
              <a:t>line.draw</a:t>
            </a:r>
            <a:r>
              <a:rPr lang="en-US" b="1" dirty="0"/>
              <a:t>(painter);	// </a:t>
            </a:r>
            <a:r>
              <a:rPr lang="en-US" i="1" dirty="0"/>
              <a:t>the line</a:t>
            </a:r>
          </a:p>
          <a:p>
            <a:pPr marL="0" indent="0">
              <a:buNone/>
            </a:pPr>
            <a:r>
              <a:rPr lang="en-US" sz="2000" b="1" dirty="0"/>
              <a:t>    	</a:t>
            </a:r>
            <a:r>
              <a:rPr lang="en-US" sz="2000" b="1" dirty="0" err="1"/>
              <a:t>notches.draw</a:t>
            </a:r>
            <a:r>
              <a:rPr lang="en-US" sz="2000" b="1" dirty="0"/>
              <a:t>(painter);	// </a:t>
            </a:r>
            <a:r>
              <a:rPr lang="en-US" sz="2000" i="1" dirty="0"/>
              <a:t>the notches may have a different color from the line</a:t>
            </a:r>
          </a:p>
          <a:p>
            <a:pPr marL="0" indent="0">
              <a:buNone/>
            </a:pPr>
            <a:r>
              <a:rPr lang="en-US" sz="2000" b="1" dirty="0"/>
              <a:t>    	</a:t>
            </a:r>
            <a:r>
              <a:rPr lang="en-US" sz="2000" b="1" dirty="0" err="1"/>
              <a:t>label.draw</a:t>
            </a:r>
            <a:r>
              <a:rPr lang="en-US" sz="2000" b="1" dirty="0"/>
              <a:t>(painter);	// </a:t>
            </a:r>
            <a:r>
              <a:rPr lang="en-US" sz="2000" i="1" dirty="0"/>
              <a:t>the label may have a different color from the line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endParaRPr lang="en-US" altLang="en-US" sz="2000" b="1" dirty="0">
              <a:ea typeface="ＭＳ Ｐゴシック" pitchFamily="34" charset="-128"/>
            </a:endParaRPr>
          </a:p>
          <a:p>
            <a:r>
              <a:rPr lang="en-US" altLang="en-US" sz="2400" dirty="0">
                <a:ea typeface="ＭＳ Ｐゴシック" pitchFamily="34" charset="-128"/>
              </a:rPr>
              <a:t>The underlying Qt implementation slightly shines through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6D7E58-9566-8610-15A0-181783E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  <p:extLst>
      <p:ext uri="{BB962C8B-B14F-4D97-AF65-F5344CB8AC3E}">
        <p14:creationId xmlns:p14="http://schemas.microsoft.com/office/powerpoint/2010/main" val="28185944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7E195885-22AB-34D2-2A07-A1FD5D976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Axis implementation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A7C147EB-4AA1-C173-87DB-BFD4258C3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45525" y="1342768"/>
            <a:ext cx="8686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Axis::move(int dx, int </a:t>
            </a:r>
            <a:r>
              <a:rPr lang="en-US" altLang="en-US" sz="2000" b="1" dirty="0" err="1">
                <a:ea typeface="ＭＳ Ｐゴシック" pitchFamily="34" charset="-128"/>
              </a:rPr>
              <a:t>dy</a:t>
            </a:r>
            <a:r>
              <a:rPr lang="en-US" altLang="en-US" sz="2000" b="1" dirty="0">
                <a:ea typeface="ＭＳ Ｐゴシック" pitchFamily="34" charset="-128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Shape::move(</a:t>
            </a:r>
            <a:r>
              <a:rPr lang="en-US" altLang="en-US" sz="2000" b="1" dirty="0" err="1">
                <a:ea typeface="ＭＳ Ｐゴシック" pitchFamily="34" charset="-128"/>
              </a:rPr>
              <a:t>dx,dy</a:t>
            </a:r>
            <a:r>
              <a:rPr lang="en-US" altLang="en-US" sz="2000" b="1" dirty="0">
                <a:ea typeface="ＭＳ Ｐゴシック" pitchFamily="34" charset="-128"/>
              </a:rPr>
              <a:t>);	// </a:t>
            </a:r>
            <a:r>
              <a:rPr lang="en-US" altLang="en-US" sz="2000" i="1" dirty="0">
                <a:ea typeface="ＭＳ Ｐゴシック" pitchFamily="34" charset="-128"/>
              </a:rPr>
              <a:t>the line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notches.move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dx,dy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</a:t>
            </a:r>
            <a:r>
              <a:rPr lang="en-US" altLang="en-US" sz="2000" b="1" dirty="0" err="1">
                <a:ea typeface="ＭＳ Ｐゴシック" pitchFamily="34" charset="-128"/>
              </a:rPr>
              <a:t>label.move</a:t>
            </a:r>
            <a:r>
              <a:rPr lang="en-US" altLang="en-US" sz="2000" b="1" dirty="0">
                <a:ea typeface="ＭＳ Ｐゴシック" pitchFamily="34" charset="-128"/>
              </a:rPr>
              <a:t>(</a:t>
            </a:r>
            <a:r>
              <a:rPr lang="en-US" altLang="en-US" sz="2000" b="1" dirty="0" err="1">
                <a:ea typeface="ＭＳ Ｐゴシック" pitchFamily="34" charset="-128"/>
              </a:rPr>
              <a:t>dx,dy</a:t>
            </a:r>
            <a:r>
              <a:rPr lang="en-US" altLang="en-US" sz="2000" b="1" dirty="0">
                <a:ea typeface="ＭＳ Ｐゴシック" pitchFamily="34" charset="-128"/>
              </a:rPr>
              <a:t>);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	redraw();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b="1" dirty="0"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void Axis::</a:t>
            </a:r>
            <a:r>
              <a:rPr lang="en-US" altLang="en-US" sz="2000" b="1" dirty="0" err="1">
                <a:ea typeface="ＭＳ Ｐゴシック" pitchFamily="34" charset="-128"/>
              </a:rPr>
              <a:t>set_color</a:t>
            </a:r>
            <a:r>
              <a:rPr lang="en-US" altLang="en-US" sz="2000" b="1" dirty="0">
                <a:ea typeface="ＭＳ Ｐゴシック" pitchFamily="34" charset="-128"/>
              </a:rPr>
              <a:t>(Color c)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b="1" dirty="0">
                <a:ea typeface="ＭＳ Ｐゴシック" pitchFamily="34" charset="-128"/>
              </a:rPr>
              <a:t>{</a:t>
            </a:r>
          </a:p>
          <a:p>
            <a:pPr marL="0" indent="0">
              <a:buNone/>
            </a:pPr>
            <a:r>
              <a:rPr lang="en-US" sz="2000" b="1" dirty="0"/>
              <a:t>	Shape::move(</a:t>
            </a:r>
            <a:r>
              <a:rPr lang="en-US" sz="2000" b="1" dirty="0" err="1"/>
              <a:t>dx,dy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notches.move</a:t>
            </a:r>
            <a:r>
              <a:rPr lang="en-US" sz="2000" b="1" dirty="0"/>
              <a:t>(</a:t>
            </a:r>
            <a:r>
              <a:rPr lang="en-US" sz="2000" b="1" dirty="0" err="1"/>
              <a:t>dx,dy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</a:t>
            </a:r>
            <a:r>
              <a:rPr lang="en-US" sz="2000" b="1" dirty="0" err="1"/>
              <a:t>label.move</a:t>
            </a:r>
            <a:r>
              <a:rPr lang="en-US" sz="2000" b="1" dirty="0"/>
              <a:t>(</a:t>
            </a:r>
            <a:r>
              <a:rPr lang="en-US" sz="2000" b="1" dirty="0" err="1"/>
              <a:t>dx,dy</a:t>
            </a:r>
            <a:r>
              <a:rPr lang="en-US" sz="2000" b="1" dirty="0"/>
              <a:t>);</a:t>
            </a:r>
          </a:p>
          <a:p>
            <a:pPr marL="0" indent="0">
              <a:buNone/>
            </a:pPr>
            <a:r>
              <a:rPr lang="en-US" sz="2000" b="1" dirty="0"/>
              <a:t>	redraw();</a:t>
            </a:r>
          </a:p>
          <a:p>
            <a:pPr marL="0" indent="0">
              <a:buNone/>
            </a:pPr>
            <a:r>
              <a:rPr lang="en-US" altLang="en-US" sz="2000" b="1" dirty="0">
                <a:ea typeface="ＭＳ Ｐゴシック" pitchFamily="34" charset="-128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6D7E58-9566-8610-15A0-181783EF2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3FB9-996D-F801-C35A-6F729C083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7DDCB-9986-3094-33BF-AD17A44C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Graphical user interfaces</a:t>
            </a:r>
          </a:p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Windows and Widgets</a:t>
            </a:r>
          </a:p>
          <a:p>
            <a:pPr>
              <a:defRPr/>
            </a:pPr>
            <a:r>
              <a:rPr lang="en-US" altLang="en-US">
                <a:ea typeface="ＭＳ Ｐゴシック" pitchFamily="34" charset="-128"/>
              </a:rPr>
              <a:t>Buttons and dialog boxes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6B6C-3BDE-CE77-5919-120A1948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6A83558-F488-642C-F145-FE9DA5F0F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2487" y="0"/>
            <a:ext cx="11349872" cy="69197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>
                <a:ea typeface="ＭＳ Ｐゴシック" pitchFamily="34" charset="-128"/>
              </a:rPr>
              <a:t>We need some Constants </a:t>
            </a:r>
            <a:r>
              <a:rPr lang="en-US" altLang="en-US" sz="3200" dirty="0">
                <a:ea typeface="ＭＳ Ｐゴシック" pitchFamily="34" charset="-128"/>
              </a:rPr>
              <a:t>to control presentation</a:t>
            </a:r>
            <a:endParaRPr lang="en-US" altLang="en-US" dirty="0">
              <a:ea typeface="ＭＳ Ｐゴシック" pitchFamily="34" charset="-128"/>
            </a:endParaRP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0D3AF32-D319-C2EA-195F-A9F905092C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25162" y="809368"/>
            <a:ext cx="9833919" cy="4326924"/>
          </a:xfrm>
        </p:spPr>
        <p:txBody>
          <a:bodyPr/>
          <a:lstStyle/>
          <a:p>
            <a:pPr>
              <a:defRPr/>
            </a:pPr>
            <a:r>
              <a:rPr lang="en-US" sz="2400" i="1" dirty="0"/>
              <a:t>Choosing a center (0,0), scales, and number of points can be fiddly</a:t>
            </a:r>
          </a:p>
          <a:p>
            <a:pPr>
              <a:defRPr/>
            </a:pPr>
            <a:r>
              <a:rPr lang="en-US" sz="2400" i="1" dirty="0"/>
              <a:t>The range usually comes from the definition of what you are doing</a:t>
            </a:r>
          </a:p>
          <a:p>
            <a:pPr>
              <a:defRPr/>
            </a:pPr>
            <a:endParaRPr lang="en-US" sz="800" i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int </a:t>
            </a:r>
            <a:r>
              <a:rPr lang="en-US" sz="2000" b="1" dirty="0" err="1"/>
              <a:t>xmax</a:t>
            </a:r>
            <a:r>
              <a:rPr lang="en-US" sz="2000" b="1" dirty="0"/>
              <a:t> = 600;			// </a:t>
            </a:r>
            <a:r>
              <a:rPr lang="en-US" sz="2000" i="1" dirty="0"/>
              <a:t>window size (600 by 400)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int </a:t>
            </a:r>
            <a:r>
              <a:rPr lang="en-US" sz="2000" b="1" dirty="0" err="1"/>
              <a:t>ymax</a:t>
            </a:r>
            <a:r>
              <a:rPr lang="en-US" sz="2000" b="1" dirty="0"/>
              <a:t> = 400;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1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x_orig</a:t>
            </a:r>
            <a:r>
              <a:rPr lang="en-US" sz="2000" b="1" dirty="0"/>
              <a:t> = </a:t>
            </a:r>
            <a:r>
              <a:rPr lang="en-US" sz="2000" b="1" dirty="0" err="1"/>
              <a:t>xmax</a:t>
            </a:r>
            <a:r>
              <a:rPr lang="en-US" sz="2000" b="1" dirty="0"/>
              <a:t>/2; 		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y_orig</a:t>
            </a:r>
            <a:r>
              <a:rPr lang="en-US" sz="2000" b="1" dirty="0"/>
              <a:t> = </a:t>
            </a:r>
            <a:r>
              <a:rPr lang="en-US" sz="2000" b="1" dirty="0" err="1"/>
              <a:t>ymax</a:t>
            </a:r>
            <a:r>
              <a:rPr lang="en-US" sz="2000" b="1" dirty="0"/>
              <a:t>/2;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Point </a:t>
            </a:r>
            <a:r>
              <a:rPr lang="en-US" sz="2000" b="1" dirty="0" err="1"/>
              <a:t>orig</a:t>
            </a:r>
            <a:r>
              <a:rPr lang="en-US" sz="2000" b="1" dirty="0"/>
              <a:t> {</a:t>
            </a:r>
            <a:r>
              <a:rPr lang="en-US" sz="2000" b="1" dirty="0" err="1"/>
              <a:t>x_orig</a:t>
            </a:r>
            <a:r>
              <a:rPr lang="en-US" sz="2000" b="1" dirty="0"/>
              <a:t>, </a:t>
            </a:r>
            <a:r>
              <a:rPr lang="en-US" sz="2000" b="1" dirty="0" err="1"/>
              <a:t>y_orig</a:t>
            </a:r>
            <a:r>
              <a:rPr lang="en-US" sz="2000" b="1" dirty="0"/>
              <a:t>}; 	 	// </a:t>
            </a:r>
            <a:r>
              <a:rPr lang="en-US" sz="2000" i="1" dirty="0"/>
              <a:t>position of Cartesian (0,0) in window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5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int </a:t>
            </a:r>
            <a:r>
              <a:rPr lang="en-US" sz="2000" b="1" dirty="0" err="1"/>
              <a:t>r_min</a:t>
            </a:r>
            <a:r>
              <a:rPr lang="en-US" sz="2000" b="1" dirty="0"/>
              <a:t> = -10;			// </a:t>
            </a:r>
            <a:r>
              <a:rPr lang="en-US" sz="2000" i="1" dirty="0"/>
              <a:t>range [-10:11) == [-10:10] of x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000" b="1" dirty="0"/>
              <a:t>const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r_max</a:t>
            </a:r>
            <a:r>
              <a:rPr lang="en-US" sz="2000" b="1" dirty="0"/>
              <a:t> = 11;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400" b="1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const </a:t>
            </a:r>
            <a:r>
              <a:rPr lang="en-US" sz="2000" b="1" dirty="0" err="1"/>
              <a:t>int</a:t>
            </a:r>
            <a:r>
              <a:rPr lang="en-US" sz="2000" b="1" dirty="0"/>
              <a:t> </a:t>
            </a:r>
            <a:r>
              <a:rPr lang="en-US" sz="2000" b="1" dirty="0" err="1"/>
              <a:t>n_points</a:t>
            </a:r>
            <a:r>
              <a:rPr lang="en-US" sz="2000" b="1" dirty="0"/>
              <a:t> = 400;		// </a:t>
            </a:r>
            <a:r>
              <a:rPr lang="en-US" sz="2000" i="1" dirty="0"/>
              <a:t>number of points used in range</a:t>
            </a:r>
          </a:p>
          <a:p>
            <a:pPr eaLnBrk="1" hangingPunct="1">
              <a:buFontTx/>
              <a:buNone/>
              <a:defRPr/>
            </a:pPr>
            <a:endParaRPr lang="en-US" sz="500" dirty="0"/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const int </a:t>
            </a:r>
            <a:r>
              <a:rPr lang="en-US" sz="2000" b="1" dirty="0" err="1"/>
              <a:t>x_scale</a:t>
            </a:r>
            <a:r>
              <a:rPr lang="en-US" sz="2000" b="1" dirty="0"/>
              <a:t> = 30;			// </a:t>
            </a:r>
            <a:r>
              <a:rPr lang="en-US" sz="2000" i="1" dirty="0"/>
              <a:t>scaling  factors</a:t>
            </a:r>
          </a:p>
          <a:p>
            <a:pPr eaLnBrk="1" hangingPunct="1">
              <a:buFontTx/>
              <a:buNone/>
              <a:defRPr/>
            </a:pPr>
            <a:r>
              <a:rPr lang="en-US" sz="2000" b="1" dirty="0"/>
              <a:t>const int </a:t>
            </a:r>
            <a:r>
              <a:rPr lang="en-US" sz="2000" b="1" dirty="0" err="1"/>
              <a:t>y_scale</a:t>
            </a:r>
            <a:r>
              <a:rPr lang="en-US" sz="2000" b="1" dirty="0"/>
              <a:t> = 30;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81BB0F7-AF07-DF5B-5C63-7776999E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154DE9DC-2569-B7BC-6DAA-7068E57A00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>
                <a:ea typeface="ＭＳ Ｐゴシック" pitchFamily="34" charset="-128"/>
              </a:rPr>
              <a:t>How do we write code to do this?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68D0CFCC-DD5C-034A-6185-246D9B9AE8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43000"/>
            <a:ext cx="10515600" cy="5033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Simple_window</a:t>
            </a:r>
            <a:r>
              <a:rPr lang="en-US" sz="2000" b="1" dirty="0"/>
              <a:t> win {Point{100,100},xmax,</a:t>
            </a:r>
            <a:r>
              <a:rPr lang="en-US" sz="2000" b="1" dirty="0" err="1"/>
              <a:t>ymax</a:t>
            </a:r>
            <a:r>
              <a:rPr lang="en-US" sz="2000" b="1" dirty="0"/>
              <a:t>,“Three function"};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Function s   {one,           -10,11,   </a:t>
            </a:r>
            <a:r>
              <a:rPr lang="en-US" sz="2000" b="1" dirty="0" err="1"/>
              <a:t>orig</a:t>
            </a:r>
            <a:r>
              <a:rPr lang="en-US" sz="2000" b="1" dirty="0"/>
              <a:t>,   </a:t>
            </a:r>
            <a:r>
              <a:rPr lang="en-US" sz="2000" b="1" dirty="0" err="1"/>
              <a:t>n_points</a:t>
            </a:r>
            <a:r>
              <a:rPr lang="en-US" sz="2000" b="1" dirty="0"/>
              <a:t>, </a:t>
            </a:r>
            <a:r>
              <a:rPr lang="en-US" sz="2000" b="1" dirty="0" err="1"/>
              <a:t>x_scale,y_scale</a:t>
            </a:r>
            <a:r>
              <a:rPr lang="en-US" sz="2000" b="1" dirty="0"/>
              <a:t>};  </a:t>
            </a:r>
            <a:endParaRPr lang="en-US" sz="20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Function s2 {slope,      -10,11,   </a:t>
            </a:r>
            <a:r>
              <a:rPr lang="en-US" sz="2000" b="1" dirty="0" err="1"/>
              <a:t>orig</a:t>
            </a:r>
            <a:r>
              <a:rPr lang="en-US" sz="2000" b="1" dirty="0"/>
              <a:t>,   </a:t>
            </a:r>
            <a:r>
              <a:rPr lang="en-US" sz="2000" b="1" dirty="0" err="1"/>
              <a:t>n_points</a:t>
            </a:r>
            <a:r>
              <a:rPr lang="en-US" sz="2000" b="1" dirty="0"/>
              <a:t>, </a:t>
            </a:r>
            <a:r>
              <a:rPr lang="en-US" sz="2000" b="1" dirty="0" err="1"/>
              <a:t>x_scale,y_scale</a:t>
            </a:r>
            <a:r>
              <a:rPr lang="en-US" sz="2000" b="1" dirty="0"/>
              <a:t>};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Function s3 {(square, -10,11,   </a:t>
            </a:r>
            <a:r>
              <a:rPr lang="en-US" sz="2000" b="1" dirty="0" err="1"/>
              <a:t>orig</a:t>
            </a:r>
            <a:r>
              <a:rPr lang="en-US" sz="2000" b="1" dirty="0"/>
              <a:t>,   </a:t>
            </a:r>
            <a:r>
              <a:rPr lang="en-US" sz="2000" b="1" dirty="0" err="1"/>
              <a:t>n_points</a:t>
            </a:r>
            <a:r>
              <a:rPr lang="en-US" sz="2000" b="1" dirty="0"/>
              <a:t>, </a:t>
            </a:r>
            <a:r>
              <a:rPr lang="en-US" sz="2000" b="1" dirty="0" err="1"/>
              <a:t>x_scale,y_scale</a:t>
            </a:r>
            <a:r>
              <a:rPr lang="en-US" sz="2000" b="1" dirty="0"/>
              <a:t>}; 	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>
                <a:solidFill>
                  <a:schemeClr val="accent2"/>
                </a:solidFill>
              </a:rPr>
              <a:t>						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win.attach</a:t>
            </a:r>
            <a:r>
              <a:rPr lang="en-US" sz="2000" b="1" dirty="0"/>
              <a:t>(s);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win.attach</a:t>
            </a:r>
            <a:r>
              <a:rPr lang="en-US" sz="2000" b="1" dirty="0"/>
              <a:t>(s2);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win.attach</a:t>
            </a:r>
            <a:r>
              <a:rPr lang="en-US" sz="2000" b="1" dirty="0"/>
              <a:t>(s3);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 err="1"/>
              <a:t>win.wait_for_button</a:t>
            </a:r>
            <a:r>
              <a:rPr lang="en-US" sz="2000" b="1" dirty="0"/>
              <a:t>();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000" dirty="0">
              <a:solidFill>
                <a:schemeClr val="accent2"/>
              </a:solidFill>
            </a:endParaRPr>
          </a:p>
        </p:txBody>
      </p:sp>
      <p:sp>
        <p:nvSpPr>
          <p:cNvPr id="9222" name="TextBox 4">
            <a:extLst>
              <a:ext uri="{FF2B5EF4-FFF2-40B4-BE49-F238E27FC236}">
                <a16:creationId xmlns:a16="http://schemas.microsoft.com/office/drawing/2014/main" id="{B513871A-AC99-B233-5AAC-5AED3958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194" y="1705832"/>
            <a:ext cx="2971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Function to be graphed</a:t>
            </a:r>
          </a:p>
        </p:txBody>
      </p:sp>
      <p:sp>
        <p:nvSpPr>
          <p:cNvPr id="9223" name="TextBox 5">
            <a:extLst>
              <a:ext uri="{FF2B5EF4-FFF2-40B4-BE49-F238E27FC236}">
                <a16:creationId xmlns:a16="http://schemas.microsoft.com/office/drawing/2014/main" id="{55C22BC5-3EB5-0C6B-B2FD-730BD3A24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192" y="57150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Range in which to graph [x0:xN)</a:t>
            </a:r>
          </a:p>
        </p:txBody>
      </p:sp>
      <p:cxnSp>
        <p:nvCxnSpPr>
          <p:cNvPr id="9224" name="Straight Arrow Connector 7">
            <a:extLst>
              <a:ext uri="{FF2B5EF4-FFF2-40B4-BE49-F238E27FC236}">
                <a16:creationId xmlns:a16="http://schemas.microsoft.com/office/drawing/2014/main" id="{603E4621-D960-FFF1-A522-D1D742320245}"/>
              </a:ext>
            </a:extLst>
          </p:cNvPr>
          <p:cNvCxnSpPr>
            <a:cxnSpLocks noChangeShapeType="1"/>
            <a:stCxn id="9223" idx="0"/>
          </p:cNvCxnSpPr>
          <p:nvPr/>
        </p:nvCxnSpPr>
        <p:spPr bwMode="auto">
          <a:xfrm flipH="1" flipV="1">
            <a:off x="3822872" y="3713205"/>
            <a:ext cx="1503920" cy="200179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Straight Arrow Connector 9">
            <a:extLst>
              <a:ext uri="{FF2B5EF4-FFF2-40B4-BE49-F238E27FC236}">
                <a16:creationId xmlns:a16="http://schemas.microsoft.com/office/drawing/2014/main" id="{44499FC6-7EA3-F231-876F-D8212CDAF053}"/>
              </a:ext>
            </a:extLst>
          </p:cNvPr>
          <p:cNvCxnSpPr>
            <a:cxnSpLocks noChangeShapeType="1"/>
            <a:stCxn id="9222" idx="2"/>
          </p:cNvCxnSpPr>
          <p:nvPr/>
        </p:nvCxnSpPr>
        <p:spPr bwMode="auto">
          <a:xfrm>
            <a:off x="1735094" y="2075720"/>
            <a:ext cx="798041" cy="584201"/>
          </a:xfrm>
          <a:prstGeom prst="straightConnector1">
            <a:avLst/>
          </a:prstGeom>
          <a:noFill/>
          <a:ln w="9525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6" name="TextBox 10">
            <a:extLst>
              <a:ext uri="{FF2B5EF4-FFF2-40B4-BE49-F238E27FC236}">
                <a16:creationId xmlns:a16="http://schemas.microsoft.com/office/drawing/2014/main" id="{A55B0064-7039-19B7-ED7F-BB91748CC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48200"/>
            <a:ext cx="472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80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800">
                <a:solidFill>
                  <a:srgbClr val="FF0000"/>
                </a:solidFill>
                <a:latin typeface="Arial" panose="020B0604020202020204" pitchFamily="34" charset="0"/>
              </a:rPr>
              <a:t>stuff</a:t>
            </a:r>
            <a:r>
              <a:rPr lang="ja-JP" altLang="en-US" sz="180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800">
                <a:solidFill>
                  <a:srgbClr val="FF0000"/>
                </a:solidFill>
                <a:latin typeface="Arial" panose="020B0604020202020204" pitchFamily="34" charset="0"/>
              </a:rPr>
              <a:t> to make the graph fit into the window</a:t>
            </a:r>
            <a:endParaRPr lang="en-US" altLang="en-US" sz="1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227" name="Straight Arrow Connector 11">
            <a:extLst>
              <a:ext uri="{FF2B5EF4-FFF2-40B4-BE49-F238E27FC236}">
                <a16:creationId xmlns:a16="http://schemas.microsoft.com/office/drawing/2014/main" id="{B938E30A-B6E4-DDA2-D62A-B3C77DC93BFC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253416" y="3657600"/>
            <a:ext cx="1661984" cy="990600"/>
          </a:xfrm>
          <a:prstGeom prst="straightConnector1">
            <a:avLst/>
          </a:prstGeom>
          <a:ln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228" name="Straight Arrow Connector 7">
            <a:extLst>
              <a:ext uri="{FF2B5EF4-FFF2-40B4-BE49-F238E27FC236}">
                <a16:creationId xmlns:a16="http://schemas.microsoft.com/office/drawing/2014/main" id="{69C72D64-D4A4-39FD-9B6F-BE809163038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584357" y="1938912"/>
            <a:ext cx="2959443" cy="692702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29" name="TextBox 10">
            <a:extLst>
              <a:ext uri="{FF2B5EF4-FFF2-40B4-BE49-F238E27FC236}">
                <a16:creationId xmlns:a16="http://schemas.microsoft.com/office/drawing/2014/main" id="{0BE47D5A-56F2-7348-74C8-F4B8F161D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534" y="1569024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  <a:latin typeface="Arial" panose="020B0604020202020204" pitchFamily="34" charset="0"/>
              </a:rPr>
              <a:t>First point</a:t>
            </a: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4062B18-C45E-5AA0-E9B7-16FC2E94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43133133-6FEC-E2AB-5555-D511983D38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Functions – but what does it mean?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258E048F-CE52-BB31-0E71-14F036C9D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8984" y="5410200"/>
            <a:ext cx="10149016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dirty="0">
                <a:ea typeface="ＭＳ Ｐゴシック" pitchFamily="34" charset="-128"/>
              </a:rPr>
              <a:t>What</a:t>
            </a:r>
            <a:r>
              <a:rPr lang="en-US" altLang="ja-JP" sz="2400" dirty="0">
                <a:ea typeface="ＭＳ Ｐゴシック" pitchFamily="34" charset="-128"/>
              </a:rPr>
              <a:t>’s wrong with this?	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No axes (no scale)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2000" dirty="0">
                <a:ea typeface="ＭＳ Ｐゴシック" pitchFamily="34" charset="-128"/>
              </a:rPr>
              <a:t>No labels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98E614-9F47-7939-8F29-9D1829846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10" name="Picture 9" descr="A screen shot of a graph&#10;&#10;Description automatically generated">
            <a:extLst>
              <a:ext uri="{FF2B5EF4-FFF2-40B4-BE49-F238E27FC236}">
                <a16:creationId xmlns:a16="http://schemas.microsoft.com/office/drawing/2014/main" id="{7F3AD6C4-AC6D-7002-D666-A92B4F402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297" y="1032908"/>
            <a:ext cx="5924489" cy="4240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2" name="Rectangle 6">
            <a:extLst>
              <a:ext uri="{FF2B5EF4-FFF2-40B4-BE49-F238E27FC236}">
                <a16:creationId xmlns:a16="http://schemas.microsoft.com/office/drawing/2014/main" id="{6DE3D1A4-61FA-DA46-C6A0-9E4D7DD219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>
                <a:ea typeface="ＭＳ Ｐゴシック" pitchFamily="34" charset="-128"/>
              </a:rPr>
              <a:t>Label the functions</a:t>
            </a:r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id="{05E112CC-00AC-BF34-EC20-44A6A9FF13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3378" y="5289550"/>
            <a:ext cx="9595022" cy="106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Text </a:t>
            </a:r>
            <a:r>
              <a:rPr lang="en-US" sz="2000" b="1" dirty="0" err="1"/>
              <a:t>ts</a:t>
            </a:r>
            <a:r>
              <a:rPr lang="en-US" sz="2000" b="1" dirty="0"/>
              <a:t> {Point{100,y_orig-40},"one"};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Text ts2 {Point{100,y_orig+y_orig/2-20},"0.5*x};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000" b="1" dirty="0"/>
              <a:t>Text ts3 {Point{x_orig-90,20),"x*x"};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976D22-67CD-2630-2C19-1CC1E595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Stroustrup/Programming/2024/Chapter13</a:t>
            </a:r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CA574B4F-19DD-6FED-BEA8-84C8A19D6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51" y="954803"/>
            <a:ext cx="5734092" cy="40957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PP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P3" id="{EB7A33F2-C756-4D6B-AB62-E4F1C5997126}" vid="{48724E11-5869-46F4-BA27-FA5612D9E9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PPP3</Template>
  <TotalTime>627</TotalTime>
  <Words>3973</Words>
  <Application>Microsoft Office PowerPoint</Application>
  <PresentationFormat>Widescreen</PresentationFormat>
  <Paragraphs>470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ＭＳ Ｐゴシック</vt:lpstr>
      <vt:lpstr>Aptos</vt:lpstr>
      <vt:lpstr>Aptos Display</vt:lpstr>
      <vt:lpstr>Arial</vt:lpstr>
      <vt:lpstr>Times New Roman</vt:lpstr>
      <vt:lpstr>Times-Italic</vt:lpstr>
      <vt:lpstr>Wingdings</vt:lpstr>
      <vt:lpstr>PPP3</vt:lpstr>
      <vt:lpstr>Chapter 13 – Graphing Functions and Data</vt:lpstr>
      <vt:lpstr>Abstract</vt:lpstr>
      <vt:lpstr>Note</vt:lpstr>
      <vt:lpstr>Graphing functions</vt:lpstr>
      <vt:lpstr>Functions</vt:lpstr>
      <vt:lpstr>We need some Constants to control presentation</vt:lpstr>
      <vt:lpstr>How do we write code to do this?</vt:lpstr>
      <vt:lpstr>Functions – but what does it mean?</vt:lpstr>
      <vt:lpstr>Label the functions</vt:lpstr>
      <vt:lpstr>Add x-axis and y-axis</vt:lpstr>
      <vt:lpstr>Use color (in moderation)</vt:lpstr>
      <vt:lpstr>The implementation of Function</vt:lpstr>
      <vt:lpstr>Now Define “Function”</vt:lpstr>
      <vt:lpstr>Implementation of Function</vt:lpstr>
      <vt:lpstr>Default arguments</vt:lpstr>
      <vt:lpstr>Function</vt:lpstr>
      <vt:lpstr>Some more functions</vt:lpstr>
      <vt:lpstr>Cos and sloping-cos</vt:lpstr>
      <vt:lpstr>Some standard mathematical functions</vt:lpstr>
      <vt:lpstr>Some standard mathematical functions</vt:lpstr>
      <vt:lpstr>Why graphing?</vt:lpstr>
      <vt:lpstr>An example:    ex</vt:lpstr>
      <vt:lpstr>Simple algorithm to approximate ex</vt:lpstr>
      <vt:lpstr>“Animate” approximations to ex  (“Boilerplate”)</vt:lpstr>
      <vt:lpstr>“Animate” approximations to ex  (“Boilerplate”)</vt:lpstr>
      <vt:lpstr>“Animate” approximations to ex</vt:lpstr>
      <vt:lpstr>Lambda expression</vt:lpstr>
      <vt:lpstr>Demo</vt:lpstr>
      <vt:lpstr>Demo: n = 0</vt:lpstr>
      <vt:lpstr>Demo: n = 1</vt:lpstr>
      <vt:lpstr>Demo: n = 2</vt:lpstr>
      <vt:lpstr>Demo: n = 3</vt:lpstr>
      <vt:lpstr>Demo: n = 4</vt:lpstr>
      <vt:lpstr>Demo: n = 5</vt:lpstr>
      <vt:lpstr>Demo: n = 6</vt:lpstr>
      <vt:lpstr>Demo: n = 7</vt:lpstr>
      <vt:lpstr>Demo: n = 8</vt:lpstr>
      <vt:lpstr>Demo: n = 10</vt:lpstr>
      <vt:lpstr>Demo: n = 17</vt:lpstr>
      <vt:lpstr>Demo: n = 18</vt:lpstr>
      <vt:lpstr>Demo: n = 19</vt:lpstr>
      <vt:lpstr>Demo: n = 20</vt:lpstr>
      <vt:lpstr>Demo: n = 21</vt:lpstr>
      <vt:lpstr>Demo: n = 22</vt:lpstr>
      <vt:lpstr>Demo: n = 23</vt:lpstr>
      <vt:lpstr>Why did the graph “go wild”?</vt:lpstr>
      <vt:lpstr>Graphing data</vt:lpstr>
      <vt:lpstr>Graphing data</vt:lpstr>
      <vt:lpstr>Code for Axis</vt:lpstr>
      <vt:lpstr>PowerPoint Presentation</vt:lpstr>
      <vt:lpstr>PowerPoint Presentation</vt:lpstr>
      <vt:lpstr>Axis implementation</vt:lpstr>
      <vt:lpstr>Axis implementation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– Graphing Functions and Data</dc:title>
  <dc:creator>Bjarne Stroustrup</dc:creator>
  <cp:lastModifiedBy>Bjarne Stroustrup</cp:lastModifiedBy>
  <cp:revision>1</cp:revision>
  <dcterms:created xsi:type="dcterms:W3CDTF">2024-05-01T14:16:45Z</dcterms:created>
  <dcterms:modified xsi:type="dcterms:W3CDTF">2024-05-25T16:01:41Z</dcterms:modified>
</cp:coreProperties>
</file>