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312" r:id="rId4"/>
    <p:sldId id="313" r:id="rId5"/>
    <p:sldId id="329" r:id="rId6"/>
    <p:sldId id="314" r:id="rId7"/>
    <p:sldId id="323" r:id="rId8"/>
    <p:sldId id="347" r:id="rId9"/>
    <p:sldId id="300" r:id="rId10"/>
    <p:sldId id="303" r:id="rId11"/>
    <p:sldId id="340" r:id="rId12"/>
    <p:sldId id="341" r:id="rId13"/>
    <p:sldId id="305" r:id="rId14"/>
    <p:sldId id="306" r:id="rId15"/>
    <p:sldId id="307" r:id="rId16"/>
    <p:sldId id="328" r:id="rId17"/>
    <p:sldId id="325" r:id="rId18"/>
    <p:sldId id="310" r:id="rId19"/>
    <p:sldId id="342" r:id="rId20"/>
    <p:sldId id="311" r:id="rId21"/>
    <p:sldId id="345" r:id="rId22"/>
    <p:sldId id="315" r:id="rId23"/>
    <p:sldId id="343" r:id="rId24"/>
    <p:sldId id="319" r:id="rId25"/>
    <p:sldId id="317" r:id="rId26"/>
    <p:sldId id="346" r:id="rId27"/>
    <p:sldId id="349" r:id="rId28"/>
    <p:sldId id="338" r:id="rId29"/>
    <p:sldId id="339" r:id="rId30"/>
    <p:sldId id="348" r:id="rId31"/>
    <p:sldId id="309" r:id="rId32"/>
    <p:sldId id="337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C4852-2352-45BF-AB69-94E5DB365D9B}" v="117" dt="2024-05-26T14:45:5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318C4852-2352-45BF-AB69-94E5DB365D9B}"/>
    <pc:docChg chg="undo custSel addSld delSld modSld sldOrd">
      <pc:chgData name="Bjarne Stroustrup" userId="feda092f62fc381e" providerId="LiveId" clId="{318C4852-2352-45BF-AB69-94E5DB365D9B}" dt="2024-05-26T14:45:07.435" v="3919" actId="20577"/>
      <pc:docMkLst>
        <pc:docMk/>
      </pc:docMkLst>
      <pc:sldChg chg="modSp mod">
        <pc:chgData name="Bjarne Stroustrup" userId="feda092f62fc381e" providerId="LiveId" clId="{318C4852-2352-45BF-AB69-94E5DB365D9B}" dt="2024-05-25T18:01:20.731" v="21" actId="33524"/>
        <pc:sldMkLst>
          <pc:docMk/>
          <pc:sldMk cId="429092074" sldId="256"/>
        </pc:sldMkLst>
        <pc:spChg chg="mod">
          <ac:chgData name="Bjarne Stroustrup" userId="feda092f62fc381e" providerId="LiveId" clId="{318C4852-2352-45BF-AB69-94E5DB365D9B}" dt="2024-05-25T18:01:20.731" v="21" actId="33524"/>
          <ac:spMkLst>
            <pc:docMk/>
            <pc:sldMk cId="429092074" sldId="256"/>
            <ac:spMk id="5" creationId="{68A2753E-28D8-85CA-CA7E-9A4280F88E08}"/>
          </ac:spMkLst>
        </pc:spChg>
      </pc:sldChg>
      <pc:sldChg chg="del">
        <pc:chgData name="Bjarne Stroustrup" userId="feda092f62fc381e" providerId="LiveId" clId="{318C4852-2352-45BF-AB69-94E5DB365D9B}" dt="2024-05-25T16:05:05.578" v="1" actId="2696"/>
        <pc:sldMkLst>
          <pc:docMk/>
          <pc:sldMk cId="353515574" sldId="257"/>
        </pc:sldMkLst>
      </pc:sldChg>
      <pc:sldChg chg="modSp add mod">
        <pc:chgData name="Bjarne Stroustrup" userId="feda092f62fc381e" providerId="LiveId" clId="{318C4852-2352-45BF-AB69-94E5DB365D9B}" dt="2024-05-26T13:52:42.481" v="3370" actId="20577"/>
        <pc:sldMkLst>
          <pc:docMk/>
          <pc:sldMk cId="0" sldId="259"/>
        </pc:sldMkLst>
        <pc:spChg chg="mod">
          <ac:chgData name="Bjarne Stroustrup" userId="feda092f62fc381e" providerId="LiveId" clId="{318C4852-2352-45BF-AB69-94E5DB365D9B}" dt="2024-05-26T13:52:42.481" v="3370" actId="20577"/>
          <ac:spMkLst>
            <pc:docMk/>
            <pc:sldMk cId="0" sldId="259"/>
            <ac:spMk id="8195" creationId="{29C98F85-B33E-5842-6A8A-1D506D32F88A}"/>
          </ac:spMkLst>
        </pc:spChg>
      </pc:sldChg>
      <pc:sldChg chg="addSp delSp modSp add mod">
        <pc:chgData name="Bjarne Stroustrup" userId="feda092f62fc381e" providerId="LiveId" clId="{318C4852-2352-45BF-AB69-94E5DB365D9B}" dt="2024-05-26T13:43:20.369" v="3131" actId="1076"/>
        <pc:sldMkLst>
          <pc:docMk/>
          <pc:sldMk cId="0" sldId="300"/>
        </pc:sldMkLst>
        <pc:spChg chg="add mod">
          <ac:chgData name="Bjarne Stroustrup" userId="feda092f62fc381e" providerId="LiveId" clId="{318C4852-2352-45BF-AB69-94E5DB365D9B}" dt="2024-05-25T18:44:14.239" v="80" actId="1076"/>
          <ac:spMkLst>
            <pc:docMk/>
            <pc:sldMk cId="0" sldId="300"/>
            <ac:spMk id="4" creationId="{BE67C06C-43D0-DED7-0A15-7987BD7CA154}"/>
          </ac:spMkLst>
        </pc:spChg>
        <pc:spChg chg="add mod">
          <ac:chgData name="Bjarne Stroustrup" userId="feda092f62fc381e" providerId="LiveId" clId="{318C4852-2352-45BF-AB69-94E5DB365D9B}" dt="2024-05-25T18:43:41.913" v="75" actId="20577"/>
          <ac:spMkLst>
            <pc:docMk/>
            <pc:sldMk cId="0" sldId="300"/>
            <ac:spMk id="9" creationId="{EE405120-8C05-C62D-A8B8-D87385C66D04}"/>
          </ac:spMkLst>
        </pc:spChg>
        <pc:spChg chg="add mod">
          <ac:chgData name="Bjarne Stroustrup" userId="feda092f62fc381e" providerId="LiveId" clId="{318C4852-2352-45BF-AB69-94E5DB365D9B}" dt="2024-05-26T13:41:16.893" v="2983" actId="20577"/>
          <ac:spMkLst>
            <pc:docMk/>
            <pc:sldMk cId="0" sldId="300"/>
            <ac:spMk id="11" creationId="{76E57CBD-BD95-2F61-2BC2-AD3CBBF21FD8}"/>
          </ac:spMkLst>
        </pc:spChg>
        <pc:spChg chg="add mod">
          <ac:chgData name="Bjarne Stroustrup" userId="feda092f62fc381e" providerId="LiveId" clId="{318C4852-2352-45BF-AB69-94E5DB365D9B}" dt="2024-05-25T18:43:26.371" v="68" actId="14100"/>
          <ac:spMkLst>
            <pc:docMk/>
            <pc:sldMk cId="0" sldId="300"/>
            <ac:spMk id="13" creationId="{460549C7-729A-D66E-9A02-214474ACA5AB}"/>
          </ac:spMkLst>
        </pc:spChg>
        <pc:spChg chg="add mod">
          <ac:chgData name="Bjarne Stroustrup" userId="feda092f62fc381e" providerId="LiveId" clId="{318C4852-2352-45BF-AB69-94E5DB365D9B}" dt="2024-05-25T18:44:45.163" v="106" actId="1076"/>
          <ac:spMkLst>
            <pc:docMk/>
            <pc:sldMk cId="0" sldId="300"/>
            <ac:spMk id="26" creationId="{D1EC8412-EB12-3E1A-F412-84173FAF4AA5}"/>
          </ac:spMkLst>
        </pc:spChg>
        <pc:spChg chg="mod">
          <ac:chgData name="Bjarne Stroustrup" userId="feda092f62fc381e" providerId="LiveId" clId="{318C4852-2352-45BF-AB69-94E5DB365D9B}" dt="2024-05-26T13:43:20.369" v="3131" actId="1076"/>
          <ac:spMkLst>
            <pc:docMk/>
            <pc:sldMk cId="0" sldId="300"/>
            <ac:spMk id="95239" creationId="{1689B172-1D92-851B-2322-3D27C6F78B0E}"/>
          </ac:spMkLst>
        </pc:spChg>
        <pc:picChg chg="add mod">
          <ac:chgData name="Bjarne Stroustrup" userId="feda092f62fc381e" providerId="LiveId" clId="{318C4852-2352-45BF-AB69-94E5DB365D9B}" dt="2024-05-25T18:41:04.750" v="31" actId="1076"/>
          <ac:picMkLst>
            <pc:docMk/>
            <pc:sldMk cId="0" sldId="300"/>
            <ac:picMk id="3" creationId="{78B1DA53-6D0F-3DFB-EC94-A180497F3E39}"/>
          </ac:picMkLst>
        </pc:picChg>
        <pc:picChg chg="del">
          <ac:chgData name="Bjarne Stroustrup" userId="feda092f62fc381e" providerId="LiveId" clId="{318C4852-2352-45BF-AB69-94E5DB365D9B}" dt="2024-05-25T18:40:56.948" v="27" actId="21"/>
          <ac:picMkLst>
            <pc:docMk/>
            <pc:sldMk cId="0" sldId="300"/>
            <ac:picMk id="9221" creationId="{F8450930-2C0B-3C22-A74E-EA0497C0FF1F}"/>
          </ac:picMkLst>
        </pc:picChg>
        <pc:cxnChg chg="add mod">
          <ac:chgData name="Bjarne Stroustrup" userId="feda092f62fc381e" providerId="LiveId" clId="{318C4852-2352-45BF-AB69-94E5DB365D9B}" dt="2024-05-25T18:44:14.239" v="80" actId="1076"/>
          <ac:cxnSpMkLst>
            <pc:docMk/>
            <pc:sldMk cId="0" sldId="300"/>
            <ac:cxnSpMk id="8" creationId="{906B26C3-F2A5-1996-9A7E-93299804F722}"/>
          </ac:cxnSpMkLst>
        </pc:cxnChg>
        <pc:cxnChg chg="add mod">
          <ac:chgData name="Bjarne Stroustrup" userId="feda092f62fc381e" providerId="LiveId" clId="{318C4852-2352-45BF-AB69-94E5DB365D9B}" dt="2024-05-25T18:43:47.761" v="76" actId="14100"/>
          <ac:cxnSpMkLst>
            <pc:docMk/>
            <pc:sldMk cId="0" sldId="300"/>
            <ac:cxnSpMk id="10" creationId="{DB0146CF-3168-36E1-B2C5-4B7A7DE402BD}"/>
          </ac:cxnSpMkLst>
        </pc:cxnChg>
        <pc:cxnChg chg="add mod">
          <ac:chgData name="Bjarne Stroustrup" userId="feda092f62fc381e" providerId="LiveId" clId="{318C4852-2352-45BF-AB69-94E5DB365D9B}" dt="2024-05-26T13:41:16.893" v="2983" actId="20577"/>
          <ac:cxnSpMkLst>
            <pc:docMk/>
            <pc:sldMk cId="0" sldId="300"/>
            <ac:cxnSpMk id="12" creationId="{FFD013D6-F99E-EAAD-BD6A-37F78ABA4AEC}"/>
          </ac:cxnSpMkLst>
        </pc:cxnChg>
        <pc:cxnChg chg="add mod">
          <ac:chgData name="Bjarne Stroustrup" userId="feda092f62fc381e" providerId="LiveId" clId="{318C4852-2352-45BF-AB69-94E5DB365D9B}" dt="2024-05-25T18:43:31.186" v="69" actId="14100"/>
          <ac:cxnSpMkLst>
            <pc:docMk/>
            <pc:sldMk cId="0" sldId="300"/>
            <ac:cxnSpMk id="14" creationId="{814A16AB-B0EF-06F4-45CB-85C460C5D497}"/>
          </ac:cxnSpMkLst>
        </pc:cxnChg>
        <pc:cxnChg chg="add mod">
          <ac:chgData name="Bjarne Stroustrup" userId="feda092f62fc381e" providerId="LiveId" clId="{318C4852-2352-45BF-AB69-94E5DB365D9B}" dt="2024-05-25T18:44:48.296" v="107" actId="14100"/>
          <ac:cxnSpMkLst>
            <pc:docMk/>
            <pc:sldMk cId="0" sldId="300"/>
            <ac:cxnSpMk id="27" creationId="{D9552FB5-4F10-8CE4-FEA9-04A45F6BC9CC}"/>
          </ac:cxnSpMkLst>
        </pc:cxnChg>
      </pc:sldChg>
      <pc:sldChg chg="addSp delSp modSp add mod">
        <pc:chgData name="Bjarne Stroustrup" userId="feda092f62fc381e" providerId="LiveId" clId="{318C4852-2352-45BF-AB69-94E5DB365D9B}" dt="2024-05-25T19:05:42.588" v="288" actId="1076"/>
        <pc:sldMkLst>
          <pc:docMk/>
          <pc:sldMk cId="0" sldId="303"/>
        </pc:sldMkLst>
        <pc:spChg chg="mod">
          <ac:chgData name="Bjarne Stroustrup" userId="feda092f62fc381e" providerId="LiveId" clId="{318C4852-2352-45BF-AB69-94E5DB365D9B}" dt="2024-05-25T19:05:42.588" v="288" actId="1076"/>
          <ac:spMkLst>
            <pc:docMk/>
            <pc:sldMk cId="0" sldId="303"/>
            <ac:spMk id="103432" creationId="{2F412BC5-C4A8-E531-A95C-556EA54A477F}"/>
          </ac:spMkLst>
        </pc:spChg>
        <pc:picChg chg="add mod">
          <ac:chgData name="Bjarne Stroustrup" userId="feda092f62fc381e" providerId="LiveId" clId="{318C4852-2352-45BF-AB69-94E5DB365D9B}" dt="2024-05-25T18:59:02.039" v="152" actId="962"/>
          <ac:picMkLst>
            <pc:docMk/>
            <pc:sldMk cId="0" sldId="303"/>
            <ac:picMk id="3" creationId="{3F3BEDEE-4B62-5041-4167-AFE6D4D3AD30}"/>
          </ac:picMkLst>
        </pc:picChg>
        <pc:picChg chg="del">
          <ac:chgData name="Bjarne Stroustrup" userId="feda092f62fc381e" providerId="LiveId" clId="{318C4852-2352-45BF-AB69-94E5DB365D9B}" dt="2024-05-25T18:58:58.675" v="149" actId="21"/>
          <ac:picMkLst>
            <pc:docMk/>
            <pc:sldMk cId="0" sldId="303"/>
            <ac:picMk id="10245" creationId="{1F9397F2-7077-B8D1-1A33-8FFC2368ABD6}"/>
          </ac:picMkLst>
        </pc:picChg>
      </pc:sldChg>
      <pc:sldChg chg="modSp add del">
        <pc:chgData name="Bjarne Stroustrup" userId="feda092f62fc381e" providerId="LiveId" clId="{318C4852-2352-45BF-AB69-94E5DB365D9B}" dt="2024-05-25T19:00:56.404" v="182" actId="2696"/>
        <pc:sldMkLst>
          <pc:docMk/>
          <pc:sldMk cId="0" sldId="304"/>
        </pc:sldMkLst>
        <pc:spChg chg="mod">
          <ac:chgData name="Bjarne Stroustrup" userId="feda092f62fc381e" providerId="LiveId" clId="{318C4852-2352-45BF-AB69-94E5DB365D9B}" dt="2024-05-25T18:47:53.231" v="128" actId="14100"/>
          <ac:spMkLst>
            <pc:docMk/>
            <pc:sldMk cId="0" sldId="304"/>
            <ac:spMk id="108547" creationId="{5205E449-BABE-6515-5C47-AD8132C40E4A}"/>
          </ac:spMkLst>
        </pc:spChg>
      </pc:sldChg>
      <pc:sldChg chg="addSp delSp modSp add mod">
        <pc:chgData name="Bjarne Stroustrup" userId="feda092f62fc381e" providerId="LiveId" clId="{318C4852-2352-45BF-AB69-94E5DB365D9B}" dt="2024-05-25T19:05:55.840" v="289" actId="1076"/>
        <pc:sldMkLst>
          <pc:docMk/>
          <pc:sldMk cId="0" sldId="305"/>
        </pc:sldMkLst>
        <pc:spChg chg="mod">
          <ac:chgData name="Bjarne Stroustrup" userId="feda092f62fc381e" providerId="LiveId" clId="{318C4852-2352-45BF-AB69-94E5DB365D9B}" dt="2024-05-25T19:05:55.840" v="289" actId="1076"/>
          <ac:spMkLst>
            <pc:docMk/>
            <pc:sldMk cId="0" sldId="305"/>
            <ac:spMk id="109571" creationId="{E906EAF1-195C-F00D-D7DB-771513E3AEFF}"/>
          </ac:spMkLst>
        </pc:spChg>
        <pc:picChg chg="add mod">
          <ac:chgData name="Bjarne Stroustrup" userId="feda092f62fc381e" providerId="LiveId" clId="{318C4852-2352-45BF-AB69-94E5DB365D9B}" dt="2024-05-25T19:01:08.873" v="186" actId="962"/>
          <ac:picMkLst>
            <pc:docMk/>
            <pc:sldMk cId="0" sldId="305"/>
            <ac:picMk id="3" creationId="{34141110-5142-3FB1-E7A4-8A5F29E69572}"/>
          </ac:picMkLst>
        </pc:picChg>
        <pc:picChg chg="del">
          <ac:chgData name="Bjarne Stroustrup" userId="feda092f62fc381e" providerId="LiveId" clId="{318C4852-2352-45BF-AB69-94E5DB365D9B}" dt="2024-05-25T19:01:03.868" v="183" actId="21"/>
          <ac:picMkLst>
            <pc:docMk/>
            <pc:sldMk cId="0" sldId="305"/>
            <ac:picMk id="12293" creationId="{1DECD221-96EE-0EE1-C35C-E95B8E6EF898}"/>
          </ac:picMkLst>
        </pc:picChg>
      </pc:sldChg>
      <pc:sldChg chg="addSp delSp modSp add mod">
        <pc:chgData name="Bjarne Stroustrup" userId="feda092f62fc381e" providerId="LiveId" clId="{318C4852-2352-45BF-AB69-94E5DB365D9B}" dt="2024-05-25T19:06:24.335" v="296" actId="1076"/>
        <pc:sldMkLst>
          <pc:docMk/>
          <pc:sldMk cId="0" sldId="306"/>
        </pc:sldMkLst>
        <pc:spChg chg="mod">
          <ac:chgData name="Bjarne Stroustrup" userId="feda092f62fc381e" providerId="LiveId" clId="{318C4852-2352-45BF-AB69-94E5DB365D9B}" dt="2024-05-25T19:06:24.335" v="296" actId="1076"/>
          <ac:spMkLst>
            <pc:docMk/>
            <pc:sldMk cId="0" sldId="306"/>
            <ac:spMk id="110595" creationId="{00704DE8-576C-8BBF-C1BA-2B091E1A6BD4}"/>
          </ac:spMkLst>
        </pc:spChg>
        <pc:picChg chg="add mod">
          <ac:chgData name="Bjarne Stroustrup" userId="feda092f62fc381e" providerId="LiveId" clId="{318C4852-2352-45BF-AB69-94E5DB365D9B}" dt="2024-05-25T19:06:07.815" v="293" actId="962"/>
          <ac:picMkLst>
            <pc:docMk/>
            <pc:sldMk cId="0" sldId="306"/>
            <ac:picMk id="3" creationId="{028E422D-F19A-1249-6060-CB023CD828C5}"/>
          </ac:picMkLst>
        </pc:picChg>
        <pc:picChg chg="del">
          <ac:chgData name="Bjarne Stroustrup" userId="feda092f62fc381e" providerId="LiveId" clId="{318C4852-2352-45BF-AB69-94E5DB365D9B}" dt="2024-05-25T19:06:01.483" v="290" actId="21"/>
          <ac:picMkLst>
            <pc:docMk/>
            <pc:sldMk cId="0" sldId="306"/>
            <ac:picMk id="13317" creationId="{1C118F16-E5E9-3404-1736-A6D2E5F042E1}"/>
          </ac:picMkLst>
        </pc:picChg>
      </pc:sldChg>
      <pc:sldChg chg="addSp delSp modSp add mod">
        <pc:chgData name="Bjarne Stroustrup" userId="feda092f62fc381e" providerId="LiveId" clId="{318C4852-2352-45BF-AB69-94E5DB365D9B}" dt="2024-05-25T19:07:09.625" v="331" actId="113"/>
        <pc:sldMkLst>
          <pc:docMk/>
          <pc:sldMk cId="0" sldId="307"/>
        </pc:sldMkLst>
        <pc:spChg chg="mod">
          <ac:chgData name="Bjarne Stroustrup" userId="feda092f62fc381e" providerId="LiveId" clId="{318C4852-2352-45BF-AB69-94E5DB365D9B}" dt="2024-05-25T19:07:09.625" v="331" actId="113"/>
          <ac:spMkLst>
            <pc:docMk/>
            <pc:sldMk cId="0" sldId="307"/>
            <ac:spMk id="111619" creationId="{FEC8F26E-7B64-D6DE-3121-5E6F7A44FA0C}"/>
          </ac:spMkLst>
        </pc:spChg>
        <pc:picChg chg="add mod">
          <ac:chgData name="Bjarne Stroustrup" userId="feda092f62fc381e" providerId="LiveId" clId="{318C4852-2352-45BF-AB69-94E5DB365D9B}" dt="2024-05-25T19:06:33.422" v="300" actId="962"/>
          <ac:picMkLst>
            <pc:docMk/>
            <pc:sldMk cId="0" sldId="307"/>
            <ac:picMk id="3" creationId="{DEC39A89-37CD-3968-637B-C17C21EA9A04}"/>
          </ac:picMkLst>
        </pc:picChg>
        <pc:picChg chg="del">
          <ac:chgData name="Bjarne Stroustrup" userId="feda092f62fc381e" providerId="LiveId" clId="{318C4852-2352-45BF-AB69-94E5DB365D9B}" dt="2024-05-25T19:06:29.270" v="297" actId="21"/>
          <ac:picMkLst>
            <pc:docMk/>
            <pc:sldMk cId="0" sldId="307"/>
            <ac:picMk id="14341" creationId="{D8DDC5A0-694A-EA9A-47AD-BDDA0F2E8EB4}"/>
          </ac:picMkLst>
        </pc:picChg>
      </pc:sldChg>
      <pc:sldChg chg="modSp add mod">
        <pc:chgData name="Bjarne Stroustrup" userId="feda092f62fc381e" providerId="LiveId" clId="{318C4852-2352-45BF-AB69-94E5DB365D9B}" dt="2024-05-26T13:53:50.792" v="3395" actId="15"/>
        <pc:sldMkLst>
          <pc:docMk/>
          <pc:sldMk cId="0" sldId="309"/>
        </pc:sldMkLst>
        <pc:spChg chg="mod">
          <ac:chgData name="Bjarne Stroustrup" userId="feda092f62fc381e" providerId="LiveId" clId="{318C4852-2352-45BF-AB69-94E5DB365D9B}" dt="2024-05-26T13:53:50.792" v="3395" actId="15"/>
          <ac:spMkLst>
            <pc:docMk/>
            <pc:sldMk cId="0" sldId="309"/>
            <ac:spMk id="113667" creationId="{975A4BE5-9016-4F66-10FE-D871E7781E2D}"/>
          </ac:spMkLst>
        </pc:spChg>
      </pc:sldChg>
      <pc:sldChg chg="modSp add mod">
        <pc:chgData name="Bjarne Stroustrup" userId="feda092f62fc381e" providerId="LiveId" clId="{318C4852-2352-45BF-AB69-94E5DB365D9B}" dt="2024-05-25T19:14:06.947" v="490" actId="114"/>
        <pc:sldMkLst>
          <pc:docMk/>
          <pc:sldMk cId="0" sldId="310"/>
        </pc:sldMkLst>
        <pc:spChg chg="mod">
          <ac:chgData name="Bjarne Stroustrup" userId="feda092f62fc381e" providerId="LiveId" clId="{318C4852-2352-45BF-AB69-94E5DB365D9B}" dt="2024-05-25T19:14:06.947" v="490" actId="114"/>
          <ac:spMkLst>
            <pc:docMk/>
            <pc:sldMk cId="0" sldId="310"/>
            <ac:spMk id="114691" creationId="{EED73CC2-E5A3-6620-6A05-AE2622D06528}"/>
          </ac:spMkLst>
        </pc:spChg>
      </pc:sldChg>
      <pc:sldChg chg="modSp add mod">
        <pc:chgData name="Bjarne Stroustrup" userId="feda092f62fc381e" providerId="LiveId" clId="{318C4852-2352-45BF-AB69-94E5DB365D9B}" dt="2024-05-26T13:46:10.729" v="3186" actId="20577"/>
        <pc:sldMkLst>
          <pc:docMk/>
          <pc:sldMk cId="0" sldId="311"/>
        </pc:sldMkLst>
        <pc:spChg chg="mod">
          <ac:chgData name="Bjarne Stroustrup" userId="feda092f62fc381e" providerId="LiveId" clId="{318C4852-2352-45BF-AB69-94E5DB365D9B}" dt="2024-05-26T13:46:10.729" v="3186" actId="20577"/>
          <ac:spMkLst>
            <pc:docMk/>
            <pc:sldMk cId="0" sldId="311"/>
            <ac:spMk id="115715" creationId="{CC10B39C-54D7-4EEF-0557-930D8C4664CB}"/>
          </ac:spMkLst>
        </pc:spChg>
      </pc:sldChg>
      <pc:sldChg chg="modSp add mod">
        <pc:chgData name="Bjarne Stroustrup" userId="feda092f62fc381e" providerId="LiveId" clId="{318C4852-2352-45BF-AB69-94E5DB365D9B}" dt="2024-05-26T13:37:45.548" v="2941" actId="20577"/>
        <pc:sldMkLst>
          <pc:docMk/>
          <pc:sldMk cId="0" sldId="312"/>
        </pc:sldMkLst>
        <pc:spChg chg="mod">
          <ac:chgData name="Bjarne Stroustrup" userId="feda092f62fc381e" providerId="LiveId" clId="{318C4852-2352-45BF-AB69-94E5DB365D9B}" dt="2024-05-26T13:37:45.548" v="2941" actId="20577"/>
          <ac:spMkLst>
            <pc:docMk/>
            <pc:sldMk cId="0" sldId="312"/>
            <ac:spMk id="116739" creationId="{CFE18C82-C8A1-C4F1-3336-BAE72CB0B55B}"/>
          </ac:spMkLst>
        </pc:spChg>
      </pc:sldChg>
      <pc:sldChg chg="modSp add mod">
        <pc:chgData name="Bjarne Stroustrup" userId="feda092f62fc381e" providerId="LiveId" clId="{318C4852-2352-45BF-AB69-94E5DB365D9B}" dt="2024-05-26T13:38:53.842" v="2959" actId="404"/>
        <pc:sldMkLst>
          <pc:docMk/>
          <pc:sldMk cId="0" sldId="313"/>
        </pc:sldMkLst>
        <pc:spChg chg="mod">
          <ac:chgData name="Bjarne Stroustrup" userId="feda092f62fc381e" providerId="LiveId" clId="{318C4852-2352-45BF-AB69-94E5DB365D9B}" dt="2024-05-26T13:38:53.842" v="2959" actId="404"/>
          <ac:spMkLst>
            <pc:docMk/>
            <pc:sldMk cId="0" sldId="313"/>
            <ac:spMk id="117763" creationId="{D4CD23F1-0B43-57D3-98CE-DD882B326E98}"/>
          </ac:spMkLst>
        </pc:spChg>
      </pc:sldChg>
      <pc:sldChg chg="modSp add">
        <pc:chgData name="Bjarne Stroustrup" userId="feda092f62fc381e" providerId="LiveId" clId="{318C4852-2352-45BF-AB69-94E5DB365D9B}" dt="2024-05-25T17:58:20.385" v="10" actId="14100"/>
        <pc:sldMkLst>
          <pc:docMk/>
          <pc:sldMk cId="0" sldId="314"/>
        </pc:sldMkLst>
        <pc:spChg chg="mod">
          <ac:chgData name="Bjarne Stroustrup" userId="feda092f62fc381e" providerId="LiveId" clId="{318C4852-2352-45BF-AB69-94E5DB365D9B}" dt="2024-05-25T17:58:20.385" v="10" actId="14100"/>
          <ac:spMkLst>
            <pc:docMk/>
            <pc:sldMk cId="0" sldId="314"/>
            <ac:spMk id="118787" creationId="{C7FCFC70-A732-76EA-C829-5C84D76B7C5D}"/>
          </ac:spMkLst>
        </pc:spChg>
      </pc:sldChg>
      <pc:sldChg chg="modSp add mod ord">
        <pc:chgData name="Bjarne Stroustrup" userId="feda092f62fc381e" providerId="LiveId" clId="{318C4852-2352-45BF-AB69-94E5DB365D9B}" dt="2024-05-26T13:47:39.112" v="3200" actId="20577"/>
        <pc:sldMkLst>
          <pc:docMk/>
          <pc:sldMk cId="0" sldId="315"/>
        </pc:sldMkLst>
        <pc:spChg chg="mod">
          <ac:chgData name="Bjarne Stroustrup" userId="feda092f62fc381e" providerId="LiveId" clId="{318C4852-2352-45BF-AB69-94E5DB365D9B}" dt="2024-05-26T13:47:39.112" v="3200" actId="20577"/>
          <ac:spMkLst>
            <pc:docMk/>
            <pc:sldMk cId="0" sldId="315"/>
            <ac:spMk id="119811" creationId="{99139302-8FDB-D68D-88DB-D8EC39BDFC20}"/>
          </ac:spMkLst>
        </pc:spChg>
      </pc:sldChg>
      <pc:sldChg chg="add del">
        <pc:chgData name="Bjarne Stroustrup" userId="feda092f62fc381e" providerId="LiveId" clId="{318C4852-2352-45BF-AB69-94E5DB365D9B}" dt="2024-05-25T19:50:13.472" v="1529" actId="2696"/>
        <pc:sldMkLst>
          <pc:docMk/>
          <pc:sldMk cId="0" sldId="316"/>
        </pc:sldMkLst>
      </pc:sldChg>
      <pc:sldChg chg="modSp add mod ord">
        <pc:chgData name="Bjarne Stroustrup" userId="feda092f62fc381e" providerId="LiveId" clId="{318C4852-2352-45BF-AB69-94E5DB365D9B}" dt="2024-05-25T21:10:09.727" v="2181" actId="114"/>
        <pc:sldMkLst>
          <pc:docMk/>
          <pc:sldMk cId="0" sldId="317"/>
        </pc:sldMkLst>
        <pc:spChg chg="mod">
          <ac:chgData name="Bjarne Stroustrup" userId="feda092f62fc381e" providerId="LiveId" clId="{318C4852-2352-45BF-AB69-94E5DB365D9B}" dt="2024-05-25T20:59:38.847" v="2015" actId="14100"/>
          <ac:spMkLst>
            <pc:docMk/>
            <pc:sldMk cId="0" sldId="317"/>
            <ac:spMk id="121858" creationId="{A9EECE28-9E29-8C9E-D337-686EF3FC3A57}"/>
          </ac:spMkLst>
        </pc:spChg>
        <pc:spChg chg="mod">
          <ac:chgData name="Bjarne Stroustrup" userId="feda092f62fc381e" providerId="LiveId" clId="{318C4852-2352-45BF-AB69-94E5DB365D9B}" dt="2024-05-25T21:10:09.727" v="2181" actId="114"/>
          <ac:spMkLst>
            <pc:docMk/>
            <pc:sldMk cId="0" sldId="317"/>
            <ac:spMk id="121859" creationId="{427BC56D-5E14-47B4-DC38-1BFB33CDBF8E}"/>
          </ac:spMkLst>
        </pc:spChg>
      </pc:sldChg>
      <pc:sldChg chg="add del">
        <pc:chgData name="Bjarne Stroustrup" userId="feda092f62fc381e" providerId="LiveId" clId="{318C4852-2352-45BF-AB69-94E5DB365D9B}" dt="2024-05-25T19:54:15.534" v="1707" actId="2696"/>
        <pc:sldMkLst>
          <pc:docMk/>
          <pc:sldMk cId="0" sldId="318"/>
        </pc:sldMkLst>
      </pc:sldChg>
      <pc:sldChg chg="modSp add mod">
        <pc:chgData name="Bjarne Stroustrup" userId="feda092f62fc381e" providerId="LiveId" clId="{318C4852-2352-45BF-AB69-94E5DB365D9B}" dt="2024-05-26T13:49:04.618" v="3260" actId="20577"/>
        <pc:sldMkLst>
          <pc:docMk/>
          <pc:sldMk cId="0" sldId="319"/>
        </pc:sldMkLst>
        <pc:spChg chg="mod">
          <ac:chgData name="Bjarne Stroustrup" userId="feda092f62fc381e" providerId="LiveId" clId="{318C4852-2352-45BF-AB69-94E5DB365D9B}" dt="2024-05-25T19:58:42.310" v="1760" actId="20577"/>
          <ac:spMkLst>
            <pc:docMk/>
            <pc:sldMk cId="0" sldId="319"/>
            <ac:spMk id="123906" creationId="{EA1E6C4C-F243-FEFF-EA5C-F4C8300FB4F1}"/>
          </ac:spMkLst>
        </pc:spChg>
        <pc:spChg chg="mod">
          <ac:chgData name="Bjarne Stroustrup" userId="feda092f62fc381e" providerId="LiveId" clId="{318C4852-2352-45BF-AB69-94E5DB365D9B}" dt="2024-05-26T13:49:04.618" v="3260" actId="20577"/>
          <ac:spMkLst>
            <pc:docMk/>
            <pc:sldMk cId="0" sldId="319"/>
            <ac:spMk id="123907" creationId="{6A916C0B-1776-E1B2-1ACB-F380D6C46907}"/>
          </ac:spMkLst>
        </pc:spChg>
      </pc:sldChg>
      <pc:sldChg chg="add del">
        <pc:chgData name="Bjarne Stroustrup" userId="feda092f62fc381e" providerId="LiveId" clId="{318C4852-2352-45BF-AB69-94E5DB365D9B}" dt="2024-05-25T20:46:40.164" v="1816" actId="2696"/>
        <pc:sldMkLst>
          <pc:docMk/>
          <pc:sldMk cId="0" sldId="322"/>
        </pc:sldMkLst>
      </pc:sldChg>
      <pc:sldChg chg="modSp add mod">
        <pc:chgData name="Bjarne Stroustrup" userId="feda092f62fc381e" providerId="LiveId" clId="{318C4852-2352-45BF-AB69-94E5DB365D9B}" dt="2024-05-26T13:40:27.998" v="2975" actId="1076"/>
        <pc:sldMkLst>
          <pc:docMk/>
          <pc:sldMk cId="0" sldId="323"/>
        </pc:sldMkLst>
        <pc:spChg chg="mod">
          <ac:chgData name="Bjarne Stroustrup" userId="feda092f62fc381e" providerId="LiveId" clId="{318C4852-2352-45BF-AB69-94E5DB365D9B}" dt="2024-05-26T13:40:22.521" v="2974" actId="1076"/>
          <ac:spMkLst>
            <pc:docMk/>
            <pc:sldMk cId="0" sldId="323"/>
            <ac:spMk id="8197" creationId="{D5A1A326-CBDB-AF8A-CE1F-2778311F41B2}"/>
          </ac:spMkLst>
        </pc:spChg>
        <pc:spChg chg="mod">
          <ac:chgData name="Bjarne Stroustrup" userId="feda092f62fc381e" providerId="LiveId" clId="{318C4852-2352-45BF-AB69-94E5DB365D9B}" dt="2024-05-25T17:59:10.179" v="14" actId="2711"/>
          <ac:spMkLst>
            <pc:docMk/>
            <pc:sldMk cId="0" sldId="323"/>
            <ac:spMk id="8198" creationId="{6934AD8B-2C6B-0704-84B7-77091512D889}"/>
          </ac:spMkLst>
        </pc:spChg>
        <pc:spChg chg="mod">
          <ac:chgData name="Bjarne Stroustrup" userId="feda092f62fc381e" providerId="LiveId" clId="{318C4852-2352-45BF-AB69-94E5DB365D9B}" dt="2024-05-26T13:40:27.998" v="2975" actId="1076"/>
          <ac:spMkLst>
            <pc:docMk/>
            <pc:sldMk cId="0" sldId="323"/>
            <ac:spMk id="8199" creationId="{17A1A458-831D-F930-A697-BF6A680A45A9}"/>
          </ac:spMkLst>
        </pc:spChg>
        <pc:spChg chg="mod">
          <ac:chgData name="Bjarne Stroustrup" userId="feda092f62fc381e" providerId="LiveId" clId="{318C4852-2352-45BF-AB69-94E5DB365D9B}" dt="2024-05-26T13:40:08.750" v="2972" actId="1076"/>
          <ac:spMkLst>
            <pc:docMk/>
            <pc:sldMk cId="0" sldId="323"/>
            <ac:spMk id="8200" creationId="{31E272C3-F7C2-E7B7-9CB7-1E9887327D63}"/>
          </ac:spMkLst>
        </pc:spChg>
        <pc:spChg chg="mod">
          <ac:chgData name="Bjarne Stroustrup" userId="feda092f62fc381e" providerId="LiveId" clId="{318C4852-2352-45BF-AB69-94E5DB365D9B}" dt="2024-05-26T13:40:13.093" v="2973" actId="1076"/>
          <ac:spMkLst>
            <pc:docMk/>
            <pc:sldMk cId="0" sldId="323"/>
            <ac:spMk id="8201" creationId="{799E1121-C786-AE3F-3C1D-9534693E564E}"/>
          </ac:spMkLst>
        </pc:spChg>
        <pc:spChg chg="mod">
          <ac:chgData name="Bjarne Stroustrup" userId="feda092f62fc381e" providerId="LiveId" clId="{318C4852-2352-45BF-AB69-94E5DB365D9B}" dt="2024-05-25T17:59:19.879" v="15" actId="2711"/>
          <ac:spMkLst>
            <pc:docMk/>
            <pc:sldMk cId="0" sldId="323"/>
            <ac:spMk id="8206" creationId="{CD44315C-901A-8943-0415-2B1A31898079}"/>
          </ac:spMkLst>
        </pc:spChg>
        <pc:spChg chg="mod">
          <ac:chgData name="Bjarne Stroustrup" userId="feda092f62fc381e" providerId="LiveId" clId="{318C4852-2352-45BF-AB69-94E5DB365D9B}" dt="2024-05-25T17:59:26.107" v="16" actId="14100"/>
          <ac:spMkLst>
            <pc:docMk/>
            <pc:sldMk cId="0" sldId="323"/>
            <ac:spMk id="128003" creationId="{42AA41B3-7C6D-9009-CF23-3750223C55BF}"/>
          </ac:spMkLst>
        </pc:spChg>
        <pc:cxnChg chg="mod">
          <ac:chgData name="Bjarne Stroustrup" userId="feda092f62fc381e" providerId="LiveId" clId="{318C4852-2352-45BF-AB69-94E5DB365D9B}" dt="2024-05-26T13:40:22.521" v="2974" actId="1076"/>
          <ac:cxnSpMkLst>
            <pc:docMk/>
            <pc:sldMk cId="0" sldId="323"/>
            <ac:cxnSpMk id="8202" creationId="{CF3597EB-982E-F204-8FFB-71B46728653D}"/>
          </ac:cxnSpMkLst>
        </pc:cxnChg>
        <pc:cxnChg chg="mod">
          <ac:chgData name="Bjarne Stroustrup" userId="feda092f62fc381e" providerId="LiveId" clId="{318C4852-2352-45BF-AB69-94E5DB365D9B}" dt="2024-05-26T13:40:27.998" v="2975" actId="1076"/>
          <ac:cxnSpMkLst>
            <pc:docMk/>
            <pc:sldMk cId="0" sldId="323"/>
            <ac:cxnSpMk id="8203" creationId="{E016C907-5707-5893-1226-4482154CC04F}"/>
          </ac:cxnSpMkLst>
        </pc:cxnChg>
        <pc:cxnChg chg="mod">
          <ac:chgData name="Bjarne Stroustrup" userId="feda092f62fc381e" providerId="LiveId" clId="{318C4852-2352-45BF-AB69-94E5DB365D9B}" dt="2024-05-26T13:40:13.093" v="2973" actId="1076"/>
          <ac:cxnSpMkLst>
            <pc:docMk/>
            <pc:sldMk cId="0" sldId="323"/>
            <ac:cxnSpMk id="8204" creationId="{632FDD13-702C-C92C-046F-B4B7470EC8EC}"/>
          </ac:cxnSpMkLst>
        </pc:cxnChg>
        <pc:cxnChg chg="mod">
          <ac:chgData name="Bjarne Stroustrup" userId="feda092f62fc381e" providerId="LiveId" clId="{318C4852-2352-45BF-AB69-94E5DB365D9B}" dt="2024-05-26T13:40:27.998" v="2975" actId="1076"/>
          <ac:cxnSpMkLst>
            <pc:docMk/>
            <pc:sldMk cId="0" sldId="323"/>
            <ac:cxnSpMk id="8205" creationId="{9B2A46CE-14F4-618A-2D5F-4C9311029BA3}"/>
          </ac:cxnSpMkLst>
        </pc:cxnChg>
      </pc:sldChg>
      <pc:sldChg chg="modSp add mod">
        <pc:chgData name="Bjarne Stroustrup" userId="feda092f62fc381e" providerId="LiveId" clId="{318C4852-2352-45BF-AB69-94E5DB365D9B}" dt="2024-05-25T18:38:59.890" v="26" actId="20577"/>
        <pc:sldMkLst>
          <pc:docMk/>
          <pc:sldMk cId="0" sldId="325"/>
        </pc:sldMkLst>
        <pc:spChg chg="mod">
          <ac:chgData name="Bjarne Stroustrup" userId="feda092f62fc381e" providerId="LiveId" clId="{318C4852-2352-45BF-AB69-94E5DB365D9B}" dt="2024-05-25T18:38:59.890" v="26" actId="20577"/>
          <ac:spMkLst>
            <pc:docMk/>
            <pc:sldMk cId="0" sldId="325"/>
            <ac:spMk id="131075" creationId="{B44FA66C-1E36-CF2A-4745-5A15C578315F}"/>
          </ac:spMkLst>
        </pc:spChg>
      </pc:sldChg>
      <pc:sldChg chg="modSp add del mod">
        <pc:chgData name="Bjarne Stroustrup" userId="feda092f62fc381e" providerId="LiveId" clId="{318C4852-2352-45BF-AB69-94E5DB365D9B}" dt="2024-05-25T19:42:50.799" v="1384" actId="2696"/>
        <pc:sldMkLst>
          <pc:docMk/>
          <pc:sldMk cId="0" sldId="326"/>
        </pc:sldMkLst>
        <pc:spChg chg="mod">
          <ac:chgData name="Bjarne Stroustrup" userId="feda092f62fc381e" providerId="LiveId" clId="{318C4852-2352-45BF-AB69-94E5DB365D9B}" dt="2024-05-25T18:00:21.281" v="18" actId="207"/>
          <ac:spMkLst>
            <pc:docMk/>
            <pc:sldMk cId="0" sldId="326"/>
            <ac:spMk id="22532" creationId="{2E29FF73-6FC0-1F0D-E720-86B60ECBDACE}"/>
          </ac:spMkLst>
        </pc:spChg>
        <pc:spChg chg="mod">
          <ac:chgData name="Bjarne Stroustrup" userId="feda092f62fc381e" providerId="LiveId" clId="{318C4852-2352-45BF-AB69-94E5DB365D9B}" dt="2024-05-25T18:00:21.281" v="18" actId="207"/>
          <ac:spMkLst>
            <pc:docMk/>
            <pc:sldMk cId="0" sldId="326"/>
            <ac:spMk id="22533" creationId="{942DB728-87DD-CD98-7FB7-84514BAEDA81}"/>
          </ac:spMkLst>
        </pc:spChg>
        <pc:spChg chg="mod">
          <ac:chgData name="Bjarne Stroustrup" userId="feda092f62fc381e" providerId="LiveId" clId="{318C4852-2352-45BF-AB69-94E5DB365D9B}" dt="2024-05-25T18:00:21.281" v="18" actId="207"/>
          <ac:spMkLst>
            <pc:docMk/>
            <pc:sldMk cId="0" sldId="326"/>
            <ac:spMk id="22534" creationId="{70A2B063-A7D2-B7CB-98FE-E9C97C5AB5A5}"/>
          </ac:spMkLst>
        </pc:spChg>
        <pc:spChg chg="mod">
          <ac:chgData name="Bjarne Stroustrup" userId="feda092f62fc381e" providerId="LiveId" clId="{318C4852-2352-45BF-AB69-94E5DB365D9B}" dt="2024-05-25T18:00:32.802" v="19" actId="207"/>
          <ac:spMkLst>
            <pc:docMk/>
            <pc:sldMk cId="0" sldId="326"/>
            <ac:spMk id="22538" creationId="{AD6D91CE-2D91-CC93-7FB4-FE5A4FCC0C48}"/>
          </ac:spMkLst>
        </pc:spChg>
        <pc:spChg chg="mod">
          <ac:chgData name="Bjarne Stroustrup" userId="feda092f62fc381e" providerId="LiveId" clId="{318C4852-2352-45BF-AB69-94E5DB365D9B}" dt="2024-05-25T18:00:32.802" v="19" actId="207"/>
          <ac:spMkLst>
            <pc:docMk/>
            <pc:sldMk cId="0" sldId="326"/>
            <ac:spMk id="22539" creationId="{CCD9AB8B-2918-D0CC-3EDC-C7B73A43B975}"/>
          </ac:spMkLst>
        </pc:spChg>
        <pc:spChg chg="mod">
          <ac:chgData name="Bjarne Stroustrup" userId="feda092f62fc381e" providerId="LiveId" clId="{318C4852-2352-45BF-AB69-94E5DB365D9B}" dt="2024-05-25T18:00:39.049" v="20" actId="207"/>
          <ac:spMkLst>
            <pc:docMk/>
            <pc:sldMk cId="0" sldId="326"/>
            <ac:spMk id="22540" creationId="{A688AD2C-E674-79E3-9F9B-01F1AC4253ED}"/>
          </ac:spMkLst>
        </pc:spChg>
        <pc:cxnChg chg="mod">
          <ac:chgData name="Bjarne Stroustrup" userId="feda092f62fc381e" providerId="LiveId" clId="{318C4852-2352-45BF-AB69-94E5DB365D9B}" dt="2024-05-25T18:00:21.281" v="18" actId="207"/>
          <ac:cxnSpMkLst>
            <pc:docMk/>
            <pc:sldMk cId="0" sldId="326"/>
            <ac:cxnSpMk id="22535" creationId="{E3E5137A-3901-15A5-A6A8-CDA2386173C5}"/>
          </ac:cxnSpMkLst>
        </pc:cxnChg>
        <pc:cxnChg chg="mod">
          <ac:chgData name="Bjarne Stroustrup" userId="feda092f62fc381e" providerId="LiveId" clId="{318C4852-2352-45BF-AB69-94E5DB365D9B}" dt="2024-05-25T18:00:21.281" v="18" actId="207"/>
          <ac:cxnSpMkLst>
            <pc:docMk/>
            <pc:sldMk cId="0" sldId="326"/>
            <ac:cxnSpMk id="22536" creationId="{5AD4F69E-4326-F525-D302-BEA70D043C7A}"/>
          </ac:cxnSpMkLst>
        </pc:cxnChg>
        <pc:cxnChg chg="mod">
          <ac:chgData name="Bjarne Stroustrup" userId="feda092f62fc381e" providerId="LiveId" clId="{318C4852-2352-45BF-AB69-94E5DB365D9B}" dt="2024-05-25T18:00:21.281" v="18" actId="207"/>
          <ac:cxnSpMkLst>
            <pc:docMk/>
            <pc:sldMk cId="0" sldId="326"/>
            <ac:cxnSpMk id="22537" creationId="{1E1FC0FB-5671-E01B-7CFF-B8531C425394}"/>
          </ac:cxnSpMkLst>
        </pc:cxnChg>
      </pc:sldChg>
      <pc:sldChg chg="modSp add mod">
        <pc:chgData name="Bjarne Stroustrup" userId="feda092f62fc381e" providerId="LiveId" clId="{318C4852-2352-45BF-AB69-94E5DB365D9B}" dt="2024-05-25T19:09:32.514" v="403" actId="20577"/>
        <pc:sldMkLst>
          <pc:docMk/>
          <pc:sldMk cId="0" sldId="328"/>
        </pc:sldMkLst>
        <pc:spChg chg="mod">
          <ac:chgData name="Bjarne Stroustrup" userId="feda092f62fc381e" providerId="LiveId" clId="{318C4852-2352-45BF-AB69-94E5DB365D9B}" dt="2024-05-25T19:09:32.514" v="403" actId="20577"/>
          <ac:spMkLst>
            <pc:docMk/>
            <pc:sldMk cId="0" sldId="328"/>
            <ac:spMk id="137219" creationId="{BBBE33C1-EDD2-7189-325A-ED38E6F68983}"/>
          </ac:spMkLst>
        </pc:spChg>
      </pc:sldChg>
      <pc:sldChg chg="modSp add mod">
        <pc:chgData name="Bjarne Stroustrup" userId="feda092f62fc381e" providerId="LiveId" clId="{318C4852-2352-45BF-AB69-94E5DB365D9B}" dt="2024-05-26T13:39:37.947" v="2971" actId="5793"/>
        <pc:sldMkLst>
          <pc:docMk/>
          <pc:sldMk cId="0" sldId="329"/>
        </pc:sldMkLst>
        <pc:spChg chg="mod">
          <ac:chgData name="Bjarne Stroustrup" userId="feda092f62fc381e" providerId="LiveId" clId="{318C4852-2352-45BF-AB69-94E5DB365D9B}" dt="2024-05-26T13:39:37.947" v="2971" actId="5793"/>
          <ac:spMkLst>
            <pc:docMk/>
            <pc:sldMk cId="0" sldId="329"/>
            <ac:spMk id="143363" creationId="{2D1D3E52-9BCC-3C0B-0407-CD93E5ABA39F}"/>
          </ac:spMkLst>
        </pc:spChg>
      </pc:sldChg>
      <pc:sldChg chg="add del">
        <pc:chgData name="Bjarne Stroustrup" userId="feda092f62fc381e" providerId="LiveId" clId="{318C4852-2352-45BF-AB69-94E5DB365D9B}" dt="2024-05-25T19:50:35.117" v="1530" actId="2696"/>
        <pc:sldMkLst>
          <pc:docMk/>
          <pc:sldMk cId="0" sldId="331"/>
        </pc:sldMkLst>
      </pc:sldChg>
      <pc:sldChg chg="modSp add del mod">
        <pc:chgData name="Bjarne Stroustrup" userId="feda092f62fc381e" providerId="LiveId" clId="{318C4852-2352-45BF-AB69-94E5DB365D9B}" dt="2024-05-25T19:46:26.787" v="1430" actId="2696"/>
        <pc:sldMkLst>
          <pc:docMk/>
          <pc:sldMk cId="0" sldId="332"/>
        </pc:sldMkLst>
        <pc:spChg chg="mod">
          <ac:chgData name="Bjarne Stroustrup" userId="feda092f62fc381e" providerId="LiveId" clId="{318C4852-2352-45BF-AB69-94E5DB365D9B}" dt="2024-05-25T19:45:32.765" v="1425" actId="20577"/>
          <ac:spMkLst>
            <pc:docMk/>
            <pc:sldMk cId="0" sldId="332"/>
            <ac:spMk id="154627" creationId="{BF7C3F42-3447-460B-61F1-356E8259F88F}"/>
          </ac:spMkLst>
        </pc:spChg>
      </pc:sldChg>
      <pc:sldChg chg="add del">
        <pc:chgData name="Bjarne Stroustrup" userId="feda092f62fc381e" providerId="LiveId" clId="{318C4852-2352-45BF-AB69-94E5DB365D9B}" dt="2024-05-25T19:24:12.008" v="658" actId="47"/>
        <pc:sldMkLst>
          <pc:docMk/>
          <pc:sldMk cId="0" sldId="335"/>
        </pc:sldMkLst>
      </pc:sldChg>
      <pc:sldChg chg="add del">
        <pc:chgData name="Bjarne Stroustrup" userId="feda092f62fc381e" providerId="LiveId" clId="{318C4852-2352-45BF-AB69-94E5DB365D9B}" dt="2024-05-25T19:43:03.940" v="1385" actId="2696"/>
        <pc:sldMkLst>
          <pc:docMk/>
          <pc:sldMk cId="0" sldId="336"/>
        </pc:sldMkLst>
      </pc:sldChg>
      <pc:sldChg chg="add">
        <pc:chgData name="Bjarne Stroustrup" userId="feda092f62fc381e" providerId="LiveId" clId="{318C4852-2352-45BF-AB69-94E5DB365D9B}" dt="2024-05-25T16:04:29.138" v="0"/>
        <pc:sldMkLst>
          <pc:docMk/>
          <pc:sldMk cId="0" sldId="337"/>
        </pc:sldMkLst>
      </pc:sldChg>
      <pc:sldChg chg="modSp add mod">
        <pc:chgData name="Bjarne Stroustrup" userId="feda092f62fc381e" providerId="LiveId" clId="{318C4852-2352-45BF-AB69-94E5DB365D9B}" dt="2024-05-26T13:51:29.277" v="3331" actId="20577"/>
        <pc:sldMkLst>
          <pc:docMk/>
          <pc:sldMk cId="0" sldId="338"/>
        </pc:sldMkLst>
        <pc:spChg chg="mod">
          <ac:chgData name="Bjarne Stroustrup" userId="feda092f62fc381e" providerId="LiveId" clId="{318C4852-2352-45BF-AB69-94E5DB365D9B}" dt="2024-05-26T13:51:29.277" v="3331" actId="20577"/>
          <ac:spMkLst>
            <pc:docMk/>
            <pc:sldMk cId="0" sldId="338"/>
            <ac:spMk id="3" creationId="{33A64FB1-789F-5604-5F41-F496B7A47E4A}"/>
          </ac:spMkLst>
        </pc:spChg>
      </pc:sldChg>
      <pc:sldChg chg="modSp add mod">
        <pc:chgData name="Bjarne Stroustrup" userId="feda092f62fc381e" providerId="LiveId" clId="{318C4852-2352-45BF-AB69-94E5DB365D9B}" dt="2024-05-25T21:57:42.663" v="2475" actId="20577"/>
        <pc:sldMkLst>
          <pc:docMk/>
          <pc:sldMk cId="0" sldId="339"/>
        </pc:sldMkLst>
        <pc:spChg chg="mod">
          <ac:chgData name="Bjarne Stroustrup" userId="feda092f62fc381e" providerId="LiveId" clId="{318C4852-2352-45BF-AB69-94E5DB365D9B}" dt="2024-05-25T21:57:42.663" v="2475" actId="20577"/>
          <ac:spMkLst>
            <pc:docMk/>
            <pc:sldMk cId="0" sldId="339"/>
            <ac:spMk id="3" creationId="{A8ACD87C-6D3B-1848-5D4D-B2E24C119EE7}"/>
          </ac:spMkLst>
        </pc:spChg>
        <pc:spChg chg="mod">
          <ac:chgData name="Bjarne Stroustrup" userId="feda092f62fc381e" providerId="LiveId" clId="{318C4852-2352-45BF-AB69-94E5DB365D9B}" dt="2024-05-25T21:16:53.347" v="2353" actId="14100"/>
          <ac:spMkLst>
            <pc:docMk/>
            <pc:sldMk cId="0" sldId="339"/>
            <ac:spMk id="6" creationId="{582F38C0-EFFE-EC44-6405-001FB89BED3F}"/>
          </ac:spMkLst>
        </pc:spChg>
        <pc:spChg chg="mod">
          <ac:chgData name="Bjarne Stroustrup" userId="feda092f62fc381e" providerId="LiveId" clId="{318C4852-2352-45BF-AB69-94E5DB365D9B}" dt="2024-05-25T21:16:02.429" v="2314" actId="1076"/>
          <ac:spMkLst>
            <pc:docMk/>
            <pc:sldMk cId="0" sldId="339"/>
            <ac:spMk id="7" creationId="{F89953B1-8FE3-5F5B-DC31-2F49B5478130}"/>
          </ac:spMkLst>
        </pc:spChg>
        <pc:spChg chg="mod">
          <ac:chgData name="Bjarne Stroustrup" userId="feda092f62fc381e" providerId="LiveId" clId="{318C4852-2352-45BF-AB69-94E5DB365D9B}" dt="2024-05-25T21:56:39.315" v="2461" actId="1076"/>
          <ac:spMkLst>
            <pc:docMk/>
            <pc:sldMk cId="0" sldId="339"/>
            <ac:spMk id="8" creationId="{E4451728-A12C-D2E5-A43A-DF328FF9E098}"/>
          </ac:spMkLst>
        </pc:spChg>
        <pc:spChg chg="mod">
          <ac:chgData name="Bjarne Stroustrup" userId="feda092f62fc381e" providerId="LiveId" clId="{318C4852-2352-45BF-AB69-94E5DB365D9B}" dt="2024-05-25T21:16:02.429" v="2314" actId="1076"/>
          <ac:spMkLst>
            <pc:docMk/>
            <pc:sldMk cId="0" sldId="339"/>
            <ac:spMk id="9" creationId="{A069DE7B-AAFC-3B6A-076D-8EBF6A5262A1}"/>
          </ac:spMkLst>
        </pc:spChg>
        <pc:spChg chg="mod">
          <ac:chgData name="Bjarne Stroustrup" userId="feda092f62fc381e" providerId="LiveId" clId="{318C4852-2352-45BF-AB69-94E5DB365D9B}" dt="2024-05-25T21:56:39.315" v="2461" actId="1076"/>
          <ac:spMkLst>
            <pc:docMk/>
            <pc:sldMk cId="0" sldId="339"/>
            <ac:spMk id="10" creationId="{4098CD19-32D6-3278-2FE3-F47A898EAA9A}"/>
          </ac:spMkLst>
        </pc:spChg>
        <pc:spChg chg="mod">
          <ac:chgData name="Bjarne Stroustrup" userId="feda092f62fc381e" providerId="LiveId" clId="{318C4852-2352-45BF-AB69-94E5DB365D9B}" dt="2024-05-25T21:56:39.315" v="2461" actId="1076"/>
          <ac:spMkLst>
            <pc:docMk/>
            <pc:sldMk cId="0" sldId="339"/>
            <ac:spMk id="11" creationId="{CCA4B5A7-C583-9115-58E0-A153AC734A2F}"/>
          </ac:spMkLst>
        </pc:spChg>
        <pc:spChg chg="mod">
          <ac:chgData name="Bjarne Stroustrup" userId="feda092f62fc381e" providerId="LiveId" clId="{318C4852-2352-45BF-AB69-94E5DB365D9B}" dt="2024-05-25T21:16:02.429" v="2314" actId="1076"/>
          <ac:spMkLst>
            <pc:docMk/>
            <pc:sldMk cId="0" sldId="339"/>
            <ac:spMk id="31760" creationId="{945BF07E-53EC-8D45-4919-9B3DD6A3B6AA}"/>
          </ac:spMkLst>
        </pc:spChg>
        <pc:spChg chg="mod">
          <ac:chgData name="Bjarne Stroustrup" userId="feda092f62fc381e" providerId="LiveId" clId="{318C4852-2352-45BF-AB69-94E5DB365D9B}" dt="2024-05-25T21:16:02.429" v="2314" actId="1076"/>
          <ac:spMkLst>
            <pc:docMk/>
            <pc:sldMk cId="0" sldId="339"/>
            <ac:spMk id="31761" creationId="{4BBEA2A9-7CF5-09F3-C37A-D1E70AF0CBB6}"/>
          </ac:spMkLst>
        </pc:spChg>
        <pc:spChg chg="mod">
          <ac:chgData name="Bjarne Stroustrup" userId="feda092f62fc381e" providerId="LiveId" clId="{318C4852-2352-45BF-AB69-94E5DB365D9B}" dt="2024-05-25T21:56:39.315" v="2461" actId="1076"/>
          <ac:spMkLst>
            <pc:docMk/>
            <pc:sldMk cId="0" sldId="339"/>
            <ac:spMk id="31762" creationId="{A7F2DE1D-122C-390E-6631-4C5FACDC79F9}"/>
          </ac:spMkLst>
        </pc:spChg>
        <pc:spChg chg="mod">
          <ac:chgData name="Bjarne Stroustrup" userId="feda092f62fc381e" providerId="LiveId" clId="{318C4852-2352-45BF-AB69-94E5DB365D9B}" dt="2024-05-25T21:56:39.315" v="2461" actId="1076"/>
          <ac:spMkLst>
            <pc:docMk/>
            <pc:sldMk cId="0" sldId="339"/>
            <ac:spMk id="31763" creationId="{C59E5447-4F02-A3B9-E6E3-97F57B647A94}"/>
          </ac:spMkLst>
        </pc:spChg>
        <pc:cxnChg chg="mod">
          <ac:chgData name="Bjarne Stroustrup" userId="feda092f62fc381e" providerId="LiveId" clId="{318C4852-2352-45BF-AB69-94E5DB365D9B}" dt="2024-05-25T21:16:53.347" v="2353" actId="14100"/>
          <ac:cxnSpMkLst>
            <pc:docMk/>
            <pc:sldMk cId="0" sldId="339"/>
            <ac:cxnSpMk id="31756" creationId="{6D5CBA7B-5893-8D5F-595B-CBABFA6A0AB3}"/>
          </ac:cxnSpMkLst>
        </pc:cxnChg>
        <pc:cxnChg chg="mod">
          <ac:chgData name="Bjarne Stroustrup" userId="feda092f62fc381e" providerId="LiveId" clId="{318C4852-2352-45BF-AB69-94E5DB365D9B}" dt="2024-05-25T21:16:02.429" v="2314" actId="1076"/>
          <ac:cxnSpMkLst>
            <pc:docMk/>
            <pc:sldMk cId="0" sldId="339"/>
            <ac:cxnSpMk id="31757" creationId="{B8ACD77D-556F-B36B-3444-1349A7859242}"/>
          </ac:cxnSpMkLst>
        </pc:cxnChg>
        <pc:cxnChg chg="mod">
          <ac:chgData name="Bjarne Stroustrup" userId="feda092f62fc381e" providerId="LiveId" clId="{318C4852-2352-45BF-AB69-94E5DB365D9B}" dt="2024-05-25T21:56:39.315" v="2461" actId="1076"/>
          <ac:cxnSpMkLst>
            <pc:docMk/>
            <pc:sldMk cId="0" sldId="339"/>
            <ac:cxnSpMk id="31758" creationId="{41473CD6-3D62-7D98-E929-D8B7EEE62C26}"/>
          </ac:cxnSpMkLst>
        </pc:cxnChg>
        <pc:cxnChg chg="mod">
          <ac:chgData name="Bjarne Stroustrup" userId="feda092f62fc381e" providerId="LiveId" clId="{318C4852-2352-45BF-AB69-94E5DB365D9B}" dt="2024-05-25T21:56:39.315" v="2461" actId="1076"/>
          <ac:cxnSpMkLst>
            <pc:docMk/>
            <pc:sldMk cId="0" sldId="339"/>
            <ac:cxnSpMk id="31759" creationId="{5BEBC931-AE0C-24CD-B91A-727B9A72C060}"/>
          </ac:cxnSpMkLst>
        </pc:cxnChg>
      </pc:sldChg>
      <pc:sldChg chg="addSp delSp modSp add mod">
        <pc:chgData name="Bjarne Stroustrup" userId="feda092f62fc381e" providerId="LiveId" clId="{318C4852-2352-45BF-AB69-94E5DB365D9B}" dt="2024-05-26T13:43:51.486" v="3134" actId="20577"/>
        <pc:sldMkLst>
          <pc:docMk/>
          <pc:sldMk cId="465213353" sldId="340"/>
        </pc:sldMkLst>
        <pc:spChg chg="mod">
          <ac:chgData name="Bjarne Stroustrup" userId="feda092f62fc381e" providerId="LiveId" clId="{318C4852-2352-45BF-AB69-94E5DB365D9B}" dt="2024-05-26T13:43:51.486" v="3134" actId="20577"/>
          <ac:spMkLst>
            <pc:docMk/>
            <pc:sldMk cId="465213353" sldId="340"/>
            <ac:spMk id="103432" creationId="{2F412BC5-C4A8-E531-A95C-556EA54A477F}"/>
          </ac:spMkLst>
        </pc:spChg>
        <pc:picChg chg="add mod">
          <ac:chgData name="Bjarne Stroustrup" userId="feda092f62fc381e" providerId="LiveId" clId="{318C4852-2352-45BF-AB69-94E5DB365D9B}" dt="2024-05-25T18:59:22.483" v="156" actId="962"/>
          <ac:picMkLst>
            <pc:docMk/>
            <pc:sldMk cId="465213353" sldId="340"/>
            <ac:picMk id="3" creationId="{586AE40E-4FD2-6DAA-92D0-F8715F593B61}"/>
          </ac:picMkLst>
        </pc:picChg>
        <pc:picChg chg="del">
          <ac:chgData name="Bjarne Stroustrup" userId="feda092f62fc381e" providerId="LiveId" clId="{318C4852-2352-45BF-AB69-94E5DB365D9B}" dt="2024-05-25T18:59:18.833" v="153" actId="21"/>
          <ac:picMkLst>
            <pc:docMk/>
            <pc:sldMk cId="465213353" sldId="340"/>
            <ac:picMk id="10245" creationId="{1F9397F2-7077-B8D1-1A33-8FFC2368ABD6}"/>
          </ac:picMkLst>
        </pc:picChg>
      </pc:sldChg>
      <pc:sldChg chg="addSp delSp modSp add mod">
        <pc:chgData name="Bjarne Stroustrup" userId="feda092f62fc381e" providerId="LiveId" clId="{318C4852-2352-45BF-AB69-94E5DB365D9B}" dt="2024-05-25T19:05:23.859" v="285" actId="113"/>
        <pc:sldMkLst>
          <pc:docMk/>
          <pc:sldMk cId="3742759521" sldId="341"/>
        </pc:sldMkLst>
        <pc:spChg chg="mod">
          <ac:chgData name="Bjarne Stroustrup" userId="feda092f62fc381e" providerId="LiveId" clId="{318C4852-2352-45BF-AB69-94E5DB365D9B}" dt="2024-05-25T19:05:23.859" v="285" actId="113"/>
          <ac:spMkLst>
            <pc:docMk/>
            <pc:sldMk cId="3742759521" sldId="341"/>
            <ac:spMk id="103432" creationId="{2F412BC5-C4A8-E531-A95C-556EA54A477F}"/>
          </ac:spMkLst>
        </pc:spChg>
        <pc:picChg chg="del">
          <ac:chgData name="Bjarne Stroustrup" userId="feda092f62fc381e" providerId="LiveId" clId="{318C4852-2352-45BF-AB69-94E5DB365D9B}" dt="2024-05-25T19:03:49.592" v="188" actId="21"/>
          <ac:picMkLst>
            <pc:docMk/>
            <pc:sldMk cId="3742759521" sldId="341"/>
            <ac:picMk id="3" creationId="{586AE40E-4FD2-6DAA-92D0-F8715F593B61}"/>
          </ac:picMkLst>
        </pc:picChg>
        <pc:picChg chg="add mod">
          <ac:chgData name="Bjarne Stroustrup" userId="feda092f62fc381e" providerId="LiveId" clId="{318C4852-2352-45BF-AB69-94E5DB365D9B}" dt="2024-05-25T19:03:54.261" v="191" actId="962"/>
          <ac:picMkLst>
            <pc:docMk/>
            <pc:sldMk cId="3742759521" sldId="341"/>
            <ac:picMk id="4" creationId="{C2D7FF5D-AEFA-6BDB-CC46-1DEF0EB9EADF}"/>
          </ac:picMkLst>
        </pc:picChg>
      </pc:sldChg>
      <pc:sldChg chg="modSp add mod ord">
        <pc:chgData name="Bjarne Stroustrup" userId="feda092f62fc381e" providerId="LiveId" clId="{318C4852-2352-45BF-AB69-94E5DB365D9B}" dt="2024-05-26T13:48:26.457" v="3239" actId="20577"/>
        <pc:sldMkLst>
          <pc:docMk/>
          <pc:sldMk cId="2605838303" sldId="343"/>
        </pc:sldMkLst>
        <pc:spChg chg="mod">
          <ac:chgData name="Bjarne Stroustrup" userId="feda092f62fc381e" providerId="LiveId" clId="{318C4852-2352-45BF-AB69-94E5DB365D9B}" dt="2024-05-26T13:48:26.457" v="3239" actId="20577"/>
          <ac:spMkLst>
            <pc:docMk/>
            <pc:sldMk cId="2605838303" sldId="343"/>
            <ac:spMk id="119811" creationId="{99139302-8FDB-D68D-88DB-D8EC39BDFC20}"/>
          </ac:spMkLst>
        </pc:spChg>
      </pc:sldChg>
      <pc:sldChg chg="new del">
        <pc:chgData name="Bjarne Stroustrup" userId="feda092f62fc381e" providerId="LiveId" clId="{318C4852-2352-45BF-AB69-94E5DB365D9B}" dt="2024-05-25T19:31:55.990" v="760" actId="2696"/>
        <pc:sldMkLst>
          <pc:docMk/>
          <pc:sldMk cId="3215319973" sldId="344"/>
        </pc:sldMkLst>
      </pc:sldChg>
      <pc:sldChg chg="addSp delSp modSp mod ord">
        <pc:chgData name="Bjarne Stroustrup" userId="feda092f62fc381e" providerId="LiveId" clId="{318C4852-2352-45BF-AB69-94E5DB365D9B}" dt="2024-05-25T19:46:16.864" v="1429"/>
        <pc:sldMkLst>
          <pc:docMk/>
          <pc:sldMk cId="228546520" sldId="345"/>
        </pc:sldMkLst>
        <pc:spChg chg="add mod">
          <ac:chgData name="Bjarne Stroustrup" userId="feda092f62fc381e" providerId="LiveId" clId="{318C4852-2352-45BF-AB69-94E5DB365D9B}" dt="2024-05-25T19:38:31.108" v="1033" actId="1076"/>
          <ac:spMkLst>
            <pc:docMk/>
            <pc:sldMk cId="228546520" sldId="345"/>
            <ac:spMk id="2" creationId="{13864613-77C0-28E6-1F02-B2B1C835B5A1}"/>
          </ac:spMkLst>
        </pc:spChg>
        <pc:spChg chg="add mod">
          <ac:chgData name="Bjarne Stroustrup" userId="feda092f62fc381e" providerId="LiveId" clId="{318C4852-2352-45BF-AB69-94E5DB365D9B}" dt="2024-05-25T19:38:31.108" v="1033" actId="1076"/>
          <ac:spMkLst>
            <pc:docMk/>
            <pc:sldMk cId="228546520" sldId="345"/>
            <ac:spMk id="3" creationId="{A42AC5E9-DCCE-036E-46EB-604B444F10D3}"/>
          </ac:spMkLst>
        </pc:spChg>
        <pc:spChg chg="add mod">
          <ac:chgData name="Bjarne Stroustrup" userId="feda092f62fc381e" providerId="LiveId" clId="{318C4852-2352-45BF-AB69-94E5DB365D9B}" dt="2024-05-25T19:38:31.108" v="1033" actId="1076"/>
          <ac:spMkLst>
            <pc:docMk/>
            <pc:sldMk cId="228546520" sldId="345"/>
            <ac:spMk id="6" creationId="{91920B42-142D-2143-97BB-99175BD7B976}"/>
          </ac:spMkLst>
        </pc:spChg>
        <pc:spChg chg="add mod">
          <ac:chgData name="Bjarne Stroustrup" userId="feda092f62fc381e" providerId="LiveId" clId="{318C4852-2352-45BF-AB69-94E5DB365D9B}" dt="2024-05-25T19:38:31.108" v="1033" actId="1076"/>
          <ac:spMkLst>
            <pc:docMk/>
            <pc:sldMk cId="228546520" sldId="345"/>
            <ac:spMk id="11" creationId="{F03AC097-82F9-E2B6-E4FA-642C64AC7FBE}"/>
          </ac:spMkLst>
        </pc:spChg>
        <pc:spChg chg="add mod">
          <ac:chgData name="Bjarne Stroustrup" userId="feda092f62fc381e" providerId="LiveId" clId="{318C4852-2352-45BF-AB69-94E5DB365D9B}" dt="2024-05-25T19:38:31.108" v="1033" actId="1076"/>
          <ac:spMkLst>
            <pc:docMk/>
            <pc:sldMk cId="228546520" sldId="345"/>
            <ac:spMk id="12" creationId="{6A977EEE-876B-7E49-0632-006CC6779E2C}"/>
          </ac:spMkLst>
        </pc:spChg>
        <pc:spChg chg="add del mod">
          <ac:chgData name="Bjarne Stroustrup" userId="feda092f62fc381e" providerId="LiveId" clId="{318C4852-2352-45BF-AB69-94E5DB365D9B}" dt="2024-05-25T19:35:43.138" v="839" actId="21"/>
          <ac:spMkLst>
            <pc:docMk/>
            <pc:sldMk cId="228546520" sldId="345"/>
            <ac:spMk id="13" creationId="{75F8CE5F-E5B8-5B5E-2DD0-B1E0E7D15EA8}"/>
          </ac:spMkLst>
        </pc:spChg>
        <pc:spChg chg="add del">
          <ac:chgData name="Bjarne Stroustrup" userId="feda092f62fc381e" providerId="LiveId" clId="{318C4852-2352-45BF-AB69-94E5DB365D9B}" dt="2024-05-25T19:36:07.468" v="841" actId="21"/>
          <ac:spMkLst>
            <pc:docMk/>
            <pc:sldMk cId="228546520" sldId="345"/>
            <ac:spMk id="14" creationId="{6F4E6F99-95D4-9A31-739E-75ABD75E515A}"/>
          </ac:spMkLst>
        </pc:spChg>
        <pc:spChg chg="add mod">
          <ac:chgData name="Bjarne Stroustrup" userId="feda092f62fc381e" providerId="LiveId" clId="{318C4852-2352-45BF-AB69-94E5DB365D9B}" dt="2024-05-25T19:38:31.108" v="1033" actId="1076"/>
          <ac:spMkLst>
            <pc:docMk/>
            <pc:sldMk cId="228546520" sldId="345"/>
            <ac:spMk id="15" creationId="{3FE24D05-BD8F-7532-17D3-13367E353749}"/>
          </ac:spMkLst>
        </pc:spChg>
        <pc:spChg chg="add mod">
          <ac:chgData name="Bjarne Stroustrup" userId="feda092f62fc381e" providerId="LiveId" clId="{318C4852-2352-45BF-AB69-94E5DB365D9B}" dt="2024-05-25T19:38:31.108" v="1033" actId="1076"/>
          <ac:spMkLst>
            <pc:docMk/>
            <pc:sldMk cId="228546520" sldId="345"/>
            <ac:spMk id="16" creationId="{FD24E274-882C-39DD-8072-576657190A89}"/>
          </ac:spMkLst>
        </pc:spChg>
        <pc:spChg chg="mod">
          <ac:chgData name="Bjarne Stroustrup" userId="feda092f62fc381e" providerId="LiveId" clId="{318C4852-2352-45BF-AB69-94E5DB365D9B}" dt="2024-05-25T19:38:24.162" v="1032" actId="14100"/>
          <ac:spMkLst>
            <pc:docMk/>
            <pc:sldMk cId="228546520" sldId="345"/>
            <ac:spMk id="119811" creationId="{99139302-8FDB-D68D-88DB-D8EC39BDFC20}"/>
          </ac:spMkLst>
        </pc:spChg>
        <pc:cxnChg chg="add mod">
          <ac:chgData name="Bjarne Stroustrup" userId="feda092f62fc381e" providerId="LiveId" clId="{318C4852-2352-45BF-AB69-94E5DB365D9B}" dt="2024-05-25T19:38:31.108" v="1033" actId="1076"/>
          <ac:cxnSpMkLst>
            <pc:docMk/>
            <pc:sldMk cId="228546520" sldId="345"/>
            <ac:cxnSpMk id="8" creationId="{D2BC49C7-6849-999B-4296-F5D374C48E07}"/>
          </ac:cxnSpMkLst>
        </pc:cxnChg>
        <pc:cxnChg chg="add mod">
          <ac:chgData name="Bjarne Stroustrup" userId="feda092f62fc381e" providerId="LiveId" clId="{318C4852-2352-45BF-AB69-94E5DB365D9B}" dt="2024-05-25T19:38:31.108" v="1033" actId="1076"/>
          <ac:cxnSpMkLst>
            <pc:docMk/>
            <pc:sldMk cId="228546520" sldId="345"/>
            <ac:cxnSpMk id="10" creationId="{37C11A3F-62EB-B5C2-C009-710782F983A2}"/>
          </ac:cxnSpMkLst>
        </pc:cxnChg>
      </pc:sldChg>
      <pc:sldChg chg="modSp add mod">
        <pc:chgData name="Bjarne Stroustrup" userId="feda092f62fc381e" providerId="LiveId" clId="{318C4852-2352-45BF-AB69-94E5DB365D9B}" dt="2024-05-26T13:50:22.094" v="3310" actId="20577"/>
        <pc:sldMkLst>
          <pc:docMk/>
          <pc:sldMk cId="3614496051" sldId="346"/>
        </pc:sldMkLst>
        <pc:spChg chg="mod">
          <ac:chgData name="Bjarne Stroustrup" userId="feda092f62fc381e" providerId="LiveId" clId="{318C4852-2352-45BF-AB69-94E5DB365D9B}" dt="2024-05-25T20:51:01.160" v="1930" actId="14100"/>
          <ac:spMkLst>
            <pc:docMk/>
            <pc:sldMk cId="3614496051" sldId="346"/>
            <ac:spMk id="123906" creationId="{EA1E6C4C-F243-FEFF-EA5C-F4C8300FB4F1}"/>
          </ac:spMkLst>
        </pc:spChg>
        <pc:spChg chg="mod">
          <ac:chgData name="Bjarne Stroustrup" userId="feda092f62fc381e" providerId="LiveId" clId="{318C4852-2352-45BF-AB69-94E5DB365D9B}" dt="2024-05-26T13:50:22.094" v="3310" actId="20577"/>
          <ac:spMkLst>
            <pc:docMk/>
            <pc:sldMk cId="3614496051" sldId="346"/>
            <ac:spMk id="123907" creationId="{6A916C0B-1776-E1B2-1ACB-F380D6C46907}"/>
          </ac:spMkLst>
        </pc:spChg>
      </pc:sldChg>
      <pc:sldChg chg="modSp new mod">
        <pc:chgData name="Bjarne Stroustrup" userId="feda092f62fc381e" providerId="LiveId" clId="{318C4852-2352-45BF-AB69-94E5DB365D9B}" dt="2024-05-26T13:40:50.495" v="2976" actId="313"/>
        <pc:sldMkLst>
          <pc:docMk/>
          <pc:sldMk cId="1973100935" sldId="347"/>
        </pc:sldMkLst>
        <pc:spChg chg="mod">
          <ac:chgData name="Bjarne Stroustrup" userId="feda092f62fc381e" providerId="LiveId" clId="{318C4852-2352-45BF-AB69-94E5DB365D9B}" dt="2024-05-26T01:39:13.371" v="2493" actId="20577"/>
          <ac:spMkLst>
            <pc:docMk/>
            <pc:sldMk cId="1973100935" sldId="347"/>
            <ac:spMk id="2" creationId="{198C028B-7679-9884-AADC-787191B36C25}"/>
          </ac:spMkLst>
        </pc:spChg>
        <pc:spChg chg="mod">
          <ac:chgData name="Bjarne Stroustrup" userId="feda092f62fc381e" providerId="LiveId" clId="{318C4852-2352-45BF-AB69-94E5DB365D9B}" dt="2024-05-26T13:40:50.495" v="2976" actId="313"/>
          <ac:spMkLst>
            <pc:docMk/>
            <pc:sldMk cId="1973100935" sldId="347"/>
            <ac:spMk id="3" creationId="{FA394EF1-B087-D74C-806F-77C2B99EB31C}"/>
          </ac:spMkLst>
        </pc:spChg>
      </pc:sldChg>
      <pc:sldChg chg="addSp modSp new mod">
        <pc:chgData name="Bjarne Stroustrup" userId="feda092f62fc381e" providerId="LiveId" clId="{318C4852-2352-45BF-AB69-94E5DB365D9B}" dt="2024-05-26T14:44:17.037" v="3911" actId="11529"/>
        <pc:sldMkLst>
          <pc:docMk/>
          <pc:sldMk cId="3502465177" sldId="348"/>
        </pc:sldMkLst>
        <pc:spChg chg="mod">
          <ac:chgData name="Bjarne Stroustrup" userId="feda092f62fc381e" providerId="LiveId" clId="{318C4852-2352-45BF-AB69-94E5DB365D9B}" dt="2024-05-26T13:52:16.312" v="3349" actId="20577"/>
          <ac:spMkLst>
            <pc:docMk/>
            <pc:sldMk cId="3502465177" sldId="348"/>
            <ac:spMk id="2" creationId="{51CBAE64-BCB7-A3AA-AF22-40985036FCD3}"/>
          </ac:spMkLst>
        </pc:spChg>
        <pc:spChg chg="mod">
          <ac:chgData name="Bjarne Stroustrup" userId="feda092f62fc381e" providerId="LiveId" clId="{318C4852-2352-45BF-AB69-94E5DB365D9B}" dt="2024-05-26T14:43:07.646" v="3874" actId="20577"/>
          <ac:spMkLst>
            <pc:docMk/>
            <pc:sldMk cId="3502465177" sldId="348"/>
            <ac:spMk id="3" creationId="{2C84D7E5-B098-277C-8B06-C2111F9D7DCC}"/>
          </ac:spMkLst>
        </pc:spChg>
        <pc:spChg chg="add mod">
          <ac:chgData name="Bjarne Stroustrup" userId="feda092f62fc381e" providerId="LiveId" clId="{318C4852-2352-45BF-AB69-94E5DB365D9B}" dt="2024-05-26T14:43:50.186" v="3907" actId="207"/>
          <ac:spMkLst>
            <pc:docMk/>
            <pc:sldMk cId="3502465177" sldId="348"/>
            <ac:spMk id="8" creationId="{053FB630-CFC0-24D0-02BE-E2D57D6481AC}"/>
          </ac:spMkLst>
        </pc:spChg>
        <pc:picChg chg="add mod modCrop">
          <ac:chgData name="Bjarne Stroustrup" userId="feda092f62fc381e" providerId="LiveId" clId="{318C4852-2352-45BF-AB69-94E5DB365D9B}" dt="2024-05-26T14:42:44.871" v="3870" actId="732"/>
          <ac:picMkLst>
            <pc:docMk/>
            <pc:sldMk cId="3502465177" sldId="348"/>
            <ac:picMk id="7" creationId="{C3C1765A-48F8-F181-5A6B-085BE33535BF}"/>
          </ac:picMkLst>
        </pc:picChg>
        <pc:cxnChg chg="add mod">
          <ac:chgData name="Bjarne Stroustrup" userId="feda092f62fc381e" providerId="LiveId" clId="{318C4852-2352-45BF-AB69-94E5DB365D9B}" dt="2024-05-26T14:43:57.062" v="3908" actId="11529"/>
          <ac:cxnSpMkLst>
            <pc:docMk/>
            <pc:sldMk cId="3502465177" sldId="348"/>
            <ac:cxnSpMk id="10" creationId="{C5F1A3B9-3A88-BF4E-BEAA-A460612EFB5B}"/>
          </ac:cxnSpMkLst>
        </pc:cxnChg>
        <pc:cxnChg chg="add">
          <ac:chgData name="Bjarne Stroustrup" userId="feda092f62fc381e" providerId="LiveId" clId="{318C4852-2352-45BF-AB69-94E5DB365D9B}" dt="2024-05-26T14:44:01.780" v="3909" actId="11529"/>
          <ac:cxnSpMkLst>
            <pc:docMk/>
            <pc:sldMk cId="3502465177" sldId="348"/>
            <ac:cxnSpMk id="12" creationId="{1F47D6B6-EC9A-DA0C-A650-87DB51EB6A41}"/>
          </ac:cxnSpMkLst>
        </pc:cxnChg>
        <pc:cxnChg chg="add">
          <ac:chgData name="Bjarne Stroustrup" userId="feda092f62fc381e" providerId="LiveId" clId="{318C4852-2352-45BF-AB69-94E5DB365D9B}" dt="2024-05-26T14:44:08.743" v="3910" actId="11529"/>
          <ac:cxnSpMkLst>
            <pc:docMk/>
            <pc:sldMk cId="3502465177" sldId="348"/>
            <ac:cxnSpMk id="14" creationId="{04BB7E1E-F0FA-F807-A74C-FD61C6EC92E8}"/>
          </ac:cxnSpMkLst>
        </pc:cxnChg>
        <pc:cxnChg chg="add">
          <ac:chgData name="Bjarne Stroustrup" userId="feda092f62fc381e" providerId="LiveId" clId="{318C4852-2352-45BF-AB69-94E5DB365D9B}" dt="2024-05-26T14:44:17.037" v="3911" actId="11529"/>
          <ac:cxnSpMkLst>
            <pc:docMk/>
            <pc:sldMk cId="3502465177" sldId="348"/>
            <ac:cxnSpMk id="16" creationId="{B7E370A7-3D5E-5532-B2AB-D638D2408858}"/>
          </ac:cxnSpMkLst>
        </pc:cxnChg>
      </pc:sldChg>
      <pc:sldChg chg="addSp modSp new mod">
        <pc:chgData name="Bjarne Stroustrup" userId="feda092f62fc381e" providerId="LiveId" clId="{318C4852-2352-45BF-AB69-94E5DB365D9B}" dt="2024-05-26T14:45:07.435" v="3919" actId="20577"/>
        <pc:sldMkLst>
          <pc:docMk/>
          <pc:sldMk cId="3065145630" sldId="349"/>
        </pc:sldMkLst>
        <pc:spChg chg="mod">
          <ac:chgData name="Bjarne Stroustrup" userId="feda092f62fc381e" providerId="LiveId" clId="{318C4852-2352-45BF-AB69-94E5DB365D9B}" dt="2024-05-26T14:30:42.521" v="3583" actId="14100"/>
          <ac:spMkLst>
            <pc:docMk/>
            <pc:sldMk cId="3065145630" sldId="349"/>
            <ac:spMk id="2" creationId="{9F0A9440-2A8D-199E-2261-A0B467833A60}"/>
          </ac:spMkLst>
        </pc:spChg>
        <pc:spChg chg="mod">
          <ac:chgData name="Bjarne Stroustrup" userId="feda092f62fc381e" providerId="LiveId" clId="{318C4852-2352-45BF-AB69-94E5DB365D9B}" dt="2024-05-26T14:45:07.435" v="3919" actId="20577"/>
          <ac:spMkLst>
            <pc:docMk/>
            <pc:sldMk cId="3065145630" sldId="349"/>
            <ac:spMk id="3" creationId="{2D545474-D9D4-CAE9-7708-28D5A2A88658}"/>
          </ac:spMkLst>
        </pc:spChg>
        <pc:picChg chg="add mod">
          <ac:chgData name="Bjarne Stroustrup" userId="feda092f62fc381e" providerId="LiveId" clId="{318C4852-2352-45BF-AB69-94E5DB365D9B}" dt="2024-05-26T14:33:02.423" v="3590" actId="1076"/>
          <ac:picMkLst>
            <pc:docMk/>
            <pc:sldMk cId="3065145630" sldId="349"/>
            <ac:picMk id="7" creationId="{768526F2-21F1-FA8A-C6C9-0548F3AAABC0}"/>
          </ac:picMkLst>
        </pc:picChg>
      </pc:sldChg>
    </pc:docChg>
  </pc:docChgLst>
  <pc:docChgLst>
    <pc:chgData name="Bjarne Stroustrup" userId="feda092f62fc381e" providerId="LiveId" clId="{F8E265F4-AC4C-4699-82FC-68B6CA1FC31E}"/>
    <pc:docChg chg="undo custSel addSld modSld">
      <pc:chgData name="Bjarne Stroustrup" userId="feda092f62fc381e" providerId="LiveId" clId="{F8E265F4-AC4C-4699-82FC-68B6CA1FC31E}" dt="2024-05-01T14:24:37.013" v="126" actId="1076"/>
      <pc:docMkLst>
        <pc:docMk/>
      </pc:docMkLst>
      <pc:sldChg chg="addSp delSp modSp new mod">
        <pc:chgData name="Bjarne Stroustrup" userId="feda092f62fc381e" providerId="LiveId" clId="{F8E265F4-AC4C-4699-82FC-68B6CA1FC31E}" dt="2024-05-01T14:24:37.013" v="126" actId="1076"/>
        <pc:sldMkLst>
          <pc:docMk/>
          <pc:sldMk cId="429092074" sldId="256"/>
        </pc:sldMkLst>
        <pc:spChg chg="mod">
          <ac:chgData name="Bjarne Stroustrup" userId="feda092f62fc381e" providerId="LiveId" clId="{F8E265F4-AC4C-4699-82FC-68B6CA1FC31E}" dt="2024-05-01T14:24:13.822" v="122" actId="20577"/>
          <ac:spMkLst>
            <pc:docMk/>
            <pc:sldMk cId="429092074" sldId="256"/>
            <ac:spMk id="2" creationId="{CC361DCC-5B73-AAFA-F5F0-ACE5E1055A5D}"/>
          </ac:spMkLst>
        </pc:spChg>
        <pc:spChg chg="del mod">
          <ac:chgData name="Bjarne Stroustrup" userId="feda092f62fc381e" providerId="LiveId" clId="{F8E265F4-AC4C-4699-82FC-68B6CA1FC31E}" dt="2024-05-01T14:17:15.452" v="28" actId="21"/>
          <ac:spMkLst>
            <pc:docMk/>
            <pc:sldMk cId="429092074" sldId="256"/>
            <ac:spMk id="3" creationId="{35AE2866-9885-0E75-9E3D-3740DFBFFD1B}"/>
          </ac:spMkLst>
        </pc:spChg>
        <pc:spChg chg="add mod">
          <ac:chgData name="Bjarne Stroustrup" userId="feda092f62fc381e" providerId="LiveId" clId="{F8E265F4-AC4C-4699-82FC-68B6CA1FC31E}" dt="2024-05-01T14:24:37.013" v="126" actId="1076"/>
          <ac:spMkLst>
            <pc:docMk/>
            <pc:sldMk cId="429092074" sldId="256"/>
            <ac:spMk id="5" creationId="{68A2753E-28D8-85CA-CA7E-9A4280F88E08}"/>
          </ac:spMkLst>
        </pc:spChg>
        <pc:spChg chg="add del mod">
          <ac:chgData name="Bjarne Stroustrup" userId="feda092f62fc381e" providerId="LiveId" clId="{F8E265F4-AC4C-4699-82FC-68B6CA1FC31E}" dt="2024-05-01T14:24:30.609" v="125" actId="21"/>
          <ac:spMkLst>
            <pc:docMk/>
            <pc:sldMk cId="429092074" sldId="256"/>
            <ac:spMk id="6" creationId="{CF071EEC-8015-0C1A-0C96-24855E0468E9}"/>
          </ac:spMkLst>
        </pc:spChg>
        <pc:picChg chg="add mod">
          <ac:chgData name="Bjarne Stroustrup" userId="feda092f62fc381e" providerId="LiveId" clId="{F8E265F4-AC4C-4699-82FC-68B6CA1FC31E}" dt="2024-05-01T14:17:32.864" v="31"/>
          <ac:picMkLst>
            <pc:docMk/>
            <pc:sldMk cId="429092074" sldId="256"/>
            <ac:picMk id="4" creationId="{59EAE2E5-B91F-D547-D4A1-4EC94615DED1}"/>
          </ac:picMkLst>
        </pc:picChg>
      </pc:sldChg>
      <pc:sldChg chg="modSp new mod">
        <pc:chgData name="Bjarne Stroustrup" userId="feda092f62fc381e" providerId="LiveId" clId="{F8E265F4-AC4C-4699-82FC-68B6CA1FC31E}" dt="2024-05-01T14:17:42.148" v="37" actId="20577"/>
        <pc:sldMkLst>
          <pc:docMk/>
          <pc:sldMk cId="353515574" sldId="257"/>
        </pc:sldMkLst>
        <pc:spChg chg="mod">
          <ac:chgData name="Bjarne Stroustrup" userId="feda092f62fc381e" providerId="LiveId" clId="{F8E265F4-AC4C-4699-82FC-68B6CA1FC31E}" dt="2024-05-01T14:17:42.148" v="37" actId="20577"/>
          <ac:spMkLst>
            <pc:docMk/>
            <pc:sldMk cId="353515574" sldId="257"/>
            <ac:spMk id="2" creationId="{800CB0A6-D824-E1D8-D348-7AC14484FC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569EC-FBB5-4DFE-8BED-08568715BCAC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08C27-B3E7-4A4B-B629-3374F03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3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CE4A9B-AC67-4FE4-9006-04447EFBC3DE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41FE45-BA5D-4C3E-9345-6D0B1DC0AC2F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1E2C9C-0F11-4020-B316-190C34F70904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6B26BC-AD19-4A97-9D77-EC7E3EAED1EE}" type="datetime1">
              <a:rPr lang="en-US" smtClean="0"/>
              <a:t>5/25/2024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4AAB69-2C92-49A1-A2A7-25ECF93A1062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3F322-C481-4B05-B7DA-E3177D5E8BA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6F67A5-BE71-486A-9FB8-120D47B397D5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8D2FF3-FF94-45FF-88CD-1AD8CADC960D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83210C-617C-42A8-ADEF-712D18413205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8AE3C9-2742-4569-8067-5FF173D0D666}" type="datetime1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C7C165-4FCF-4326-B5DF-371BBBB046DC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F7C2EE-085F-4461-8103-F141F54B2036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475BCDAE-1609-4D2C-A533-F0696E4B2432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Stroustrup/Programming/2024/Chapter14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1DCC-5B73-AAFA-F5F0-ACE5E105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10833"/>
            <a:ext cx="11841480" cy="1095057"/>
          </a:xfrm>
        </p:spPr>
        <p:txBody>
          <a:bodyPr/>
          <a:lstStyle/>
          <a:p>
            <a:r>
              <a:rPr lang="en-US" sz="4800" dirty="0"/>
              <a:t>Chapter 14 – Graphical User Interfaces</a:t>
            </a:r>
          </a:p>
        </p:txBody>
      </p:sp>
      <p:pic>
        <p:nvPicPr>
          <p:cNvPr id="4" name="Picture 3" descr="A book cover of a book&#10;&#10;Description automatically generated">
            <a:extLst>
              <a:ext uri="{FF2B5EF4-FFF2-40B4-BE49-F238E27FC236}">
                <a16:creationId xmlns:a16="http://schemas.microsoft.com/office/drawing/2014/main" id="{59EAE2E5-B91F-D547-D4A1-4EC94615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93" y="1676400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2753E-28D8-85CA-CA7E-9A4280F88E08}"/>
              </a:ext>
            </a:extLst>
          </p:cNvPr>
          <p:cNvSpPr txBox="1"/>
          <p:nvPr/>
        </p:nvSpPr>
        <p:spPr>
          <a:xfrm>
            <a:off x="9023033" y="2844621"/>
            <a:ext cx="3047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Computing is not about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computers anymore.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It is about living.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Nicholas Negroponte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>
            <a:extLst>
              <a:ext uri="{FF2B5EF4-FFF2-40B4-BE49-F238E27FC236}">
                <a16:creationId xmlns:a16="http://schemas.microsoft.com/office/drawing/2014/main" id="{CBDB43A9-3805-91A8-F7EB-A35E4705A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2F412BC5-C4A8-E531-A95C-556EA54A4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8691" y="5616718"/>
            <a:ext cx="9603509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Initial window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3F875B-7419-504D-3191-D4688E40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428BF0-919A-42ED-91DE-62DAAE4258E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79370-9E2C-96A8-50C6-CE420E45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3BEDEE-4B62-5041-4167-AFE6D4D3A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>
            <a:extLst>
              <a:ext uri="{FF2B5EF4-FFF2-40B4-BE49-F238E27FC236}">
                <a16:creationId xmlns:a16="http://schemas.microsoft.com/office/drawing/2014/main" id="{CBDB43A9-3805-91A8-F7EB-A35E4705A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2F412BC5-C4A8-E531-A95C-556EA54A4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5616718"/>
            <a:ext cx="9603509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Enter a point in the </a:t>
            </a:r>
            <a:r>
              <a:rPr lang="en-US" altLang="en-US" sz="2400" b="1" dirty="0" err="1">
                <a:ea typeface="ＭＳ Ｐゴシック" pitchFamily="34" charset="-128"/>
              </a:rPr>
              <a:t>In_box</a:t>
            </a:r>
            <a:r>
              <a:rPr lang="en-US" altLang="en-US" sz="2400" b="1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labelled “next </a:t>
            </a:r>
            <a:r>
              <a:rPr lang="en-US" altLang="en-US" sz="2400" dirty="0" err="1">
                <a:ea typeface="ＭＳ Ｐゴシック" pitchFamily="34" charset="-128"/>
              </a:rPr>
              <a:t>xy</a:t>
            </a:r>
            <a:r>
              <a:rPr lang="en-US" altLang="en-US" sz="2400" dirty="0">
                <a:ea typeface="ＭＳ Ｐゴシック" pitchFamily="34" charset="-128"/>
              </a:rPr>
              <a:t>:”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3F875B-7419-504D-3191-D4688E40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428BF0-919A-42ED-91DE-62DAAE4258E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79370-9E2C-96A8-50C6-CE420E45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86AE40E-4FD2-6DAA-92D0-F8715F593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>
            <a:extLst>
              <a:ext uri="{FF2B5EF4-FFF2-40B4-BE49-F238E27FC236}">
                <a16:creationId xmlns:a16="http://schemas.microsoft.com/office/drawing/2014/main" id="{CBDB43A9-3805-91A8-F7EB-A35E4705A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2F412BC5-C4A8-E531-A95C-556EA54A4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5616718"/>
            <a:ext cx="1143461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Hit “enter” and the point entered appear in the </a:t>
            </a:r>
            <a:r>
              <a:rPr lang="en-US" altLang="en-US" sz="2400" b="1" dirty="0" err="1">
                <a:ea typeface="ＭＳ Ｐゴシック" pitchFamily="34" charset="-128"/>
              </a:rPr>
              <a:t>Out_box</a:t>
            </a:r>
            <a:r>
              <a:rPr lang="en-US" altLang="en-US" sz="2400" b="1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labelled “current (</a:t>
            </a:r>
            <a:r>
              <a:rPr lang="en-US" altLang="en-US" sz="2400" dirty="0" err="1">
                <a:ea typeface="ＭＳ Ｐゴシック" pitchFamily="34" charset="-128"/>
              </a:rPr>
              <a:t>x,y</a:t>
            </a:r>
            <a:r>
              <a:rPr lang="en-US" altLang="en-US" sz="2400" dirty="0">
                <a:ea typeface="ＭＳ Ｐゴシック" pitchFamily="34" charset="-128"/>
              </a:rPr>
              <a:t>):”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3F875B-7419-504D-3191-D4688E40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428BF0-919A-42ED-91DE-62DAAE4258E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79370-9E2C-96A8-50C6-CE420E45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2D7FF5D-AEFA-6BDB-CC46-1DEF0EB9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5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4FAA437-B3C4-6814-40EE-2220E5570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906EAF1-195C-F00D-D7DB-771513E3A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7928" y="5776912"/>
            <a:ext cx="968663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Add another point and you have a 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DC3AC6-DCEA-4DB7-4E6F-6B165132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04BEC0-8938-483E-8189-B1312168573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1A0B6-5E52-98B0-D627-F56186DC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4141110-5142-3FB1-E7A4-8A5F29E69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CB30DE0-0813-8C21-3BF0-ABA002DCC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0704DE8-576C-8BBF-C1BA-2B091E1A6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56769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Three points give two lines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Obviously, we are building a polyline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608E718-1BEA-795B-9C76-7697E9A3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EF1B64-C5AC-48C7-BAFA-F005C233664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A156E-907A-DBB0-B352-98AFC76E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8E422D-F19A-1249-6060-CB023CD82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979546C-802F-3580-A02A-EC7FFA2D2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111619" name="AutoShape 3">
            <a:extLst>
              <a:ext uri="{FF2B5EF4-FFF2-40B4-BE49-F238E27FC236}">
                <a16:creationId xmlns:a16="http://schemas.microsoft.com/office/drawing/2014/main" id="{FEC8F26E-7B64-D6DE-3121-5E6F7A44FA0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>
          <a:xfrm>
            <a:off x="350982" y="5822950"/>
            <a:ext cx="9769764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And so on, until you hit the </a:t>
            </a:r>
            <a:r>
              <a:rPr lang="en-US" sz="2400" b="1" dirty="0"/>
              <a:t>Button </a:t>
            </a:r>
            <a:r>
              <a:rPr lang="en-US" sz="2400" dirty="0"/>
              <a:t>labelled “Quit”.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ECD271-B899-FA73-490B-9CFC9FC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F5B57B-DFF0-4302-B144-AD1B7116189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7DA6-0DB1-A174-A2DD-F3D04450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EC39A89-37CD-3968-637B-C17C21EA9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3E4CACD2-424A-E23B-2CB9-8C60057F4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So what? And How?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BBBE33C1-EDD2-7189-325A-ED38E6F68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4182" y="1143000"/>
            <a:ext cx="9961418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We saw buttons, input boxes and an outbox in a window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define windows, buttons, input boxes, and output boxes?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Click on a button and something happens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specify that action as code?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connect our code to the button?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You type something into an input box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get that value into our code?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interpret the string you type as a numbers?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We saw output in the output box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put the values there?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Lines appeared in our window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store the lines?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How do we draw them?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57D005-E3D0-2208-6D7B-798B1277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6ABD68-2C20-41F4-B169-CC50723CE13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48F6-2ED6-150B-2F49-F3F9F5C7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77C5ABB-361C-0EA8-C0F6-CC0BE46A1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Mapping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44FA66C-1E36-CF2A-4745-5A15C57831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We map our ideas onto the Qt version of the conventional Graphics/GUI ideas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3A02AE-5A10-9F21-795C-985BB05A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CD881-48AF-485B-A0BC-FC1A06AC09F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D2CB-9BC8-1E8C-D346-26B13F4C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691C698-6DD9-B1DD-04C1-21CB704AA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>
                <a:ea typeface="ＭＳ Ｐゴシック" pitchFamily="34" charset="-128"/>
              </a:rPr>
              <a:t>Define class Lines_window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ED73CC2-E5A3-6620-6A05-AE2622D06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5637" y="1135495"/>
            <a:ext cx="10033000" cy="522085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struct </a:t>
            </a:r>
            <a:r>
              <a:rPr lang="en-US" sz="2000" b="1" dirty="0" err="1"/>
              <a:t>Lines_window</a:t>
            </a:r>
            <a:r>
              <a:rPr lang="en-US" sz="2000" b="1" dirty="0"/>
              <a:t> : Window {</a:t>
            </a:r>
          </a:p>
          <a:p>
            <a:pPr marL="457200" lvl="1" indent="0"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Lines_window</a:t>
            </a:r>
            <a:r>
              <a:rPr lang="en-US" sz="2000" b="1" dirty="0"/>
              <a:t>(Application* application, Point </a:t>
            </a:r>
            <a:r>
              <a:rPr lang="en-US" sz="2000" b="1" dirty="0" err="1"/>
              <a:t>xy</a:t>
            </a:r>
            <a:r>
              <a:rPr lang="en-US" sz="2000" b="1" dirty="0"/>
              <a:t>, int w, int h, const string&amp; title);</a:t>
            </a:r>
          </a:p>
          <a:p>
            <a:pPr marL="457200" lvl="1" indent="0">
              <a:buNone/>
            </a:pPr>
            <a:r>
              <a:rPr lang="en-US" sz="2000" b="1" dirty="0"/>
              <a:t>    </a:t>
            </a:r>
            <a:r>
              <a:rPr lang="en-US" sz="2000" b="1" dirty="0" err="1"/>
              <a:t>Open_polyline</a:t>
            </a:r>
            <a:r>
              <a:rPr lang="en-US" sz="2000" b="1" dirty="0"/>
              <a:t> lines;</a:t>
            </a:r>
          </a:p>
          <a:p>
            <a:pPr marL="457200" lvl="1" indent="0">
              <a:buNone/>
            </a:pPr>
            <a:r>
              <a:rPr lang="en-US" sz="2000" b="1" dirty="0"/>
              <a:t>    void </a:t>
            </a:r>
            <a:r>
              <a:rPr lang="en-US" sz="2000" b="1" dirty="0" err="1"/>
              <a:t>wait_for_button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/>
              <a:t>private:</a:t>
            </a:r>
          </a:p>
          <a:p>
            <a:pPr marL="457200" lvl="1" indent="0">
              <a:buNone/>
            </a:pPr>
            <a:r>
              <a:rPr lang="en-US" sz="2000" b="1" dirty="0"/>
              <a:t>Application* app = nullptr;</a:t>
            </a:r>
          </a:p>
          <a:p>
            <a:pPr marL="457200" lvl="1" indent="0">
              <a:buNone/>
            </a:pPr>
            <a:r>
              <a:rPr lang="en-US" sz="2000" b="1" dirty="0"/>
              <a:t>Button </a:t>
            </a:r>
            <a:r>
              <a:rPr lang="en-US" sz="2000" b="1" dirty="0" err="1"/>
              <a:t>quit_button</a:t>
            </a:r>
            <a:r>
              <a:rPr lang="en-US" sz="2000" b="1" dirty="0"/>
              <a:t>;</a:t>
            </a:r>
          </a:p>
          <a:p>
            <a:pPr marL="457200" lvl="1" indent="0">
              <a:buNone/>
            </a:pPr>
            <a:r>
              <a:rPr lang="en-US" sz="2000" b="1" dirty="0" err="1"/>
              <a:t>In_box</a:t>
            </a:r>
            <a:r>
              <a:rPr lang="en-US" sz="2000" b="1" dirty="0"/>
              <a:t> </a:t>
            </a:r>
            <a:r>
              <a:rPr lang="en-US" sz="2000" b="1" dirty="0" err="1"/>
              <a:t>next_xy</a:t>
            </a:r>
            <a:r>
              <a:rPr lang="en-US" sz="2000" b="1" dirty="0"/>
              <a:t>;</a:t>
            </a:r>
          </a:p>
          <a:p>
            <a:pPr marL="457200" lvl="1" indent="0">
              <a:buNone/>
            </a:pPr>
            <a:r>
              <a:rPr lang="en-US" sz="2000" b="1" dirty="0" err="1"/>
              <a:t>Out_box</a:t>
            </a:r>
            <a:r>
              <a:rPr lang="en-US" sz="2000" b="1" dirty="0"/>
              <a:t> </a:t>
            </a:r>
            <a:r>
              <a:rPr lang="en-US" sz="2000" b="1" dirty="0" err="1"/>
              <a:t>xy_out</a:t>
            </a:r>
            <a:r>
              <a:rPr lang="en-US" sz="2000" b="1" dirty="0"/>
              <a:t>;</a:t>
            </a:r>
          </a:p>
          <a:p>
            <a:pPr marL="457200" lvl="1" indent="0">
              <a:buNone/>
            </a:pPr>
            <a:r>
              <a:rPr lang="en-US" sz="2000" b="1" dirty="0"/>
              <a:t>void next();		// </a:t>
            </a:r>
            <a:r>
              <a:rPr lang="en-US" sz="2000" i="1" dirty="0"/>
              <a:t>action for </a:t>
            </a:r>
            <a:r>
              <a:rPr lang="en-US" sz="2000" i="1" dirty="0" err="1"/>
              <a:t>next_xy</a:t>
            </a:r>
            <a:endParaRPr lang="en-US" sz="2000" i="1" dirty="0"/>
          </a:p>
          <a:p>
            <a:pPr marL="457200" lvl="1" indent="0">
              <a:buNone/>
            </a:pPr>
            <a:r>
              <a:rPr lang="en-US" sz="2000" b="1" dirty="0"/>
              <a:t>void quit();		// </a:t>
            </a:r>
            <a:r>
              <a:rPr lang="en-US" sz="2000" i="1" dirty="0"/>
              <a:t>action for quit</a:t>
            </a:r>
          </a:p>
          <a:p>
            <a:pPr marL="0" indent="0">
              <a:buNone/>
            </a:pPr>
            <a:r>
              <a:rPr lang="en-US" sz="2000" b="1" dirty="0"/>
              <a:t>};</a:t>
            </a: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1080BF4-77B9-BC7F-BDD7-F7E00B11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7AFB7-3DA3-45CC-AF4B-D5F96744F6B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8BE6-AEFD-7B7D-39E3-89B3D235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966A2F3-0B8D-E753-DBBD-20C70682C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1689B172-1D92-851B-2322-3D27C6F78B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6545" y="5105400"/>
            <a:ext cx="9335655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Window with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 </a:t>
            </a:r>
            <a:r>
              <a:rPr lang="en-US" altLang="en-US" sz="2000" b="1" dirty="0">
                <a:ea typeface="Times New Roman" pitchFamily="18" charset="0"/>
              </a:rPr>
              <a:t>Button</a:t>
            </a:r>
            <a:r>
              <a:rPr lang="en-US" altLang="en-US" sz="2000" dirty="0">
                <a:ea typeface="Times New Roman" pitchFamily="18" charset="0"/>
              </a:rPr>
              <a:t>, an </a:t>
            </a:r>
            <a:r>
              <a:rPr lang="en-US" altLang="en-US" sz="2000" b="1" dirty="0" err="1">
                <a:ea typeface="Times New Roman" pitchFamily="18" charset="0"/>
              </a:rPr>
              <a:t>In_box</a:t>
            </a:r>
            <a:r>
              <a:rPr lang="en-US" altLang="en-US" sz="2000" dirty="0">
                <a:ea typeface="Times New Roman" pitchFamily="18" charset="0"/>
              </a:rPr>
              <a:t>, and an </a:t>
            </a:r>
            <a:r>
              <a:rPr lang="en-US" altLang="en-US" sz="2000" b="1" dirty="0" err="1">
                <a:ea typeface="Times New Roman" pitchFamily="18" charset="0"/>
              </a:rPr>
              <a:t>Out_box</a:t>
            </a: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118147-DC1C-04A5-B51F-4E529C20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DAC4EB-76A5-440A-84A5-48A0967777C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C90D-4613-CF67-F83A-2351AB3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8B1DA53-6D0F-3DFB-EC94-A180497F3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0" y="837913"/>
            <a:ext cx="5734850" cy="4115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7C06C-43D0-DED7-0A15-7987BD7CA154}"/>
              </a:ext>
            </a:extLst>
          </p:cNvPr>
          <p:cNvSpPr txBox="1"/>
          <p:nvPr/>
        </p:nvSpPr>
        <p:spPr>
          <a:xfrm>
            <a:off x="9419063" y="1750167"/>
            <a:ext cx="84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B26C3-F2A5-1996-9A7E-93299804F722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8349954" y="1417658"/>
            <a:ext cx="1069109" cy="51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405120-8C05-C62D-A8B8-D87385C66D04}"/>
              </a:ext>
            </a:extLst>
          </p:cNvPr>
          <p:cNvSpPr txBox="1"/>
          <p:nvPr/>
        </p:nvSpPr>
        <p:spPr>
          <a:xfrm>
            <a:off x="9010073" y="3019197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In_box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146CF-3168-36E1-B2C5-4B7A7DE402B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539345" y="1634836"/>
            <a:ext cx="2470728" cy="1569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E57CBD-BD95-2F61-2BC2-AD3CBBF21FD8}"/>
              </a:ext>
            </a:extLst>
          </p:cNvPr>
          <p:cNvSpPr txBox="1"/>
          <p:nvPr/>
        </p:nvSpPr>
        <p:spPr>
          <a:xfrm>
            <a:off x="646545" y="1029854"/>
            <a:ext cx="84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button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D013D6-F99E-EAAD-BD6A-37F78ABA4AE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492097" y="1214520"/>
            <a:ext cx="1491248" cy="8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0549C7-729A-D66E-9A02-214474ACA5AB}"/>
              </a:ext>
            </a:extLst>
          </p:cNvPr>
          <p:cNvSpPr txBox="1"/>
          <p:nvPr/>
        </p:nvSpPr>
        <p:spPr>
          <a:xfrm>
            <a:off x="554181" y="2132690"/>
            <a:ext cx="16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Open_polyline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A16AB-B0EF-06F4-45CB-85C460C5D49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229416" y="2132690"/>
            <a:ext cx="129887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EC8412-EB12-3E1A-F412-84173FAF4AA5}"/>
              </a:ext>
            </a:extLst>
          </p:cNvPr>
          <p:cNvSpPr txBox="1"/>
          <p:nvPr/>
        </p:nvSpPr>
        <p:spPr>
          <a:xfrm>
            <a:off x="9679709" y="463887"/>
            <a:ext cx="24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Usual window features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52FB5-4F10-8CE4-FEA9-04A45F6BC9C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610600" y="648553"/>
            <a:ext cx="1069109" cy="277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5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0423030-E818-45C2-56C6-7A807CA29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9C98F85-B33E-5842-6A8A-1D506D32F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Perspective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I/O alternatives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GUI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Layers of software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GUI example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GUI code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Callbacks</a:t>
            </a:r>
          </a:p>
          <a:p>
            <a:pPr>
              <a:defRPr/>
            </a:pPr>
            <a:r>
              <a:rPr lang="en-US" altLang="en-US" dirty="0">
                <a:ea typeface="Times New Roman" pitchFamily="18" charset="0"/>
              </a:rPr>
              <a:t>A simple animation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FC6AAA-CECB-3925-64C1-7F3E6336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CBA9B-FDCC-467C-A5DB-40AA05A5C6E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A4672-B5D5-6513-DDA8-232171CB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99495E9-D896-26F7-868F-5AC2C7049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>
                <a:ea typeface="ＭＳ Ｐゴシック" pitchFamily="34" charset="-128"/>
              </a:rPr>
              <a:t>The Lines_window constructor</a:t>
            </a:r>
            <a:r>
              <a:rPr lang="en-US" altLang="en-US">
                <a:ea typeface="ＭＳ Ｐゴシック" pitchFamily="34" charset="-128"/>
              </a:rPr>
              <a:t> 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C10B39C-54D7-4EEF-0557-930D8C466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7163" y="831273"/>
            <a:ext cx="11103537" cy="541712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Lines_window</a:t>
            </a:r>
            <a:r>
              <a:rPr lang="en-US" sz="2000" b="1" dirty="0"/>
              <a:t>::</a:t>
            </a:r>
            <a:r>
              <a:rPr lang="en-US" sz="2000" b="1" dirty="0" err="1"/>
              <a:t>Lines_window</a:t>
            </a:r>
            <a:r>
              <a:rPr lang="en-US" sz="2000" b="1" dirty="0"/>
              <a:t>(Application* application, Point </a:t>
            </a:r>
            <a:r>
              <a:rPr lang="en-US" sz="2000" b="1" dirty="0" err="1"/>
              <a:t>xy</a:t>
            </a:r>
            <a:r>
              <a:rPr lang="en-US" sz="2000" b="1" dirty="0"/>
              <a:t>, int w, int h, const string&amp; title)</a:t>
            </a:r>
          </a:p>
          <a:p>
            <a:pPr marL="457200" lvl="1" indent="0">
              <a:buNone/>
            </a:pPr>
            <a:r>
              <a:rPr lang="en-US" sz="2000" b="1" dirty="0"/>
              <a:t>:Window{ </a:t>
            </a:r>
            <a:r>
              <a:rPr lang="en-US" sz="2000" b="1" dirty="0" err="1"/>
              <a:t>xy,w,h,title</a:t>
            </a:r>
            <a:r>
              <a:rPr lang="en-US" sz="2000" b="1" dirty="0"/>
              <a:t> },</a:t>
            </a:r>
          </a:p>
          <a:p>
            <a:pPr marL="457200" lvl="1" indent="0">
              <a:buNone/>
            </a:pPr>
            <a:r>
              <a:rPr lang="en-US" sz="2000" b="1" dirty="0"/>
              <a:t>app(application),</a:t>
            </a:r>
          </a:p>
          <a:p>
            <a:pPr marL="457200" lvl="1" indent="0">
              <a:buNone/>
            </a:pPr>
            <a:r>
              <a:rPr lang="en-US" sz="2000" b="1" dirty="0" err="1"/>
              <a:t>quit_button</a:t>
            </a:r>
            <a:r>
              <a:rPr lang="en-US" sz="2000" b="1" dirty="0"/>
              <a:t>{ Point{</a:t>
            </a:r>
            <a:r>
              <a:rPr lang="en-US" sz="2000" b="1" dirty="0" err="1"/>
              <a:t>x_max</a:t>
            </a:r>
            <a:r>
              <a:rPr lang="en-US" sz="2000" b="1" dirty="0"/>
              <a:t>() - 70,0}, 70, 20, "Quit", [this]() { quit(); } },</a:t>
            </a:r>
          </a:p>
          <a:p>
            <a:pPr marL="457200" lvl="1" indent="0">
              <a:buNone/>
            </a:pPr>
            <a:r>
              <a:rPr lang="en-US" sz="2000" b="1" dirty="0" err="1"/>
              <a:t>next_xy</a:t>
            </a:r>
            <a:r>
              <a:rPr lang="en-US" sz="2000" b="1" dirty="0"/>
              <a:t>{ Point{250,0}, 50, 20, "next </a:t>
            </a:r>
            <a:r>
              <a:rPr lang="en-US" sz="2000" b="1" dirty="0" err="1"/>
              <a:t>xy</a:t>
            </a:r>
            <a:r>
              <a:rPr lang="en-US" sz="2000" b="1" dirty="0"/>
              <a:t>:", [this]() { next(); } },</a:t>
            </a:r>
          </a:p>
          <a:p>
            <a:pPr marL="457200" lvl="1" indent="0">
              <a:buNone/>
            </a:pPr>
            <a:r>
              <a:rPr lang="fr-FR" sz="2000" b="1" dirty="0" err="1"/>
              <a:t>xy_out</a:t>
            </a:r>
            <a:r>
              <a:rPr lang="fr-FR" sz="2000" b="1" dirty="0"/>
              <a:t>{ Point{10,10}, "</a:t>
            </a:r>
            <a:r>
              <a:rPr lang="fr-FR" sz="2000" b="1" dirty="0" err="1"/>
              <a:t>current</a:t>
            </a:r>
            <a:r>
              <a:rPr lang="fr-FR" sz="2000" b="1" dirty="0"/>
              <a:t> (</a:t>
            </a:r>
            <a:r>
              <a:rPr lang="fr-FR" sz="2000" b="1" dirty="0" err="1"/>
              <a:t>x,y</a:t>
            </a:r>
            <a:r>
              <a:rPr lang="fr-FR" sz="2000" b="1" dirty="0"/>
              <a:t>): " }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457200" lvl="1" indent="0">
              <a:buNone/>
            </a:pPr>
            <a:r>
              <a:rPr lang="en-US" sz="2000" b="1" dirty="0" err="1"/>
              <a:t>xy_out.label.set_font_size</a:t>
            </a:r>
            <a:r>
              <a:rPr lang="en-US" sz="2000" b="1" dirty="0"/>
              <a:t>(8);	// </a:t>
            </a:r>
            <a:r>
              <a:rPr lang="en-US" sz="2000" i="1" dirty="0"/>
              <a:t>we control the appearance of the label</a:t>
            </a:r>
          </a:p>
          <a:p>
            <a:pPr marL="457200" lvl="1" indent="0">
              <a:buNone/>
            </a:pPr>
            <a:r>
              <a:rPr lang="en-US" sz="2000" b="1" dirty="0" err="1"/>
              <a:t>xy_out.data.set_font_size</a:t>
            </a:r>
            <a:r>
              <a:rPr lang="en-US" sz="2000" b="1" dirty="0"/>
              <a:t>(8);</a:t>
            </a:r>
          </a:p>
          <a:p>
            <a:pPr marL="457200" lvl="1" indent="0">
              <a:buNone/>
            </a:pPr>
            <a:r>
              <a:rPr lang="en-US" sz="2000" b="1" dirty="0"/>
              <a:t>attach(</a:t>
            </a:r>
            <a:r>
              <a:rPr lang="en-US" sz="2000" b="1" dirty="0" err="1"/>
              <a:t>quit_button</a:t>
            </a:r>
            <a:r>
              <a:rPr lang="en-US" sz="2000" b="1" dirty="0"/>
              <a:t>);</a:t>
            </a:r>
          </a:p>
          <a:p>
            <a:pPr marL="457200" lvl="1" indent="0">
              <a:buNone/>
            </a:pPr>
            <a:r>
              <a:rPr lang="en-US" sz="2000" b="1" dirty="0" err="1"/>
              <a:t>next_xy.hide_buttons</a:t>
            </a:r>
            <a:r>
              <a:rPr lang="en-US" sz="2000" b="1" dirty="0"/>
              <a:t>();		// </a:t>
            </a:r>
            <a:r>
              <a:rPr lang="en-US" sz="2000" i="1" dirty="0"/>
              <a:t>our </a:t>
            </a:r>
            <a:r>
              <a:rPr lang="en-US" sz="2000" i="1" dirty="0" err="1"/>
              <a:t>In_box</a:t>
            </a:r>
            <a:r>
              <a:rPr lang="en-US" sz="2000" i="1" dirty="0"/>
              <a:t> shouldn’t offer buttons (just use “enter”)</a:t>
            </a:r>
          </a:p>
          <a:p>
            <a:pPr marL="457200" lvl="1" indent="0">
              <a:buNone/>
            </a:pPr>
            <a:r>
              <a:rPr lang="en-US" sz="2000" b="1" dirty="0"/>
              <a:t>attach(</a:t>
            </a:r>
            <a:r>
              <a:rPr lang="en-US" sz="2000" b="1" dirty="0" err="1"/>
              <a:t>next_xy</a:t>
            </a:r>
            <a:r>
              <a:rPr lang="en-US" sz="2000" b="1" dirty="0"/>
              <a:t>);</a:t>
            </a:r>
          </a:p>
          <a:p>
            <a:pPr marL="457200" lvl="1" indent="0">
              <a:buNone/>
            </a:pPr>
            <a:r>
              <a:rPr lang="en-US" sz="2000" b="1" dirty="0"/>
              <a:t>attach(</a:t>
            </a:r>
            <a:r>
              <a:rPr lang="en-US" sz="2000" b="1" dirty="0" err="1"/>
              <a:t>xy_out</a:t>
            </a:r>
            <a:r>
              <a:rPr lang="en-US" sz="2000" b="1" dirty="0"/>
              <a:t>);</a:t>
            </a:r>
          </a:p>
          <a:p>
            <a:pPr marL="457200" lvl="1" indent="0">
              <a:buNone/>
            </a:pPr>
            <a:r>
              <a:rPr lang="en-US" sz="2000" b="1" dirty="0" err="1"/>
              <a:t>next_xy.show</a:t>
            </a:r>
            <a:r>
              <a:rPr lang="en-US" sz="2000" b="1" dirty="0"/>
              <a:t>();			// </a:t>
            </a:r>
            <a:r>
              <a:rPr lang="en-US" sz="2000" i="1" dirty="0"/>
              <a:t>make sure our </a:t>
            </a:r>
            <a:r>
              <a:rPr lang="en-US" sz="2000" i="1" dirty="0" err="1"/>
              <a:t>In_box</a:t>
            </a:r>
            <a:r>
              <a:rPr lang="en-US" sz="2000" i="1" dirty="0"/>
              <a:t> can be seen</a:t>
            </a:r>
          </a:p>
          <a:p>
            <a:pPr marL="457200" lvl="1" indent="0">
              <a:buNone/>
            </a:pPr>
            <a:r>
              <a:rPr lang="en-US" sz="2000" b="1" dirty="0"/>
              <a:t>attach(lines);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0C940F-F957-B694-5D7A-841F62B5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2BBFDD-F122-4458-B1BC-7509CCD4FAF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B5C6-16A4-7BEA-479B-5A25584D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094E-ABE6-0A7B-9A28-52C1D579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B8E9F4-0932-4D4B-AC7D-6D800C3FD96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19CB1A8E-4BEB-ACA4-7A88-6D0AC3AC5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>
                <a:ea typeface="ＭＳ Ｐゴシック" pitchFamily="34" charset="-128"/>
              </a:rPr>
              <a:t>Widgets, Buttons, and Callbacks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9139302-8FDB-D68D-88DB-D8EC39BDF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7091" y="1295400"/>
            <a:ext cx="10441185" cy="616527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How it works</a:t>
            </a:r>
          </a:p>
          <a:p>
            <a:pPr lvl="1">
              <a:defRPr/>
            </a:pPr>
            <a:r>
              <a:rPr lang="en-US" sz="2000" dirty="0"/>
              <a:t>The application gives a “callback” function to the system to call for an event</a:t>
            </a:r>
          </a:p>
          <a:p>
            <a:pPr lvl="1">
              <a:defRPr/>
            </a:pPr>
            <a:r>
              <a:rPr lang="en-US" sz="2000" dirty="0"/>
              <a:t>When the event happens (e.g., a user clicks on a button), the system calls the callback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2065-AE6E-AD67-E3C2-F78AC5CC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64613-77C0-28E6-1F02-B2B1C835B5A1}"/>
              </a:ext>
            </a:extLst>
          </p:cNvPr>
          <p:cNvSpPr txBox="1"/>
          <p:nvPr/>
        </p:nvSpPr>
        <p:spPr>
          <a:xfrm>
            <a:off x="2355368" y="3897356"/>
            <a:ext cx="13065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AC5E9-DCCE-036E-46EB-604B444F10D3}"/>
              </a:ext>
            </a:extLst>
          </p:cNvPr>
          <p:cNvSpPr txBox="1"/>
          <p:nvPr/>
        </p:nvSpPr>
        <p:spPr>
          <a:xfrm>
            <a:off x="5228704" y="4384303"/>
            <a:ext cx="9219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20B42-142D-2143-97BB-99175BD7B976}"/>
              </a:ext>
            </a:extLst>
          </p:cNvPr>
          <p:cNvSpPr txBox="1"/>
          <p:nvPr/>
        </p:nvSpPr>
        <p:spPr>
          <a:xfrm>
            <a:off x="7721695" y="4894761"/>
            <a:ext cx="13273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User 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BC49C7-6849-999B-4296-F5D374C48E07}"/>
              </a:ext>
            </a:extLst>
          </p:cNvPr>
          <p:cNvCxnSpPr>
            <a:stCxn id="3" idx="1"/>
            <a:endCxn id="2" idx="3"/>
          </p:cNvCxnSpPr>
          <p:nvPr/>
        </p:nvCxnSpPr>
        <p:spPr>
          <a:xfrm flipH="1" flipV="1">
            <a:off x="3661944" y="4082022"/>
            <a:ext cx="1566760" cy="486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C11A3F-62EB-B5C2-C009-710782F983A2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 flipV="1">
            <a:off x="6150688" y="4568969"/>
            <a:ext cx="1571007" cy="510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3AC097-82F9-E2B6-E4FA-642C64AC7FBE}"/>
              </a:ext>
            </a:extLst>
          </p:cNvPr>
          <p:cNvSpPr txBox="1"/>
          <p:nvPr/>
        </p:nvSpPr>
        <p:spPr>
          <a:xfrm>
            <a:off x="3838351" y="4384303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77EEE-876B-7E49-0632-006CC6779E2C}"/>
              </a:ext>
            </a:extLst>
          </p:cNvPr>
          <p:cNvSpPr txBox="1"/>
          <p:nvPr/>
        </p:nvSpPr>
        <p:spPr>
          <a:xfrm>
            <a:off x="6568586" y="48947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E24D05-BD8F-7532-17D3-13367E353749}"/>
              </a:ext>
            </a:extLst>
          </p:cNvPr>
          <p:cNvSpPr/>
          <p:nvPr/>
        </p:nvSpPr>
        <p:spPr>
          <a:xfrm>
            <a:off x="3011149" y="3407884"/>
            <a:ext cx="2752437" cy="967454"/>
          </a:xfrm>
          <a:custGeom>
            <a:avLst/>
            <a:gdLst>
              <a:gd name="connsiteX0" fmla="*/ 0 w 2752437"/>
              <a:gd name="connsiteY0" fmla="*/ 459454 h 967454"/>
              <a:gd name="connsiteX1" fmla="*/ 1579419 w 2752437"/>
              <a:gd name="connsiteY1" fmla="*/ 16108 h 967454"/>
              <a:gd name="connsiteX2" fmla="*/ 2752437 w 2752437"/>
              <a:gd name="connsiteY2" fmla="*/ 967454 h 96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2437" h="967454">
                <a:moveTo>
                  <a:pt x="0" y="459454"/>
                </a:moveTo>
                <a:cubicBezTo>
                  <a:pt x="560340" y="195447"/>
                  <a:pt x="1120680" y="-68559"/>
                  <a:pt x="1579419" y="16108"/>
                </a:cubicBezTo>
                <a:cubicBezTo>
                  <a:pt x="2038158" y="100775"/>
                  <a:pt x="2395297" y="534114"/>
                  <a:pt x="2752437" y="96745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4E274-882C-39DD-8072-576657190A89}"/>
              </a:ext>
            </a:extLst>
          </p:cNvPr>
          <p:cNvSpPr txBox="1"/>
          <p:nvPr/>
        </p:nvSpPr>
        <p:spPr>
          <a:xfrm>
            <a:off x="4006899" y="3065750"/>
            <a:ext cx="140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callback</a:t>
            </a:r>
          </a:p>
        </p:txBody>
      </p:sp>
    </p:spTree>
    <p:extLst>
      <p:ext uri="{BB962C8B-B14F-4D97-AF65-F5344CB8AC3E}">
        <p14:creationId xmlns:p14="http://schemas.microsoft.com/office/powerpoint/2010/main" val="22854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094E-ABE6-0A7B-9A28-52C1D579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B8E9F4-0932-4D4B-AC7D-6D800C3FD96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19CB1A8E-4BEB-ACA4-7A88-6D0AC3AC5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>
                <a:ea typeface="ＭＳ Ｐゴシック" pitchFamily="34" charset="-128"/>
              </a:rPr>
              <a:t>Widgets, Buttons, and Callbacks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9139302-8FDB-D68D-88DB-D8EC39BDF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244" y="1158875"/>
            <a:ext cx="11751511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Widget is a basic concept in window-based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Basically, anything you can see on the screen and can do something is a widget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called a “control” by Microsoft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using Callback = std::function&lt;void()&gt;;	      // </a:t>
            </a:r>
            <a:r>
              <a:rPr lang="en-US" sz="2000" i="1" dirty="0"/>
              <a:t>can be used to pass a function to the operating system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struct Widget {		// a </a:t>
            </a:r>
            <a:r>
              <a:rPr lang="en-US" altLang="en-US" sz="2000" i="1" dirty="0">
                <a:ea typeface="Times New Roman" pitchFamily="18" charset="0"/>
              </a:rPr>
              <a:t>connection to an operating system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Widget(Point </a:t>
            </a:r>
            <a:r>
              <a:rPr lang="en-US" altLang="en-US" sz="2000" b="1" dirty="0" err="1">
                <a:ea typeface="Times New Roman" pitchFamily="18" charset="0"/>
              </a:rPr>
              <a:t>xy</a:t>
            </a:r>
            <a:r>
              <a:rPr lang="en-US" altLang="en-US" sz="2000" b="1" dirty="0">
                <a:ea typeface="Times New Roman" pitchFamily="18" charset="0"/>
              </a:rPr>
              <a:t>, int w, int h, const string&amp; s, Callback </a:t>
            </a:r>
            <a:r>
              <a:rPr lang="en-US" altLang="en-US" sz="2000" b="1" dirty="0" err="1">
                <a:ea typeface="Times New Roman" pitchFamily="18" charset="0"/>
              </a:rPr>
              <a:t>cb</a:t>
            </a:r>
            <a:r>
              <a:rPr lang="en-US" altLang="en-US" sz="2000" b="1" dirty="0">
                <a:ea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:loc(</a:t>
            </a:r>
            <a:r>
              <a:rPr lang="en-US" altLang="en-US" sz="2000" b="1" dirty="0" err="1">
                <a:ea typeface="Times New Roman" pitchFamily="18" charset="0"/>
              </a:rPr>
              <a:t>xy</a:t>
            </a:r>
            <a:r>
              <a:rPr lang="en-US" altLang="en-US" sz="2000" b="1" dirty="0">
                <a:ea typeface="Times New Roman" pitchFamily="18" charset="0"/>
              </a:rPr>
              <a:t>), width(w), height(h), label(s), </a:t>
            </a:r>
            <a:r>
              <a:rPr lang="en-US" altLang="en-US" sz="2000" b="1" dirty="0" err="1">
                <a:ea typeface="Times New Roman" pitchFamily="18" charset="0"/>
              </a:rPr>
              <a:t>do_it</a:t>
            </a:r>
            <a:r>
              <a:rPr lang="en-US" altLang="en-US" sz="2000" b="1" dirty="0">
                <a:ea typeface="Times New Roman" pitchFamily="18" charset="0"/>
              </a:rPr>
              <a:t>(</a:t>
            </a:r>
            <a:r>
              <a:rPr lang="en-US" altLang="en-US" sz="2000" b="1" dirty="0" err="1">
                <a:ea typeface="Times New Roman" pitchFamily="18" charset="0"/>
              </a:rPr>
              <a:t>cb</a:t>
            </a:r>
            <a:r>
              <a:rPr lang="en-US" altLang="en-US" sz="2000" b="1" dirty="0">
                <a:ea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/>
              <a:t>};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struct Button : Widget {		// </a:t>
            </a:r>
            <a:r>
              <a:rPr lang="en-US" sz="2000" i="1" dirty="0"/>
              <a:t>Displays as a rectangle and has an action associated with it</a:t>
            </a:r>
          </a:p>
          <a:p>
            <a:pPr lvl="1">
              <a:buNone/>
              <a:defRPr/>
            </a:pPr>
            <a:r>
              <a:rPr lang="en-US" sz="2000" b="1" dirty="0"/>
              <a:t>Button(Point </a:t>
            </a:r>
            <a:r>
              <a:rPr lang="en-US" sz="2000" b="1" dirty="0" err="1"/>
              <a:t>xy</a:t>
            </a:r>
            <a:r>
              <a:rPr lang="en-US" sz="2000" b="1" dirty="0"/>
              <a:t>, int w, int h, const string&amp; label, Callback </a:t>
            </a:r>
            <a:r>
              <a:rPr lang="en-US" sz="2000" b="1" dirty="0" err="1"/>
              <a:t>cb</a:t>
            </a:r>
            <a:r>
              <a:rPr lang="en-US" sz="2000" b="1" dirty="0"/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2065-AE6E-AD67-E3C2-F78AC5CC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094E-ABE6-0A7B-9A28-52C1D579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B8E9F4-0932-4D4B-AC7D-6D800C3FD96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19CB1A8E-4BEB-ACA4-7A88-6D0AC3AC53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>
                <a:ea typeface="ＭＳ Ｐゴシック" pitchFamily="34" charset="-128"/>
              </a:rPr>
              <a:t>Widgets, Buttons, and Callbacks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9139302-8FDB-D68D-88DB-D8EC39BDF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7091" y="1295400"/>
            <a:ext cx="11242464" cy="5257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The constructor for a Widget (here a Button) must do a lot of system-specific setup</a:t>
            </a:r>
          </a:p>
          <a:p>
            <a:pPr lvl="1">
              <a:defRPr/>
            </a:pPr>
            <a:r>
              <a:rPr lang="en-US" sz="2000" dirty="0"/>
              <a:t>Fortunately, we don’t often have to see that</a:t>
            </a:r>
          </a:p>
          <a:p>
            <a:pPr lvl="2">
              <a:defRPr/>
            </a:pPr>
            <a:r>
              <a:rPr lang="en-US" sz="1800" dirty="0"/>
              <a:t>just like we rarely have to see how the operating system does it sophisticated “magic”</a:t>
            </a:r>
          </a:p>
          <a:p>
            <a:pPr lvl="2">
              <a:defRPr/>
            </a:pPr>
            <a:r>
              <a:rPr lang="en-US" sz="1800" dirty="0"/>
              <a:t>Just like we rarely have to see how our computer hardware really works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Button::Button(Point </a:t>
            </a:r>
            <a:r>
              <a:rPr lang="en-US" sz="2000" b="1" dirty="0" err="1"/>
              <a:t>xy</a:t>
            </a:r>
            <a:r>
              <a:rPr lang="en-US" sz="2000" b="1" dirty="0"/>
              <a:t>, int w, int h, const string&amp; label, Callback </a:t>
            </a:r>
            <a:r>
              <a:rPr lang="en-US" sz="2000" b="1" dirty="0" err="1"/>
              <a:t>cb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2000" b="1" dirty="0"/>
              <a:t>	:Widget(</a:t>
            </a:r>
            <a:r>
              <a:rPr lang="en-US" sz="2000" b="1" dirty="0" err="1"/>
              <a:t>xy,w,h,label,cb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2000" b="1" dirty="0"/>
              <a:t> 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WidgetPrivate</a:t>
            </a:r>
            <a:r>
              <a:rPr lang="en-US" sz="2000" b="1" dirty="0"/>
              <a:t>&amp; </a:t>
            </a:r>
            <a:r>
              <a:rPr lang="en-US" sz="2000" b="1" dirty="0" err="1"/>
              <a:t>w_impl</a:t>
            </a:r>
            <a:r>
              <a:rPr lang="en-US" sz="2000" b="1" dirty="0"/>
              <a:t> = </a:t>
            </a:r>
            <a:r>
              <a:rPr lang="en-US" sz="2000" b="1" dirty="0" err="1"/>
              <a:t>get_impl</a:t>
            </a:r>
            <a:r>
              <a:rPr lang="en-US" sz="2000" b="1" dirty="0"/>
              <a:t>();		// </a:t>
            </a:r>
            <a:r>
              <a:rPr lang="en-US" sz="2000" i="1" dirty="0"/>
              <a:t>Qt specific implementation code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QPushButton</a:t>
            </a:r>
            <a:r>
              <a:rPr lang="en-US" sz="2000" b="1" dirty="0"/>
              <a:t>* button = new </a:t>
            </a:r>
            <a:r>
              <a:rPr lang="en-US" sz="2000" b="1" dirty="0" err="1"/>
              <a:t>QPushButton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w_impl.widget.reset</a:t>
            </a:r>
            <a:r>
              <a:rPr lang="en-US" sz="2000" b="1" dirty="0"/>
              <a:t>(button);</a:t>
            </a:r>
          </a:p>
          <a:p>
            <a:pPr marL="0" indent="0">
              <a:buNone/>
            </a:pPr>
            <a:r>
              <a:rPr lang="en-US" sz="2000" b="1" dirty="0"/>
              <a:t>	button-&gt;</a:t>
            </a:r>
            <a:r>
              <a:rPr lang="en-US" sz="2000" b="1" dirty="0" err="1"/>
              <a:t>setText</a:t>
            </a:r>
            <a:r>
              <a:rPr lang="en-US" sz="2000" b="1" dirty="0"/>
              <a:t>(</a:t>
            </a:r>
            <a:r>
              <a:rPr lang="en-US" sz="2000" b="1" dirty="0" err="1"/>
              <a:t>QString</a:t>
            </a:r>
            <a:r>
              <a:rPr lang="en-US" sz="2000" b="1" dirty="0"/>
              <a:t>::</a:t>
            </a:r>
            <a:r>
              <a:rPr lang="en-US" sz="2000" b="1" dirty="0" err="1"/>
              <a:t>fromStdString</a:t>
            </a:r>
            <a:r>
              <a:rPr lang="en-US" sz="2000" b="1" dirty="0"/>
              <a:t>(label));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QObject</a:t>
            </a:r>
            <a:r>
              <a:rPr lang="en-US" sz="2000" b="1" dirty="0"/>
              <a:t>::connect(button, &amp;</a:t>
            </a:r>
            <a:r>
              <a:rPr lang="en-US" sz="2000" b="1" dirty="0" err="1"/>
              <a:t>QPushButton</a:t>
            </a:r>
            <a:r>
              <a:rPr lang="en-US" sz="2000" b="1" dirty="0"/>
              <a:t>::clicked, [this]{ </a:t>
            </a:r>
            <a:r>
              <a:rPr lang="en-US" sz="2000" b="1" dirty="0" err="1"/>
              <a:t>do_it</a:t>
            </a:r>
            <a:r>
              <a:rPr lang="en-US" sz="2000" b="1" dirty="0"/>
              <a:t>(); });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 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2065-AE6E-AD67-E3C2-F78AC5CC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  <p:extLst>
      <p:ext uri="{BB962C8B-B14F-4D97-AF65-F5344CB8AC3E}">
        <p14:creationId xmlns:p14="http://schemas.microsoft.com/office/powerpoint/2010/main" val="2605838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A1E6C4C-F243-FEFF-EA5C-F4C8300FB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Our </a:t>
            </a:r>
            <a:r>
              <a:rPr lang="en-US" altLang="ja-JP" dirty="0">
                <a:ea typeface="ＭＳ Ｐゴシック" pitchFamily="34" charset="-128"/>
              </a:rPr>
              <a:t>“action” code: quit()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6A916C0B-1776-E1B2-1ACB-F380D6C46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The action itself is simple enough to write if (and only if) you know the underlying system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/>
              <a:t>void </a:t>
            </a:r>
            <a:r>
              <a:rPr lang="en-US" sz="2000" b="1" dirty="0" err="1"/>
              <a:t>Lines_window</a:t>
            </a:r>
            <a:r>
              <a:rPr lang="en-US" sz="2000" b="1" dirty="0"/>
              <a:t>::quit()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end_button_wait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next_xy.dismiss</a:t>
            </a:r>
            <a:r>
              <a:rPr lang="en-US" sz="2000" b="1" dirty="0"/>
              <a:t>();</a:t>
            </a:r>
          </a:p>
          <a:p>
            <a:pPr marL="0" indent="0">
              <a:buNone/>
            </a:pPr>
            <a:r>
              <a:rPr lang="en-US" sz="2000" b="1" dirty="0"/>
              <a:t>	app-&gt;quit();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DF21B4-4BCD-5926-C3B1-C4663BE1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4AAB3-51DE-4FCC-8E4A-CC9C09E2071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21F7-E8A1-C97D-B97A-191066BB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A9EECE28-9E29-8C9E-D337-686EF3FC3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0701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>
                <a:ea typeface="ＭＳ Ｐゴシック" pitchFamily="34" charset="-128"/>
              </a:rPr>
              <a:t>In_box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27BC56D-5E14-47B4-DC38-1BFB33CDB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1064" y="1121790"/>
            <a:ext cx="11349872" cy="500799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struct </a:t>
            </a:r>
            <a:r>
              <a:rPr lang="en-US" sz="1800" b="1" dirty="0" err="1"/>
              <a:t>In_box</a:t>
            </a:r>
            <a:r>
              <a:rPr lang="en-US" sz="1800" b="1" dirty="0"/>
              <a:t> : Widget {	</a:t>
            </a:r>
            <a:r>
              <a:rPr lang="en-US" altLang="en-US" sz="1800" b="1" dirty="0">
                <a:ea typeface="ＭＳ Ｐゴシック" pitchFamily="34" charset="-128"/>
              </a:rPr>
              <a:t>// </a:t>
            </a:r>
            <a:r>
              <a:rPr lang="en-US" altLang="en-US" sz="1800" i="1" dirty="0">
                <a:ea typeface="ＭＳ Ｐゴシック" pitchFamily="34" charset="-128"/>
              </a:rPr>
              <a:t>An </a:t>
            </a:r>
            <a:r>
              <a:rPr lang="en-US" altLang="en-US" sz="1800" i="1" dirty="0" err="1">
                <a:ea typeface="ＭＳ Ｐゴシック" pitchFamily="34" charset="-128"/>
              </a:rPr>
              <a:t>In_box</a:t>
            </a:r>
            <a:r>
              <a:rPr lang="en-US" altLang="en-US" sz="1800" i="1" dirty="0">
                <a:ea typeface="ＭＳ Ｐゴシック" pitchFamily="34" charset="-128"/>
              </a:rPr>
              <a:t> is a widget into which you can type characters</a:t>
            </a:r>
            <a:endParaRPr lang="en-US" altLang="en-US" sz="1800" b="1" i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800" b="1" i="1" dirty="0">
                <a:ea typeface="ＭＳ Ｐゴシック" pitchFamily="34" charset="-128"/>
              </a:rPr>
              <a:t>	</a:t>
            </a:r>
            <a:r>
              <a:rPr lang="en-US" sz="1800" b="1" dirty="0" err="1"/>
              <a:t>In_box</a:t>
            </a:r>
            <a:r>
              <a:rPr lang="en-US" sz="1800" b="1" dirty="0"/>
              <a:t>(Point </a:t>
            </a:r>
            <a:r>
              <a:rPr lang="en-US" sz="1800" b="1" dirty="0" err="1"/>
              <a:t>xy</a:t>
            </a:r>
            <a:r>
              <a:rPr lang="en-US" sz="1800" b="1" dirty="0"/>
              <a:t>, int w, int h, const string&amp; s, Callback </a:t>
            </a:r>
            <a:r>
              <a:rPr lang="en-US" sz="1800" b="1" dirty="0" err="1"/>
              <a:t>cb</a:t>
            </a:r>
            <a:r>
              <a:rPr lang="en-US" sz="1800" b="1" dirty="0"/>
              <a:t> = {});</a:t>
            </a:r>
          </a:p>
          <a:p>
            <a:pPr marL="0" indent="0">
              <a:buNone/>
            </a:pPr>
            <a:r>
              <a:rPr lang="en-US" sz="1800" b="1" dirty="0"/>
              <a:t>	// </a:t>
            </a:r>
            <a:r>
              <a:rPr lang="en-US" sz="1800" i="1" dirty="0"/>
              <a:t>… for details see the code …</a:t>
            </a:r>
          </a:p>
          <a:p>
            <a:pPr marL="0" indent="0">
              <a:buNone/>
            </a:pPr>
            <a:r>
              <a:rPr lang="en-US" sz="1800" b="1" dirty="0"/>
              <a:t>	void attach(Window&amp; win) override;</a:t>
            </a:r>
          </a:p>
          <a:p>
            <a:pPr marL="0" indent="0">
              <a:buNone/>
            </a:pPr>
            <a:r>
              <a:rPr lang="en-US" sz="1800" b="1" dirty="0"/>
              <a:t>	void </a:t>
            </a:r>
            <a:r>
              <a:rPr lang="en-US" sz="1800" b="1" dirty="0" err="1"/>
              <a:t>hide_buttons</a:t>
            </a:r>
            <a:r>
              <a:rPr lang="en-US" sz="1800" b="1" dirty="0"/>
              <a:t>();	// </a:t>
            </a:r>
            <a:r>
              <a:rPr lang="en-US" sz="1800" i="1" dirty="0"/>
              <a:t>A Qt input window can be used with keyboard and/or buttons</a:t>
            </a:r>
          </a:p>
          <a:p>
            <a:pPr marL="0" indent="0">
              <a:buNone/>
            </a:pPr>
            <a:r>
              <a:rPr lang="en-US" sz="1800" b="1" dirty="0"/>
              <a:t>	void </a:t>
            </a:r>
            <a:r>
              <a:rPr lang="en-US" sz="1800" b="1" dirty="0" err="1"/>
              <a:t>show_buttons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	enum State {idle, accepted, rejected};</a:t>
            </a:r>
          </a:p>
          <a:p>
            <a:pPr marL="0" indent="0">
              <a:buNone/>
            </a:pPr>
            <a:r>
              <a:rPr lang="en-US" sz="1800" b="1" dirty="0"/>
              <a:t>	State </a:t>
            </a:r>
            <a:r>
              <a:rPr lang="en-US" sz="1800" b="1" dirty="0" err="1"/>
              <a:t>last_result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	void </a:t>
            </a:r>
            <a:r>
              <a:rPr lang="en-US" sz="1800" b="1" dirty="0" err="1"/>
              <a:t>clear_last_result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	string </a:t>
            </a:r>
            <a:r>
              <a:rPr lang="en-US" sz="1800" b="1" dirty="0" err="1"/>
              <a:t>last_string_value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	struct </a:t>
            </a:r>
            <a:r>
              <a:rPr lang="en-US" sz="1800" b="1" dirty="0" err="1"/>
              <a:t>ResultData</a:t>
            </a:r>
            <a:r>
              <a:rPr lang="en-US" sz="1800" b="1" dirty="0"/>
              <a:t> { /* … */ };</a:t>
            </a:r>
          </a:p>
          <a:p>
            <a:pPr marL="0" indent="0">
              <a:buNone/>
            </a:pPr>
            <a:r>
              <a:rPr lang="en-US" sz="1800" b="1" dirty="0"/>
              <a:t>private: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ResultData</a:t>
            </a:r>
            <a:r>
              <a:rPr lang="en-US" sz="1800" b="1" dirty="0"/>
              <a:t> result;</a:t>
            </a:r>
          </a:p>
          <a:p>
            <a:pPr marL="0" indent="0">
              <a:buNone/>
            </a:pPr>
            <a:r>
              <a:rPr lang="en-US" sz="1800" b="1" dirty="0"/>
              <a:t>	bool waiting = false;</a:t>
            </a:r>
          </a:p>
          <a:p>
            <a:pPr marL="0" indent="0">
              <a:buNone/>
            </a:pPr>
            <a:r>
              <a:rPr lang="en-US" sz="1800" b="1" dirty="0"/>
              <a:t>};</a:t>
            </a: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3A4E07-0234-DE1D-9262-4974579E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F9EE8B-96B1-4F92-804F-538A46D7ACE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E9E7-0BC1-7FDD-8661-A2AF4F1C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EA1E6C4C-F243-FEFF-EA5C-F4C8300FB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7346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Our </a:t>
            </a:r>
            <a:r>
              <a:rPr lang="en-US" altLang="ja-JP" dirty="0">
                <a:ea typeface="ＭＳ Ｐゴシック" pitchFamily="34" charset="-128"/>
              </a:rPr>
              <a:t>“action” code: next()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6A916C0B-1776-E1B2-1ACB-F380D6C46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895546"/>
            <a:ext cx="10515600" cy="582592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void </a:t>
            </a:r>
            <a:r>
              <a:rPr lang="en-US" sz="1800" b="1" dirty="0" err="1"/>
              <a:t>Lines_window</a:t>
            </a:r>
            <a:r>
              <a:rPr lang="en-US" sz="1800" b="1" dirty="0"/>
              <a:t>::next() 		// </a:t>
            </a:r>
            <a:r>
              <a:rPr lang="en-US" sz="1800" i="1" dirty="0"/>
              <a:t>read "</a:t>
            </a:r>
            <a:r>
              <a:rPr lang="en-US" sz="1800" i="1" dirty="0" err="1"/>
              <a:t>int,int</a:t>
            </a:r>
            <a:r>
              <a:rPr lang="en-US" sz="1800" i="1" dirty="0"/>
              <a:t>", e.g. "200,300“ from out </a:t>
            </a:r>
            <a:r>
              <a:rPr lang="en-US" sz="1800" i="1" dirty="0" err="1"/>
              <a:t>In_box</a:t>
            </a:r>
            <a:endParaRPr lang="en-US" sz="1800" i="1" dirty="0"/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if (</a:t>
            </a:r>
            <a:r>
              <a:rPr lang="en-US" sz="1800" b="1" dirty="0" err="1"/>
              <a:t>next_xy.last_result</a:t>
            </a:r>
            <a:r>
              <a:rPr lang="en-US" sz="1800" b="1" dirty="0"/>
              <a:t>() == </a:t>
            </a:r>
            <a:r>
              <a:rPr lang="en-US" sz="1800" b="1" dirty="0" err="1"/>
              <a:t>In_box</a:t>
            </a:r>
            <a:r>
              <a:rPr lang="en-US" sz="1800" b="1" dirty="0"/>
              <a:t>::accepted) {</a:t>
            </a:r>
          </a:p>
          <a:p>
            <a:pPr marL="0" indent="0">
              <a:buNone/>
            </a:pPr>
            <a:r>
              <a:rPr lang="en-US" sz="1800" b="1" dirty="0"/>
              <a:t> 		string s = </a:t>
            </a:r>
            <a:r>
              <a:rPr lang="en-US" sz="1800" b="1" dirty="0" err="1"/>
              <a:t>next_xy.last_string_value</a:t>
            </a:r>
            <a:r>
              <a:rPr lang="en-US" sz="1800" b="1" dirty="0"/>
              <a:t>();	// </a:t>
            </a:r>
            <a:r>
              <a:rPr lang="en-US" sz="1800" i="1" dirty="0"/>
              <a:t>get the string typed in (if any)</a:t>
            </a:r>
          </a:p>
          <a:p>
            <a:pPr marL="0" indent="0">
              <a:buNone/>
            </a:pPr>
            <a:r>
              <a:rPr lang="en-US" sz="1800" b="1" dirty="0"/>
              <a:t>  		</a:t>
            </a:r>
            <a:r>
              <a:rPr lang="en-US" sz="1800" b="1" dirty="0" err="1"/>
              <a:t>istringstream</a:t>
            </a:r>
            <a:r>
              <a:rPr lang="en-US" sz="1800" b="1" dirty="0"/>
              <a:t> </a:t>
            </a:r>
            <a:r>
              <a:rPr lang="en-US" sz="1800" b="1" dirty="0" err="1"/>
              <a:t>iss</a:t>
            </a:r>
            <a:r>
              <a:rPr lang="en-US" sz="1800" b="1" dirty="0"/>
              <a:t> { s };</a:t>
            </a:r>
          </a:p>
          <a:p>
            <a:pPr marL="0" indent="0">
              <a:buNone/>
            </a:pPr>
            <a:r>
              <a:rPr lang="en-US" sz="1800" b="1" dirty="0"/>
              <a:t>  		int x;</a:t>
            </a:r>
          </a:p>
          <a:p>
            <a:pPr marL="0" indent="0">
              <a:buNone/>
            </a:pPr>
            <a:r>
              <a:rPr lang="en-US" sz="1800" b="1" dirty="0"/>
              <a:t>  		char </a:t>
            </a:r>
            <a:r>
              <a:rPr lang="en-US" sz="1800" b="1" dirty="0" err="1"/>
              <a:t>ch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  		 int y;</a:t>
            </a:r>
          </a:p>
          <a:p>
            <a:pPr marL="0" indent="0">
              <a:buNone/>
            </a:pPr>
            <a:r>
              <a:rPr lang="en-US" sz="1800" b="1" dirty="0"/>
              <a:t>  		</a:t>
            </a:r>
            <a:r>
              <a:rPr lang="en-US" sz="1800" b="1" dirty="0" err="1"/>
              <a:t>iss</a:t>
            </a:r>
            <a:r>
              <a:rPr lang="en-US" sz="1800" b="1" dirty="0"/>
              <a:t> &gt;&gt; x &gt;&gt; </a:t>
            </a:r>
            <a:r>
              <a:rPr lang="en-US" sz="1800" b="1" dirty="0" err="1"/>
              <a:t>ch</a:t>
            </a:r>
            <a:r>
              <a:rPr lang="en-US" sz="1800" b="1" dirty="0"/>
              <a:t> &gt;&gt; y;	// </a:t>
            </a:r>
            <a:r>
              <a:rPr lang="en-US" sz="1800" i="1" dirty="0"/>
              <a:t>read coordinates from the </a:t>
            </a:r>
            <a:r>
              <a:rPr lang="en-US" sz="1800" i="1" dirty="0" err="1"/>
              <a:t>In_box’s</a:t>
            </a:r>
            <a:r>
              <a:rPr lang="en-US" sz="1800" i="1" dirty="0"/>
              <a:t> string</a:t>
            </a:r>
          </a:p>
          <a:p>
            <a:pPr marL="0" indent="0">
              <a:buNone/>
            </a:pPr>
            <a:r>
              <a:rPr lang="fr-FR" sz="1800" b="1" dirty="0"/>
              <a:t>  		</a:t>
            </a:r>
            <a:r>
              <a:rPr lang="fr-FR" sz="1800" b="1" dirty="0" err="1"/>
              <a:t>lines.add</a:t>
            </a:r>
            <a:r>
              <a:rPr lang="fr-FR" sz="1800" b="1" dirty="0"/>
              <a:t>(Point{ </a:t>
            </a:r>
            <a:r>
              <a:rPr lang="fr-FR" sz="1800" b="1" dirty="0" err="1"/>
              <a:t>x,y</a:t>
            </a:r>
            <a:r>
              <a:rPr lang="fr-FR" sz="1800" b="1" dirty="0"/>
              <a:t> });	// </a:t>
            </a:r>
            <a:r>
              <a:rPr lang="fr-FR" sz="1800" i="1" dirty="0" err="1"/>
              <a:t>draw</a:t>
            </a:r>
            <a:r>
              <a:rPr lang="fr-FR" sz="1800" i="1" dirty="0"/>
              <a:t> the new line</a:t>
            </a:r>
            <a:endParaRPr lang="en-US" sz="1800" i="1" dirty="0"/>
          </a:p>
          <a:p>
            <a:pPr marL="914400" lvl="2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ostringstream</a:t>
            </a:r>
            <a:r>
              <a:rPr lang="en-US" sz="1800" b="1" dirty="0"/>
              <a:t> </a:t>
            </a:r>
            <a:r>
              <a:rPr lang="en-US" sz="1800" b="1" dirty="0" err="1"/>
              <a:t>oss</a:t>
            </a:r>
            <a:r>
              <a:rPr lang="en-US" sz="1800" b="1" dirty="0"/>
              <a:t>;</a:t>
            </a:r>
          </a:p>
          <a:p>
            <a:pPr marL="914400" lvl="2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oss</a:t>
            </a:r>
            <a:r>
              <a:rPr lang="en-US" sz="1800" b="1" dirty="0"/>
              <a:t> &lt;&lt; '(' &lt;&lt; x &lt;&lt; ',' &lt;&lt; y &lt;&lt; ')’;</a:t>
            </a:r>
          </a:p>
          <a:p>
            <a:pPr marL="0" indent="0">
              <a:buNone/>
            </a:pPr>
            <a:r>
              <a:rPr lang="en-US" sz="1800" b="1" dirty="0"/>
              <a:t> 		</a:t>
            </a:r>
            <a:r>
              <a:rPr lang="en-US" sz="1800" b="1" dirty="0" err="1"/>
              <a:t>xy_out.put</a:t>
            </a:r>
            <a:r>
              <a:rPr lang="en-US" sz="1800" b="1" dirty="0"/>
              <a:t>(</a:t>
            </a:r>
            <a:r>
              <a:rPr lang="en-US" sz="1800" b="1" dirty="0" err="1"/>
              <a:t>oss.str</a:t>
            </a:r>
            <a:r>
              <a:rPr lang="en-US" sz="1800" b="1" dirty="0"/>
              <a:t>()); 	// </a:t>
            </a:r>
            <a:r>
              <a:rPr lang="en-US" sz="1800" i="1" dirty="0"/>
              <a:t>update current position readout</a:t>
            </a:r>
          </a:p>
          <a:p>
            <a:pPr marL="0" indent="0">
              <a:buNone/>
            </a:pPr>
            <a:r>
              <a:rPr lang="en-US" sz="1800" b="1" dirty="0"/>
              <a:t> 	   }</a:t>
            </a:r>
          </a:p>
          <a:p>
            <a:pPr marL="0" indent="0">
              <a:buNone/>
            </a:pPr>
            <a:r>
              <a:rPr lang="en-US" sz="1800" b="1" dirty="0"/>
              <a:t>	   </a:t>
            </a:r>
            <a:r>
              <a:rPr lang="en-US" sz="1800" b="1" dirty="0" err="1"/>
              <a:t>next_xy.clear_last_result</a:t>
            </a:r>
            <a:r>
              <a:rPr lang="en-US" sz="1800" b="1" dirty="0"/>
              <a:t>(); 	// </a:t>
            </a:r>
            <a:r>
              <a:rPr lang="en-US" sz="1800" i="1" dirty="0"/>
              <a:t>remove the string from the </a:t>
            </a:r>
            <a:r>
              <a:rPr lang="en-US" sz="1800" i="1" dirty="0" err="1"/>
              <a:t>In_box</a:t>
            </a:r>
            <a:endParaRPr lang="en-US" sz="1800" i="1" dirty="0"/>
          </a:p>
          <a:p>
            <a:pPr marL="0" indent="0">
              <a:buNone/>
            </a:pPr>
            <a:r>
              <a:rPr lang="en-US" sz="1800" b="1" dirty="0"/>
              <a:t>}</a:t>
            </a:r>
            <a:endParaRPr lang="en-US" altLang="en-US" sz="1800" b="1" dirty="0">
              <a:ea typeface="ＭＳ Ｐゴシック" pitchFamily="34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DF21B4-4BCD-5926-C3B1-C4663BE1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4AAB3-51DE-4FCC-8E4A-CC9C09E2071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21F7-E8A1-C97D-B97A-191066BB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  <p:extLst>
      <p:ext uri="{BB962C8B-B14F-4D97-AF65-F5344CB8AC3E}">
        <p14:creationId xmlns:p14="http://schemas.microsoft.com/office/powerpoint/2010/main" val="3614496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9440-2A8D-199E-2261-A0B46783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r>
              <a:rPr lang="en-US" dirty="0"/>
              <a:t>We can build Windows out of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5474-D9D4-CAE9-7708-28D5A2A88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329179"/>
            <a:ext cx="11136984" cy="484778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struct </a:t>
            </a:r>
            <a:r>
              <a:rPr lang="en-US" sz="1800" b="1" dirty="0" err="1"/>
              <a:t>Color_window</a:t>
            </a:r>
            <a:r>
              <a:rPr lang="en-US" sz="1800" b="1" dirty="0"/>
              <a:t> : </a:t>
            </a:r>
            <a:r>
              <a:rPr lang="en-US" sz="1800" b="1" dirty="0" err="1"/>
              <a:t>Lines_window</a:t>
            </a:r>
            <a:r>
              <a:rPr lang="en-US" sz="1800" b="1" dirty="0"/>
              <a:t> {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Color_window</a:t>
            </a:r>
            <a:r>
              <a:rPr lang="en-US" sz="1800" b="1" dirty="0"/>
              <a:t>(Application* app, Point </a:t>
            </a:r>
            <a:r>
              <a:rPr lang="en-US" sz="1800" b="1" dirty="0" err="1"/>
              <a:t>xy</a:t>
            </a:r>
            <a:r>
              <a:rPr lang="en-US" sz="1800" b="1" dirty="0"/>
              <a:t>, int w, int h, const string&amp; title);</a:t>
            </a:r>
          </a:p>
          <a:p>
            <a:pPr marL="0" indent="0">
              <a:buNone/>
            </a:pPr>
            <a:r>
              <a:rPr lang="en-US" sz="1800" b="1" dirty="0"/>
              <a:t>private:</a:t>
            </a:r>
          </a:p>
          <a:p>
            <a:pPr marL="0" indent="0">
              <a:buNone/>
            </a:pPr>
            <a:r>
              <a:rPr lang="en-US" sz="1800" b="1" dirty="0"/>
              <a:t>    void change(Color c) { </a:t>
            </a:r>
            <a:r>
              <a:rPr lang="en-US" sz="1800" b="1" dirty="0" err="1"/>
              <a:t>lines.set_color</a:t>
            </a:r>
            <a:r>
              <a:rPr lang="en-US" sz="1800" b="1" dirty="0"/>
              <a:t>(c); }</a:t>
            </a:r>
          </a:p>
          <a:p>
            <a:pPr marL="0" indent="0">
              <a:buNone/>
            </a:pPr>
            <a:r>
              <a:rPr lang="en-US" sz="1800" b="1" dirty="0"/>
              <a:t>    void </a:t>
            </a:r>
            <a:r>
              <a:rPr lang="en-US" sz="1800" b="1" dirty="0" err="1"/>
              <a:t>hide_menu</a:t>
            </a:r>
            <a:r>
              <a:rPr lang="en-US" sz="1800" b="1" dirty="0"/>
              <a:t>() { </a:t>
            </a:r>
            <a:r>
              <a:rPr lang="en-US" sz="1800" b="1" dirty="0" err="1"/>
              <a:t>color_menu.hide</a:t>
            </a:r>
            <a:r>
              <a:rPr lang="en-US" sz="1800" b="1" dirty="0"/>
              <a:t>(); </a:t>
            </a:r>
            <a:r>
              <a:rPr lang="en-US" sz="1800" b="1" dirty="0" err="1"/>
              <a:t>menu_button.show</a:t>
            </a:r>
            <a:r>
              <a:rPr lang="en-US" sz="1800" b="1" dirty="0"/>
              <a:t>(); }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Button </a:t>
            </a:r>
            <a:r>
              <a:rPr lang="en-US" sz="1800" b="1" dirty="0" err="1"/>
              <a:t>menu_button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    Menu </a:t>
            </a:r>
            <a:r>
              <a:rPr lang="en-US" sz="1800" b="1" dirty="0" err="1"/>
              <a:t>color_menu</a:t>
            </a:r>
            <a:r>
              <a:rPr lang="en-US" sz="1800" b="1" dirty="0"/>
              <a:t>;	// </a:t>
            </a:r>
            <a:r>
              <a:rPr lang="en-US" sz="1800" i="1" dirty="0"/>
              <a:t>See §14.5.2</a:t>
            </a:r>
          </a:p>
          <a:p>
            <a:pPr marL="0" indent="0">
              <a:buNone/>
            </a:pPr>
            <a:r>
              <a:rPr lang="en-US" sz="1800" b="1" dirty="0"/>
              <a:t>};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7D36F-3CDC-E13F-3ABF-D73D6D83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DDB22-F60A-5B34-2015-9DE778EC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6B0D-FD9C-4C82-AE6A-79F9D7EDCF20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8526F2-21F1-FA8A-C6C9-0548F3AA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23" y="2616449"/>
            <a:ext cx="4961642" cy="35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4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395A-3C9B-CE95-0E54-B890A00D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4FB1-789F-5604-5F41-F496B7A4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5" y="1798636"/>
            <a:ext cx="11283885" cy="411197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But where is the program?</a:t>
            </a:r>
          </a:p>
          <a:p>
            <a:pPr lvl="1">
              <a:defRPr/>
            </a:pPr>
            <a:r>
              <a:rPr lang="en-US" sz="2000" dirty="0"/>
              <a:t>Our code just responds to the user using our widgets</a:t>
            </a:r>
          </a:p>
          <a:p>
            <a:pPr lvl="1">
              <a:defRPr/>
            </a:pPr>
            <a:r>
              <a:rPr lang="en-US" sz="2000" dirty="0"/>
              <a:t>No loops?</a:t>
            </a:r>
          </a:p>
          <a:p>
            <a:pPr lvl="1">
              <a:defRPr/>
            </a:pPr>
            <a:r>
              <a:rPr lang="en-US" sz="2000" dirty="0"/>
              <a:t>No if-then-else?</a:t>
            </a:r>
          </a:p>
          <a:p>
            <a:pPr marL="457200" lvl="1" indent="0">
              <a:buNone/>
              <a:defRPr/>
            </a:pPr>
            <a:endParaRPr lang="en-US" sz="2000" b="1" dirty="0"/>
          </a:p>
          <a:p>
            <a:pPr marL="457200" lvl="1" indent="0">
              <a:buNone/>
              <a:defRPr/>
            </a:pPr>
            <a:r>
              <a:rPr lang="en-US" sz="2000" b="1" dirty="0"/>
              <a:t>int main ()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{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1800" b="1" dirty="0"/>
              <a:t>Application app;		// </a:t>
            </a:r>
            <a:r>
              <a:rPr lang="en-US" sz="1800" i="1" dirty="0"/>
              <a:t>the connection to the underlying system</a:t>
            </a:r>
          </a:p>
          <a:p>
            <a:pPr marL="0" indent="0">
              <a:buNone/>
            </a:pPr>
            <a:r>
              <a:rPr lang="en-US" sz="1800" b="1" dirty="0"/>
              <a:t> 	</a:t>
            </a:r>
            <a:r>
              <a:rPr lang="en-US" sz="1800" b="1" dirty="0" err="1"/>
              <a:t>Lines_window</a:t>
            </a:r>
            <a:r>
              <a:rPr lang="en-US" sz="1800" b="1" dirty="0"/>
              <a:t> win{ &amp;app, Point{100,100},600,400,"lines" };	// </a:t>
            </a:r>
            <a:r>
              <a:rPr lang="en-US" sz="1800" i="1" dirty="0"/>
              <a:t>our window with Widgets </a:t>
            </a:r>
          </a:p>
          <a:p>
            <a:pPr marL="0" indent="0">
              <a:buNone/>
            </a:pPr>
            <a:r>
              <a:rPr lang="en-US" sz="1800" b="1" dirty="0"/>
              <a:t> 	</a:t>
            </a:r>
            <a:r>
              <a:rPr lang="en-US" sz="1800" b="1" dirty="0" err="1"/>
              <a:t>app.gui_main</a:t>
            </a:r>
            <a:r>
              <a:rPr lang="en-US" sz="1800" b="1" dirty="0"/>
              <a:t>();</a:t>
            </a:r>
            <a:r>
              <a:rPr lang="en-US" sz="2000" b="1" dirty="0"/>
              <a:t>		// </a:t>
            </a:r>
            <a:r>
              <a:rPr lang="en-US" sz="2000" i="1" dirty="0"/>
              <a:t>an “infinite loop”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1C696-9E26-168F-13A2-C153E7E2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15FE2-6BDB-DB84-C7CE-173FB705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873571-0481-4B0A-9C5D-FE54ED9D3102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BE61-358E-911C-B0FE-B344AAD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D87C-6D3B-1848-5D4D-B2E24C11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2" y="1398200"/>
            <a:ext cx="9946849" cy="700879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Conventional control flow</a:t>
            </a:r>
          </a:p>
          <a:p>
            <a:pPr lvl="1">
              <a:defRPr/>
            </a:pPr>
            <a:r>
              <a:rPr lang="en-US" sz="2000" dirty="0"/>
              <a:t>To many things at once, see concurrency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Event-driven control flow:</a:t>
            </a:r>
          </a:p>
          <a:p>
            <a:pPr lvl="1">
              <a:defRPr/>
            </a:pPr>
            <a:r>
              <a:rPr lang="en-US" sz="2000" dirty="0"/>
              <a:t>To do many things at once, define more windows and widgets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702B-83EB-146A-194C-8C9C53F4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639B4-65B1-D898-7EC1-8D684080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916FB0-8966-4E36-817F-1F8EA24BC9F6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F38C0-EFFE-EC44-6405-001FB89BED3F}"/>
              </a:ext>
            </a:extLst>
          </p:cNvPr>
          <p:cNvSpPr txBox="1"/>
          <p:nvPr/>
        </p:nvSpPr>
        <p:spPr>
          <a:xfrm>
            <a:off x="4232635" y="2339865"/>
            <a:ext cx="13951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953B1-8FE3-5F5B-DC31-2F49B5478130}"/>
              </a:ext>
            </a:extLst>
          </p:cNvPr>
          <p:cNvSpPr txBox="1"/>
          <p:nvPr/>
        </p:nvSpPr>
        <p:spPr>
          <a:xfrm>
            <a:off x="6694602" y="3047890"/>
            <a:ext cx="19050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Input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51728-A12C-D2E5-A43A-DF328FF9E098}"/>
              </a:ext>
            </a:extLst>
          </p:cNvPr>
          <p:cNvSpPr txBox="1"/>
          <p:nvPr/>
        </p:nvSpPr>
        <p:spPr>
          <a:xfrm>
            <a:off x="10012984" y="5865745"/>
            <a:ext cx="18288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User “action”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9DE7B-AAFC-3B6A-076D-8EBF6A5262A1}"/>
              </a:ext>
            </a:extLst>
          </p:cNvPr>
          <p:cNvSpPr txBox="1"/>
          <p:nvPr/>
        </p:nvSpPr>
        <p:spPr>
          <a:xfrm>
            <a:off x="9921991" y="3719404"/>
            <a:ext cx="1774825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User responds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8CD19-32D6-3278-2FE3-F47A898EAA9A}"/>
              </a:ext>
            </a:extLst>
          </p:cNvPr>
          <p:cNvSpPr txBox="1"/>
          <p:nvPr/>
        </p:nvSpPr>
        <p:spPr>
          <a:xfrm>
            <a:off x="6812584" y="5260909"/>
            <a:ext cx="1905000" cy="369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4B5A7-C583-9115-58E0-A153AC734A2F}"/>
              </a:ext>
            </a:extLst>
          </p:cNvPr>
          <p:cNvSpPr txBox="1"/>
          <p:nvPr/>
        </p:nvSpPr>
        <p:spPr>
          <a:xfrm>
            <a:off x="4232635" y="4483033"/>
            <a:ext cx="14988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Application</a:t>
            </a:r>
          </a:p>
        </p:txBody>
      </p:sp>
      <p:cxnSp>
        <p:nvCxnSpPr>
          <p:cNvPr id="31756" name="Straight Arrow Connector 12">
            <a:extLst>
              <a:ext uri="{FF2B5EF4-FFF2-40B4-BE49-F238E27FC236}">
                <a16:creationId xmlns:a16="http://schemas.microsoft.com/office/drawing/2014/main" id="{6D5CBA7B-5893-8D5F-595B-CBABFA6A0AB3}"/>
              </a:ext>
            </a:extLst>
          </p:cNvPr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5627802" y="2524531"/>
            <a:ext cx="1066800" cy="70750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Straight Arrow Connector 14">
            <a:extLst>
              <a:ext uri="{FF2B5EF4-FFF2-40B4-BE49-F238E27FC236}">
                <a16:creationId xmlns:a16="http://schemas.microsoft.com/office/drawing/2014/main" id="{B8ACD77D-556F-B36B-3444-1349A7859242}"/>
              </a:ext>
            </a:extLst>
          </p:cNvPr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8599602" y="3232041"/>
            <a:ext cx="1322388" cy="671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Straight Arrow Connector 16">
            <a:extLst>
              <a:ext uri="{FF2B5EF4-FFF2-40B4-BE49-F238E27FC236}">
                <a16:creationId xmlns:a16="http://schemas.microsoft.com/office/drawing/2014/main" id="{41473CD6-3D62-7D98-E929-D8B7EEE62C26}"/>
              </a:ext>
            </a:extLst>
          </p:cNvPr>
          <p:cNvCxnSpPr>
            <a:cxnSpLocks noChangeShapeType="1"/>
            <a:stCxn id="8" idx="1"/>
            <a:endCxn id="10" idx="3"/>
          </p:cNvCxnSpPr>
          <p:nvPr/>
        </p:nvCxnSpPr>
        <p:spPr bwMode="auto">
          <a:xfrm flipH="1" flipV="1">
            <a:off x="8717584" y="5445059"/>
            <a:ext cx="1295400" cy="6048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Straight Arrow Connector 18">
            <a:extLst>
              <a:ext uri="{FF2B5EF4-FFF2-40B4-BE49-F238E27FC236}">
                <a16:creationId xmlns:a16="http://schemas.microsoft.com/office/drawing/2014/main" id="{5BEBC931-AE0C-24CD-B91A-727B9A72C060}"/>
              </a:ext>
            </a:extLst>
          </p:cNvPr>
          <p:cNvCxnSpPr>
            <a:cxnSpLocks noChangeShapeType="1"/>
            <a:stCxn id="10" idx="1"/>
            <a:endCxn id="11" idx="3"/>
          </p:cNvCxnSpPr>
          <p:nvPr/>
        </p:nvCxnSpPr>
        <p:spPr bwMode="auto">
          <a:xfrm flipH="1" flipV="1">
            <a:off x="5731497" y="4667699"/>
            <a:ext cx="1081087" cy="77815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0" name="TextBox 19">
            <a:extLst>
              <a:ext uri="{FF2B5EF4-FFF2-40B4-BE49-F238E27FC236}">
                <a16:creationId xmlns:a16="http://schemas.microsoft.com/office/drawing/2014/main" id="{945BF07E-53EC-8D45-4919-9B3DD6A3B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028" y="2719279"/>
            <a:ext cx="530225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call</a:t>
            </a:r>
          </a:p>
        </p:txBody>
      </p:sp>
      <p:sp>
        <p:nvSpPr>
          <p:cNvPr id="31761" name="TextBox 20">
            <a:extLst>
              <a:ext uri="{FF2B5EF4-FFF2-40B4-BE49-F238E27FC236}">
                <a16:creationId xmlns:a16="http://schemas.microsoft.com/office/drawing/2014/main" id="{4BBEA2A9-7CF5-09F3-C37A-D1E70AF0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716" y="3382854"/>
            <a:ext cx="903287" cy="369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prompt</a:t>
            </a:r>
          </a:p>
        </p:txBody>
      </p:sp>
      <p:sp>
        <p:nvSpPr>
          <p:cNvPr id="31762" name="TextBox 21">
            <a:extLst>
              <a:ext uri="{FF2B5EF4-FFF2-40B4-BE49-F238E27FC236}">
                <a16:creationId xmlns:a16="http://schemas.microsoft.com/office/drawing/2014/main" id="{A7F2DE1D-122C-390E-6631-4C5FACDC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8272" y="5557770"/>
            <a:ext cx="633412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click</a:t>
            </a:r>
          </a:p>
        </p:txBody>
      </p:sp>
      <p:sp>
        <p:nvSpPr>
          <p:cNvPr id="31763" name="TextBox 22">
            <a:extLst>
              <a:ext uri="{FF2B5EF4-FFF2-40B4-BE49-F238E27FC236}">
                <a16:creationId xmlns:a16="http://schemas.microsoft.com/office/drawing/2014/main" id="{C59E5447-4F02-A3B9-E6E3-97F57B64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9" y="4856095"/>
            <a:ext cx="1017588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callback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A09E886-64A9-8517-BEAF-41972089F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I/O alternatives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CFE18C82-C8A1-C4F1-3336-BAE72CB0B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763" y="1524000"/>
            <a:ext cx="11190473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Use console input and output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strong contender for technical/professional work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Command line interface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Menu driven interface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Graphic User Interface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Use a GUI Library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 match the </a:t>
            </a:r>
            <a:r>
              <a:rPr lang="en-US" altLang="ja-JP" dirty="0">
                <a:ea typeface="ＭＳ Ｐゴシック" pitchFamily="34" charset="-128"/>
              </a:rPr>
              <a:t>“feel” of Windows/Mac/Android/iPhone/… 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When you need drag and drop, WYSIWYG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Event driven program design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 web browser – this is a GUI library application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HTML / a scripting language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For remote access (and more)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4B4C53-B42C-795D-9D4B-C2F62B12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1223F-C615-4CA9-BF1B-3BC520A19D8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AE53-6AD4-8112-170D-6717700C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AE64-BCB7-A3AA-AF22-40985036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D7E5-B098-277C-8B06-C2111F9D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182" y="1608809"/>
            <a:ext cx="11052142" cy="4351338"/>
          </a:xfrm>
        </p:spPr>
        <p:txBody>
          <a:bodyPr/>
          <a:lstStyle/>
          <a:p>
            <a:r>
              <a:rPr lang="en-US" sz="2400" dirty="0"/>
              <a:t>Often, we want a Widget to change without user intervention</a:t>
            </a:r>
          </a:p>
          <a:p>
            <a:pPr lvl="1"/>
            <a:r>
              <a:rPr lang="en-US" sz="2000" dirty="0"/>
              <a:t>Examples: a clock face, a traffic light, a bouncing ball, a growing graph, …</a:t>
            </a:r>
          </a:p>
          <a:p>
            <a:r>
              <a:rPr lang="en-US" sz="2400" dirty="0"/>
              <a:t>A key function (see §14.6):</a:t>
            </a:r>
          </a:p>
          <a:p>
            <a:pPr marL="457200" lvl="1" indent="0">
              <a:buNone/>
            </a:pPr>
            <a:r>
              <a:rPr lang="en-US" sz="2000" b="1" dirty="0"/>
              <a:t>void Window::</a:t>
            </a:r>
            <a:r>
              <a:rPr lang="en-US" sz="2000" b="1" dirty="0" err="1"/>
              <a:t>timer_wait</a:t>
            </a:r>
            <a:r>
              <a:rPr lang="en-US" sz="2000" b="1" dirty="0"/>
              <a:t>(int milliseconds)</a:t>
            </a:r>
          </a:p>
          <a:p>
            <a:pPr marL="457200" lvl="1" indent="0">
              <a:buNone/>
            </a:pPr>
            <a:r>
              <a:rPr lang="en-US" sz="2000" b="1" dirty="0"/>
              <a:t>{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impl</a:t>
            </a:r>
            <a:r>
              <a:rPr lang="en-US" sz="2000" b="1" dirty="0"/>
              <a:t>-&gt;</a:t>
            </a:r>
            <a:r>
              <a:rPr lang="en-US" sz="2000" b="1" dirty="0" err="1"/>
              <a:t>timer_wait</a:t>
            </a:r>
            <a:r>
              <a:rPr lang="en-US" sz="2000" b="1" dirty="0"/>
              <a:t>(milliseconds);</a:t>
            </a:r>
          </a:p>
          <a:p>
            <a:pPr marL="457200" lvl="1" indent="0">
              <a:buNone/>
            </a:pPr>
            <a:r>
              <a:rPr lang="en-US" sz="2000" b="1" dirty="0"/>
              <a:t>}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 err="1"/>
              <a:t>do_something</a:t>
            </a:r>
            <a:r>
              <a:rPr lang="en-US" sz="2000" b="1" dirty="0"/>
              <a:t>()</a:t>
            </a:r>
          </a:p>
          <a:p>
            <a:pPr marL="457200" lvl="1" indent="0">
              <a:buNone/>
            </a:pPr>
            <a:r>
              <a:rPr lang="en-US" sz="2000" b="1" dirty="0" err="1"/>
              <a:t>win.timer_wait</a:t>
            </a:r>
            <a:r>
              <a:rPr lang="en-US" sz="2000" b="1" dirty="0"/>
              <a:t> </a:t>
            </a:r>
            <a:r>
              <a:rPr lang="en-US" sz="2000" b="1"/>
              <a:t>(1′000</a:t>
            </a:r>
            <a:r>
              <a:rPr lang="en-US" sz="2000" b="1" dirty="0"/>
              <a:t>);</a:t>
            </a:r>
          </a:p>
          <a:p>
            <a:pPr marL="457200" lvl="1" indent="0">
              <a:buNone/>
            </a:pPr>
            <a:r>
              <a:rPr lang="en-US" sz="2000" b="1" dirty="0" err="1"/>
              <a:t>do_something_else</a:t>
            </a:r>
            <a:r>
              <a:rPr lang="en-US" sz="2000" b="1" dirty="0"/>
              <a:t>();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// </a:t>
            </a:r>
            <a:r>
              <a:rPr lang="en-US" sz="2000" i="1" dirty="0"/>
              <a:t>usually in a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658F8-B683-1263-0EC6-3157966D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9045B-2031-5B5D-57E8-BF2535D8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6B0D-FD9C-4C82-AE6A-79F9D7EDCF20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3C1765A-48F8-F181-5A6B-085BE3353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6027" r="3974" b="10073"/>
          <a:stretch/>
        </p:blipFill>
        <p:spPr>
          <a:xfrm>
            <a:off x="6096000" y="3429000"/>
            <a:ext cx="5772346" cy="2613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3FB630-CFC0-24D0-02BE-E2D57D6481AC}"/>
              </a:ext>
            </a:extLst>
          </p:cNvPr>
          <p:cNvSpPr txBox="1"/>
          <p:nvPr/>
        </p:nvSpPr>
        <p:spPr>
          <a:xfrm>
            <a:off x="8962486" y="2437826"/>
            <a:ext cx="290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#1 wait#2 wait #3 wait #4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F1A3B9-3A88-BF4E-BEAA-A460612EFB5B}"/>
              </a:ext>
            </a:extLst>
          </p:cNvPr>
          <p:cNvCxnSpPr/>
          <p:nvPr/>
        </p:nvCxnSpPr>
        <p:spPr>
          <a:xfrm flipH="1">
            <a:off x="7136091" y="2807158"/>
            <a:ext cx="2073897" cy="46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7D6B6-EC9A-DA0C-A650-87DB51EB6A41}"/>
              </a:ext>
            </a:extLst>
          </p:cNvPr>
          <p:cNvCxnSpPr/>
          <p:nvPr/>
        </p:nvCxnSpPr>
        <p:spPr>
          <a:xfrm flipH="1">
            <a:off x="8719794" y="2773288"/>
            <a:ext cx="1178350" cy="573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BB7E1E-F0FA-F807-A74C-FD61C6EC92E8}"/>
              </a:ext>
            </a:extLst>
          </p:cNvPr>
          <p:cNvCxnSpPr/>
          <p:nvPr/>
        </p:nvCxnSpPr>
        <p:spPr>
          <a:xfrm flipH="1">
            <a:off x="9879291" y="2752491"/>
            <a:ext cx="791851" cy="594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370A7-3D5E-5532-B2AB-D638D2408858}"/>
              </a:ext>
            </a:extLst>
          </p:cNvPr>
          <p:cNvCxnSpPr/>
          <p:nvPr/>
        </p:nvCxnSpPr>
        <p:spPr>
          <a:xfrm flipH="1">
            <a:off x="11123629" y="2742092"/>
            <a:ext cx="230171" cy="604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65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5F2C6083-CC4B-B542-40F8-23928B312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Summary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75A4BE5-9016-4F66-10FE-D871E7781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9047" y="1143000"/>
            <a:ext cx="9473153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have seen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Action on buttons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Interactive I/O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Text input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Text output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Graphical output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Simple animation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Missing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Menu (See §14.5)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Window and Widget (see the code)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Anything to do with tracking the mouse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Dragging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Hovering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Free-hand drawing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What we haven</a:t>
            </a:r>
            <a:r>
              <a:rPr lang="en-US" altLang="ja-JP" sz="2000" dirty="0">
                <a:ea typeface="ＭＳ Ｐゴシック" pitchFamily="34" charset="-128"/>
              </a:rPr>
              <a:t>’t shown, you can pick up if you need it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1800" dirty="0">
              <a:ea typeface="Times New Roman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DD7280C-379F-71D1-E193-7AD8EBFC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1868B6-D040-4F98-938C-82DEB566D4B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268C9-33ED-2117-3E4E-CCA91225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809F-BA25-BC37-C5CE-AAA280E41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E67DC-5507-055A-FAD3-B504DAA6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next three lectures will show how the standard vector is implemented using basic low-level language facilities.</a:t>
            </a:r>
          </a:p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This is where we really get down to the hardware and work our way back up to a more comfortable and productive level of programming.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A2E4A-CE59-9F92-61B6-E471EE9E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3AFE12-218A-4AE7-9953-378842F4210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0A7EA-062D-EE7A-8D4F-8376E73E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43C8EF5-2037-4F56-0AEB-1EB0834F6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Common GUI tasks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4CD23F1-0B43-57D3-98CE-DD882B326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491" y="1143000"/>
            <a:ext cx="9679709" cy="4869873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Titles / Text</a:t>
            </a:r>
          </a:p>
          <a:p>
            <a:pPr lvl="1" eaLnBrk="1" hangingPunct="1">
              <a:defRPr/>
            </a:pPr>
            <a:r>
              <a:rPr lang="en-US" sz="2000" dirty="0"/>
              <a:t>Names </a:t>
            </a:r>
          </a:p>
          <a:p>
            <a:pPr lvl="1" eaLnBrk="1" hangingPunct="1">
              <a:defRPr/>
            </a:pPr>
            <a:r>
              <a:rPr lang="en-US" sz="2000" dirty="0"/>
              <a:t>Prompts </a:t>
            </a:r>
          </a:p>
          <a:p>
            <a:pPr lvl="1" eaLnBrk="1" hangingPunct="1">
              <a:defRPr/>
            </a:pPr>
            <a:r>
              <a:rPr lang="en-US" sz="2000" dirty="0"/>
              <a:t>User instructions</a:t>
            </a:r>
          </a:p>
          <a:p>
            <a:pPr eaLnBrk="1" hangingPunct="1">
              <a:defRPr/>
            </a:pPr>
            <a:r>
              <a:rPr lang="en-US" sz="2400" dirty="0"/>
              <a:t>Fields / Dialog boxes</a:t>
            </a:r>
          </a:p>
          <a:p>
            <a:pPr lvl="1" eaLnBrk="1" hangingPunct="1">
              <a:defRPr/>
            </a:pPr>
            <a:r>
              <a:rPr lang="en-US" sz="2000" dirty="0"/>
              <a:t>Input</a:t>
            </a:r>
          </a:p>
          <a:p>
            <a:pPr lvl="1" eaLnBrk="1" hangingPunct="1">
              <a:defRPr/>
            </a:pPr>
            <a:r>
              <a:rPr lang="en-US" sz="2000" dirty="0"/>
              <a:t>Output</a:t>
            </a:r>
          </a:p>
          <a:p>
            <a:pPr eaLnBrk="1" hangingPunct="1">
              <a:defRPr/>
            </a:pPr>
            <a:r>
              <a:rPr lang="en-US" sz="2400" dirty="0"/>
              <a:t>Buttons</a:t>
            </a:r>
          </a:p>
          <a:p>
            <a:pPr lvl="1" eaLnBrk="1" hangingPunct="1">
              <a:defRPr/>
            </a:pPr>
            <a:r>
              <a:rPr lang="en-US" sz="2000" dirty="0"/>
              <a:t>Let the user initiate actions</a:t>
            </a:r>
          </a:p>
          <a:p>
            <a:pPr lvl="1" eaLnBrk="1" hangingPunct="1">
              <a:defRPr/>
            </a:pPr>
            <a:r>
              <a:rPr lang="en-US" sz="2000" dirty="0"/>
              <a:t>Let the user select among a set of alternatives</a:t>
            </a:r>
          </a:p>
          <a:p>
            <a:pPr lvl="2" eaLnBrk="1" hangingPunct="1">
              <a:defRPr/>
            </a:pPr>
            <a:r>
              <a:rPr lang="en-US" sz="1800" dirty="0"/>
              <a:t>e.g., yes/no, blue/green/red, etc.</a:t>
            </a:r>
          </a:p>
          <a:p>
            <a:pPr>
              <a:defRPr/>
            </a:pPr>
            <a:r>
              <a:rPr lang="en-US" sz="2400" dirty="0"/>
              <a:t>Menus</a:t>
            </a:r>
          </a:p>
          <a:p>
            <a:pPr>
              <a:defRPr/>
            </a:pPr>
            <a:r>
              <a:rPr lang="en-US" sz="2400" dirty="0"/>
              <a:t>Sliders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AF937E-0106-2013-C730-E03CE90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99CDC0-F8F2-459E-B6E7-E68CF8E556A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DA9-81BD-2D7F-3EF7-832F0C17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C717E0B1-0162-FE00-F6AE-ADCEF00B9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Common GUI tasks (cont.)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D1D3E52-9BCC-3C0B-0407-CD93E5ABA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2655" y="609600"/>
            <a:ext cx="9409545" cy="56388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dirty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Display results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Shapes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Text and numbers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Make a window </a:t>
            </a:r>
            <a:r>
              <a:rPr lang="en-US" altLang="ja-JP" dirty="0">
                <a:ea typeface="ＭＳ Ｐゴシック" pitchFamily="34" charset="-128"/>
              </a:rPr>
              <a:t>“look right”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Style and color</a:t>
            </a:r>
          </a:p>
          <a:p>
            <a:pPr lvl="2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Note: our windows look different (and appropriate) on different systems</a:t>
            </a:r>
          </a:p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More advanced 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Tracking the mouse 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Dragging and dropping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Free-hand drawing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Animation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8DED927-57E5-AB5A-20F5-EDBBBC0F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09D1B5-8DB2-4EC4-9DF2-106F2EF4756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0170-DD85-812E-FC97-07CCF0F9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1E3E4F4-87CB-4165-E997-194AFB275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7FCFC70-A732-76EA-C829-5C84D76B7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1219200"/>
            <a:ext cx="10845800" cy="270625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From a programming point of view GUI is based on two techniques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Object-oriented programming</a:t>
            </a:r>
          </a:p>
          <a:p>
            <a:pPr lvl="2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For organizing program parts with common interfaces and common actions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Events</a:t>
            </a:r>
          </a:p>
          <a:p>
            <a:pPr lvl="2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For connecting an event (like a mouse click) with a program action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0B60D2-3E14-5A7E-D91B-036B419A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9E94BA-2F8A-4627-A494-BD45DC1702E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711D-0583-7BE0-0F15-CA4D0491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54B09391-72ED-68AB-EAE1-A8A9D6BA2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Layers of software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2AA41B3-7C6D-9009-CF23-3750223C5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8764" y="990600"/>
            <a:ext cx="9712036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When we build software, we usually build upon existing code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5A16C8D-1E6F-38DB-9576-2586FC51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240C9D-F5B1-4D14-A3BC-8EA76CBE3F9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D5A1A326-CBDB-AF8A-CE1F-2778311F4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80810"/>
            <a:ext cx="17526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Our program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6934AD8B-2C6B-0704-84B7-77091512D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048000"/>
            <a:ext cx="40386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Our GUI/Graphics interface library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17A1A458-831D-F930-A697-BF6A680A4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71912"/>
            <a:ext cx="579582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Qt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31E272C3-F7C2-E7B7-9CB7-1E988732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4714816"/>
            <a:ext cx="52578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The operating system Graphics GUI facilities</a:t>
            </a:r>
          </a:p>
        </p:txBody>
      </p:sp>
      <p:sp>
        <p:nvSpPr>
          <p:cNvPr id="8201" name="Text Box 8">
            <a:extLst>
              <a:ext uri="{FF2B5EF4-FFF2-40B4-BE49-F238E27FC236}">
                <a16:creationId xmlns:a16="http://schemas.microsoft.com/office/drawing/2014/main" id="{799E1121-C786-AE3F-3C1D-9534693E5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709" y="5772412"/>
            <a:ext cx="27432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Device driver layer</a:t>
            </a:r>
          </a:p>
        </p:txBody>
      </p:sp>
      <p:cxnSp>
        <p:nvCxnSpPr>
          <p:cNvPr id="8202" name="AutoShape 9">
            <a:extLst>
              <a:ext uri="{FF2B5EF4-FFF2-40B4-BE49-F238E27FC236}">
                <a16:creationId xmlns:a16="http://schemas.microsoft.com/office/drawing/2014/main" id="{CF3597EB-982E-F204-8FFB-71B46728653D}"/>
              </a:ext>
            </a:extLst>
          </p:cNvPr>
          <p:cNvCxnSpPr>
            <a:cxnSpLocks noChangeShapeType="1"/>
            <a:stCxn id="8197" idx="2"/>
            <a:endCxn id="8198" idx="0"/>
          </p:cNvCxnSpPr>
          <p:nvPr/>
        </p:nvCxnSpPr>
        <p:spPr bwMode="auto">
          <a:xfrm>
            <a:off x="3086100" y="2487210"/>
            <a:ext cx="1371600" cy="560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10">
            <a:extLst>
              <a:ext uri="{FF2B5EF4-FFF2-40B4-BE49-F238E27FC236}">
                <a16:creationId xmlns:a16="http://schemas.microsoft.com/office/drawing/2014/main" id="{E016C907-5707-5893-1226-4482154CC04F}"/>
              </a:ext>
            </a:extLst>
          </p:cNvPr>
          <p:cNvCxnSpPr>
            <a:cxnSpLocks noChangeShapeType="1"/>
            <a:stCxn id="8198" idx="2"/>
            <a:endCxn id="8199" idx="0"/>
          </p:cNvCxnSpPr>
          <p:nvPr/>
        </p:nvCxnSpPr>
        <p:spPr bwMode="auto">
          <a:xfrm>
            <a:off x="4457700" y="3454400"/>
            <a:ext cx="785091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12">
            <a:extLst>
              <a:ext uri="{FF2B5EF4-FFF2-40B4-BE49-F238E27FC236}">
                <a16:creationId xmlns:a16="http://schemas.microsoft.com/office/drawing/2014/main" id="{632FDD13-702C-C92C-046F-B4B7470EC8EC}"/>
              </a:ext>
            </a:extLst>
          </p:cNvPr>
          <p:cNvCxnSpPr>
            <a:cxnSpLocks noChangeShapeType="1"/>
            <a:stCxn id="8200" idx="2"/>
            <a:endCxn id="8201" idx="0"/>
          </p:cNvCxnSpPr>
          <p:nvPr/>
        </p:nvCxnSpPr>
        <p:spPr bwMode="auto">
          <a:xfrm>
            <a:off x="6477000" y="5114926"/>
            <a:ext cx="2291309" cy="6574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5" name="AutoShape 13">
            <a:extLst>
              <a:ext uri="{FF2B5EF4-FFF2-40B4-BE49-F238E27FC236}">
                <a16:creationId xmlns:a16="http://schemas.microsoft.com/office/drawing/2014/main" id="{9B2A46CE-14F4-618A-2D5F-4C9311029BA3}"/>
              </a:ext>
            </a:extLst>
          </p:cNvPr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5242791" y="4278312"/>
            <a:ext cx="1234209" cy="436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Text Box 14">
            <a:extLst>
              <a:ext uri="{FF2B5EF4-FFF2-40B4-BE49-F238E27FC236}">
                <a16:creationId xmlns:a16="http://schemas.microsoft.com/office/drawing/2014/main" id="{CD44315C-901A-8943-0415-2B1A31898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752601"/>
            <a:ext cx="25146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+mn-lt"/>
              </a:rPr>
              <a:t>Example of a layer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+mn-lt"/>
                <a:ea typeface="ＭＳ Ｐゴシック" panose="020B0600070205080204" pitchFamily="34" charset="-128"/>
              </a:rPr>
              <a:t> Provides services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+mn-lt"/>
                <a:ea typeface="ＭＳ Ｐゴシック" panose="020B0600070205080204" pitchFamily="34" charset="-128"/>
              </a:rPr>
              <a:t> Uses services</a:t>
            </a:r>
          </a:p>
        </p:txBody>
      </p:sp>
      <p:cxnSp>
        <p:nvCxnSpPr>
          <p:cNvPr id="8207" name="AutoShape 15">
            <a:extLst>
              <a:ext uri="{FF2B5EF4-FFF2-40B4-BE49-F238E27FC236}">
                <a16:creationId xmlns:a16="http://schemas.microsoft.com/office/drawing/2014/main" id="{E318795B-E40A-4E87-2749-248FCE84C2FC}"/>
              </a:ext>
            </a:extLst>
          </p:cNvPr>
          <p:cNvCxnSpPr>
            <a:cxnSpLocks noChangeShapeType="1"/>
            <a:stCxn id="8206" idx="1"/>
            <a:endCxn id="8198" idx="3"/>
          </p:cNvCxnSpPr>
          <p:nvPr/>
        </p:nvCxnSpPr>
        <p:spPr bwMode="auto">
          <a:xfrm flipH="1">
            <a:off x="6477000" y="2363788"/>
            <a:ext cx="1295400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7A61132-5D8F-5613-BFB3-9F84BD22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028B-7679-9884-AADC-787191B3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GUI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4EF1-B087-D74C-806F-77C2B99EB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540"/>
            <a:ext cx="11218682" cy="4351338"/>
          </a:xfrm>
        </p:spPr>
        <p:txBody>
          <a:bodyPr/>
          <a:lstStyle/>
          <a:p>
            <a:r>
              <a:rPr lang="en-US" sz="2400" dirty="0"/>
              <a:t>There are </a:t>
            </a:r>
            <a:r>
              <a:rPr lang="en-US" sz="2400" b="1" i="1" dirty="0"/>
              <a:t>many</a:t>
            </a:r>
            <a:r>
              <a:rPr lang="en-US" sz="2400" dirty="0"/>
              <a:t> C++ GUI and Graphics libraries</a:t>
            </a:r>
          </a:p>
          <a:p>
            <a:pPr lvl="1"/>
            <a:r>
              <a:rPr lang="en-US" sz="2000" dirty="0"/>
              <a:t>That’s a problem: how to choose?</a:t>
            </a:r>
          </a:p>
          <a:p>
            <a:pPr lvl="1"/>
            <a:r>
              <a:rPr lang="en-US" sz="2000" dirty="0"/>
              <a:t>FLTK, Gtkmm, Qt, Ultimate++, VxWorks, …</a:t>
            </a:r>
          </a:p>
          <a:p>
            <a:r>
              <a:rPr lang="en-US" sz="2400" dirty="0"/>
              <a:t>Tradeoffs</a:t>
            </a:r>
          </a:p>
          <a:p>
            <a:pPr lvl="1"/>
            <a:r>
              <a:rPr lang="en-US" sz="2000" dirty="0"/>
              <a:t>Ease of use</a:t>
            </a:r>
          </a:p>
          <a:p>
            <a:pPr lvl="1"/>
            <a:r>
              <a:rPr lang="en-US" sz="2000" dirty="0"/>
              <a:t>Ease of installation</a:t>
            </a:r>
          </a:p>
          <a:p>
            <a:pPr lvl="1"/>
            <a:r>
              <a:rPr lang="en-US" sz="2000" dirty="0"/>
              <a:t>Generality</a:t>
            </a:r>
          </a:p>
          <a:p>
            <a:pPr lvl="1"/>
            <a:r>
              <a:rPr lang="en-US" sz="2000" dirty="0"/>
              <a:t>Range of platforms: Android, Browsers, iPad, Linux, Mac, Windows, embedded systems, …</a:t>
            </a:r>
          </a:p>
          <a:p>
            <a:pPr lvl="1"/>
            <a:r>
              <a:rPr lang="en-US" sz="2000" dirty="0"/>
              <a:t>Footprint </a:t>
            </a:r>
          </a:p>
          <a:p>
            <a:pPr lvl="1"/>
            <a:r>
              <a:rPr lang="en-US" sz="2000" dirty="0"/>
              <a:t>Latency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sz="2400" dirty="0"/>
              <a:t>We prefer systems that work on many platforms</a:t>
            </a:r>
          </a:p>
          <a:p>
            <a:pPr lvl="1"/>
            <a:r>
              <a:rPr lang="en-US" sz="2000" dirty="0"/>
              <a:t>PPP2 used FLTK</a:t>
            </a:r>
          </a:p>
          <a:p>
            <a:pPr lvl="1"/>
            <a:r>
              <a:rPr lang="en-US" sz="2000" dirty="0"/>
              <a:t>PPP3 uses Qt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EE050-706B-200D-84E3-A5996FCF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71E22-5291-7E50-CC37-10FBDC16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6B0D-FD9C-4C82-AE6A-79F9D7EDCF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0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C966A2F3-0B8D-E753-DBBD-20C70682C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GUI example</a:t>
            </a: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1689B172-1D92-851B-2322-3D27C6F78B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664" y="4987468"/>
            <a:ext cx="10807022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Window with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The usual header: label, minimize, maximize, and close</a:t>
            </a:r>
          </a:p>
          <a:p>
            <a:pPr lvl="2">
              <a:defRPr/>
            </a:pPr>
            <a:r>
              <a:rPr lang="en-US" altLang="en-US" sz="1600" dirty="0">
                <a:ea typeface="ＭＳ Ｐゴシック" pitchFamily="34" charset="-128"/>
              </a:rPr>
              <a:t>That will look different on a different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 </a:t>
            </a:r>
            <a:r>
              <a:rPr lang="en-US" altLang="en-US" sz="2000" b="1" dirty="0">
                <a:ea typeface="Times New Roman" pitchFamily="18" charset="0"/>
              </a:rPr>
              <a:t>Button</a:t>
            </a:r>
            <a:r>
              <a:rPr lang="en-US" altLang="en-US" sz="2000" dirty="0">
                <a:ea typeface="Times New Roman" pitchFamily="18" charset="0"/>
              </a:rPr>
              <a:t>, an </a:t>
            </a:r>
            <a:r>
              <a:rPr lang="en-US" altLang="en-US" sz="2000" b="1" dirty="0" err="1">
                <a:ea typeface="Times New Roman" pitchFamily="18" charset="0"/>
              </a:rPr>
              <a:t>In_box</a:t>
            </a:r>
            <a:r>
              <a:rPr lang="en-US" altLang="en-US" sz="2000" dirty="0">
                <a:ea typeface="Times New Roman" pitchFamily="18" charset="0"/>
              </a:rPr>
              <a:t>, an </a:t>
            </a:r>
            <a:r>
              <a:rPr lang="en-US" altLang="en-US" sz="2000" b="1" dirty="0" err="1">
                <a:ea typeface="Times New Roman" pitchFamily="18" charset="0"/>
              </a:rPr>
              <a:t>Out_box</a:t>
            </a:r>
            <a:r>
              <a:rPr lang="en-US" altLang="en-US" sz="2000" dirty="0">
                <a:ea typeface="Times New Roman" pitchFamily="18" charset="0"/>
              </a:rPr>
              <a:t>, and an </a:t>
            </a:r>
            <a:r>
              <a:rPr lang="en-US" altLang="en-US" sz="2000" b="1" dirty="0" err="1">
                <a:ea typeface="Times New Roman" pitchFamily="18" charset="0"/>
              </a:rPr>
              <a:t>Open_polyline</a:t>
            </a: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118147-DC1C-04A5-B51F-4E529C20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DAC4EB-76A5-440A-84A5-48A0967777C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8C90D-4613-CF67-F83A-2351AB3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Stroustrup/Programming/2024/Chapter14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8B1DA53-6D0F-3DFB-EC94-A180497F3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50" y="837913"/>
            <a:ext cx="5734850" cy="4115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7C06C-43D0-DED7-0A15-7987BD7CA154}"/>
              </a:ext>
            </a:extLst>
          </p:cNvPr>
          <p:cNvSpPr txBox="1"/>
          <p:nvPr/>
        </p:nvSpPr>
        <p:spPr>
          <a:xfrm>
            <a:off x="9419063" y="1750167"/>
            <a:ext cx="84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button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B26C3-F2A5-1996-9A7E-93299804F722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8349954" y="1417658"/>
            <a:ext cx="1069109" cy="51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405120-8C05-C62D-A8B8-D87385C66D04}"/>
              </a:ext>
            </a:extLst>
          </p:cNvPr>
          <p:cNvSpPr txBox="1"/>
          <p:nvPr/>
        </p:nvSpPr>
        <p:spPr>
          <a:xfrm>
            <a:off x="9010073" y="3019197"/>
            <a:ext cx="83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In_box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0146CF-3168-36E1-B2C5-4B7A7DE402B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539345" y="1634836"/>
            <a:ext cx="2470728" cy="1569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E57CBD-BD95-2F61-2BC2-AD3CBBF21FD8}"/>
              </a:ext>
            </a:extLst>
          </p:cNvPr>
          <p:cNvSpPr txBox="1"/>
          <p:nvPr/>
        </p:nvSpPr>
        <p:spPr>
          <a:xfrm>
            <a:off x="646545" y="1029854"/>
            <a:ext cx="10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Out_box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D013D6-F99E-EAAD-BD6A-37F78ABA4AE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664260" y="1214520"/>
            <a:ext cx="1319085" cy="87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0549C7-729A-D66E-9A02-214474ACA5AB}"/>
              </a:ext>
            </a:extLst>
          </p:cNvPr>
          <p:cNvSpPr txBox="1"/>
          <p:nvPr/>
        </p:nvSpPr>
        <p:spPr>
          <a:xfrm>
            <a:off x="554181" y="2132690"/>
            <a:ext cx="16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Open_polyline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4A16AB-B0EF-06F4-45CB-85C460C5D49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229416" y="2132690"/>
            <a:ext cx="1298875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1EC8412-EB12-3E1A-F412-84173FAF4AA5}"/>
              </a:ext>
            </a:extLst>
          </p:cNvPr>
          <p:cNvSpPr txBox="1"/>
          <p:nvPr/>
        </p:nvSpPr>
        <p:spPr>
          <a:xfrm>
            <a:off x="9679709" y="463887"/>
            <a:ext cx="24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Usual window features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52FB5-4F10-8CE4-FEA9-04A45F6BC9C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610600" y="648553"/>
            <a:ext cx="1069109" cy="2778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1366</TotalTime>
  <Words>2460</Words>
  <Application>Microsoft Office PowerPoint</Application>
  <PresentationFormat>Widescreen</PresentationFormat>
  <Paragraphs>388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Aptos</vt:lpstr>
      <vt:lpstr>Aptos Display</vt:lpstr>
      <vt:lpstr>Arial</vt:lpstr>
      <vt:lpstr>Times New Roman</vt:lpstr>
      <vt:lpstr>Times-Italic</vt:lpstr>
      <vt:lpstr>Wingdings</vt:lpstr>
      <vt:lpstr>PPP3</vt:lpstr>
      <vt:lpstr>Chapter 14 – Graphical User Interfaces</vt:lpstr>
      <vt:lpstr>Overview</vt:lpstr>
      <vt:lpstr>I/O alternatives</vt:lpstr>
      <vt:lpstr>Common GUI tasks</vt:lpstr>
      <vt:lpstr>Common GUI tasks (cont.)</vt:lpstr>
      <vt:lpstr>GUI</vt:lpstr>
      <vt:lpstr>Layers of software</vt:lpstr>
      <vt:lpstr>C++ GUI libraries</vt:lpstr>
      <vt:lpstr>GUI example</vt:lpstr>
      <vt:lpstr>GUI example</vt:lpstr>
      <vt:lpstr>GUI example</vt:lpstr>
      <vt:lpstr>GUI example</vt:lpstr>
      <vt:lpstr>GUI example</vt:lpstr>
      <vt:lpstr>GUI example</vt:lpstr>
      <vt:lpstr>GUI example</vt:lpstr>
      <vt:lpstr>So what? And How?</vt:lpstr>
      <vt:lpstr>Mapping</vt:lpstr>
      <vt:lpstr>Define class Lines_window</vt:lpstr>
      <vt:lpstr>GUI example</vt:lpstr>
      <vt:lpstr>The Lines_window constructor </vt:lpstr>
      <vt:lpstr>Widgets, Buttons, and Callbacks</vt:lpstr>
      <vt:lpstr>Widgets, Buttons, and Callbacks</vt:lpstr>
      <vt:lpstr>Widgets, Buttons, and Callbacks</vt:lpstr>
      <vt:lpstr>Our “action” code: quit()</vt:lpstr>
      <vt:lpstr>In_box</vt:lpstr>
      <vt:lpstr>Our “action” code: next()</vt:lpstr>
      <vt:lpstr>We can build Windows out of Windows</vt:lpstr>
      <vt:lpstr>Control Inversion</vt:lpstr>
      <vt:lpstr>Control Inversion</vt:lpstr>
      <vt:lpstr>Simple animation</vt:lpstr>
      <vt:lpstr>Summary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– Graphing Functions and Data</dc:title>
  <dc:creator>Bjarne Stroustrup</dc:creator>
  <cp:lastModifiedBy>Bjarne Stroustrup</cp:lastModifiedBy>
  <cp:revision>1</cp:revision>
  <dcterms:created xsi:type="dcterms:W3CDTF">2024-05-01T14:16:45Z</dcterms:created>
  <dcterms:modified xsi:type="dcterms:W3CDTF">2024-05-26T14:46:00Z</dcterms:modified>
</cp:coreProperties>
</file>