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9"/>
  </p:notesMasterIdLst>
  <p:sldIdLst>
    <p:sldId id="256" r:id="rId2"/>
    <p:sldId id="257" r:id="rId3"/>
    <p:sldId id="345" r:id="rId4"/>
    <p:sldId id="260" r:id="rId5"/>
    <p:sldId id="314" r:id="rId6"/>
    <p:sldId id="315" r:id="rId7"/>
    <p:sldId id="261" r:id="rId8"/>
    <p:sldId id="262" r:id="rId9"/>
    <p:sldId id="313" r:id="rId10"/>
    <p:sldId id="316" r:id="rId11"/>
    <p:sldId id="263" r:id="rId12"/>
    <p:sldId id="264" r:id="rId13"/>
    <p:sldId id="265" r:id="rId14"/>
    <p:sldId id="307" r:id="rId15"/>
    <p:sldId id="299" r:id="rId16"/>
    <p:sldId id="266" r:id="rId17"/>
    <p:sldId id="269" r:id="rId18"/>
    <p:sldId id="267" r:id="rId19"/>
    <p:sldId id="304" r:id="rId20"/>
    <p:sldId id="346" r:id="rId21"/>
    <p:sldId id="271" r:id="rId22"/>
    <p:sldId id="308" r:id="rId23"/>
    <p:sldId id="281" r:id="rId24"/>
    <p:sldId id="309" r:id="rId25"/>
    <p:sldId id="310" r:id="rId26"/>
    <p:sldId id="268" r:id="rId27"/>
    <p:sldId id="272" r:id="rId28"/>
    <p:sldId id="347" r:id="rId29"/>
    <p:sldId id="295" r:id="rId30"/>
    <p:sldId id="348" r:id="rId31"/>
    <p:sldId id="349" r:id="rId32"/>
    <p:sldId id="350" r:id="rId33"/>
    <p:sldId id="352" r:id="rId34"/>
    <p:sldId id="351" r:id="rId35"/>
    <p:sldId id="353" r:id="rId36"/>
    <p:sldId id="320" r:id="rId37"/>
    <p:sldId id="344"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0D488-C848-45E7-A17D-76506EF9DC36}" v="120" dt="2024-04-03T19:26:04.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68" y="12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jarne Stroustrup" userId="feda092f62fc381e" providerId="LiveId" clId="{22D0D488-C848-45E7-A17D-76506EF9DC36}"/>
    <pc:docChg chg="undo custSel addSld delSld modSld sldOrd modMainMaster modNotesMaster">
      <pc:chgData name="Bjarne Stroustrup" userId="feda092f62fc381e" providerId="LiveId" clId="{22D0D488-C848-45E7-A17D-76506EF9DC36}" dt="2024-04-17T18:16:38.512" v="4239" actId="20577"/>
      <pc:docMkLst>
        <pc:docMk/>
      </pc:docMkLst>
      <pc:sldChg chg="addSp delSp modSp mod">
        <pc:chgData name="Bjarne Stroustrup" userId="feda092f62fc381e" providerId="LiveId" clId="{22D0D488-C848-45E7-A17D-76506EF9DC36}" dt="2024-04-03T19:26:09.979" v="4233" actId="1076"/>
        <pc:sldMkLst>
          <pc:docMk/>
          <pc:sldMk cId="0" sldId="256"/>
        </pc:sldMkLst>
        <pc:spChg chg="add del mod">
          <ac:chgData name="Bjarne Stroustrup" userId="feda092f62fc381e" providerId="LiveId" clId="{22D0D488-C848-45E7-A17D-76506EF9DC36}" dt="2024-04-02T19:10:26.256" v="4" actId="21"/>
          <ac:spMkLst>
            <pc:docMk/>
            <pc:sldMk cId="0" sldId="256"/>
            <ac:spMk id="3" creationId="{39B903D4-8B1B-DA96-1793-B971597E439F}"/>
          </ac:spMkLst>
        </pc:spChg>
        <pc:spChg chg="add mod">
          <ac:chgData name="Bjarne Stroustrup" userId="feda092f62fc381e" providerId="LiveId" clId="{22D0D488-C848-45E7-A17D-76506EF9DC36}" dt="2024-04-03T19:26:09.979" v="4233" actId="1076"/>
          <ac:spMkLst>
            <pc:docMk/>
            <pc:sldMk cId="0" sldId="256"/>
            <ac:spMk id="3" creationId="{4E4E1B68-2EBD-7B74-272D-D2E41FD0A5BA}"/>
          </ac:spMkLst>
        </pc:spChg>
        <pc:spChg chg="mod">
          <ac:chgData name="Bjarne Stroustrup" userId="feda092f62fc381e" providerId="LiveId" clId="{22D0D488-C848-45E7-A17D-76506EF9DC36}" dt="2024-04-02T19:12:18.879" v="27"/>
          <ac:spMkLst>
            <pc:docMk/>
            <pc:sldMk cId="0" sldId="256"/>
            <ac:spMk id="4098" creationId="{1E5C719D-2903-7254-C8DB-15D8C2903CAC}"/>
          </ac:spMkLst>
        </pc:spChg>
        <pc:spChg chg="del mod">
          <ac:chgData name="Bjarne Stroustrup" userId="feda092f62fc381e" providerId="LiveId" clId="{22D0D488-C848-45E7-A17D-76506EF9DC36}" dt="2024-04-02T19:10:22.134" v="3" actId="21"/>
          <ac:spMkLst>
            <pc:docMk/>
            <pc:sldMk cId="0" sldId="256"/>
            <ac:spMk id="4099" creationId="{2885FE41-BBB3-073C-1A2B-326A36B7725A}"/>
          </ac:spMkLst>
        </pc:spChg>
        <pc:picChg chg="add mod">
          <ac:chgData name="Bjarne Stroustrup" userId="feda092f62fc381e" providerId="LiveId" clId="{22D0D488-C848-45E7-A17D-76506EF9DC36}" dt="2024-04-02T19:12:18.879" v="27"/>
          <ac:picMkLst>
            <pc:docMk/>
            <pc:sldMk cId="0" sldId="256"/>
            <ac:picMk id="2" creationId="{EC1A9FB0-2840-0CB8-A200-7C29A5E154AF}"/>
          </ac:picMkLst>
        </pc:picChg>
      </pc:sldChg>
      <pc:sldChg chg="modSp mod">
        <pc:chgData name="Bjarne Stroustrup" userId="feda092f62fc381e" providerId="LiveId" clId="{22D0D488-C848-45E7-A17D-76506EF9DC36}" dt="2024-04-03T18:31:29.832" v="4096" actId="113"/>
        <pc:sldMkLst>
          <pc:docMk/>
          <pc:sldMk cId="0" sldId="257"/>
        </pc:sldMkLst>
        <pc:spChg chg="mod">
          <ac:chgData name="Bjarne Stroustrup" userId="feda092f62fc381e" providerId="LiveId" clId="{22D0D488-C848-45E7-A17D-76506EF9DC36}" dt="2024-04-02T19:08:03.762" v="0"/>
          <ac:spMkLst>
            <pc:docMk/>
            <pc:sldMk cId="0" sldId="257"/>
            <ac:spMk id="4" creationId="{EAC43275-BA84-BE60-65E6-F3F5B44C191A}"/>
          </ac:spMkLst>
        </pc:spChg>
        <pc:spChg chg="mod">
          <ac:chgData name="Bjarne Stroustrup" userId="feda092f62fc381e" providerId="LiveId" clId="{22D0D488-C848-45E7-A17D-76506EF9DC36}" dt="2024-04-02T19:08:03.762" v="0"/>
          <ac:spMkLst>
            <pc:docMk/>
            <pc:sldMk cId="0" sldId="257"/>
            <ac:spMk id="5" creationId="{D4A839B0-3D7B-3A8A-52C9-15F86B4AB2BE}"/>
          </ac:spMkLst>
        </pc:spChg>
        <pc:spChg chg="mod">
          <ac:chgData name="Bjarne Stroustrup" userId="feda092f62fc381e" providerId="LiveId" clId="{22D0D488-C848-45E7-A17D-76506EF9DC36}" dt="2024-04-02T19:08:03.762" v="0"/>
          <ac:spMkLst>
            <pc:docMk/>
            <pc:sldMk cId="0" sldId="257"/>
            <ac:spMk id="6146" creationId="{C7E56977-98C5-5168-5F49-0C0CC3171860}"/>
          </ac:spMkLst>
        </pc:spChg>
        <pc:spChg chg="mod">
          <ac:chgData name="Bjarne Stroustrup" userId="feda092f62fc381e" providerId="LiveId" clId="{22D0D488-C848-45E7-A17D-76506EF9DC36}" dt="2024-04-03T18:31:29.832" v="4096" actId="113"/>
          <ac:spMkLst>
            <pc:docMk/>
            <pc:sldMk cId="0" sldId="257"/>
            <ac:spMk id="6147" creationId="{57577295-77F5-D6D2-7D24-E7F6C662751C}"/>
          </ac:spMkLst>
        </pc:spChg>
      </pc:sldChg>
      <pc:sldChg chg="modSp mod">
        <pc:chgData name="Bjarne Stroustrup" userId="feda092f62fc381e" providerId="LiveId" clId="{22D0D488-C848-45E7-A17D-76506EF9DC36}" dt="2024-04-03T18:34:45.585" v="4187" actId="113"/>
        <pc:sldMkLst>
          <pc:docMk/>
          <pc:sldMk cId="0" sldId="260"/>
        </pc:sldMkLst>
        <pc:spChg chg="mod">
          <ac:chgData name="Bjarne Stroustrup" userId="feda092f62fc381e" providerId="LiveId" clId="{22D0D488-C848-45E7-A17D-76506EF9DC36}" dt="2024-04-02T19:08:03.762" v="0"/>
          <ac:spMkLst>
            <pc:docMk/>
            <pc:sldMk cId="0" sldId="260"/>
            <ac:spMk id="4" creationId="{87E91EE2-1B0F-CDC6-FB78-1DE7138B2811}"/>
          </ac:spMkLst>
        </pc:spChg>
        <pc:spChg chg="mod">
          <ac:chgData name="Bjarne Stroustrup" userId="feda092f62fc381e" providerId="LiveId" clId="{22D0D488-C848-45E7-A17D-76506EF9DC36}" dt="2024-04-02T19:08:03.762" v="0"/>
          <ac:spMkLst>
            <pc:docMk/>
            <pc:sldMk cId="0" sldId="260"/>
            <ac:spMk id="5" creationId="{2EAD063D-63CB-DBC0-A9BF-1FD3484AA2B0}"/>
          </ac:spMkLst>
        </pc:spChg>
        <pc:spChg chg="mod">
          <ac:chgData name="Bjarne Stroustrup" userId="feda092f62fc381e" providerId="LiveId" clId="{22D0D488-C848-45E7-A17D-76506EF9DC36}" dt="2024-04-02T19:08:03.762" v="0"/>
          <ac:spMkLst>
            <pc:docMk/>
            <pc:sldMk cId="0" sldId="260"/>
            <ac:spMk id="9218" creationId="{2308119F-15A6-5BB1-1CF7-BE574A99297B}"/>
          </ac:spMkLst>
        </pc:spChg>
        <pc:spChg chg="mod">
          <ac:chgData name="Bjarne Stroustrup" userId="feda092f62fc381e" providerId="LiveId" clId="{22D0D488-C848-45E7-A17D-76506EF9DC36}" dt="2024-04-03T18:34:45.585" v="4187" actId="113"/>
          <ac:spMkLst>
            <pc:docMk/>
            <pc:sldMk cId="0" sldId="260"/>
            <ac:spMk id="9219" creationId="{DE544559-10A7-3A03-74C6-083E0AFD15D7}"/>
          </ac:spMkLst>
        </pc:spChg>
      </pc:sldChg>
      <pc:sldChg chg="modSp mod">
        <pc:chgData name="Bjarne Stroustrup" userId="feda092f62fc381e" providerId="LiveId" clId="{22D0D488-C848-45E7-A17D-76506EF9DC36}" dt="2024-04-03T18:33:38.484" v="4185" actId="1076"/>
        <pc:sldMkLst>
          <pc:docMk/>
          <pc:sldMk cId="0" sldId="261"/>
        </pc:sldMkLst>
        <pc:spChg chg="mod">
          <ac:chgData name="Bjarne Stroustrup" userId="feda092f62fc381e" providerId="LiveId" clId="{22D0D488-C848-45E7-A17D-76506EF9DC36}" dt="2024-04-02T19:08:03.762" v="0"/>
          <ac:spMkLst>
            <pc:docMk/>
            <pc:sldMk cId="0" sldId="261"/>
            <ac:spMk id="13" creationId="{76D76966-27CD-2A1A-58F9-F866CABBAF1A}"/>
          </ac:spMkLst>
        </pc:spChg>
        <pc:spChg chg="mod">
          <ac:chgData name="Bjarne Stroustrup" userId="feda092f62fc381e" providerId="LiveId" clId="{22D0D488-C848-45E7-A17D-76506EF9DC36}" dt="2024-04-02T19:08:03.762" v="0"/>
          <ac:spMkLst>
            <pc:docMk/>
            <pc:sldMk cId="0" sldId="261"/>
            <ac:spMk id="14" creationId="{218DFF5B-6C15-503E-A6B5-BA2F1CF43067}"/>
          </ac:spMkLst>
        </pc:spChg>
        <pc:spChg chg="mod">
          <ac:chgData name="Bjarne Stroustrup" userId="feda092f62fc381e" providerId="LiveId" clId="{22D0D488-C848-45E7-A17D-76506EF9DC36}" dt="2024-04-03T18:33:38.484" v="4185" actId="1076"/>
          <ac:spMkLst>
            <pc:docMk/>
            <pc:sldMk cId="0" sldId="261"/>
            <ac:spMk id="8197" creationId="{41FC0ABD-6481-0D9F-C9B8-17E6AD150B49}"/>
          </ac:spMkLst>
        </pc:spChg>
        <pc:spChg chg="mod">
          <ac:chgData name="Bjarne Stroustrup" userId="feda092f62fc381e" providerId="LiveId" clId="{22D0D488-C848-45E7-A17D-76506EF9DC36}" dt="2024-04-03T18:33:38.484" v="4185" actId="1076"/>
          <ac:spMkLst>
            <pc:docMk/>
            <pc:sldMk cId="0" sldId="261"/>
            <ac:spMk id="8198" creationId="{0B62F526-CCDE-3F47-C737-32BE01DCFE0B}"/>
          </ac:spMkLst>
        </pc:spChg>
        <pc:spChg chg="mod">
          <ac:chgData name="Bjarne Stroustrup" userId="feda092f62fc381e" providerId="LiveId" clId="{22D0D488-C848-45E7-A17D-76506EF9DC36}" dt="2024-04-03T18:33:38.484" v="4185" actId="1076"/>
          <ac:spMkLst>
            <pc:docMk/>
            <pc:sldMk cId="0" sldId="261"/>
            <ac:spMk id="8199" creationId="{94D6E5BB-01A5-7473-2C77-C920A27E210D}"/>
          </ac:spMkLst>
        </pc:spChg>
        <pc:spChg chg="mod">
          <ac:chgData name="Bjarne Stroustrup" userId="feda092f62fc381e" providerId="LiveId" clId="{22D0D488-C848-45E7-A17D-76506EF9DC36}" dt="2024-04-03T18:33:38.484" v="4185" actId="1076"/>
          <ac:spMkLst>
            <pc:docMk/>
            <pc:sldMk cId="0" sldId="261"/>
            <ac:spMk id="8200" creationId="{E5F2D3C6-C1F5-206C-76B1-956CE2682ECB}"/>
          </ac:spMkLst>
        </pc:spChg>
        <pc:spChg chg="mod">
          <ac:chgData name="Bjarne Stroustrup" userId="feda092f62fc381e" providerId="LiveId" clId="{22D0D488-C848-45E7-A17D-76506EF9DC36}" dt="2024-04-03T18:33:38.484" v="4185" actId="1076"/>
          <ac:spMkLst>
            <pc:docMk/>
            <pc:sldMk cId="0" sldId="261"/>
            <ac:spMk id="8201" creationId="{0CF1D1D6-C38F-04DB-1CA2-0676F0C0E896}"/>
          </ac:spMkLst>
        </pc:spChg>
        <pc:spChg chg="mod">
          <ac:chgData name="Bjarne Stroustrup" userId="feda092f62fc381e" providerId="LiveId" clId="{22D0D488-C848-45E7-A17D-76506EF9DC36}" dt="2024-04-03T18:33:38.484" v="4185" actId="1076"/>
          <ac:spMkLst>
            <pc:docMk/>
            <pc:sldMk cId="0" sldId="261"/>
            <ac:spMk id="8202" creationId="{81652F0D-6BB4-CC56-4268-F3753DB55BCC}"/>
          </ac:spMkLst>
        </pc:spChg>
        <pc:spChg chg="mod">
          <ac:chgData name="Bjarne Stroustrup" userId="feda092f62fc381e" providerId="LiveId" clId="{22D0D488-C848-45E7-A17D-76506EF9DC36}" dt="2024-04-03T18:33:38.484" v="4185" actId="1076"/>
          <ac:spMkLst>
            <pc:docMk/>
            <pc:sldMk cId="0" sldId="261"/>
            <ac:spMk id="8203" creationId="{607F9665-036B-BFCB-B7E7-777760A8B4B3}"/>
          </ac:spMkLst>
        </pc:spChg>
        <pc:spChg chg="mod">
          <ac:chgData name="Bjarne Stroustrup" userId="feda092f62fc381e" providerId="LiveId" clId="{22D0D488-C848-45E7-A17D-76506EF9DC36}" dt="2024-04-03T18:33:38.484" v="4185" actId="1076"/>
          <ac:spMkLst>
            <pc:docMk/>
            <pc:sldMk cId="0" sldId="261"/>
            <ac:spMk id="8204" creationId="{B547A4A7-E6CD-4B92-406D-725392BEE8C4}"/>
          </ac:spMkLst>
        </pc:spChg>
        <pc:spChg chg="mod">
          <ac:chgData name="Bjarne Stroustrup" userId="feda092f62fc381e" providerId="LiveId" clId="{22D0D488-C848-45E7-A17D-76506EF9DC36}" dt="2024-04-03T18:33:38.484" v="4185" actId="1076"/>
          <ac:spMkLst>
            <pc:docMk/>
            <pc:sldMk cId="0" sldId="261"/>
            <ac:spMk id="8205" creationId="{FC39FF50-0569-19D8-B1D6-E45695A0172B}"/>
          </ac:spMkLst>
        </pc:spChg>
        <pc:spChg chg="mod">
          <ac:chgData name="Bjarne Stroustrup" userId="feda092f62fc381e" providerId="LiveId" clId="{22D0D488-C848-45E7-A17D-76506EF9DC36}" dt="2024-04-02T19:08:03.762" v="0"/>
          <ac:spMkLst>
            <pc:docMk/>
            <pc:sldMk cId="0" sldId="261"/>
            <ac:spMk id="10242" creationId="{087B905D-86FA-7312-241D-CB8AC72098AD}"/>
          </ac:spMkLst>
        </pc:spChg>
        <pc:spChg chg="mod">
          <ac:chgData name="Bjarne Stroustrup" userId="feda092f62fc381e" providerId="LiveId" clId="{22D0D488-C848-45E7-A17D-76506EF9DC36}" dt="2024-04-03T18:33:07.511" v="4184" actId="20577"/>
          <ac:spMkLst>
            <pc:docMk/>
            <pc:sldMk cId="0" sldId="261"/>
            <ac:spMk id="10243" creationId="{5821FBD7-8DBD-6512-F711-FB4E646F72D3}"/>
          </ac:spMkLst>
        </pc:spChg>
      </pc:sldChg>
      <pc:sldChg chg="modSp mod ord">
        <pc:chgData name="Bjarne Stroustrup" userId="feda092f62fc381e" providerId="LiveId" clId="{22D0D488-C848-45E7-A17D-76506EF9DC36}" dt="2024-04-03T18:35:39.864" v="4191" actId="20577"/>
        <pc:sldMkLst>
          <pc:docMk/>
          <pc:sldMk cId="0" sldId="262"/>
        </pc:sldMkLst>
        <pc:spChg chg="mod">
          <ac:chgData name="Bjarne Stroustrup" userId="feda092f62fc381e" providerId="LiveId" clId="{22D0D488-C848-45E7-A17D-76506EF9DC36}" dt="2024-04-02T19:08:03.762" v="0"/>
          <ac:spMkLst>
            <pc:docMk/>
            <pc:sldMk cId="0" sldId="262"/>
            <ac:spMk id="4" creationId="{B29749C6-223D-6F27-109F-8E35042DA04C}"/>
          </ac:spMkLst>
        </pc:spChg>
        <pc:spChg chg="mod">
          <ac:chgData name="Bjarne Stroustrup" userId="feda092f62fc381e" providerId="LiveId" clId="{22D0D488-C848-45E7-A17D-76506EF9DC36}" dt="2024-04-02T19:08:03.762" v="0"/>
          <ac:spMkLst>
            <pc:docMk/>
            <pc:sldMk cId="0" sldId="262"/>
            <ac:spMk id="5" creationId="{9313F589-65CB-8C80-9BF3-F43AF6FC2770}"/>
          </ac:spMkLst>
        </pc:spChg>
        <pc:spChg chg="mod">
          <ac:chgData name="Bjarne Stroustrup" userId="feda092f62fc381e" providerId="LiveId" clId="{22D0D488-C848-45E7-A17D-76506EF9DC36}" dt="2024-04-02T19:08:03.762" v="0"/>
          <ac:spMkLst>
            <pc:docMk/>
            <pc:sldMk cId="0" sldId="262"/>
            <ac:spMk id="11266" creationId="{397D40E2-106E-F166-5C8E-49C240BF5B0F}"/>
          </ac:spMkLst>
        </pc:spChg>
        <pc:spChg chg="mod">
          <ac:chgData name="Bjarne Stroustrup" userId="feda092f62fc381e" providerId="LiveId" clId="{22D0D488-C848-45E7-A17D-76506EF9DC36}" dt="2024-04-03T18:35:39.864" v="4191" actId="20577"/>
          <ac:spMkLst>
            <pc:docMk/>
            <pc:sldMk cId="0" sldId="262"/>
            <ac:spMk id="11267" creationId="{69898478-FE6E-3F11-F891-A7D8BF5FA67D}"/>
          </ac:spMkLst>
        </pc:spChg>
      </pc:sldChg>
      <pc:sldChg chg="modSp mod">
        <pc:chgData name="Bjarne Stroustrup" userId="feda092f62fc381e" providerId="LiveId" clId="{22D0D488-C848-45E7-A17D-76506EF9DC36}" dt="2024-04-03T18:36:24.009" v="4195" actId="20577"/>
        <pc:sldMkLst>
          <pc:docMk/>
          <pc:sldMk cId="0" sldId="263"/>
        </pc:sldMkLst>
        <pc:spChg chg="mod">
          <ac:chgData name="Bjarne Stroustrup" userId="feda092f62fc381e" providerId="LiveId" clId="{22D0D488-C848-45E7-A17D-76506EF9DC36}" dt="2024-04-02T19:08:03.762" v="0"/>
          <ac:spMkLst>
            <pc:docMk/>
            <pc:sldMk cId="0" sldId="263"/>
            <ac:spMk id="17" creationId="{FA066F5A-665C-1D9F-8BD1-648491B03D66}"/>
          </ac:spMkLst>
        </pc:spChg>
        <pc:spChg chg="mod">
          <ac:chgData name="Bjarne Stroustrup" userId="feda092f62fc381e" providerId="LiveId" clId="{22D0D488-C848-45E7-A17D-76506EF9DC36}" dt="2024-04-02T19:08:03.762" v="0"/>
          <ac:spMkLst>
            <pc:docMk/>
            <pc:sldMk cId="0" sldId="263"/>
            <ac:spMk id="18" creationId="{7E5E6AEA-22B5-C72F-05CC-7528B12F9041}"/>
          </ac:spMkLst>
        </pc:spChg>
        <pc:spChg chg="mod">
          <ac:chgData name="Bjarne Stroustrup" userId="feda092f62fc381e" providerId="LiveId" clId="{22D0D488-C848-45E7-A17D-76506EF9DC36}" dt="2024-04-03T16:04:53.739" v="1026" actId="1076"/>
          <ac:spMkLst>
            <pc:docMk/>
            <pc:sldMk cId="0" sldId="263"/>
            <ac:spMk id="11269" creationId="{C57F8AD7-CD1E-3DB6-631E-C8938B5CA261}"/>
          </ac:spMkLst>
        </pc:spChg>
        <pc:spChg chg="mod">
          <ac:chgData name="Bjarne Stroustrup" userId="feda092f62fc381e" providerId="LiveId" clId="{22D0D488-C848-45E7-A17D-76506EF9DC36}" dt="2024-04-03T16:05:20.844" v="1030" actId="1076"/>
          <ac:spMkLst>
            <pc:docMk/>
            <pc:sldMk cId="0" sldId="263"/>
            <ac:spMk id="11270" creationId="{93AAB691-A093-9D6D-3720-9920414D081E}"/>
          </ac:spMkLst>
        </pc:spChg>
        <pc:spChg chg="mod">
          <ac:chgData name="Bjarne Stroustrup" userId="feda092f62fc381e" providerId="LiveId" clId="{22D0D488-C848-45E7-A17D-76506EF9DC36}" dt="2024-04-03T16:04:41.534" v="1024" actId="1076"/>
          <ac:spMkLst>
            <pc:docMk/>
            <pc:sldMk cId="0" sldId="263"/>
            <ac:spMk id="11271" creationId="{7F998D99-642C-F135-6CBB-5BE038C6B2FE}"/>
          </ac:spMkLst>
        </pc:spChg>
        <pc:spChg chg="mod">
          <ac:chgData name="Bjarne Stroustrup" userId="feda092f62fc381e" providerId="LiveId" clId="{22D0D488-C848-45E7-A17D-76506EF9DC36}" dt="2024-04-03T16:04:41.534" v="1024" actId="1076"/>
          <ac:spMkLst>
            <pc:docMk/>
            <pc:sldMk cId="0" sldId="263"/>
            <ac:spMk id="11272" creationId="{C59F33CB-EEE0-8AF1-2912-28CF92EF6B4D}"/>
          </ac:spMkLst>
        </pc:spChg>
        <pc:spChg chg="mod">
          <ac:chgData name="Bjarne Stroustrup" userId="feda092f62fc381e" providerId="LiveId" clId="{22D0D488-C848-45E7-A17D-76506EF9DC36}" dt="2024-04-03T16:05:00.492" v="1027" actId="1076"/>
          <ac:spMkLst>
            <pc:docMk/>
            <pc:sldMk cId="0" sldId="263"/>
            <ac:spMk id="11273" creationId="{4E7AA12C-B970-B8D6-5CBB-23C1ECC0DA2C}"/>
          </ac:spMkLst>
        </pc:spChg>
        <pc:spChg chg="mod">
          <ac:chgData name="Bjarne Stroustrup" userId="feda092f62fc381e" providerId="LiveId" clId="{22D0D488-C848-45E7-A17D-76506EF9DC36}" dt="2024-04-03T16:05:00.492" v="1027" actId="1076"/>
          <ac:spMkLst>
            <pc:docMk/>
            <pc:sldMk cId="0" sldId="263"/>
            <ac:spMk id="11274" creationId="{C5D88C4D-E09B-0E84-D102-1ED32546463F}"/>
          </ac:spMkLst>
        </pc:spChg>
        <pc:spChg chg="mod">
          <ac:chgData name="Bjarne Stroustrup" userId="feda092f62fc381e" providerId="LiveId" clId="{22D0D488-C848-45E7-A17D-76506EF9DC36}" dt="2024-04-03T16:05:00.492" v="1027" actId="1076"/>
          <ac:spMkLst>
            <pc:docMk/>
            <pc:sldMk cId="0" sldId="263"/>
            <ac:spMk id="11275" creationId="{29CB86FA-614F-82E6-B613-6387165E3DBC}"/>
          </ac:spMkLst>
        </pc:spChg>
        <pc:spChg chg="mod">
          <ac:chgData name="Bjarne Stroustrup" userId="feda092f62fc381e" providerId="LiveId" clId="{22D0D488-C848-45E7-A17D-76506EF9DC36}" dt="2024-04-03T16:05:00.492" v="1027" actId="1076"/>
          <ac:spMkLst>
            <pc:docMk/>
            <pc:sldMk cId="0" sldId="263"/>
            <ac:spMk id="11276" creationId="{A1C0DA0C-BAF8-07E1-EC29-AFC9BCDC6901}"/>
          </ac:spMkLst>
        </pc:spChg>
        <pc:spChg chg="mod">
          <ac:chgData name="Bjarne Stroustrup" userId="feda092f62fc381e" providerId="LiveId" clId="{22D0D488-C848-45E7-A17D-76506EF9DC36}" dt="2024-04-03T16:05:07.080" v="1028" actId="14100"/>
          <ac:spMkLst>
            <pc:docMk/>
            <pc:sldMk cId="0" sldId="263"/>
            <ac:spMk id="11277" creationId="{3D7C6F4D-4931-A323-3F70-3EE6CF83C65F}"/>
          </ac:spMkLst>
        </pc:spChg>
        <pc:spChg chg="mod">
          <ac:chgData name="Bjarne Stroustrup" userId="feda092f62fc381e" providerId="LiveId" clId="{22D0D488-C848-45E7-A17D-76506EF9DC36}" dt="2024-04-03T16:06:24.963" v="1044" actId="403"/>
          <ac:spMkLst>
            <pc:docMk/>
            <pc:sldMk cId="0" sldId="263"/>
            <ac:spMk id="11278" creationId="{D6F89955-5D6E-C5E9-30A6-D34D176C96B3}"/>
          </ac:spMkLst>
        </pc:spChg>
        <pc:spChg chg="mod">
          <ac:chgData name="Bjarne Stroustrup" userId="feda092f62fc381e" providerId="LiveId" clId="{22D0D488-C848-45E7-A17D-76506EF9DC36}" dt="2024-04-03T16:05:14.092" v="1029" actId="1076"/>
          <ac:spMkLst>
            <pc:docMk/>
            <pc:sldMk cId="0" sldId="263"/>
            <ac:spMk id="11279" creationId="{68F91903-AEB0-ADBC-53D1-C7CEFD3239CD}"/>
          </ac:spMkLst>
        </pc:spChg>
        <pc:spChg chg="mod">
          <ac:chgData name="Bjarne Stroustrup" userId="feda092f62fc381e" providerId="LiveId" clId="{22D0D488-C848-45E7-A17D-76506EF9DC36}" dt="2024-04-03T16:04:41.534" v="1024" actId="1076"/>
          <ac:spMkLst>
            <pc:docMk/>
            <pc:sldMk cId="0" sldId="263"/>
            <ac:spMk id="11280" creationId="{22B4642C-2F75-7FA8-7A36-6B26CE6375C7}"/>
          </ac:spMkLst>
        </pc:spChg>
        <pc:spChg chg="mod">
          <ac:chgData name="Bjarne Stroustrup" userId="feda092f62fc381e" providerId="LiveId" clId="{22D0D488-C848-45E7-A17D-76506EF9DC36}" dt="2024-04-03T16:04:41.534" v="1024" actId="1076"/>
          <ac:spMkLst>
            <pc:docMk/>
            <pc:sldMk cId="0" sldId="263"/>
            <ac:spMk id="11281" creationId="{5035188B-41BF-EB13-866F-A21336B47E46}"/>
          </ac:spMkLst>
        </pc:spChg>
        <pc:spChg chg="mod">
          <ac:chgData name="Bjarne Stroustrup" userId="feda092f62fc381e" providerId="LiveId" clId="{22D0D488-C848-45E7-A17D-76506EF9DC36}" dt="2024-04-02T19:08:03.762" v="0"/>
          <ac:spMkLst>
            <pc:docMk/>
            <pc:sldMk cId="0" sldId="263"/>
            <ac:spMk id="12290" creationId="{D365214D-EC8D-1E16-E904-053EAD4802E8}"/>
          </ac:spMkLst>
        </pc:spChg>
        <pc:spChg chg="mod">
          <ac:chgData name="Bjarne Stroustrup" userId="feda092f62fc381e" providerId="LiveId" clId="{22D0D488-C848-45E7-A17D-76506EF9DC36}" dt="2024-04-03T18:36:24.009" v="4195" actId="20577"/>
          <ac:spMkLst>
            <pc:docMk/>
            <pc:sldMk cId="0" sldId="263"/>
            <ac:spMk id="12291" creationId="{25FCF924-F6DB-7144-6358-E548EC3884ED}"/>
          </ac:spMkLst>
        </pc:spChg>
      </pc:sldChg>
      <pc:sldChg chg="modSp mod">
        <pc:chgData name="Bjarne Stroustrup" userId="feda092f62fc381e" providerId="LiveId" clId="{22D0D488-C848-45E7-A17D-76506EF9DC36}" dt="2024-04-03T16:01:35.077" v="1007" actId="20577"/>
        <pc:sldMkLst>
          <pc:docMk/>
          <pc:sldMk cId="0" sldId="264"/>
        </pc:sldMkLst>
        <pc:spChg chg="mod">
          <ac:chgData name="Bjarne Stroustrup" userId="feda092f62fc381e" providerId="LiveId" clId="{22D0D488-C848-45E7-A17D-76506EF9DC36}" dt="2024-04-02T21:31:02.246" v="759" actId="1076"/>
          <ac:spMkLst>
            <pc:docMk/>
            <pc:sldMk cId="0" sldId="264"/>
            <ac:spMk id="18" creationId="{1A5A4733-FBAD-88F5-52CD-ADBB6CBED1C6}"/>
          </ac:spMkLst>
        </pc:spChg>
        <pc:spChg chg="mod">
          <ac:chgData name="Bjarne Stroustrup" userId="feda092f62fc381e" providerId="LiveId" clId="{22D0D488-C848-45E7-A17D-76506EF9DC36}" dt="2024-04-02T21:30:39.094" v="757" actId="207"/>
          <ac:spMkLst>
            <pc:docMk/>
            <pc:sldMk cId="0" sldId="264"/>
            <ac:spMk id="19" creationId="{F2DA8A93-8741-1D8B-520C-51D8FF0CB17B}"/>
          </ac:spMkLst>
        </pc:spChg>
        <pc:spChg chg="mod">
          <ac:chgData name="Bjarne Stroustrup" userId="feda092f62fc381e" providerId="LiveId" clId="{22D0D488-C848-45E7-A17D-76506EF9DC36}" dt="2024-04-03T16:01:35.077" v="1007" actId="20577"/>
          <ac:spMkLst>
            <pc:docMk/>
            <pc:sldMk cId="0" sldId="264"/>
            <ac:spMk id="13314" creationId="{BB72807B-F348-B9B8-4837-18B2EF1949CB}"/>
          </ac:spMkLst>
        </pc:spChg>
        <pc:spChg chg="mod">
          <ac:chgData name="Bjarne Stroustrup" userId="feda092f62fc381e" providerId="LiveId" clId="{22D0D488-C848-45E7-A17D-76506EF9DC36}" dt="2024-04-02T21:32:18.559" v="768" actId="113"/>
          <ac:spMkLst>
            <pc:docMk/>
            <pc:sldMk cId="0" sldId="264"/>
            <ac:spMk id="13315" creationId="{0B8F6603-B579-3A85-29B2-1AEC10B79815}"/>
          </ac:spMkLst>
        </pc:spChg>
        <pc:spChg chg="mod">
          <ac:chgData name="Bjarne Stroustrup" userId="feda092f62fc381e" providerId="LiveId" clId="{22D0D488-C848-45E7-A17D-76506EF9DC36}" dt="2024-04-02T21:31:00.014" v="758" actId="1076"/>
          <ac:spMkLst>
            <pc:docMk/>
            <pc:sldMk cId="0" sldId="264"/>
            <ac:spMk id="13317" creationId="{8B0ACEE0-A83D-DC31-E3EB-78F198182867}"/>
          </ac:spMkLst>
        </pc:spChg>
        <pc:spChg chg="mod">
          <ac:chgData name="Bjarne Stroustrup" userId="feda092f62fc381e" providerId="LiveId" clId="{22D0D488-C848-45E7-A17D-76506EF9DC36}" dt="2024-04-02T21:31:00.014" v="758" actId="1076"/>
          <ac:spMkLst>
            <pc:docMk/>
            <pc:sldMk cId="0" sldId="264"/>
            <ac:spMk id="13318" creationId="{0AB556F5-7B48-B9AF-5506-1325B2A2B0FF}"/>
          </ac:spMkLst>
        </pc:spChg>
        <pc:spChg chg="mod">
          <ac:chgData name="Bjarne Stroustrup" userId="feda092f62fc381e" providerId="LiveId" clId="{22D0D488-C848-45E7-A17D-76506EF9DC36}" dt="2024-04-02T21:31:00.014" v="758" actId="1076"/>
          <ac:spMkLst>
            <pc:docMk/>
            <pc:sldMk cId="0" sldId="264"/>
            <ac:spMk id="13319" creationId="{80C43C0E-B086-BB0E-ECDA-88A20860045D}"/>
          </ac:spMkLst>
        </pc:spChg>
        <pc:spChg chg="mod">
          <ac:chgData name="Bjarne Stroustrup" userId="feda092f62fc381e" providerId="LiveId" clId="{22D0D488-C848-45E7-A17D-76506EF9DC36}" dt="2024-04-02T21:31:00.014" v="758" actId="1076"/>
          <ac:spMkLst>
            <pc:docMk/>
            <pc:sldMk cId="0" sldId="264"/>
            <ac:spMk id="13320" creationId="{AEB85131-1CAB-F05B-F029-5CA1A42563E6}"/>
          </ac:spMkLst>
        </pc:spChg>
        <pc:spChg chg="mod">
          <ac:chgData name="Bjarne Stroustrup" userId="feda092f62fc381e" providerId="LiveId" clId="{22D0D488-C848-45E7-A17D-76506EF9DC36}" dt="2024-04-02T21:31:00.014" v="758" actId="1076"/>
          <ac:spMkLst>
            <pc:docMk/>
            <pc:sldMk cId="0" sldId="264"/>
            <ac:spMk id="13321" creationId="{6575A27E-4F96-F63F-786C-3F50A5829938}"/>
          </ac:spMkLst>
        </pc:spChg>
        <pc:spChg chg="mod">
          <ac:chgData name="Bjarne Stroustrup" userId="feda092f62fc381e" providerId="LiveId" clId="{22D0D488-C848-45E7-A17D-76506EF9DC36}" dt="2024-04-02T21:31:14.662" v="760" actId="1076"/>
          <ac:spMkLst>
            <pc:docMk/>
            <pc:sldMk cId="0" sldId="264"/>
            <ac:spMk id="13322" creationId="{5C4085ED-3A1B-01C1-F3EB-ECA9F71F3E17}"/>
          </ac:spMkLst>
        </pc:spChg>
        <pc:spChg chg="mod">
          <ac:chgData name="Bjarne Stroustrup" userId="feda092f62fc381e" providerId="LiveId" clId="{22D0D488-C848-45E7-A17D-76506EF9DC36}" dt="2024-04-02T21:31:14.662" v="760" actId="1076"/>
          <ac:spMkLst>
            <pc:docMk/>
            <pc:sldMk cId="0" sldId="264"/>
            <ac:spMk id="13323" creationId="{F9F9BDC9-D431-4A3C-C456-52AA2859F78B}"/>
          </ac:spMkLst>
        </pc:spChg>
        <pc:spChg chg="mod">
          <ac:chgData name="Bjarne Stroustrup" userId="feda092f62fc381e" providerId="LiveId" clId="{22D0D488-C848-45E7-A17D-76506EF9DC36}" dt="2024-04-02T21:31:14.662" v="760" actId="1076"/>
          <ac:spMkLst>
            <pc:docMk/>
            <pc:sldMk cId="0" sldId="264"/>
            <ac:spMk id="13324" creationId="{19809660-15DD-4A26-D472-70D127581E35}"/>
          </ac:spMkLst>
        </pc:spChg>
        <pc:spChg chg="mod">
          <ac:chgData name="Bjarne Stroustrup" userId="feda092f62fc381e" providerId="LiveId" clId="{22D0D488-C848-45E7-A17D-76506EF9DC36}" dt="2024-04-02T21:31:00.014" v="758" actId="1076"/>
          <ac:spMkLst>
            <pc:docMk/>
            <pc:sldMk cId="0" sldId="264"/>
            <ac:spMk id="13325" creationId="{11B33FDF-BC1C-4625-B04D-C2ACB61609B3}"/>
          </ac:spMkLst>
        </pc:spChg>
        <pc:spChg chg="mod">
          <ac:chgData name="Bjarne Stroustrup" userId="feda092f62fc381e" providerId="LiveId" clId="{22D0D488-C848-45E7-A17D-76506EF9DC36}" dt="2024-04-02T21:31:00.014" v="758" actId="1076"/>
          <ac:spMkLst>
            <pc:docMk/>
            <pc:sldMk cId="0" sldId="264"/>
            <ac:spMk id="13326" creationId="{3E179908-FD72-C0BC-89EB-E0A482F30930}"/>
          </ac:spMkLst>
        </pc:spChg>
        <pc:spChg chg="mod">
          <ac:chgData name="Bjarne Stroustrup" userId="feda092f62fc381e" providerId="LiveId" clId="{22D0D488-C848-45E7-A17D-76506EF9DC36}" dt="2024-04-02T21:31:26.692" v="762" actId="1076"/>
          <ac:spMkLst>
            <pc:docMk/>
            <pc:sldMk cId="0" sldId="264"/>
            <ac:spMk id="13327" creationId="{0E420700-2CD3-20B5-CC42-DB22AE7CE163}"/>
          </ac:spMkLst>
        </pc:spChg>
        <pc:spChg chg="mod">
          <ac:chgData name="Bjarne Stroustrup" userId="feda092f62fc381e" providerId="LiveId" clId="{22D0D488-C848-45E7-A17D-76506EF9DC36}" dt="2024-04-02T21:31:37.680" v="763" actId="1076"/>
          <ac:spMkLst>
            <pc:docMk/>
            <pc:sldMk cId="0" sldId="264"/>
            <ac:spMk id="13328" creationId="{A9AA2EA5-CF68-6086-18B7-7471824BBAF8}"/>
          </ac:spMkLst>
        </pc:spChg>
        <pc:spChg chg="mod">
          <ac:chgData name="Bjarne Stroustrup" userId="feda092f62fc381e" providerId="LiveId" clId="{22D0D488-C848-45E7-A17D-76506EF9DC36}" dt="2024-04-02T21:31:00.014" v="758" actId="1076"/>
          <ac:spMkLst>
            <pc:docMk/>
            <pc:sldMk cId="0" sldId="264"/>
            <ac:spMk id="13329" creationId="{32C59123-9332-C4F6-8008-064F51D84DE4}"/>
          </ac:spMkLst>
        </pc:spChg>
        <pc:spChg chg="mod">
          <ac:chgData name="Bjarne Stroustrup" userId="feda092f62fc381e" providerId="LiveId" clId="{22D0D488-C848-45E7-A17D-76506EF9DC36}" dt="2024-04-02T21:31:00.014" v="758" actId="1076"/>
          <ac:spMkLst>
            <pc:docMk/>
            <pc:sldMk cId="0" sldId="264"/>
            <ac:spMk id="13330" creationId="{C8C89D45-8319-B5E2-26D7-9344509A70D0}"/>
          </ac:spMkLst>
        </pc:spChg>
      </pc:sldChg>
      <pc:sldChg chg="modSp mod">
        <pc:chgData name="Bjarne Stroustrup" userId="feda092f62fc381e" providerId="LiveId" clId="{22D0D488-C848-45E7-A17D-76506EF9DC36}" dt="2024-04-02T21:33:33.390" v="777" actId="114"/>
        <pc:sldMkLst>
          <pc:docMk/>
          <pc:sldMk cId="0" sldId="265"/>
        </pc:sldMkLst>
        <pc:spChg chg="mod">
          <ac:chgData name="Bjarne Stroustrup" userId="feda092f62fc381e" providerId="LiveId" clId="{22D0D488-C848-45E7-A17D-76506EF9DC36}" dt="2024-04-02T19:08:03.762" v="0"/>
          <ac:spMkLst>
            <pc:docMk/>
            <pc:sldMk cId="0" sldId="265"/>
            <ac:spMk id="12" creationId="{9F7D648A-C2C7-5284-2F4C-658648CF331B}"/>
          </ac:spMkLst>
        </pc:spChg>
        <pc:spChg chg="mod">
          <ac:chgData name="Bjarne Stroustrup" userId="feda092f62fc381e" providerId="LiveId" clId="{22D0D488-C848-45E7-A17D-76506EF9DC36}" dt="2024-04-02T19:08:03.762" v="0"/>
          <ac:spMkLst>
            <pc:docMk/>
            <pc:sldMk cId="0" sldId="265"/>
            <ac:spMk id="13" creationId="{208C906B-CA6E-01F1-F1FD-F3D4BDE7483C}"/>
          </ac:spMkLst>
        </pc:spChg>
        <pc:spChg chg="mod">
          <ac:chgData name="Bjarne Stroustrup" userId="feda092f62fc381e" providerId="LiveId" clId="{22D0D488-C848-45E7-A17D-76506EF9DC36}" dt="2024-04-02T19:08:03.762" v="0"/>
          <ac:spMkLst>
            <pc:docMk/>
            <pc:sldMk cId="0" sldId="265"/>
            <ac:spMk id="14338" creationId="{F777DB1A-4233-036B-75AF-3CDA0D23CC6A}"/>
          </ac:spMkLst>
        </pc:spChg>
        <pc:spChg chg="mod">
          <ac:chgData name="Bjarne Stroustrup" userId="feda092f62fc381e" providerId="LiveId" clId="{22D0D488-C848-45E7-A17D-76506EF9DC36}" dt="2024-04-02T21:33:33.390" v="777" actId="114"/>
          <ac:spMkLst>
            <pc:docMk/>
            <pc:sldMk cId="0" sldId="265"/>
            <ac:spMk id="14339" creationId="{269C64AD-260E-A959-709D-CA3615ECA90A}"/>
          </ac:spMkLst>
        </pc:spChg>
        <pc:spChg chg="mod">
          <ac:chgData name="Bjarne Stroustrup" userId="feda092f62fc381e" providerId="LiveId" clId="{22D0D488-C848-45E7-A17D-76506EF9DC36}" dt="2024-04-02T21:32:48.694" v="770" actId="207"/>
          <ac:spMkLst>
            <pc:docMk/>
            <pc:sldMk cId="0" sldId="265"/>
            <ac:spMk id="14341" creationId="{D4F2CA22-545A-2126-DA66-234EB8E3D7F2}"/>
          </ac:spMkLst>
        </pc:spChg>
        <pc:spChg chg="mod">
          <ac:chgData name="Bjarne Stroustrup" userId="feda092f62fc381e" providerId="LiveId" clId="{22D0D488-C848-45E7-A17D-76506EF9DC36}" dt="2024-04-02T21:32:48.694" v="770" actId="207"/>
          <ac:spMkLst>
            <pc:docMk/>
            <pc:sldMk cId="0" sldId="265"/>
            <ac:spMk id="14342" creationId="{9D0D05D0-90AB-CD8D-ECDB-42935232C02E}"/>
          </ac:spMkLst>
        </pc:spChg>
        <pc:spChg chg="mod">
          <ac:chgData name="Bjarne Stroustrup" userId="feda092f62fc381e" providerId="LiveId" clId="{22D0D488-C848-45E7-A17D-76506EF9DC36}" dt="2024-04-02T19:12:18.879" v="27"/>
          <ac:spMkLst>
            <pc:docMk/>
            <pc:sldMk cId="0" sldId="265"/>
            <ac:spMk id="14343" creationId="{62D89661-6D24-3872-631D-EE6CA70633B5}"/>
          </ac:spMkLst>
        </pc:spChg>
        <pc:spChg chg="mod">
          <ac:chgData name="Bjarne Stroustrup" userId="feda092f62fc381e" providerId="LiveId" clId="{22D0D488-C848-45E7-A17D-76506EF9DC36}" dt="2024-04-02T19:12:18.879" v="27"/>
          <ac:spMkLst>
            <pc:docMk/>
            <pc:sldMk cId="0" sldId="265"/>
            <ac:spMk id="14344" creationId="{C7DB3B3A-CA53-DF00-64BD-48A36A397C29}"/>
          </ac:spMkLst>
        </pc:spChg>
        <pc:spChg chg="mod">
          <ac:chgData name="Bjarne Stroustrup" userId="feda092f62fc381e" providerId="LiveId" clId="{22D0D488-C848-45E7-A17D-76506EF9DC36}" dt="2024-04-02T21:32:39.510" v="769" actId="207"/>
          <ac:spMkLst>
            <pc:docMk/>
            <pc:sldMk cId="0" sldId="265"/>
            <ac:spMk id="14345" creationId="{AA920211-BFB8-8842-367F-1E2387EBBD78}"/>
          </ac:spMkLst>
        </pc:spChg>
        <pc:spChg chg="mod">
          <ac:chgData name="Bjarne Stroustrup" userId="feda092f62fc381e" providerId="LiveId" clId="{22D0D488-C848-45E7-A17D-76506EF9DC36}" dt="2024-04-02T21:32:39.510" v="769" actId="207"/>
          <ac:spMkLst>
            <pc:docMk/>
            <pc:sldMk cId="0" sldId="265"/>
            <ac:spMk id="14346" creationId="{9A95178B-3760-F915-C223-23AEDEE8E971}"/>
          </ac:spMkLst>
        </pc:spChg>
        <pc:spChg chg="mod">
          <ac:chgData name="Bjarne Stroustrup" userId="feda092f62fc381e" providerId="LiveId" clId="{22D0D488-C848-45E7-A17D-76506EF9DC36}" dt="2024-04-02T19:12:18.879" v="27"/>
          <ac:spMkLst>
            <pc:docMk/>
            <pc:sldMk cId="0" sldId="265"/>
            <ac:spMk id="14347" creationId="{BA539A83-22EB-34DB-27C6-533249332E75}"/>
          </ac:spMkLst>
        </pc:spChg>
        <pc:spChg chg="mod">
          <ac:chgData name="Bjarne Stroustrup" userId="feda092f62fc381e" providerId="LiveId" clId="{22D0D488-C848-45E7-A17D-76506EF9DC36}" dt="2024-04-02T19:12:18.879" v="27"/>
          <ac:spMkLst>
            <pc:docMk/>
            <pc:sldMk cId="0" sldId="265"/>
            <ac:spMk id="14348" creationId="{8D16A4C3-3BA7-8593-9272-23CBF4F85782}"/>
          </ac:spMkLst>
        </pc:spChg>
      </pc:sldChg>
      <pc:sldChg chg="modSp mod">
        <pc:chgData name="Bjarne Stroustrup" userId="feda092f62fc381e" providerId="LiveId" clId="{22D0D488-C848-45E7-A17D-76506EF9DC36}" dt="2024-04-03T16:08:28.107" v="1105" actId="20577"/>
        <pc:sldMkLst>
          <pc:docMk/>
          <pc:sldMk cId="0" sldId="266"/>
        </pc:sldMkLst>
        <pc:spChg chg="mod">
          <ac:chgData name="Bjarne Stroustrup" userId="feda092f62fc381e" providerId="LiveId" clId="{22D0D488-C848-45E7-A17D-76506EF9DC36}" dt="2024-04-02T19:08:03.762" v="0"/>
          <ac:spMkLst>
            <pc:docMk/>
            <pc:sldMk cId="0" sldId="266"/>
            <ac:spMk id="15" creationId="{2E1154FF-7652-D2FC-9D01-23BC2326528A}"/>
          </ac:spMkLst>
        </pc:spChg>
        <pc:spChg chg="mod">
          <ac:chgData name="Bjarne Stroustrup" userId="feda092f62fc381e" providerId="LiveId" clId="{22D0D488-C848-45E7-A17D-76506EF9DC36}" dt="2024-04-02T19:08:03.762" v="0"/>
          <ac:spMkLst>
            <pc:docMk/>
            <pc:sldMk cId="0" sldId="266"/>
            <ac:spMk id="16" creationId="{4ED334F2-F95B-DB44-4A6F-D9D383DBB83E}"/>
          </ac:spMkLst>
        </pc:spChg>
        <pc:spChg chg="mod">
          <ac:chgData name="Bjarne Stroustrup" userId="feda092f62fc381e" providerId="LiveId" clId="{22D0D488-C848-45E7-A17D-76506EF9DC36}" dt="2024-04-02T19:08:03.762" v="0"/>
          <ac:spMkLst>
            <pc:docMk/>
            <pc:sldMk cId="0" sldId="266"/>
            <ac:spMk id="15362" creationId="{C9DE92CE-B0EE-BF03-8B24-DB7FFEAC4785}"/>
          </ac:spMkLst>
        </pc:spChg>
        <pc:spChg chg="mod">
          <ac:chgData name="Bjarne Stroustrup" userId="feda092f62fc381e" providerId="LiveId" clId="{22D0D488-C848-45E7-A17D-76506EF9DC36}" dt="2024-04-03T16:08:28.107" v="1105" actId="20577"/>
          <ac:spMkLst>
            <pc:docMk/>
            <pc:sldMk cId="0" sldId="266"/>
            <ac:spMk id="15363" creationId="{2D2505C8-CFB0-CA6B-809B-A9C1517E6FBF}"/>
          </ac:spMkLst>
        </pc:spChg>
        <pc:spChg chg="mod">
          <ac:chgData name="Bjarne Stroustrup" userId="feda092f62fc381e" providerId="LiveId" clId="{22D0D488-C848-45E7-A17D-76506EF9DC36}" dt="2024-04-03T16:07:05.778" v="1047" actId="207"/>
          <ac:spMkLst>
            <pc:docMk/>
            <pc:sldMk cId="0" sldId="266"/>
            <ac:spMk id="18437" creationId="{610461C8-4C72-7715-6076-D93D48484FB7}"/>
          </ac:spMkLst>
        </pc:spChg>
        <pc:spChg chg="mod">
          <ac:chgData name="Bjarne Stroustrup" userId="feda092f62fc381e" providerId="LiveId" clId="{22D0D488-C848-45E7-A17D-76506EF9DC36}" dt="2024-04-03T16:07:11.957" v="1048" actId="207"/>
          <ac:spMkLst>
            <pc:docMk/>
            <pc:sldMk cId="0" sldId="266"/>
            <ac:spMk id="18438" creationId="{AC17A9F5-61C6-A084-7B32-8D87690056FC}"/>
          </ac:spMkLst>
        </pc:spChg>
        <pc:spChg chg="mod">
          <ac:chgData name="Bjarne Stroustrup" userId="feda092f62fc381e" providerId="LiveId" clId="{22D0D488-C848-45E7-A17D-76506EF9DC36}" dt="2024-04-03T16:07:11.957" v="1048" actId="207"/>
          <ac:spMkLst>
            <pc:docMk/>
            <pc:sldMk cId="0" sldId="266"/>
            <ac:spMk id="18439" creationId="{5414679B-AAC9-0297-AFFD-34CFF6AE0D8E}"/>
          </ac:spMkLst>
        </pc:spChg>
        <pc:spChg chg="mod">
          <ac:chgData name="Bjarne Stroustrup" userId="feda092f62fc381e" providerId="LiveId" clId="{22D0D488-C848-45E7-A17D-76506EF9DC36}" dt="2024-04-03T16:07:11.957" v="1048" actId="207"/>
          <ac:spMkLst>
            <pc:docMk/>
            <pc:sldMk cId="0" sldId="266"/>
            <ac:spMk id="18440" creationId="{7A41699E-D8BB-DBF3-82CF-6820D87BA0A3}"/>
          </ac:spMkLst>
        </pc:spChg>
        <pc:spChg chg="mod">
          <ac:chgData name="Bjarne Stroustrup" userId="feda092f62fc381e" providerId="LiveId" clId="{22D0D488-C848-45E7-A17D-76506EF9DC36}" dt="2024-04-03T16:07:05.778" v="1047" actId="207"/>
          <ac:spMkLst>
            <pc:docMk/>
            <pc:sldMk cId="0" sldId="266"/>
            <ac:spMk id="18441" creationId="{EAC8AEDE-E01C-CA01-C5FC-DDE1E9E792C3}"/>
          </ac:spMkLst>
        </pc:spChg>
        <pc:spChg chg="mod">
          <ac:chgData name="Bjarne Stroustrup" userId="feda092f62fc381e" providerId="LiveId" clId="{22D0D488-C848-45E7-A17D-76506EF9DC36}" dt="2024-04-02T19:12:18.879" v="27"/>
          <ac:spMkLst>
            <pc:docMk/>
            <pc:sldMk cId="0" sldId="266"/>
            <ac:spMk id="18442" creationId="{A587FC41-5806-2810-9156-3688686F9C85}"/>
          </ac:spMkLst>
        </pc:spChg>
        <pc:spChg chg="mod">
          <ac:chgData name="Bjarne Stroustrup" userId="feda092f62fc381e" providerId="LiveId" clId="{22D0D488-C848-45E7-A17D-76506EF9DC36}" dt="2024-04-02T19:12:18.879" v="27"/>
          <ac:spMkLst>
            <pc:docMk/>
            <pc:sldMk cId="0" sldId="266"/>
            <ac:spMk id="18443" creationId="{14DC773D-9D3A-108D-DD82-6BAEEA0A15E7}"/>
          </ac:spMkLst>
        </pc:spChg>
        <pc:spChg chg="mod">
          <ac:chgData name="Bjarne Stroustrup" userId="feda092f62fc381e" providerId="LiveId" clId="{22D0D488-C848-45E7-A17D-76506EF9DC36}" dt="2024-04-03T16:07:11.957" v="1048" actId="207"/>
          <ac:spMkLst>
            <pc:docMk/>
            <pc:sldMk cId="0" sldId="266"/>
            <ac:spMk id="18444" creationId="{24931789-2892-1E80-5E49-D6FC2A259968}"/>
          </ac:spMkLst>
        </pc:spChg>
        <pc:spChg chg="mod">
          <ac:chgData name="Bjarne Stroustrup" userId="feda092f62fc381e" providerId="LiveId" clId="{22D0D488-C848-45E7-A17D-76506EF9DC36}" dt="2024-04-02T19:12:18.879" v="27"/>
          <ac:spMkLst>
            <pc:docMk/>
            <pc:sldMk cId="0" sldId="266"/>
            <ac:spMk id="18445" creationId="{B7492254-1FB3-5325-6CAA-0611D7769BF6}"/>
          </ac:spMkLst>
        </pc:spChg>
        <pc:spChg chg="mod">
          <ac:chgData name="Bjarne Stroustrup" userId="feda092f62fc381e" providerId="LiveId" clId="{22D0D488-C848-45E7-A17D-76506EF9DC36}" dt="2024-04-02T19:12:18.879" v="27"/>
          <ac:spMkLst>
            <pc:docMk/>
            <pc:sldMk cId="0" sldId="266"/>
            <ac:spMk id="18446" creationId="{48F4281F-5470-0976-7B9A-A6253ABB88F3}"/>
          </ac:spMkLst>
        </pc:spChg>
        <pc:spChg chg="mod">
          <ac:chgData name="Bjarne Stroustrup" userId="feda092f62fc381e" providerId="LiveId" clId="{22D0D488-C848-45E7-A17D-76506EF9DC36}" dt="2024-04-02T19:12:18.879" v="27"/>
          <ac:spMkLst>
            <pc:docMk/>
            <pc:sldMk cId="0" sldId="266"/>
            <ac:spMk id="18447" creationId="{BBB6E789-F6E2-4A59-0156-FB81DA32AFD1}"/>
          </ac:spMkLst>
        </pc:spChg>
      </pc:sldChg>
      <pc:sldChg chg="modSp mod">
        <pc:chgData name="Bjarne Stroustrup" userId="feda092f62fc381e" providerId="LiveId" clId="{22D0D488-C848-45E7-A17D-76506EF9DC36}" dt="2024-04-03T16:12:02.686" v="1123" actId="1076"/>
        <pc:sldMkLst>
          <pc:docMk/>
          <pc:sldMk cId="0" sldId="267"/>
        </pc:sldMkLst>
        <pc:spChg chg="mod">
          <ac:chgData name="Bjarne Stroustrup" userId="feda092f62fc381e" providerId="LiveId" clId="{22D0D488-C848-45E7-A17D-76506EF9DC36}" dt="2024-04-03T16:11:27.782" v="1118" actId="1076"/>
          <ac:spMkLst>
            <pc:docMk/>
            <pc:sldMk cId="0" sldId="267"/>
            <ac:spMk id="12" creationId="{8D3E7C86-F74D-FA0D-7DDD-DE844F17C616}"/>
          </ac:spMkLst>
        </pc:spChg>
        <pc:spChg chg="mod">
          <ac:chgData name="Bjarne Stroustrup" userId="feda092f62fc381e" providerId="LiveId" clId="{22D0D488-C848-45E7-A17D-76506EF9DC36}" dt="2024-04-02T19:08:03.762" v="0"/>
          <ac:spMkLst>
            <pc:docMk/>
            <pc:sldMk cId="0" sldId="267"/>
            <ac:spMk id="13" creationId="{C7F9E80B-B534-D424-2B35-1EFB4E2578AB}"/>
          </ac:spMkLst>
        </pc:spChg>
        <pc:spChg chg="mod">
          <ac:chgData name="Bjarne Stroustrup" userId="feda092f62fc381e" providerId="LiveId" clId="{22D0D488-C848-45E7-A17D-76506EF9DC36}" dt="2024-04-02T19:08:03.762" v="0"/>
          <ac:spMkLst>
            <pc:docMk/>
            <pc:sldMk cId="0" sldId="267"/>
            <ac:spMk id="16386" creationId="{7D59C983-D9A9-F542-C7FB-448D9F0FC86F}"/>
          </ac:spMkLst>
        </pc:spChg>
        <pc:spChg chg="mod">
          <ac:chgData name="Bjarne Stroustrup" userId="feda092f62fc381e" providerId="LiveId" clId="{22D0D488-C848-45E7-A17D-76506EF9DC36}" dt="2024-04-03T16:11:33.232" v="1119" actId="1076"/>
          <ac:spMkLst>
            <pc:docMk/>
            <pc:sldMk cId="0" sldId="267"/>
            <ac:spMk id="16387" creationId="{9FB4B0F8-3132-F1F7-345A-F33D96B11219}"/>
          </ac:spMkLst>
        </pc:spChg>
        <pc:spChg chg="mod">
          <ac:chgData name="Bjarne Stroustrup" userId="feda092f62fc381e" providerId="LiveId" clId="{22D0D488-C848-45E7-A17D-76506EF9DC36}" dt="2024-04-03T16:11:43.364" v="1120" actId="207"/>
          <ac:spMkLst>
            <pc:docMk/>
            <pc:sldMk cId="0" sldId="267"/>
            <ac:spMk id="20485" creationId="{A909E766-353F-5ADD-A2D7-F45527C78577}"/>
          </ac:spMkLst>
        </pc:spChg>
        <pc:spChg chg="mod">
          <ac:chgData name="Bjarne Stroustrup" userId="feda092f62fc381e" providerId="LiveId" clId="{22D0D488-C848-45E7-A17D-76506EF9DC36}" dt="2024-04-03T16:11:43.364" v="1120" actId="207"/>
          <ac:spMkLst>
            <pc:docMk/>
            <pc:sldMk cId="0" sldId="267"/>
            <ac:spMk id="20486" creationId="{113A2E27-EDBE-9F27-0069-3E9DFB507064}"/>
          </ac:spMkLst>
        </pc:spChg>
        <pc:spChg chg="mod">
          <ac:chgData name="Bjarne Stroustrup" userId="feda092f62fc381e" providerId="LiveId" clId="{22D0D488-C848-45E7-A17D-76506EF9DC36}" dt="2024-04-03T16:11:12.828" v="1114" actId="207"/>
          <ac:spMkLst>
            <pc:docMk/>
            <pc:sldMk cId="0" sldId="267"/>
            <ac:spMk id="20487" creationId="{F155DD6F-82B3-9CE0-D6D0-FCE75FA49D65}"/>
          </ac:spMkLst>
        </pc:spChg>
        <pc:spChg chg="mod">
          <ac:chgData name="Bjarne Stroustrup" userId="feda092f62fc381e" providerId="LiveId" clId="{22D0D488-C848-45E7-A17D-76506EF9DC36}" dt="2024-04-03T16:11:12.828" v="1114" actId="207"/>
          <ac:spMkLst>
            <pc:docMk/>
            <pc:sldMk cId="0" sldId="267"/>
            <ac:spMk id="20488" creationId="{C873D74E-D2FA-406E-7A38-BBD4B38A1DED}"/>
          </ac:spMkLst>
        </pc:spChg>
        <pc:spChg chg="mod">
          <ac:chgData name="Bjarne Stroustrup" userId="feda092f62fc381e" providerId="LiveId" clId="{22D0D488-C848-45E7-A17D-76506EF9DC36}" dt="2024-04-03T16:11:56.825" v="1122" actId="1076"/>
          <ac:spMkLst>
            <pc:docMk/>
            <pc:sldMk cId="0" sldId="267"/>
            <ac:spMk id="20489" creationId="{48FDE60C-3F33-1C66-74A8-51BF613DAD57}"/>
          </ac:spMkLst>
        </pc:spChg>
        <pc:spChg chg="mod">
          <ac:chgData name="Bjarne Stroustrup" userId="feda092f62fc381e" providerId="LiveId" clId="{22D0D488-C848-45E7-A17D-76506EF9DC36}" dt="2024-04-03T16:12:02.686" v="1123" actId="1076"/>
          <ac:spMkLst>
            <pc:docMk/>
            <pc:sldMk cId="0" sldId="267"/>
            <ac:spMk id="20490" creationId="{F2987AE2-B518-7709-5C7A-E85A13EC9ADE}"/>
          </ac:spMkLst>
        </pc:spChg>
        <pc:spChg chg="mod">
          <ac:chgData name="Bjarne Stroustrup" userId="feda092f62fc381e" providerId="LiveId" clId="{22D0D488-C848-45E7-A17D-76506EF9DC36}" dt="2024-04-03T16:11:43.364" v="1120" actId="207"/>
          <ac:spMkLst>
            <pc:docMk/>
            <pc:sldMk cId="0" sldId="267"/>
            <ac:spMk id="20491" creationId="{1ACF509E-9CBB-711B-359D-AF532D078C33}"/>
          </ac:spMkLst>
        </pc:spChg>
        <pc:spChg chg="mod">
          <ac:chgData name="Bjarne Stroustrup" userId="feda092f62fc381e" providerId="LiveId" clId="{22D0D488-C848-45E7-A17D-76506EF9DC36}" dt="2024-04-03T16:10:36.855" v="1112" actId="1076"/>
          <ac:spMkLst>
            <pc:docMk/>
            <pc:sldMk cId="0" sldId="267"/>
            <ac:spMk id="20492" creationId="{97057C90-8088-DAA7-52C0-F1F0BEA8530B}"/>
          </ac:spMkLst>
        </pc:spChg>
      </pc:sldChg>
      <pc:sldChg chg="modSp mod">
        <pc:chgData name="Bjarne Stroustrup" userId="feda092f62fc381e" providerId="LiveId" clId="{22D0D488-C848-45E7-A17D-76506EF9DC36}" dt="2024-04-03T18:37:39.278" v="4198" actId="20577"/>
        <pc:sldMkLst>
          <pc:docMk/>
          <pc:sldMk cId="0" sldId="268"/>
        </pc:sldMkLst>
        <pc:spChg chg="mod">
          <ac:chgData name="Bjarne Stroustrup" userId="feda092f62fc381e" providerId="LiveId" clId="{22D0D488-C848-45E7-A17D-76506EF9DC36}" dt="2024-04-02T19:08:03.762" v="0"/>
          <ac:spMkLst>
            <pc:docMk/>
            <pc:sldMk cId="0" sldId="268"/>
            <ac:spMk id="4" creationId="{4B5F0163-FDFC-EECB-68F0-36F544C826DA}"/>
          </ac:spMkLst>
        </pc:spChg>
        <pc:spChg chg="mod">
          <ac:chgData name="Bjarne Stroustrup" userId="feda092f62fc381e" providerId="LiveId" clId="{22D0D488-C848-45E7-A17D-76506EF9DC36}" dt="2024-04-02T19:08:03.762" v="0"/>
          <ac:spMkLst>
            <pc:docMk/>
            <pc:sldMk cId="0" sldId="268"/>
            <ac:spMk id="5" creationId="{660790A9-1C03-FF39-99E5-2D1E616943A4}"/>
          </ac:spMkLst>
        </pc:spChg>
        <pc:spChg chg="mod">
          <ac:chgData name="Bjarne Stroustrup" userId="feda092f62fc381e" providerId="LiveId" clId="{22D0D488-C848-45E7-A17D-76506EF9DC36}" dt="2024-04-02T19:08:03.762" v="0"/>
          <ac:spMkLst>
            <pc:docMk/>
            <pc:sldMk cId="0" sldId="268"/>
            <ac:spMk id="17410" creationId="{46A90670-E990-96F2-8D99-655B1D2311E7}"/>
          </ac:spMkLst>
        </pc:spChg>
        <pc:spChg chg="mod">
          <ac:chgData name="Bjarne Stroustrup" userId="feda092f62fc381e" providerId="LiveId" clId="{22D0D488-C848-45E7-A17D-76506EF9DC36}" dt="2024-04-03T18:37:39.278" v="4198" actId="20577"/>
          <ac:spMkLst>
            <pc:docMk/>
            <pc:sldMk cId="0" sldId="268"/>
            <ac:spMk id="17411" creationId="{CCA5A890-F659-1605-D6C7-A85D5C6C78D9}"/>
          </ac:spMkLst>
        </pc:spChg>
      </pc:sldChg>
      <pc:sldChg chg="modSp mod">
        <pc:chgData name="Bjarne Stroustrup" userId="feda092f62fc381e" providerId="LiveId" clId="{22D0D488-C848-45E7-A17D-76506EF9DC36}" dt="2024-04-03T16:09:39.973" v="1110" actId="207"/>
        <pc:sldMkLst>
          <pc:docMk/>
          <pc:sldMk cId="0" sldId="269"/>
        </pc:sldMkLst>
        <pc:spChg chg="mod">
          <ac:chgData name="Bjarne Stroustrup" userId="feda092f62fc381e" providerId="LiveId" clId="{22D0D488-C848-45E7-A17D-76506EF9DC36}" dt="2024-04-02T19:08:03.762" v="0"/>
          <ac:spMkLst>
            <pc:docMk/>
            <pc:sldMk cId="0" sldId="269"/>
            <ac:spMk id="20" creationId="{623F1D86-99EC-7325-65FB-E4726457C1D2}"/>
          </ac:spMkLst>
        </pc:spChg>
        <pc:spChg chg="mod">
          <ac:chgData name="Bjarne Stroustrup" userId="feda092f62fc381e" providerId="LiveId" clId="{22D0D488-C848-45E7-A17D-76506EF9DC36}" dt="2024-04-02T19:08:03.762" v="0"/>
          <ac:spMkLst>
            <pc:docMk/>
            <pc:sldMk cId="0" sldId="269"/>
            <ac:spMk id="21" creationId="{B210F57B-F8B7-574F-C8CC-734619393458}"/>
          </ac:spMkLst>
        </pc:spChg>
        <pc:spChg chg="mod">
          <ac:chgData name="Bjarne Stroustrup" userId="feda092f62fc381e" providerId="LiveId" clId="{22D0D488-C848-45E7-A17D-76506EF9DC36}" dt="2024-04-02T19:08:03.762" v="0"/>
          <ac:spMkLst>
            <pc:docMk/>
            <pc:sldMk cId="0" sldId="269"/>
            <ac:spMk id="18434" creationId="{D2CB9C26-FDE5-8B97-3983-57BA639A0FF1}"/>
          </ac:spMkLst>
        </pc:spChg>
        <pc:spChg chg="mod">
          <ac:chgData name="Bjarne Stroustrup" userId="feda092f62fc381e" providerId="LiveId" clId="{22D0D488-C848-45E7-A17D-76506EF9DC36}" dt="2024-04-03T16:07:26.452" v="1049" actId="14100"/>
          <ac:spMkLst>
            <pc:docMk/>
            <pc:sldMk cId="0" sldId="269"/>
            <ac:spMk id="18435" creationId="{D5D53C4D-7725-CCD0-E4C6-032A920CFD2E}"/>
          </ac:spMkLst>
        </pc:spChg>
        <pc:spChg chg="mod">
          <ac:chgData name="Bjarne Stroustrup" userId="feda092f62fc381e" providerId="LiveId" clId="{22D0D488-C848-45E7-A17D-76506EF9DC36}" dt="2024-04-03T16:08:54.558" v="1107" actId="207"/>
          <ac:spMkLst>
            <pc:docMk/>
            <pc:sldMk cId="0" sldId="269"/>
            <ac:spMk id="19461" creationId="{7BA9CE11-758B-D60B-1BFD-7CA245734BA9}"/>
          </ac:spMkLst>
        </pc:spChg>
        <pc:spChg chg="mod">
          <ac:chgData name="Bjarne Stroustrup" userId="feda092f62fc381e" providerId="LiveId" clId="{22D0D488-C848-45E7-A17D-76506EF9DC36}" dt="2024-04-03T16:08:42.054" v="1106" actId="207"/>
          <ac:spMkLst>
            <pc:docMk/>
            <pc:sldMk cId="0" sldId="269"/>
            <ac:spMk id="19462" creationId="{4655603A-298F-2A5A-4812-B3A3658E376E}"/>
          </ac:spMkLst>
        </pc:spChg>
        <pc:spChg chg="mod">
          <ac:chgData name="Bjarne Stroustrup" userId="feda092f62fc381e" providerId="LiveId" clId="{22D0D488-C848-45E7-A17D-76506EF9DC36}" dt="2024-04-03T16:08:42.054" v="1106" actId="207"/>
          <ac:spMkLst>
            <pc:docMk/>
            <pc:sldMk cId="0" sldId="269"/>
            <ac:spMk id="19463" creationId="{8E40C0E6-A601-26E2-B296-28CA1E489FBB}"/>
          </ac:spMkLst>
        </pc:spChg>
        <pc:spChg chg="mod">
          <ac:chgData name="Bjarne Stroustrup" userId="feda092f62fc381e" providerId="LiveId" clId="{22D0D488-C848-45E7-A17D-76506EF9DC36}" dt="2024-04-03T16:08:42.054" v="1106" actId="207"/>
          <ac:spMkLst>
            <pc:docMk/>
            <pc:sldMk cId="0" sldId="269"/>
            <ac:spMk id="19464" creationId="{BC452FBA-2B2C-A568-0865-C51F25F56062}"/>
          </ac:spMkLst>
        </pc:spChg>
        <pc:spChg chg="mod">
          <ac:chgData name="Bjarne Stroustrup" userId="feda092f62fc381e" providerId="LiveId" clId="{22D0D488-C848-45E7-A17D-76506EF9DC36}" dt="2024-04-03T16:08:54.558" v="1107" actId="207"/>
          <ac:spMkLst>
            <pc:docMk/>
            <pc:sldMk cId="0" sldId="269"/>
            <ac:spMk id="19465" creationId="{74267B4F-6DFC-AD73-6613-5A2231D8334F}"/>
          </ac:spMkLst>
        </pc:spChg>
        <pc:spChg chg="mod">
          <ac:chgData name="Bjarne Stroustrup" userId="feda092f62fc381e" providerId="LiveId" clId="{22D0D488-C848-45E7-A17D-76506EF9DC36}" dt="2024-04-02T19:12:18.879" v="27"/>
          <ac:spMkLst>
            <pc:docMk/>
            <pc:sldMk cId="0" sldId="269"/>
            <ac:spMk id="19466" creationId="{47771B77-7947-0D41-B5A5-F54AD88D56A9}"/>
          </ac:spMkLst>
        </pc:spChg>
        <pc:spChg chg="mod">
          <ac:chgData name="Bjarne Stroustrup" userId="feda092f62fc381e" providerId="LiveId" clId="{22D0D488-C848-45E7-A17D-76506EF9DC36}" dt="2024-04-02T19:12:18.879" v="27"/>
          <ac:spMkLst>
            <pc:docMk/>
            <pc:sldMk cId="0" sldId="269"/>
            <ac:spMk id="19467" creationId="{73B4A94A-5FDE-F539-0729-8F35A292980F}"/>
          </ac:spMkLst>
        </pc:spChg>
        <pc:spChg chg="mod">
          <ac:chgData name="Bjarne Stroustrup" userId="feda092f62fc381e" providerId="LiveId" clId="{22D0D488-C848-45E7-A17D-76506EF9DC36}" dt="2024-04-03T16:08:42.054" v="1106" actId="207"/>
          <ac:spMkLst>
            <pc:docMk/>
            <pc:sldMk cId="0" sldId="269"/>
            <ac:spMk id="19468" creationId="{AE6B0366-5C7D-E959-EBA9-F57972D3D726}"/>
          </ac:spMkLst>
        </pc:spChg>
        <pc:spChg chg="mod">
          <ac:chgData name="Bjarne Stroustrup" userId="feda092f62fc381e" providerId="LiveId" clId="{22D0D488-C848-45E7-A17D-76506EF9DC36}" dt="2024-04-02T19:12:18.879" v="27"/>
          <ac:spMkLst>
            <pc:docMk/>
            <pc:sldMk cId="0" sldId="269"/>
            <ac:spMk id="19469" creationId="{B3032633-276C-223D-DAE2-08EBAD237B5D}"/>
          </ac:spMkLst>
        </pc:spChg>
        <pc:spChg chg="mod">
          <ac:chgData name="Bjarne Stroustrup" userId="feda092f62fc381e" providerId="LiveId" clId="{22D0D488-C848-45E7-A17D-76506EF9DC36}" dt="2024-04-02T19:12:18.879" v="27"/>
          <ac:spMkLst>
            <pc:docMk/>
            <pc:sldMk cId="0" sldId="269"/>
            <ac:spMk id="19470" creationId="{F35FFE0F-8D37-63C8-7E8C-77A2039955AF}"/>
          </ac:spMkLst>
        </pc:spChg>
        <pc:spChg chg="mod">
          <ac:chgData name="Bjarne Stroustrup" userId="feda092f62fc381e" providerId="LiveId" clId="{22D0D488-C848-45E7-A17D-76506EF9DC36}" dt="2024-04-03T16:09:39.973" v="1110" actId="207"/>
          <ac:spMkLst>
            <pc:docMk/>
            <pc:sldMk cId="0" sldId="269"/>
            <ac:spMk id="19471" creationId="{D875A830-797D-7F66-D32D-B54300FC2B2A}"/>
          </ac:spMkLst>
        </pc:spChg>
        <pc:spChg chg="mod">
          <ac:chgData name="Bjarne Stroustrup" userId="feda092f62fc381e" providerId="LiveId" clId="{22D0D488-C848-45E7-A17D-76506EF9DC36}" dt="2024-04-02T19:12:18.879" v="27"/>
          <ac:spMkLst>
            <pc:docMk/>
            <pc:sldMk cId="0" sldId="269"/>
            <ac:spMk id="19472" creationId="{DCC892EA-967A-4323-85F0-AB7B907C4F23}"/>
          </ac:spMkLst>
        </pc:spChg>
        <pc:spChg chg="mod">
          <ac:chgData name="Bjarne Stroustrup" userId="feda092f62fc381e" providerId="LiveId" clId="{22D0D488-C848-45E7-A17D-76506EF9DC36}" dt="2024-04-03T16:09:24.956" v="1109" actId="14100"/>
          <ac:spMkLst>
            <pc:docMk/>
            <pc:sldMk cId="0" sldId="269"/>
            <ac:spMk id="19473" creationId="{72E6EEE9-8949-3AFF-68DF-2101DE48B57A}"/>
          </ac:spMkLst>
        </pc:spChg>
        <pc:spChg chg="mod">
          <ac:chgData name="Bjarne Stroustrup" userId="feda092f62fc381e" providerId="LiveId" clId="{22D0D488-C848-45E7-A17D-76506EF9DC36}" dt="2024-04-02T19:12:18.879" v="27"/>
          <ac:spMkLst>
            <pc:docMk/>
            <pc:sldMk cId="0" sldId="269"/>
            <ac:spMk id="19474" creationId="{B5310CA8-3FD8-D3F0-608E-BF34EFA61178}"/>
          </ac:spMkLst>
        </pc:spChg>
        <pc:spChg chg="mod">
          <ac:chgData name="Bjarne Stroustrup" userId="feda092f62fc381e" providerId="LiveId" clId="{22D0D488-C848-45E7-A17D-76506EF9DC36}" dt="2024-04-02T19:12:18.879" v="27"/>
          <ac:spMkLst>
            <pc:docMk/>
            <pc:sldMk cId="0" sldId="269"/>
            <ac:spMk id="19475" creationId="{CDB3B0B5-3ED3-AD7E-1AEC-2AEBBE062C39}"/>
          </ac:spMkLst>
        </pc:spChg>
        <pc:spChg chg="mod">
          <ac:chgData name="Bjarne Stroustrup" userId="feda092f62fc381e" providerId="LiveId" clId="{22D0D488-C848-45E7-A17D-76506EF9DC36}" dt="2024-04-02T19:12:18.879" v="27"/>
          <ac:spMkLst>
            <pc:docMk/>
            <pc:sldMk cId="0" sldId="269"/>
            <ac:spMk id="19476" creationId="{6F15DBAF-7804-DF76-0AEE-6EFD1498CF9A}"/>
          </ac:spMkLst>
        </pc:spChg>
      </pc:sldChg>
      <pc:sldChg chg="modSp del ord">
        <pc:chgData name="Bjarne Stroustrup" userId="feda092f62fc381e" providerId="LiveId" clId="{22D0D488-C848-45E7-A17D-76506EF9DC36}" dt="2024-04-03T17:49:32.388" v="2793" actId="2696"/>
        <pc:sldMkLst>
          <pc:docMk/>
          <pc:sldMk cId="0" sldId="270"/>
        </pc:sldMkLst>
        <pc:spChg chg="mod">
          <ac:chgData name="Bjarne Stroustrup" userId="feda092f62fc381e" providerId="LiveId" clId="{22D0D488-C848-45E7-A17D-76506EF9DC36}" dt="2024-04-02T19:08:03.762" v="0"/>
          <ac:spMkLst>
            <pc:docMk/>
            <pc:sldMk cId="0" sldId="270"/>
            <ac:spMk id="17" creationId="{45606A2F-989C-EEFC-9CE5-929F70CB0322}"/>
          </ac:spMkLst>
        </pc:spChg>
        <pc:spChg chg="mod">
          <ac:chgData name="Bjarne Stroustrup" userId="feda092f62fc381e" providerId="LiveId" clId="{22D0D488-C848-45E7-A17D-76506EF9DC36}" dt="2024-04-02T19:08:03.762" v="0"/>
          <ac:spMkLst>
            <pc:docMk/>
            <pc:sldMk cId="0" sldId="270"/>
            <ac:spMk id="18" creationId="{0727DBDD-E185-980D-28BD-29BB3ACDF5BC}"/>
          </ac:spMkLst>
        </pc:spChg>
        <pc:spChg chg="mod">
          <ac:chgData name="Bjarne Stroustrup" userId="feda092f62fc381e" providerId="LiveId" clId="{22D0D488-C848-45E7-A17D-76506EF9DC36}" dt="2024-04-02T19:08:03.762" v="0"/>
          <ac:spMkLst>
            <pc:docMk/>
            <pc:sldMk cId="0" sldId="270"/>
            <ac:spMk id="19458" creationId="{0CA6F794-11CF-3140-41FD-C90525492194}"/>
          </ac:spMkLst>
        </pc:spChg>
        <pc:spChg chg="mod">
          <ac:chgData name="Bjarne Stroustrup" userId="feda092f62fc381e" providerId="LiveId" clId="{22D0D488-C848-45E7-A17D-76506EF9DC36}" dt="2024-04-02T19:12:18.879" v="27"/>
          <ac:spMkLst>
            <pc:docMk/>
            <pc:sldMk cId="0" sldId="270"/>
            <ac:spMk id="19459" creationId="{6D4DDAF3-6A91-D322-8807-A69BD92EFEB1}"/>
          </ac:spMkLst>
        </pc:spChg>
        <pc:spChg chg="mod">
          <ac:chgData name="Bjarne Stroustrup" userId="feda092f62fc381e" providerId="LiveId" clId="{22D0D488-C848-45E7-A17D-76506EF9DC36}" dt="2024-04-02T19:12:18.879" v="27"/>
          <ac:spMkLst>
            <pc:docMk/>
            <pc:sldMk cId="0" sldId="270"/>
            <ac:spMk id="22533" creationId="{D62987A4-4782-12E4-04F2-BF8BE559B06C}"/>
          </ac:spMkLst>
        </pc:spChg>
        <pc:spChg chg="mod">
          <ac:chgData name="Bjarne Stroustrup" userId="feda092f62fc381e" providerId="LiveId" clId="{22D0D488-C848-45E7-A17D-76506EF9DC36}" dt="2024-04-02T19:12:18.879" v="27"/>
          <ac:spMkLst>
            <pc:docMk/>
            <pc:sldMk cId="0" sldId="270"/>
            <ac:spMk id="22534" creationId="{B07B002F-DF9D-A72D-0E8F-C8D448350CC4}"/>
          </ac:spMkLst>
        </pc:spChg>
        <pc:spChg chg="mod">
          <ac:chgData name="Bjarne Stroustrup" userId="feda092f62fc381e" providerId="LiveId" clId="{22D0D488-C848-45E7-A17D-76506EF9DC36}" dt="2024-04-02T19:12:18.879" v="27"/>
          <ac:spMkLst>
            <pc:docMk/>
            <pc:sldMk cId="0" sldId="270"/>
            <ac:spMk id="22535" creationId="{5CEEC147-6648-262F-3122-670F51F19796}"/>
          </ac:spMkLst>
        </pc:spChg>
        <pc:spChg chg="mod">
          <ac:chgData name="Bjarne Stroustrup" userId="feda092f62fc381e" providerId="LiveId" clId="{22D0D488-C848-45E7-A17D-76506EF9DC36}" dt="2024-04-02T19:12:18.879" v="27"/>
          <ac:spMkLst>
            <pc:docMk/>
            <pc:sldMk cId="0" sldId="270"/>
            <ac:spMk id="22536" creationId="{D1B29765-0B6D-2068-9C66-C9A476435825}"/>
          </ac:spMkLst>
        </pc:spChg>
        <pc:spChg chg="mod">
          <ac:chgData name="Bjarne Stroustrup" userId="feda092f62fc381e" providerId="LiveId" clId="{22D0D488-C848-45E7-A17D-76506EF9DC36}" dt="2024-04-02T19:12:18.879" v="27"/>
          <ac:spMkLst>
            <pc:docMk/>
            <pc:sldMk cId="0" sldId="270"/>
            <ac:spMk id="22537" creationId="{16F2FD8F-0221-6CCD-792B-2AEE5001E6AA}"/>
          </ac:spMkLst>
        </pc:spChg>
        <pc:spChg chg="mod">
          <ac:chgData name="Bjarne Stroustrup" userId="feda092f62fc381e" providerId="LiveId" clId="{22D0D488-C848-45E7-A17D-76506EF9DC36}" dt="2024-04-02T19:12:18.879" v="27"/>
          <ac:spMkLst>
            <pc:docMk/>
            <pc:sldMk cId="0" sldId="270"/>
            <ac:spMk id="22538" creationId="{EB80BA2F-EEF0-1EF1-4FE1-24A4E1CBD2CD}"/>
          </ac:spMkLst>
        </pc:spChg>
        <pc:spChg chg="mod">
          <ac:chgData name="Bjarne Stroustrup" userId="feda092f62fc381e" providerId="LiveId" clId="{22D0D488-C848-45E7-A17D-76506EF9DC36}" dt="2024-04-02T19:12:18.879" v="27"/>
          <ac:spMkLst>
            <pc:docMk/>
            <pc:sldMk cId="0" sldId="270"/>
            <ac:spMk id="22539" creationId="{33305A3C-6483-591C-D3FE-1A9A17917FCB}"/>
          </ac:spMkLst>
        </pc:spChg>
        <pc:spChg chg="mod">
          <ac:chgData name="Bjarne Stroustrup" userId="feda092f62fc381e" providerId="LiveId" clId="{22D0D488-C848-45E7-A17D-76506EF9DC36}" dt="2024-04-02T19:12:18.879" v="27"/>
          <ac:spMkLst>
            <pc:docMk/>
            <pc:sldMk cId="0" sldId="270"/>
            <ac:spMk id="22540" creationId="{4D56ED9D-2E00-F478-052C-59BC03D8BACE}"/>
          </ac:spMkLst>
        </pc:spChg>
        <pc:spChg chg="mod">
          <ac:chgData name="Bjarne Stroustrup" userId="feda092f62fc381e" providerId="LiveId" clId="{22D0D488-C848-45E7-A17D-76506EF9DC36}" dt="2024-04-02T19:12:18.879" v="27"/>
          <ac:spMkLst>
            <pc:docMk/>
            <pc:sldMk cId="0" sldId="270"/>
            <ac:spMk id="22541" creationId="{DF9A7370-0D16-DA76-4B31-9A2EB8D8EA5A}"/>
          </ac:spMkLst>
        </pc:spChg>
        <pc:spChg chg="mod">
          <ac:chgData name="Bjarne Stroustrup" userId="feda092f62fc381e" providerId="LiveId" clId="{22D0D488-C848-45E7-A17D-76506EF9DC36}" dt="2024-04-02T19:12:18.879" v="27"/>
          <ac:spMkLst>
            <pc:docMk/>
            <pc:sldMk cId="0" sldId="270"/>
            <ac:spMk id="22542" creationId="{ACEE3080-7F4C-A219-17C8-4076CFBC5C7A}"/>
          </ac:spMkLst>
        </pc:spChg>
        <pc:spChg chg="mod">
          <ac:chgData name="Bjarne Stroustrup" userId="feda092f62fc381e" providerId="LiveId" clId="{22D0D488-C848-45E7-A17D-76506EF9DC36}" dt="2024-04-02T19:12:18.879" v="27"/>
          <ac:spMkLst>
            <pc:docMk/>
            <pc:sldMk cId="0" sldId="270"/>
            <ac:spMk id="22543" creationId="{747E6C99-2B03-3F49-3174-BBB62A5D6F76}"/>
          </ac:spMkLst>
        </pc:spChg>
        <pc:spChg chg="mod">
          <ac:chgData name="Bjarne Stroustrup" userId="feda092f62fc381e" providerId="LiveId" clId="{22D0D488-C848-45E7-A17D-76506EF9DC36}" dt="2024-04-02T19:12:18.879" v="27"/>
          <ac:spMkLst>
            <pc:docMk/>
            <pc:sldMk cId="0" sldId="270"/>
            <ac:spMk id="22544" creationId="{915AD6EB-F604-77C6-6FEF-3621C2AB33FA}"/>
          </ac:spMkLst>
        </pc:spChg>
        <pc:spChg chg="mod">
          <ac:chgData name="Bjarne Stroustrup" userId="feda092f62fc381e" providerId="LiveId" clId="{22D0D488-C848-45E7-A17D-76506EF9DC36}" dt="2024-04-02T19:12:18.879" v="27"/>
          <ac:spMkLst>
            <pc:docMk/>
            <pc:sldMk cId="0" sldId="270"/>
            <ac:spMk id="22545" creationId="{99C803EE-5BA0-85FF-6F21-DF1F5FB19F40}"/>
          </ac:spMkLst>
        </pc:spChg>
      </pc:sldChg>
      <pc:sldChg chg="modSp mod">
        <pc:chgData name="Bjarne Stroustrup" userId="feda092f62fc381e" providerId="LiveId" clId="{22D0D488-C848-45E7-A17D-76506EF9DC36}" dt="2024-04-03T17:21:21.612" v="1939" actId="20577"/>
        <pc:sldMkLst>
          <pc:docMk/>
          <pc:sldMk cId="0" sldId="271"/>
        </pc:sldMkLst>
        <pc:spChg chg="mod">
          <ac:chgData name="Bjarne Stroustrup" userId="feda092f62fc381e" providerId="LiveId" clId="{22D0D488-C848-45E7-A17D-76506EF9DC36}" dt="2024-04-02T19:08:03.762" v="0"/>
          <ac:spMkLst>
            <pc:docMk/>
            <pc:sldMk cId="0" sldId="271"/>
            <ac:spMk id="4" creationId="{5E14B0F4-5311-C50B-3962-ED66065ED0DE}"/>
          </ac:spMkLst>
        </pc:spChg>
        <pc:spChg chg="mod">
          <ac:chgData name="Bjarne Stroustrup" userId="feda092f62fc381e" providerId="LiveId" clId="{22D0D488-C848-45E7-A17D-76506EF9DC36}" dt="2024-04-02T19:08:03.762" v="0"/>
          <ac:spMkLst>
            <pc:docMk/>
            <pc:sldMk cId="0" sldId="271"/>
            <ac:spMk id="5" creationId="{64EEA785-F8EB-0989-9C0D-695AFF1097F3}"/>
          </ac:spMkLst>
        </pc:spChg>
        <pc:spChg chg="mod">
          <ac:chgData name="Bjarne Stroustrup" userId="feda092f62fc381e" providerId="LiveId" clId="{22D0D488-C848-45E7-A17D-76506EF9DC36}" dt="2024-04-03T17:19:41.213" v="1837" actId="14100"/>
          <ac:spMkLst>
            <pc:docMk/>
            <pc:sldMk cId="0" sldId="271"/>
            <ac:spMk id="20482" creationId="{92A27917-8984-5586-8611-009F52397F5E}"/>
          </ac:spMkLst>
        </pc:spChg>
        <pc:spChg chg="mod">
          <ac:chgData name="Bjarne Stroustrup" userId="feda092f62fc381e" providerId="LiveId" clId="{22D0D488-C848-45E7-A17D-76506EF9DC36}" dt="2024-04-03T17:21:21.612" v="1939" actId="20577"/>
          <ac:spMkLst>
            <pc:docMk/>
            <pc:sldMk cId="0" sldId="271"/>
            <ac:spMk id="20483" creationId="{6C5AE8C3-5024-D1EA-C20D-DD66322EDD12}"/>
          </ac:spMkLst>
        </pc:spChg>
      </pc:sldChg>
      <pc:sldChg chg="modSp mod">
        <pc:chgData name="Bjarne Stroustrup" userId="feda092f62fc381e" providerId="LiveId" clId="{22D0D488-C848-45E7-A17D-76506EF9DC36}" dt="2024-04-03T18:38:00.749" v="4202" actId="20577"/>
        <pc:sldMkLst>
          <pc:docMk/>
          <pc:sldMk cId="0" sldId="272"/>
        </pc:sldMkLst>
        <pc:spChg chg="mod">
          <ac:chgData name="Bjarne Stroustrup" userId="feda092f62fc381e" providerId="LiveId" clId="{22D0D488-C848-45E7-A17D-76506EF9DC36}" dt="2024-04-02T19:08:03.762" v="0"/>
          <ac:spMkLst>
            <pc:docMk/>
            <pc:sldMk cId="0" sldId="272"/>
            <ac:spMk id="4" creationId="{AD9E1E3D-12FA-C27E-B059-CCA53CE315CF}"/>
          </ac:spMkLst>
        </pc:spChg>
        <pc:spChg chg="mod">
          <ac:chgData name="Bjarne Stroustrup" userId="feda092f62fc381e" providerId="LiveId" clId="{22D0D488-C848-45E7-A17D-76506EF9DC36}" dt="2024-04-02T19:08:03.762" v="0"/>
          <ac:spMkLst>
            <pc:docMk/>
            <pc:sldMk cId="0" sldId="272"/>
            <ac:spMk id="5" creationId="{639D2E55-767A-C4C4-3DBF-AD7E97F2624E}"/>
          </ac:spMkLst>
        </pc:spChg>
        <pc:spChg chg="mod">
          <ac:chgData name="Bjarne Stroustrup" userId="feda092f62fc381e" providerId="LiveId" clId="{22D0D488-C848-45E7-A17D-76506EF9DC36}" dt="2024-04-03T17:34:42.074" v="2438" actId="1076"/>
          <ac:spMkLst>
            <pc:docMk/>
            <pc:sldMk cId="0" sldId="272"/>
            <ac:spMk id="21506" creationId="{5270494E-797F-379E-9F60-5E794E319BEA}"/>
          </ac:spMkLst>
        </pc:spChg>
        <pc:spChg chg="mod">
          <ac:chgData name="Bjarne Stroustrup" userId="feda092f62fc381e" providerId="LiveId" clId="{22D0D488-C848-45E7-A17D-76506EF9DC36}" dt="2024-04-03T18:38:00.749" v="4202" actId="20577"/>
          <ac:spMkLst>
            <pc:docMk/>
            <pc:sldMk cId="0" sldId="272"/>
            <ac:spMk id="21507" creationId="{26B876EB-5B46-0F6D-F820-30C94F333362}"/>
          </ac:spMkLst>
        </pc:spChg>
      </pc:sldChg>
      <pc:sldChg chg="modSp del">
        <pc:chgData name="Bjarne Stroustrup" userId="feda092f62fc381e" providerId="LiveId" clId="{22D0D488-C848-45E7-A17D-76506EF9DC36}" dt="2024-04-03T17:43:18.590" v="2605" actId="2696"/>
        <pc:sldMkLst>
          <pc:docMk/>
          <pc:sldMk cId="0" sldId="273"/>
        </pc:sldMkLst>
        <pc:spChg chg="mod">
          <ac:chgData name="Bjarne Stroustrup" userId="feda092f62fc381e" providerId="LiveId" clId="{22D0D488-C848-45E7-A17D-76506EF9DC36}" dt="2024-04-02T19:08:03.762" v="0"/>
          <ac:spMkLst>
            <pc:docMk/>
            <pc:sldMk cId="0" sldId="273"/>
            <ac:spMk id="4" creationId="{DC934599-CD05-95D0-539E-4AE93C4194A9}"/>
          </ac:spMkLst>
        </pc:spChg>
        <pc:spChg chg="mod">
          <ac:chgData name="Bjarne Stroustrup" userId="feda092f62fc381e" providerId="LiveId" clId="{22D0D488-C848-45E7-A17D-76506EF9DC36}" dt="2024-04-02T19:08:03.762" v="0"/>
          <ac:spMkLst>
            <pc:docMk/>
            <pc:sldMk cId="0" sldId="273"/>
            <ac:spMk id="5" creationId="{A99B8553-9AC5-67D5-1A08-EDB9626EA924}"/>
          </ac:spMkLst>
        </pc:spChg>
        <pc:spChg chg="mod">
          <ac:chgData name="Bjarne Stroustrup" userId="feda092f62fc381e" providerId="LiveId" clId="{22D0D488-C848-45E7-A17D-76506EF9DC36}" dt="2024-04-02T19:08:03.762" v="0"/>
          <ac:spMkLst>
            <pc:docMk/>
            <pc:sldMk cId="0" sldId="273"/>
            <ac:spMk id="22530" creationId="{3C6D7F9A-5259-3439-9671-1FD36B1C93AF}"/>
          </ac:spMkLst>
        </pc:spChg>
        <pc:spChg chg="mod">
          <ac:chgData name="Bjarne Stroustrup" userId="feda092f62fc381e" providerId="LiveId" clId="{22D0D488-C848-45E7-A17D-76506EF9DC36}" dt="2024-04-02T19:12:18.879" v="27"/>
          <ac:spMkLst>
            <pc:docMk/>
            <pc:sldMk cId="0" sldId="273"/>
            <ac:spMk id="22531" creationId="{77229682-5207-9BD1-E42B-038D0C171170}"/>
          </ac:spMkLst>
        </pc:spChg>
      </pc:sldChg>
      <pc:sldChg chg="modSp mod">
        <pc:chgData name="Bjarne Stroustrup" userId="feda092f62fc381e" providerId="LiveId" clId="{22D0D488-C848-45E7-A17D-76506EF9DC36}" dt="2024-04-03T17:29:16.780" v="2335" actId="403"/>
        <pc:sldMkLst>
          <pc:docMk/>
          <pc:sldMk cId="0" sldId="281"/>
        </pc:sldMkLst>
        <pc:spChg chg="mod">
          <ac:chgData name="Bjarne Stroustrup" userId="feda092f62fc381e" providerId="LiveId" clId="{22D0D488-C848-45E7-A17D-76506EF9DC36}" dt="2024-04-02T19:08:03.762" v="0"/>
          <ac:spMkLst>
            <pc:docMk/>
            <pc:sldMk cId="0" sldId="281"/>
            <ac:spMk id="4" creationId="{BB5A38EF-E7D3-BEB6-32AA-C4793D717A73}"/>
          </ac:spMkLst>
        </pc:spChg>
        <pc:spChg chg="mod">
          <ac:chgData name="Bjarne Stroustrup" userId="feda092f62fc381e" providerId="LiveId" clId="{22D0D488-C848-45E7-A17D-76506EF9DC36}" dt="2024-04-02T19:08:03.762" v="0"/>
          <ac:spMkLst>
            <pc:docMk/>
            <pc:sldMk cId="0" sldId="281"/>
            <ac:spMk id="5" creationId="{4A8C3E8C-DF66-E538-DDCF-23B96CBECE88}"/>
          </ac:spMkLst>
        </pc:spChg>
        <pc:spChg chg="mod">
          <ac:chgData name="Bjarne Stroustrup" userId="feda092f62fc381e" providerId="LiveId" clId="{22D0D488-C848-45E7-A17D-76506EF9DC36}" dt="2024-04-03T17:28:21.282" v="2293" actId="20577"/>
          <ac:spMkLst>
            <pc:docMk/>
            <pc:sldMk cId="0" sldId="281"/>
            <ac:spMk id="31746" creationId="{A5B87B92-75DA-A0A4-4080-858A38608864}"/>
          </ac:spMkLst>
        </pc:spChg>
        <pc:spChg chg="mod">
          <ac:chgData name="Bjarne Stroustrup" userId="feda092f62fc381e" providerId="LiveId" clId="{22D0D488-C848-45E7-A17D-76506EF9DC36}" dt="2024-04-03T17:29:16.780" v="2335" actId="403"/>
          <ac:spMkLst>
            <pc:docMk/>
            <pc:sldMk cId="0" sldId="281"/>
            <ac:spMk id="31747" creationId="{6FA21A55-C2EB-79E9-D697-6C86081D2996}"/>
          </ac:spMkLst>
        </pc:spChg>
      </pc:sldChg>
      <pc:sldChg chg="modSp mod">
        <pc:chgData name="Bjarne Stroustrup" userId="feda092f62fc381e" providerId="LiveId" clId="{22D0D488-C848-45E7-A17D-76506EF9DC36}" dt="2024-04-03T17:48:18.142" v="2787" actId="20577"/>
        <pc:sldMkLst>
          <pc:docMk/>
          <pc:sldMk cId="0" sldId="295"/>
        </pc:sldMkLst>
        <pc:spChg chg="mod">
          <ac:chgData name="Bjarne Stroustrup" userId="feda092f62fc381e" providerId="LiveId" clId="{22D0D488-C848-45E7-A17D-76506EF9DC36}" dt="2024-04-02T19:08:03.762" v="0"/>
          <ac:spMkLst>
            <pc:docMk/>
            <pc:sldMk cId="0" sldId="295"/>
            <ac:spMk id="4" creationId="{23B475C5-39F8-72F8-A2EB-4D63AA81AAE2}"/>
          </ac:spMkLst>
        </pc:spChg>
        <pc:spChg chg="mod">
          <ac:chgData name="Bjarne Stroustrup" userId="feda092f62fc381e" providerId="LiveId" clId="{22D0D488-C848-45E7-A17D-76506EF9DC36}" dt="2024-04-02T19:08:03.762" v="0"/>
          <ac:spMkLst>
            <pc:docMk/>
            <pc:sldMk cId="0" sldId="295"/>
            <ac:spMk id="5" creationId="{A4306C36-C1C9-4CB0-897E-795918898A4E}"/>
          </ac:spMkLst>
        </pc:spChg>
        <pc:spChg chg="mod">
          <ac:chgData name="Bjarne Stroustrup" userId="feda092f62fc381e" providerId="LiveId" clId="{22D0D488-C848-45E7-A17D-76506EF9DC36}" dt="2024-04-02T19:08:03.762" v="0"/>
          <ac:spMkLst>
            <pc:docMk/>
            <pc:sldMk cId="0" sldId="295"/>
            <ac:spMk id="46082" creationId="{DFF75D8E-9342-532E-DAEC-FE34B8322589}"/>
          </ac:spMkLst>
        </pc:spChg>
        <pc:spChg chg="mod">
          <ac:chgData name="Bjarne Stroustrup" userId="feda092f62fc381e" providerId="LiveId" clId="{22D0D488-C848-45E7-A17D-76506EF9DC36}" dt="2024-04-03T17:48:18.142" v="2787" actId="20577"/>
          <ac:spMkLst>
            <pc:docMk/>
            <pc:sldMk cId="0" sldId="295"/>
            <ac:spMk id="46083" creationId="{240E4F43-48CF-8CC8-3A7A-7F54B60BB83C}"/>
          </ac:spMkLst>
        </pc:spChg>
      </pc:sldChg>
      <pc:sldChg chg="modSp mod">
        <pc:chgData name="Bjarne Stroustrup" userId="feda092f62fc381e" providerId="LiveId" clId="{22D0D488-C848-45E7-A17D-76506EF9DC36}" dt="2024-04-02T21:47:55.945" v="802" actId="20577"/>
        <pc:sldMkLst>
          <pc:docMk/>
          <pc:sldMk cId="0" sldId="299"/>
        </pc:sldMkLst>
        <pc:spChg chg="mod">
          <ac:chgData name="Bjarne Stroustrup" userId="feda092f62fc381e" providerId="LiveId" clId="{22D0D488-C848-45E7-A17D-76506EF9DC36}" dt="2024-04-02T19:08:03.762" v="0"/>
          <ac:spMkLst>
            <pc:docMk/>
            <pc:sldMk cId="0" sldId="299"/>
            <ac:spMk id="21" creationId="{E07F3C03-4855-A1FC-9862-44AD3E6B5A73}"/>
          </ac:spMkLst>
        </pc:spChg>
        <pc:spChg chg="mod">
          <ac:chgData name="Bjarne Stroustrup" userId="feda092f62fc381e" providerId="LiveId" clId="{22D0D488-C848-45E7-A17D-76506EF9DC36}" dt="2024-04-02T19:08:03.762" v="0"/>
          <ac:spMkLst>
            <pc:docMk/>
            <pc:sldMk cId="0" sldId="299"/>
            <ac:spMk id="22" creationId="{6E4AF73D-BEC7-536A-F338-935F936675DB}"/>
          </ac:spMkLst>
        </pc:spChg>
        <pc:spChg chg="mod">
          <ac:chgData name="Bjarne Stroustrup" userId="feda092f62fc381e" providerId="LiveId" clId="{22D0D488-C848-45E7-A17D-76506EF9DC36}" dt="2024-04-02T21:47:55.945" v="802" actId="20577"/>
          <ac:spMkLst>
            <pc:docMk/>
            <pc:sldMk cId="0" sldId="299"/>
            <ac:spMk id="17413" creationId="{F828E29A-DC42-1578-E668-332D38C68052}"/>
          </ac:spMkLst>
        </pc:spChg>
        <pc:spChg chg="mod">
          <ac:chgData name="Bjarne Stroustrup" userId="feda092f62fc381e" providerId="LiveId" clId="{22D0D488-C848-45E7-A17D-76506EF9DC36}" dt="2024-04-02T21:47:25.649" v="795" actId="207"/>
          <ac:spMkLst>
            <pc:docMk/>
            <pc:sldMk cId="0" sldId="299"/>
            <ac:spMk id="17414" creationId="{B1088192-9DA2-F9CF-B585-1EA980F4EB6F}"/>
          </ac:spMkLst>
        </pc:spChg>
        <pc:spChg chg="mod">
          <ac:chgData name="Bjarne Stroustrup" userId="feda092f62fc381e" providerId="LiveId" clId="{22D0D488-C848-45E7-A17D-76506EF9DC36}" dt="2024-04-02T21:47:25.649" v="795" actId="207"/>
          <ac:spMkLst>
            <pc:docMk/>
            <pc:sldMk cId="0" sldId="299"/>
            <ac:spMk id="17415" creationId="{A2AD4195-D576-88F3-DBCD-BBCEB11CD010}"/>
          </ac:spMkLst>
        </pc:spChg>
        <pc:spChg chg="mod">
          <ac:chgData name="Bjarne Stroustrup" userId="feda092f62fc381e" providerId="LiveId" clId="{22D0D488-C848-45E7-A17D-76506EF9DC36}" dt="2024-04-02T21:47:25.649" v="795" actId="207"/>
          <ac:spMkLst>
            <pc:docMk/>
            <pc:sldMk cId="0" sldId="299"/>
            <ac:spMk id="17416" creationId="{6B83E776-5CF4-4421-DEF6-F2B69FE5F2F1}"/>
          </ac:spMkLst>
        </pc:spChg>
        <pc:spChg chg="mod">
          <ac:chgData name="Bjarne Stroustrup" userId="feda092f62fc381e" providerId="LiveId" clId="{22D0D488-C848-45E7-A17D-76506EF9DC36}" dt="2024-04-02T21:47:25.649" v="795" actId="207"/>
          <ac:spMkLst>
            <pc:docMk/>
            <pc:sldMk cId="0" sldId="299"/>
            <ac:spMk id="17417" creationId="{6C69610F-D75E-67B1-5C81-A26AC0123704}"/>
          </ac:spMkLst>
        </pc:spChg>
        <pc:spChg chg="mod">
          <ac:chgData name="Bjarne Stroustrup" userId="feda092f62fc381e" providerId="LiveId" clId="{22D0D488-C848-45E7-A17D-76506EF9DC36}" dt="2024-04-02T21:47:25.649" v="795" actId="207"/>
          <ac:spMkLst>
            <pc:docMk/>
            <pc:sldMk cId="0" sldId="299"/>
            <ac:spMk id="17418" creationId="{E5F7BCCC-CDD4-6AF2-9AA5-845D74A8C945}"/>
          </ac:spMkLst>
        </pc:spChg>
        <pc:spChg chg="mod">
          <ac:chgData name="Bjarne Stroustrup" userId="feda092f62fc381e" providerId="LiveId" clId="{22D0D488-C848-45E7-A17D-76506EF9DC36}" dt="2024-04-02T19:12:18.879" v="27"/>
          <ac:spMkLst>
            <pc:docMk/>
            <pc:sldMk cId="0" sldId="299"/>
            <ac:spMk id="17419" creationId="{0C5F0EA1-E079-DBB6-EFC9-D6F9183D8EBE}"/>
          </ac:spMkLst>
        </pc:spChg>
        <pc:spChg chg="mod">
          <ac:chgData name="Bjarne Stroustrup" userId="feda092f62fc381e" providerId="LiveId" clId="{22D0D488-C848-45E7-A17D-76506EF9DC36}" dt="2024-04-02T19:12:18.879" v="27"/>
          <ac:spMkLst>
            <pc:docMk/>
            <pc:sldMk cId="0" sldId="299"/>
            <ac:spMk id="17420" creationId="{332EE7BB-882D-675D-8582-8968329A0D86}"/>
          </ac:spMkLst>
        </pc:spChg>
        <pc:spChg chg="mod">
          <ac:chgData name="Bjarne Stroustrup" userId="feda092f62fc381e" providerId="LiveId" clId="{22D0D488-C848-45E7-A17D-76506EF9DC36}" dt="2024-04-02T19:12:18.879" v="27"/>
          <ac:spMkLst>
            <pc:docMk/>
            <pc:sldMk cId="0" sldId="299"/>
            <ac:spMk id="17421" creationId="{34822F4E-7D5F-4F5D-262D-00FC104C79EB}"/>
          </ac:spMkLst>
        </pc:spChg>
        <pc:spChg chg="mod">
          <ac:chgData name="Bjarne Stroustrup" userId="feda092f62fc381e" providerId="LiveId" clId="{22D0D488-C848-45E7-A17D-76506EF9DC36}" dt="2024-04-02T19:12:18.879" v="27"/>
          <ac:spMkLst>
            <pc:docMk/>
            <pc:sldMk cId="0" sldId="299"/>
            <ac:spMk id="17422" creationId="{A1224583-625F-8EDB-134A-47EAD4928B8C}"/>
          </ac:spMkLst>
        </pc:spChg>
        <pc:spChg chg="mod">
          <ac:chgData name="Bjarne Stroustrup" userId="feda092f62fc381e" providerId="LiveId" clId="{22D0D488-C848-45E7-A17D-76506EF9DC36}" dt="2024-04-02T21:47:25.649" v="795" actId="207"/>
          <ac:spMkLst>
            <pc:docMk/>
            <pc:sldMk cId="0" sldId="299"/>
            <ac:spMk id="17423" creationId="{62CB0797-9BD8-0CC9-3890-E15414F74FF7}"/>
          </ac:spMkLst>
        </pc:spChg>
        <pc:spChg chg="mod">
          <ac:chgData name="Bjarne Stroustrup" userId="feda092f62fc381e" providerId="LiveId" clId="{22D0D488-C848-45E7-A17D-76506EF9DC36}" dt="2024-04-02T21:47:25.649" v="795" actId="207"/>
          <ac:spMkLst>
            <pc:docMk/>
            <pc:sldMk cId="0" sldId="299"/>
            <ac:spMk id="17424" creationId="{61C63737-2FB3-6B9E-4FB8-AA9B5554017D}"/>
          </ac:spMkLst>
        </pc:spChg>
        <pc:spChg chg="mod">
          <ac:chgData name="Bjarne Stroustrup" userId="feda092f62fc381e" providerId="LiveId" clId="{22D0D488-C848-45E7-A17D-76506EF9DC36}" dt="2024-04-02T21:47:25.649" v="795" actId="207"/>
          <ac:spMkLst>
            <pc:docMk/>
            <pc:sldMk cId="0" sldId="299"/>
            <ac:spMk id="17425" creationId="{EBDD5325-771D-2EE6-F077-1084CED6EA38}"/>
          </ac:spMkLst>
        </pc:spChg>
        <pc:spChg chg="mod">
          <ac:chgData name="Bjarne Stroustrup" userId="feda092f62fc381e" providerId="LiveId" clId="{22D0D488-C848-45E7-A17D-76506EF9DC36}" dt="2024-04-02T21:47:25.649" v="795" actId="207"/>
          <ac:spMkLst>
            <pc:docMk/>
            <pc:sldMk cId="0" sldId="299"/>
            <ac:spMk id="17426" creationId="{2C3E7DD6-020B-241A-D16C-058F1A34857E}"/>
          </ac:spMkLst>
        </pc:spChg>
        <pc:spChg chg="mod">
          <ac:chgData name="Bjarne Stroustrup" userId="feda092f62fc381e" providerId="LiveId" clId="{22D0D488-C848-45E7-A17D-76506EF9DC36}" dt="2024-04-02T19:12:18.879" v="27"/>
          <ac:spMkLst>
            <pc:docMk/>
            <pc:sldMk cId="0" sldId="299"/>
            <ac:spMk id="17427" creationId="{355BF495-C6CA-FD43-ABF7-17B41253F7F3}"/>
          </ac:spMkLst>
        </pc:spChg>
        <pc:spChg chg="mod">
          <ac:chgData name="Bjarne Stroustrup" userId="feda092f62fc381e" providerId="LiveId" clId="{22D0D488-C848-45E7-A17D-76506EF9DC36}" dt="2024-04-02T19:12:18.879" v="27"/>
          <ac:spMkLst>
            <pc:docMk/>
            <pc:sldMk cId="0" sldId="299"/>
            <ac:spMk id="17428" creationId="{6AB2C98E-8199-9550-56A3-219AB1F48C19}"/>
          </ac:spMkLst>
        </pc:spChg>
        <pc:spChg chg="mod">
          <ac:chgData name="Bjarne Stroustrup" userId="feda092f62fc381e" providerId="LiveId" clId="{22D0D488-C848-45E7-A17D-76506EF9DC36}" dt="2024-04-02T19:12:18.879" v="27"/>
          <ac:spMkLst>
            <pc:docMk/>
            <pc:sldMk cId="0" sldId="299"/>
            <ac:spMk id="17429" creationId="{1330BCF1-3FF7-28F1-D186-5656162EF33A}"/>
          </ac:spMkLst>
        </pc:spChg>
        <pc:spChg chg="mod">
          <ac:chgData name="Bjarne Stroustrup" userId="feda092f62fc381e" providerId="LiveId" clId="{22D0D488-C848-45E7-A17D-76506EF9DC36}" dt="2024-04-02T19:08:03.762" v="0"/>
          <ac:spMkLst>
            <pc:docMk/>
            <pc:sldMk cId="0" sldId="299"/>
            <ac:spMk id="51202" creationId="{DFC76028-94A4-B174-FAF6-D53CC28E43DB}"/>
          </ac:spMkLst>
        </pc:spChg>
        <pc:spChg chg="mod">
          <ac:chgData name="Bjarne Stroustrup" userId="feda092f62fc381e" providerId="LiveId" clId="{22D0D488-C848-45E7-A17D-76506EF9DC36}" dt="2024-04-02T21:46:56.157" v="793" actId="14100"/>
          <ac:spMkLst>
            <pc:docMk/>
            <pc:sldMk cId="0" sldId="299"/>
            <ac:spMk id="51203" creationId="{03316EB8-6140-FECF-BCCE-6229F9DB4DC5}"/>
          </ac:spMkLst>
        </pc:spChg>
      </pc:sldChg>
      <pc:sldChg chg="modSp del">
        <pc:chgData name="Bjarne Stroustrup" userId="feda092f62fc381e" providerId="LiveId" clId="{22D0D488-C848-45E7-A17D-76506EF9DC36}" dt="2024-04-03T17:50:18.282" v="2817" actId="2696"/>
        <pc:sldMkLst>
          <pc:docMk/>
          <pc:sldMk cId="0" sldId="301"/>
        </pc:sldMkLst>
        <pc:spChg chg="mod">
          <ac:chgData name="Bjarne Stroustrup" userId="feda092f62fc381e" providerId="LiveId" clId="{22D0D488-C848-45E7-A17D-76506EF9DC36}" dt="2024-04-02T19:08:03.762" v="0"/>
          <ac:spMkLst>
            <pc:docMk/>
            <pc:sldMk cId="0" sldId="301"/>
            <ac:spMk id="4" creationId="{BF7C9559-127F-2716-F73D-2DB835DF7091}"/>
          </ac:spMkLst>
        </pc:spChg>
        <pc:spChg chg="mod">
          <ac:chgData name="Bjarne Stroustrup" userId="feda092f62fc381e" providerId="LiveId" clId="{22D0D488-C848-45E7-A17D-76506EF9DC36}" dt="2024-04-02T19:08:03.762" v="0"/>
          <ac:spMkLst>
            <pc:docMk/>
            <pc:sldMk cId="0" sldId="301"/>
            <ac:spMk id="5" creationId="{BDDF4CBB-F337-BBF4-DE4D-A8DF474A136B}"/>
          </ac:spMkLst>
        </pc:spChg>
        <pc:spChg chg="mod">
          <ac:chgData name="Bjarne Stroustrup" userId="feda092f62fc381e" providerId="LiveId" clId="{22D0D488-C848-45E7-A17D-76506EF9DC36}" dt="2024-04-02T19:08:03.762" v="0"/>
          <ac:spMkLst>
            <pc:docMk/>
            <pc:sldMk cId="0" sldId="301"/>
            <ac:spMk id="63490" creationId="{19894E5F-27DF-B518-D798-C8E0C8A57CB4}"/>
          </ac:spMkLst>
        </pc:spChg>
        <pc:spChg chg="mod">
          <ac:chgData name="Bjarne Stroustrup" userId="feda092f62fc381e" providerId="LiveId" clId="{22D0D488-C848-45E7-A17D-76506EF9DC36}" dt="2024-04-02T19:08:03.762" v="0"/>
          <ac:spMkLst>
            <pc:docMk/>
            <pc:sldMk cId="0" sldId="301"/>
            <ac:spMk id="63491" creationId="{2A221F66-42A2-F874-AAEB-7F22E31A85FE}"/>
          </ac:spMkLst>
        </pc:spChg>
      </pc:sldChg>
      <pc:sldChg chg="modSp del">
        <pc:chgData name="Bjarne Stroustrup" userId="feda092f62fc381e" providerId="LiveId" clId="{22D0D488-C848-45E7-A17D-76506EF9DC36}" dt="2024-04-03T18:31:49.876" v="4097" actId="2696"/>
        <pc:sldMkLst>
          <pc:docMk/>
          <pc:sldMk cId="0" sldId="303"/>
        </pc:sldMkLst>
        <pc:spChg chg="mod">
          <ac:chgData name="Bjarne Stroustrup" userId="feda092f62fc381e" providerId="LiveId" clId="{22D0D488-C848-45E7-A17D-76506EF9DC36}" dt="2024-04-02T19:08:03.762" v="0"/>
          <ac:spMkLst>
            <pc:docMk/>
            <pc:sldMk cId="0" sldId="303"/>
            <ac:spMk id="5" creationId="{03D54B90-A610-F237-B8A6-60BBDC23B439}"/>
          </ac:spMkLst>
        </pc:spChg>
        <pc:spChg chg="mod">
          <ac:chgData name="Bjarne Stroustrup" userId="feda092f62fc381e" providerId="LiveId" clId="{22D0D488-C848-45E7-A17D-76506EF9DC36}" dt="2024-04-02T19:08:03.762" v="0"/>
          <ac:spMkLst>
            <pc:docMk/>
            <pc:sldMk cId="0" sldId="303"/>
            <ac:spMk id="6" creationId="{D044925B-0199-8297-8843-E9C05749BADD}"/>
          </ac:spMkLst>
        </pc:spChg>
        <pc:spChg chg="mod">
          <ac:chgData name="Bjarne Stroustrup" userId="feda092f62fc381e" providerId="LiveId" clId="{22D0D488-C848-45E7-A17D-76506EF9DC36}" dt="2024-04-02T19:12:18.879" v="27"/>
          <ac:spMkLst>
            <pc:docMk/>
            <pc:sldMk cId="0" sldId="303"/>
            <ac:spMk id="4101" creationId="{E7783E30-5169-A4A8-08E7-0C138DA11222}"/>
          </ac:spMkLst>
        </pc:spChg>
        <pc:spChg chg="mod">
          <ac:chgData name="Bjarne Stroustrup" userId="feda092f62fc381e" providerId="LiveId" clId="{22D0D488-C848-45E7-A17D-76506EF9DC36}" dt="2024-04-02T19:08:03.762" v="0"/>
          <ac:spMkLst>
            <pc:docMk/>
            <pc:sldMk cId="0" sldId="303"/>
            <ac:spMk id="65538" creationId="{072714D9-D4FF-CC7E-E4AC-669E7A712890}"/>
          </ac:spMkLst>
        </pc:spChg>
        <pc:spChg chg="mod">
          <ac:chgData name="Bjarne Stroustrup" userId="feda092f62fc381e" providerId="LiveId" clId="{22D0D488-C848-45E7-A17D-76506EF9DC36}" dt="2024-04-02T19:12:18.879" v="27"/>
          <ac:spMkLst>
            <pc:docMk/>
            <pc:sldMk cId="0" sldId="303"/>
            <ac:spMk id="65539" creationId="{1F191A00-E993-190D-31BF-E7320858D675}"/>
          </ac:spMkLst>
        </pc:spChg>
      </pc:sldChg>
      <pc:sldChg chg="add del">
        <pc:chgData name="Bjarne Stroustrup" userId="feda092f62fc381e" providerId="LiveId" clId="{22D0D488-C848-45E7-A17D-76506EF9DC36}" dt="2024-04-03T18:36:02.792" v="4192" actId="2696"/>
        <pc:sldMkLst>
          <pc:docMk/>
          <pc:sldMk cId="566867478" sldId="303"/>
        </pc:sldMkLst>
      </pc:sldChg>
      <pc:sldChg chg="add del">
        <pc:chgData name="Bjarne Stroustrup" userId="feda092f62fc381e" providerId="LiveId" clId="{22D0D488-C848-45E7-A17D-76506EF9DC36}" dt="2024-04-03T18:41:21.086" v="4230" actId="2696"/>
        <pc:sldMkLst>
          <pc:docMk/>
          <pc:sldMk cId="2348843348" sldId="303"/>
        </pc:sldMkLst>
      </pc:sldChg>
      <pc:sldChg chg="modSp mod modShow">
        <pc:chgData name="Bjarne Stroustrup" userId="feda092f62fc381e" providerId="LiveId" clId="{22D0D488-C848-45E7-A17D-76506EF9DC36}" dt="2024-04-03T16:15:29.770" v="1157" actId="729"/>
        <pc:sldMkLst>
          <pc:docMk/>
          <pc:sldMk cId="0" sldId="304"/>
        </pc:sldMkLst>
        <pc:spChg chg="mod">
          <ac:chgData name="Bjarne Stroustrup" userId="feda092f62fc381e" providerId="LiveId" clId="{22D0D488-C848-45E7-A17D-76506EF9DC36}" dt="2024-04-02T19:08:03.762" v="0"/>
          <ac:spMkLst>
            <pc:docMk/>
            <pc:sldMk cId="0" sldId="304"/>
            <ac:spMk id="4" creationId="{84AB1B03-68CA-0E21-E539-1B025D7BD3DE}"/>
          </ac:spMkLst>
        </pc:spChg>
        <pc:spChg chg="mod">
          <ac:chgData name="Bjarne Stroustrup" userId="feda092f62fc381e" providerId="LiveId" clId="{22D0D488-C848-45E7-A17D-76506EF9DC36}" dt="2024-04-02T19:08:03.762" v="0"/>
          <ac:spMkLst>
            <pc:docMk/>
            <pc:sldMk cId="0" sldId="304"/>
            <ac:spMk id="5" creationId="{6F4AE017-DB81-3B47-B486-D2F7B22C48A8}"/>
          </ac:spMkLst>
        </pc:spChg>
        <pc:spChg chg="mod">
          <ac:chgData name="Bjarne Stroustrup" userId="feda092f62fc381e" providerId="LiveId" clId="{22D0D488-C848-45E7-A17D-76506EF9DC36}" dt="2024-04-02T19:08:03.762" v="0"/>
          <ac:spMkLst>
            <pc:docMk/>
            <pc:sldMk cId="0" sldId="304"/>
            <ac:spMk id="66562" creationId="{3D7FECB5-9D73-D1DA-EE47-EB8492E5B143}"/>
          </ac:spMkLst>
        </pc:spChg>
        <pc:spChg chg="mod">
          <ac:chgData name="Bjarne Stroustrup" userId="feda092f62fc381e" providerId="LiveId" clId="{22D0D488-C848-45E7-A17D-76506EF9DC36}" dt="2024-04-03T16:15:03.939" v="1156" actId="14100"/>
          <ac:spMkLst>
            <pc:docMk/>
            <pc:sldMk cId="0" sldId="304"/>
            <ac:spMk id="66563" creationId="{B88BF139-346B-6A7B-6178-A351BF146180}"/>
          </ac:spMkLst>
        </pc:spChg>
      </pc:sldChg>
      <pc:sldChg chg="modSp del">
        <pc:chgData name="Bjarne Stroustrup" userId="feda092f62fc381e" providerId="LiveId" clId="{22D0D488-C848-45E7-A17D-76506EF9DC36}" dt="2024-04-03T17:48:38.043" v="2788" actId="2696"/>
        <pc:sldMkLst>
          <pc:docMk/>
          <pc:sldMk cId="0" sldId="305"/>
        </pc:sldMkLst>
        <pc:spChg chg="mod">
          <ac:chgData name="Bjarne Stroustrup" userId="feda092f62fc381e" providerId="LiveId" clId="{22D0D488-C848-45E7-A17D-76506EF9DC36}" dt="2024-04-02T19:08:03.762" v="0"/>
          <ac:spMkLst>
            <pc:docMk/>
            <pc:sldMk cId="0" sldId="305"/>
            <ac:spMk id="4" creationId="{B005D1CF-3B64-E381-87D4-578815D0DAF3}"/>
          </ac:spMkLst>
        </pc:spChg>
        <pc:spChg chg="mod">
          <ac:chgData name="Bjarne Stroustrup" userId="feda092f62fc381e" providerId="LiveId" clId="{22D0D488-C848-45E7-A17D-76506EF9DC36}" dt="2024-04-02T19:08:03.762" v="0"/>
          <ac:spMkLst>
            <pc:docMk/>
            <pc:sldMk cId="0" sldId="305"/>
            <ac:spMk id="5" creationId="{B112E808-E19E-21CB-37F4-76EA4557BF25}"/>
          </ac:spMkLst>
        </pc:spChg>
        <pc:spChg chg="mod">
          <ac:chgData name="Bjarne Stroustrup" userId="feda092f62fc381e" providerId="LiveId" clId="{22D0D488-C848-45E7-A17D-76506EF9DC36}" dt="2024-04-02T19:08:03.762" v="0"/>
          <ac:spMkLst>
            <pc:docMk/>
            <pc:sldMk cId="0" sldId="305"/>
            <ac:spMk id="67586" creationId="{5762F977-2532-EA94-F821-8E8787630C94}"/>
          </ac:spMkLst>
        </pc:spChg>
        <pc:spChg chg="mod">
          <ac:chgData name="Bjarne Stroustrup" userId="feda092f62fc381e" providerId="LiveId" clId="{22D0D488-C848-45E7-A17D-76506EF9DC36}" dt="2024-04-02T19:12:18.879" v="27"/>
          <ac:spMkLst>
            <pc:docMk/>
            <pc:sldMk cId="0" sldId="305"/>
            <ac:spMk id="67587" creationId="{22CFB140-7652-B0E1-4E55-5C5E0AD97A59}"/>
          </ac:spMkLst>
        </pc:spChg>
      </pc:sldChg>
      <pc:sldChg chg="modSp del">
        <pc:chgData name="Bjarne Stroustrup" userId="feda092f62fc381e" providerId="LiveId" clId="{22D0D488-C848-45E7-A17D-76506EF9DC36}" dt="2024-04-03T17:48:40.053" v="2789" actId="2696"/>
        <pc:sldMkLst>
          <pc:docMk/>
          <pc:sldMk cId="0" sldId="306"/>
        </pc:sldMkLst>
        <pc:spChg chg="mod">
          <ac:chgData name="Bjarne Stroustrup" userId="feda092f62fc381e" providerId="LiveId" clId="{22D0D488-C848-45E7-A17D-76506EF9DC36}" dt="2024-04-02T19:08:03.762" v="0"/>
          <ac:spMkLst>
            <pc:docMk/>
            <pc:sldMk cId="0" sldId="306"/>
            <ac:spMk id="4" creationId="{7FD71559-D8F3-C43A-8357-7F7C262D4F10}"/>
          </ac:spMkLst>
        </pc:spChg>
        <pc:spChg chg="mod">
          <ac:chgData name="Bjarne Stroustrup" userId="feda092f62fc381e" providerId="LiveId" clId="{22D0D488-C848-45E7-A17D-76506EF9DC36}" dt="2024-04-02T19:08:03.762" v="0"/>
          <ac:spMkLst>
            <pc:docMk/>
            <pc:sldMk cId="0" sldId="306"/>
            <ac:spMk id="5" creationId="{0C58CAE8-3524-B75C-6AF7-35395CB65B05}"/>
          </ac:spMkLst>
        </pc:spChg>
        <pc:spChg chg="mod">
          <ac:chgData name="Bjarne Stroustrup" userId="feda092f62fc381e" providerId="LiveId" clId="{22D0D488-C848-45E7-A17D-76506EF9DC36}" dt="2024-04-02T19:08:03.762" v="0"/>
          <ac:spMkLst>
            <pc:docMk/>
            <pc:sldMk cId="0" sldId="306"/>
            <ac:spMk id="68610" creationId="{B17B2D4D-DC1F-6F26-C0E3-F883C13F3581}"/>
          </ac:spMkLst>
        </pc:spChg>
        <pc:spChg chg="mod">
          <ac:chgData name="Bjarne Stroustrup" userId="feda092f62fc381e" providerId="LiveId" clId="{22D0D488-C848-45E7-A17D-76506EF9DC36}" dt="2024-04-02T19:12:18.879" v="27"/>
          <ac:spMkLst>
            <pc:docMk/>
            <pc:sldMk cId="0" sldId="306"/>
            <ac:spMk id="68611" creationId="{D46F9FD4-B4D2-DEDF-579A-7C51DF7276BA}"/>
          </ac:spMkLst>
        </pc:spChg>
      </pc:sldChg>
      <pc:sldChg chg="modSp mod">
        <pc:chgData name="Bjarne Stroustrup" userId="feda092f62fc381e" providerId="LiveId" clId="{22D0D488-C848-45E7-A17D-76506EF9DC36}" dt="2024-04-03T16:02:09.338" v="1013" actId="20577"/>
        <pc:sldMkLst>
          <pc:docMk/>
          <pc:sldMk cId="0" sldId="307"/>
        </pc:sldMkLst>
        <pc:spChg chg="mod">
          <ac:chgData name="Bjarne Stroustrup" userId="feda092f62fc381e" providerId="LiveId" clId="{22D0D488-C848-45E7-A17D-76506EF9DC36}" dt="2024-04-02T19:08:03.762" v="0"/>
          <ac:spMkLst>
            <pc:docMk/>
            <pc:sldMk cId="0" sldId="307"/>
            <ac:spMk id="12" creationId="{4FA7C25D-C365-6F0F-CA78-0A06A7C6D124}"/>
          </ac:spMkLst>
        </pc:spChg>
        <pc:spChg chg="mod">
          <ac:chgData name="Bjarne Stroustrup" userId="feda092f62fc381e" providerId="LiveId" clId="{22D0D488-C848-45E7-A17D-76506EF9DC36}" dt="2024-04-02T19:08:03.762" v="0"/>
          <ac:spMkLst>
            <pc:docMk/>
            <pc:sldMk cId="0" sldId="307"/>
            <ac:spMk id="13" creationId="{1AB57EE3-DB72-2FA3-03A0-84864C151BAA}"/>
          </ac:spMkLst>
        </pc:spChg>
        <pc:spChg chg="mod">
          <ac:chgData name="Bjarne Stroustrup" userId="feda092f62fc381e" providerId="LiveId" clId="{22D0D488-C848-45E7-A17D-76506EF9DC36}" dt="2024-04-02T21:43:45.633" v="779" actId="207"/>
          <ac:spMkLst>
            <pc:docMk/>
            <pc:sldMk cId="0" sldId="307"/>
            <ac:spMk id="15365" creationId="{9793EAFE-0F94-8ED9-64FC-D8155D88E203}"/>
          </ac:spMkLst>
        </pc:spChg>
        <pc:spChg chg="mod">
          <ac:chgData name="Bjarne Stroustrup" userId="feda092f62fc381e" providerId="LiveId" clId="{22D0D488-C848-45E7-A17D-76506EF9DC36}" dt="2024-04-02T21:43:39.979" v="778" actId="207"/>
          <ac:spMkLst>
            <pc:docMk/>
            <pc:sldMk cId="0" sldId="307"/>
            <ac:spMk id="15366" creationId="{F9948261-A9DE-6024-D3AC-39F6AFDE792A}"/>
          </ac:spMkLst>
        </pc:spChg>
        <pc:spChg chg="mod">
          <ac:chgData name="Bjarne Stroustrup" userId="feda092f62fc381e" providerId="LiveId" clId="{22D0D488-C848-45E7-A17D-76506EF9DC36}" dt="2024-04-02T21:43:39.979" v="778" actId="207"/>
          <ac:spMkLst>
            <pc:docMk/>
            <pc:sldMk cId="0" sldId="307"/>
            <ac:spMk id="15367" creationId="{15D1A575-5B9E-A9C1-E769-0684D5872EFA}"/>
          </ac:spMkLst>
        </pc:spChg>
        <pc:spChg chg="mod">
          <ac:chgData name="Bjarne Stroustrup" userId="feda092f62fc381e" providerId="LiveId" clId="{22D0D488-C848-45E7-A17D-76506EF9DC36}" dt="2024-04-02T21:43:39.979" v="778" actId="207"/>
          <ac:spMkLst>
            <pc:docMk/>
            <pc:sldMk cId="0" sldId="307"/>
            <ac:spMk id="15368" creationId="{D7A7D126-AB36-E455-92E8-6940FCDE2755}"/>
          </ac:spMkLst>
        </pc:spChg>
        <pc:spChg chg="mod">
          <ac:chgData name="Bjarne Stroustrup" userId="feda092f62fc381e" providerId="LiveId" clId="{22D0D488-C848-45E7-A17D-76506EF9DC36}" dt="2024-04-02T21:43:39.979" v="778" actId="207"/>
          <ac:spMkLst>
            <pc:docMk/>
            <pc:sldMk cId="0" sldId="307"/>
            <ac:spMk id="15369" creationId="{4244721D-BA99-7835-A18A-3059C3115D98}"/>
          </ac:spMkLst>
        </pc:spChg>
        <pc:spChg chg="mod">
          <ac:chgData name="Bjarne Stroustrup" userId="feda092f62fc381e" providerId="LiveId" clId="{22D0D488-C848-45E7-A17D-76506EF9DC36}" dt="2024-04-02T21:43:39.979" v="778" actId="207"/>
          <ac:spMkLst>
            <pc:docMk/>
            <pc:sldMk cId="0" sldId="307"/>
            <ac:spMk id="15370" creationId="{C017BF60-DD6F-6864-4EE0-6F77BB25B270}"/>
          </ac:spMkLst>
        </pc:spChg>
        <pc:spChg chg="mod">
          <ac:chgData name="Bjarne Stroustrup" userId="feda092f62fc381e" providerId="LiveId" clId="{22D0D488-C848-45E7-A17D-76506EF9DC36}" dt="2024-04-02T19:12:18.879" v="27"/>
          <ac:spMkLst>
            <pc:docMk/>
            <pc:sldMk cId="0" sldId="307"/>
            <ac:spMk id="15371" creationId="{5B0C04AA-8278-1DB7-5628-E222586E3504}"/>
          </ac:spMkLst>
        </pc:spChg>
        <pc:spChg chg="mod">
          <ac:chgData name="Bjarne Stroustrup" userId="feda092f62fc381e" providerId="LiveId" clId="{22D0D488-C848-45E7-A17D-76506EF9DC36}" dt="2024-04-02T19:12:18.879" v="27"/>
          <ac:spMkLst>
            <pc:docMk/>
            <pc:sldMk cId="0" sldId="307"/>
            <ac:spMk id="15372" creationId="{F9B8BABC-58F4-3277-A7E6-F30CE860984B}"/>
          </ac:spMkLst>
        </pc:spChg>
        <pc:spChg chg="mod">
          <ac:chgData name="Bjarne Stroustrup" userId="feda092f62fc381e" providerId="LiveId" clId="{22D0D488-C848-45E7-A17D-76506EF9DC36}" dt="2024-04-02T19:12:18.879" v="27"/>
          <ac:spMkLst>
            <pc:docMk/>
            <pc:sldMk cId="0" sldId="307"/>
            <ac:spMk id="69634" creationId="{204FCB10-1426-0940-E302-240E70DCA518}"/>
          </ac:spMkLst>
        </pc:spChg>
        <pc:spChg chg="mod">
          <ac:chgData name="Bjarne Stroustrup" userId="feda092f62fc381e" providerId="LiveId" clId="{22D0D488-C848-45E7-A17D-76506EF9DC36}" dt="2024-04-03T16:02:09.338" v="1013" actId="20577"/>
          <ac:spMkLst>
            <pc:docMk/>
            <pc:sldMk cId="0" sldId="307"/>
            <ac:spMk id="69635" creationId="{4C785D4A-9E92-5B4E-D652-1A905CBACE77}"/>
          </ac:spMkLst>
        </pc:spChg>
      </pc:sldChg>
      <pc:sldChg chg="modSp mod">
        <pc:chgData name="Bjarne Stroustrup" userId="feda092f62fc381e" providerId="LiveId" clId="{22D0D488-C848-45E7-A17D-76506EF9DC36}" dt="2024-04-03T17:55:13.069" v="3205" actId="20577"/>
        <pc:sldMkLst>
          <pc:docMk/>
          <pc:sldMk cId="0" sldId="308"/>
        </pc:sldMkLst>
        <pc:spChg chg="mod">
          <ac:chgData name="Bjarne Stroustrup" userId="feda092f62fc381e" providerId="LiveId" clId="{22D0D488-C848-45E7-A17D-76506EF9DC36}" dt="2024-04-02T19:08:03.762" v="0"/>
          <ac:spMkLst>
            <pc:docMk/>
            <pc:sldMk cId="0" sldId="308"/>
            <ac:spMk id="4" creationId="{978356DE-9FC0-9B18-BAF8-6518ABEB546C}"/>
          </ac:spMkLst>
        </pc:spChg>
        <pc:spChg chg="mod">
          <ac:chgData name="Bjarne Stroustrup" userId="feda092f62fc381e" providerId="LiveId" clId="{22D0D488-C848-45E7-A17D-76506EF9DC36}" dt="2024-04-02T19:08:03.762" v="0"/>
          <ac:spMkLst>
            <pc:docMk/>
            <pc:sldMk cId="0" sldId="308"/>
            <ac:spMk id="5" creationId="{18C909EE-A656-E62F-BC73-97FA432BB6EF}"/>
          </ac:spMkLst>
        </pc:spChg>
        <pc:spChg chg="mod">
          <ac:chgData name="Bjarne Stroustrup" userId="feda092f62fc381e" providerId="LiveId" clId="{22D0D488-C848-45E7-A17D-76506EF9DC36}" dt="2024-04-03T17:20:48.399" v="1917" actId="113"/>
          <ac:spMkLst>
            <pc:docMk/>
            <pc:sldMk cId="0" sldId="308"/>
            <ac:spMk id="70658" creationId="{8919A96B-68F9-A161-2181-02CE3D39D820}"/>
          </ac:spMkLst>
        </pc:spChg>
        <pc:spChg chg="mod">
          <ac:chgData name="Bjarne Stroustrup" userId="feda092f62fc381e" providerId="LiveId" clId="{22D0D488-C848-45E7-A17D-76506EF9DC36}" dt="2024-04-03T17:55:13.069" v="3205" actId="20577"/>
          <ac:spMkLst>
            <pc:docMk/>
            <pc:sldMk cId="0" sldId="308"/>
            <ac:spMk id="70659" creationId="{3718C3D0-B4F2-7F61-BB4D-C7DC61852CE0}"/>
          </ac:spMkLst>
        </pc:spChg>
      </pc:sldChg>
      <pc:sldChg chg="modSp mod">
        <pc:chgData name="Bjarne Stroustrup" userId="feda092f62fc381e" providerId="LiveId" clId="{22D0D488-C848-45E7-A17D-76506EF9DC36}" dt="2024-04-03T17:56:06.962" v="3209" actId="1076"/>
        <pc:sldMkLst>
          <pc:docMk/>
          <pc:sldMk cId="0" sldId="309"/>
        </pc:sldMkLst>
        <pc:spChg chg="mod">
          <ac:chgData name="Bjarne Stroustrup" userId="feda092f62fc381e" providerId="LiveId" clId="{22D0D488-C848-45E7-A17D-76506EF9DC36}" dt="2024-04-02T19:08:03.762" v="0"/>
          <ac:spMkLst>
            <pc:docMk/>
            <pc:sldMk cId="0" sldId="309"/>
            <ac:spMk id="12" creationId="{9AD8967F-4997-7208-73E1-6B12EF8E2E94}"/>
          </ac:spMkLst>
        </pc:spChg>
        <pc:spChg chg="mod">
          <ac:chgData name="Bjarne Stroustrup" userId="feda092f62fc381e" providerId="LiveId" clId="{22D0D488-C848-45E7-A17D-76506EF9DC36}" dt="2024-04-02T19:08:03.762" v="0"/>
          <ac:spMkLst>
            <pc:docMk/>
            <pc:sldMk cId="0" sldId="309"/>
            <ac:spMk id="13" creationId="{3B6C0DF9-C4B9-82F1-39FB-CA507DD6F125}"/>
          </ac:spMkLst>
        </pc:spChg>
        <pc:spChg chg="mod">
          <ac:chgData name="Bjarne Stroustrup" userId="feda092f62fc381e" providerId="LiveId" clId="{22D0D488-C848-45E7-A17D-76506EF9DC36}" dt="2024-04-02T19:12:18.879" v="27"/>
          <ac:spMkLst>
            <pc:docMk/>
            <pc:sldMk cId="0" sldId="309"/>
            <ac:spMk id="26629" creationId="{D4AE72B0-0C6A-9D59-3270-B99E2DEA0A37}"/>
          </ac:spMkLst>
        </pc:spChg>
        <pc:spChg chg="mod">
          <ac:chgData name="Bjarne Stroustrup" userId="feda092f62fc381e" providerId="LiveId" clId="{22D0D488-C848-45E7-A17D-76506EF9DC36}" dt="2024-04-03T17:30:23.053" v="2340" actId="207"/>
          <ac:spMkLst>
            <pc:docMk/>
            <pc:sldMk cId="0" sldId="309"/>
            <ac:spMk id="26630" creationId="{B22368B1-1D76-5C1E-4F4F-DB7E8F827ED9}"/>
          </ac:spMkLst>
        </pc:spChg>
        <pc:spChg chg="mod">
          <ac:chgData name="Bjarne Stroustrup" userId="feda092f62fc381e" providerId="LiveId" clId="{22D0D488-C848-45E7-A17D-76506EF9DC36}" dt="2024-04-03T17:56:03.101" v="3208" actId="1076"/>
          <ac:spMkLst>
            <pc:docMk/>
            <pc:sldMk cId="0" sldId="309"/>
            <ac:spMk id="26631" creationId="{B401240B-D031-1985-57F0-A5483646DDE4}"/>
          </ac:spMkLst>
        </pc:spChg>
        <pc:spChg chg="mod">
          <ac:chgData name="Bjarne Stroustrup" userId="feda092f62fc381e" providerId="LiveId" clId="{22D0D488-C848-45E7-A17D-76506EF9DC36}" dt="2024-04-03T17:30:17.514" v="2339" actId="207"/>
          <ac:spMkLst>
            <pc:docMk/>
            <pc:sldMk cId="0" sldId="309"/>
            <ac:spMk id="26632" creationId="{1F0C7B67-18E5-9702-ADA2-33F0B6A0F6B6}"/>
          </ac:spMkLst>
        </pc:spChg>
        <pc:spChg chg="mod">
          <ac:chgData name="Bjarne Stroustrup" userId="feda092f62fc381e" providerId="LiveId" clId="{22D0D488-C848-45E7-A17D-76506EF9DC36}" dt="2024-04-03T17:56:06.962" v="3209" actId="1076"/>
          <ac:spMkLst>
            <pc:docMk/>
            <pc:sldMk cId="0" sldId="309"/>
            <ac:spMk id="26635" creationId="{493DC0A4-3D2E-F260-92EA-04310804B535}"/>
          </ac:spMkLst>
        </pc:spChg>
        <pc:spChg chg="mod">
          <ac:chgData name="Bjarne Stroustrup" userId="feda092f62fc381e" providerId="LiveId" clId="{22D0D488-C848-45E7-A17D-76506EF9DC36}" dt="2024-04-02T19:12:18.879" v="27"/>
          <ac:spMkLst>
            <pc:docMk/>
            <pc:sldMk cId="0" sldId="309"/>
            <ac:spMk id="26636" creationId="{2D1BB6C0-522A-E273-8704-02721CCC3E67}"/>
          </ac:spMkLst>
        </pc:spChg>
        <pc:spChg chg="mod">
          <ac:chgData name="Bjarne Stroustrup" userId="feda092f62fc381e" providerId="LiveId" clId="{22D0D488-C848-45E7-A17D-76506EF9DC36}" dt="2024-04-02T19:08:03.762" v="0"/>
          <ac:spMkLst>
            <pc:docMk/>
            <pc:sldMk cId="0" sldId="309"/>
            <ac:spMk id="71682" creationId="{07926AA7-1BE0-7905-81F2-6841B84EF416}"/>
          </ac:spMkLst>
        </pc:spChg>
        <pc:spChg chg="mod">
          <ac:chgData name="Bjarne Stroustrup" userId="feda092f62fc381e" providerId="LiveId" clId="{22D0D488-C848-45E7-A17D-76506EF9DC36}" dt="2024-04-03T17:30:33.709" v="2341" actId="403"/>
          <ac:spMkLst>
            <pc:docMk/>
            <pc:sldMk cId="0" sldId="309"/>
            <ac:spMk id="71683" creationId="{5DC95E84-5911-B62D-F9DD-FD043182B15D}"/>
          </ac:spMkLst>
        </pc:spChg>
        <pc:cxnChg chg="mod">
          <ac:chgData name="Bjarne Stroustrup" userId="feda092f62fc381e" providerId="LiveId" clId="{22D0D488-C848-45E7-A17D-76506EF9DC36}" dt="2024-04-02T19:12:18.879" v="27"/>
          <ac:cxnSpMkLst>
            <pc:docMk/>
            <pc:sldMk cId="0" sldId="309"/>
            <ac:cxnSpMk id="26633" creationId="{63675EA3-EAF9-AAA2-F5D9-B05E5F610511}"/>
          </ac:cxnSpMkLst>
        </pc:cxnChg>
        <pc:cxnChg chg="mod">
          <ac:chgData name="Bjarne Stroustrup" userId="feda092f62fc381e" providerId="LiveId" clId="{22D0D488-C848-45E7-A17D-76506EF9DC36}" dt="2024-04-03T17:56:03.101" v="3208" actId="1076"/>
          <ac:cxnSpMkLst>
            <pc:docMk/>
            <pc:sldMk cId="0" sldId="309"/>
            <ac:cxnSpMk id="26634" creationId="{703A069D-280D-B81F-73AF-4F37AF15DB1F}"/>
          </ac:cxnSpMkLst>
        </pc:cxnChg>
      </pc:sldChg>
      <pc:sldChg chg="modSp mod">
        <pc:chgData name="Bjarne Stroustrup" userId="feda092f62fc381e" providerId="LiveId" clId="{22D0D488-C848-45E7-A17D-76506EF9DC36}" dt="2024-04-03T17:33:37.286" v="2432" actId="404"/>
        <pc:sldMkLst>
          <pc:docMk/>
          <pc:sldMk cId="0" sldId="310"/>
        </pc:sldMkLst>
        <pc:spChg chg="mod">
          <ac:chgData name="Bjarne Stroustrup" userId="feda092f62fc381e" providerId="LiveId" clId="{22D0D488-C848-45E7-A17D-76506EF9DC36}" dt="2024-04-02T19:08:03.762" v="0"/>
          <ac:spMkLst>
            <pc:docMk/>
            <pc:sldMk cId="0" sldId="310"/>
            <ac:spMk id="4" creationId="{19061C46-E521-0E17-A1A5-7A4E43492288}"/>
          </ac:spMkLst>
        </pc:spChg>
        <pc:spChg chg="mod">
          <ac:chgData name="Bjarne Stroustrup" userId="feda092f62fc381e" providerId="LiveId" clId="{22D0D488-C848-45E7-A17D-76506EF9DC36}" dt="2024-04-02T19:08:03.762" v="0"/>
          <ac:spMkLst>
            <pc:docMk/>
            <pc:sldMk cId="0" sldId="310"/>
            <ac:spMk id="5" creationId="{D202C89F-1C2E-6BF8-96F8-EEF704D75627}"/>
          </ac:spMkLst>
        </pc:spChg>
        <pc:spChg chg="mod">
          <ac:chgData name="Bjarne Stroustrup" userId="feda092f62fc381e" providerId="LiveId" clId="{22D0D488-C848-45E7-A17D-76506EF9DC36}" dt="2024-04-02T19:08:03.762" v="0"/>
          <ac:spMkLst>
            <pc:docMk/>
            <pc:sldMk cId="0" sldId="310"/>
            <ac:spMk id="72706" creationId="{E61CFC7B-C5FE-E60C-4464-EE72C14D3587}"/>
          </ac:spMkLst>
        </pc:spChg>
        <pc:spChg chg="mod">
          <ac:chgData name="Bjarne Stroustrup" userId="feda092f62fc381e" providerId="LiveId" clId="{22D0D488-C848-45E7-A17D-76506EF9DC36}" dt="2024-04-03T17:33:37.286" v="2432" actId="404"/>
          <ac:spMkLst>
            <pc:docMk/>
            <pc:sldMk cId="0" sldId="310"/>
            <ac:spMk id="72707" creationId="{3B147F5C-7282-7780-CE6D-12B135EF7B2B}"/>
          </ac:spMkLst>
        </pc:spChg>
      </pc:sldChg>
      <pc:sldChg chg="addSp delSp modSp del mod">
        <pc:chgData name="Bjarne Stroustrup" userId="feda092f62fc381e" providerId="LiveId" clId="{22D0D488-C848-45E7-A17D-76506EF9DC36}" dt="2024-04-03T16:06:52.121" v="1046" actId="2696"/>
        <pc:sldMkLst>
          <pc:docMk/>
          <pc:sldMk cId="0" sldId="312"/>
        </pc:sldMkLst>
        <pc:spChg chg="add mod">
          <ac:chgData name="Bjarne Stroustrup" userId="feda092f62fc381e" providerId="LiveId" clId="{22D0D488-C848-45E7-A17D-76506EF9DC36}" dt="2024-04-03T16:06:46.217" v="1045" actId="21"/>
          <ac:spMkLst>
            <pc:docMk/>
            <pc:sldMk cId="0" sldId="312"/>
            <ac:spMk id="2" creationId="{96356FBB-70FB-2BA5-2C44-C23FE6097C91}"/>
          </ac:spMkLst>
        </pc:spChg>
        <pc:spChg chg="mod">
          <ac:chgData name="Bjarne Stroustrup" userId="feda092f62fc381e" providerId="LiveId" clId="{22D0D488-C848-45E7-A17D-76506EF9DC36}" dt="2024-04-02T19:08:03.762" v="0"/>
          <ac:spMkLst>
            <pc:docMk/>
            <pc:sldMk cId="0" sldId="312"/>
            <ac:spMk id="4" creationId="{45A489E3-77DE-DF28-19FB-B75CE8EFF363}"/>
          </ac:spMkLst>
        </pc:spChg>
        <pc:spChg chg="mod">
          <ac:chgData name="Bjarne Stroustrup" userId="feda092f62fc381e" providerId="LiveId" clId="{22D0D488-C848-45E7-A17D-76506EF9DC36}" dt="2024-04-02T19:08:03.762" v="0"/>
          <ac:spMkLst>
            <pc:docMk/>
            <pc:sldMk cId="0" sldId="312"/>
            <ac:spMk id="5" creationId="{7311CBD4-7C1F-68B6-D2DF-90226230878F}"/>
          </ac:spMkLst>
        </pc:spChg>
        <pc:spChg chg="mod">
          <ac:chgData name="Bjarne Stroustrup" userId="feda092f62fc381e" providerId="LiveId" clId="{22D0D488-C848-45E7-A17D-76506EF9DC36}" dt="2024-04-02T19:08:03.762" v="0"/>
          <ac:spMkLst>
            <pc:docMk/>
            <pc:sldMk cId="0" sldId="312"/>
            <ac:spMk id="74754" creationId="{61D9A467-7519-1DC3-72DD-EC1D7850FBF2}"/>
          </ac:spMkLst>
        </pc:spChg>
        <pc:spChg chg="del mod">
          <ac:chgData name="Bjarne Stroustrup" userId="feda092f62fc381e" providerId="LiveId" clId="{22D0D488-C848-45E7-A17D-76506EF9DC36}" dt="2024-04-03T16:06:46.217" v="1045" actId="21"/>
          <ac:spMkLst>
            <pc:docMk/>
            <pc:sldMk cId="0" sldId="312"/>
            <ac:spMk id="74755" creationId="{0AF5572A-BE03-0C2F-B063-D6D575F6F6DD}"/>
          </ac:spMkLst>
        </pc:spChg>
      </pc:sldChg>
      <pc:sldChg chg="modSp mod ord">
        <pc:chgData name="Bjarne Stroustrup" userId="feda092f62fc381e" providerId="LiveId" clId="{22D0D488-C848-45E7-A17D-76506EF9DC36}" dt="2024-04-03T15:58:44.357" v="977"/>
        <pc:sldMkLst>
          <pc:docMk/>
          <pc:sldMk cId="0" sldId="313"/>
        </pc:sldMkLst>
        <pc:spChg chg="mod">
          <ac:chgData name="Bjarne Stroustrup" userId="feda092f62fc381e" providerId="LiveId" clId="{22D0D488-C848-45E7-A17D-76506EF9DC36}" dt="2024-04-02T19:08:03.762" v="0"/>
          <ac:spMkLst>
            <pc:docMk/>
            <pc:sldMk cId="0" sldId="313"/>
            <ac:spMk id="21" creationId="{1E40DB9F-2502-FC26-C92E-7C23092C3E3E}"/>
          </ac:spMkLst>
        </pc:spChg>
        <pc:spChg chg="mod">
          <ac:chgData name="Bjarne Stroustrup" userId="feda092f62fc381e" providerId="LiveId" clId="{22D0D488-C848-45E7-A17D-76506EF9DC36}" dt="2024-04-02T19:51:29.523" v="127" actId="12"/>
          <ac:spMkLst>
            <pc:docMk/>
            <pc:sldMk cId="0" sldId="313"/>
            <ac:spMk id="22" creationId="{62261B7D-9FC1-4C46-9529-385E73AB94DF}"/>
          </ac:spMkLst>
        </pc:spChg>
        <pc:spChg chg="mod">
          <ac:chgData name="Bjarne Stroustrup" userId="feda092f62fc381e" providerId="LiveId" clId="{22D0D488-C848-45E7-A17D-76506EF9DC36}" dt="2024-04-02T19:08:03.762" v="0"/>
          <ac:spMkLst>
            <pc:docMk/>
            <pc:sldMk cId="0" sldId="313"/>
            <ac:spMk id="23" creationId="{2BD0C8DC-364F-4F7B-D7D0-F78555297A75}"/>
          </ac:spMkLst>
        </pc:spChg>
        <pc:spChg chg="mod">
          <ac:chgData name="Bjarne Stroustrup" userId="feda092f62fc381e" providerId="LiveId" clId="{22D0D488-C848-45E7-A17D-76506EF9DC36}" dt="2024-04-02T19:12:18.879" v="27"/>
          <ac:spMkLst>
            <pc:docMk/>
            <pc:sldMk cId="0" sldId="313"/>
            <ac:spMk id="10245" creationId="{3DC104A6-73E1-BB29-56E5-1C143E55554F}"/>
          </ac:spMkLst>
        </pc:spChg>
        <pc:spChg chg="mod">
          <ac:chgData name="Bjarne Stroustrup" userId="feda092f62fc381e" providerId="LiveId" clId="{22D0D488-C848-45E7-A17D-76506EF9DC36}" dt="2024-04-02T19:50:44.289" v="121" actId="1076"/>
          <ac:spMkLst>
            <pc:docMk/>
            <pc:sldMk cId="0" sldId="313"/>
            <ac:spMk id="10246" creationId="{09C10447-F0DE-F494-6EC4-9FD2250BE23E}"/>
          </ac:spMkLst>
        </pc:spChg>
        <pc:spChg chg="mod">
          <ac:chgData name="Bjarne Stroustrup" userId="feda092f62fc381e" providerId="LiveId" clId="{22D0D488-C848-45E7-A17D-76506EF9DC36}" dt="2024-04-02T19:50:44.289" v="121" actId="1076"/>
          <ac:spMkLst>
            <pc:docMk/>
            <pc:sldMk cId="0" sldId="313"/>
            <ac:spMk id="10247" creationId="{93D39109-E6B7-C1BC-D215-6C79EDFE01F4}"/>
          </ac:spMkLst>
        </pc:spChg>
        <pc:spChg chg="mod">
          <ac:chgData name="Bjarne Stroustrup" userId="feda092f62fc381e" providerId="LiveId" clId="{22D0D488-C848-45E7-A17D-76506EF9DC36}" dt="2024-04-02T19:50:44.289" v="121" actId="1076"/>
          <ac:spMkLst>
            <pc:docMk/>
            <pc:sldMk cId="0" sldId="313"/>
            <ac:spMk id="10248" creationId="{41F3491A-0FC5-CC89-71CC-2A1D8B5C8554}"/>
          </ac:spMkLst>
        </pc:spChg>
        <pc:spChg chg="mod">
          <ac:chgData name="Bjarne Stroustrup" userId="feda092f62fc381e" providerId="LiveId" clId="{22D0D488-C848-45E7-A17D-76506EF9DC36}" dt="2024-04-02T19:50:44.289" v="121" actId="1076"/>
          <ac:spMkLst>
            <pc:docMk/>
            <pc:sldMk cId="0" sldId="313"/>
            <ac:spMk id="10249" creationId="{BB094473-0186-6A0D-2691-2AA42D1F6C3E}"/>
          </ac:spMkLst>
        </pc:spChg>
        <pc:spChg chg="mod">
          <ac:chgData name="Bjarne Stroustrup" userId="feda092f62fc381e" providerId="LiveId" clId="{22D0D488-C848-45E7-A17D-76506EF9DC36}" dt="2024-04-02T19:50:44.289" v="121" actId="1076"/>
          <ac:spMkLst>
            <pc:docMk/>
            <pc:sldMk cId="0" sldId="313"/>
            <ac:spMk id="10250" creationId="{8928A4CE-E828-D1F6-81F4-DC28AEF629B5}"/>
          </ac:spMkLst>
        </pc:spChg>
        <pc:spChg chg="mod">
          <ac:chgData name="Bjarne Stroustrup" userId="feda092f62fc381e" providerId="LiveId" clId="{22D0D488-C848-45E7-A17D-76506EF9DC36}" dt="2024-04-02T19:50:44.289" v="121" actId="1076"/>
          <ac:spMkLst>
            <pc:docMk/>
            <pc:sldMk cId="0" sldId="313"/>
            <ac:spMk id="10251" creationId="{86E8B88D-904C-A4FE-6076-4F06E7D4B221}"/>
          </ac:spMkLst>
        </pc:spChg>
        <pc:spChg chg="mod">
          <ac:chgData name="Bjarne Stroustrup" userId="feda092f62fc381e" providerId="LiveId" clId="{22D0D488-C848-45E7-A17D-76506EF9DC36}" dt="2024-04-02T19:50:44.289" v="121" actId="1076"/>
          <ac:spMkLst>
            <pc:docMk/>
            <pc:sldMk cId="0" sldId="313"/>
            <ac:spMk id="10252" creationId="{3BE2FFE6-9D15-F2AA-A4FD-E63B28093816}"/>
          </ac:spMkLst>
        </pc:spChg>
        <pc:spChg chg="mod">
          <ac:chgData name="Bjarne Stroustrup" userId="feda092f62fc381e" providerId="LiveId" clId="{22D0D488-C848-45E7-A17D-76506EF9DC36}" dt="2024-04-02T19:50:44.289" v="121" actId="1076"/>
          <ac:spMkLst>
            <pc:docMk/>
            <pc:sldMk cId="0" sldId="313"/>
            <ac:spMk id="10253" creationId="{853BA452-92A7-7D87-734C-AF4EC84228EF}"/>
          </ac:spMkLst>
        </pc:spChg>
        <pc:spChg chg="mod">
          <ac:chgData name="Bjarne Stroustrup" userId="feda092f62fc381e" providerId="LiveId" clId="{22D0D488-C848-45E7-A17D-76506EF9DC36}" dt="2024-04-02T19:50:44.289" v="121" actId="1076"/>
          <ac:spMkLst>
            <pc:docMk/>
            <pc:sldMk cId="0" sldId="313"/>
            <ac:spMk id="10254" creationId="{56CE146C-486E-6664-E995-02018C3CBD88}"/>
          </ac:spMkLst>
        </pc:spChg>
        <pc:spChg chg="mod">
          <ac:chgData name="Bjarne Stroustrup" userId="feda092f62fc381e" providerId="LiveId" clId="{22D0D488-C848-45E7-A17D-76506EF9DC36}" dt="2024-04-02T19:50:44.289" v="121" actId="1076"/>
          <ac:spMkLst>
            <pc:docMk/>
            <pc:sldMk cId="0" sldId="313"/>
            <ac:spMk id="10255" creationId="{4285DD78-DF55-4254-3E22-B29A8B05F413}"/>
          </ac:spMkLst>
        </pc:spChg>
        <pc:spChg chg="mod">
          <ac:chgData name="Bjarne Stroustrup" userId="feda092f62fc381e" providerId="LiveId" clId="{22D0D488-C848-45E7-A17D-76506EF9DC36}" dt="2024-04-02T19:50:44.289" v="121" actId="1076"/>
          <ac:spMkLst>
            <pc:docMk/>
            <pc:sldMk cId="0" sldId="313"/>
            <ac:spMk id="10256" creationId="{0D8901A5-A66B-3B03-D5C9-AF61A17F1319}"/>
          </ac:spMkLst>
        </pc:spChg>
        <pc:spChg chg="mod">
          <ac:chgData name="Bjarne Stroustrup" userId="feda092f62fc381e" providerId="LiveId" clId="{22D0D488-C848-45E7-A17D-76506EF9DC36}" dt="2024-04-02T19:50:44.289" v="121" actId="1076"/>
          <ac:spMkLst>
            <pc:docMk/>
            <pc:sldMk cId="0" sldId="313"/>
            <ac:spMk id="10257" creationId="{D743A77F-1C7B-E6B8-7060-D93804EF06F9}"/>
          </ac:spMkLst>
        </pc:spChg>
        <pc:spChg chg="mod">
          <ac:chgData name="Bjarne Stroustrup" userId="feda092f62fc381e" providerId="LiveId" clId="{22D0D488-C848-45E7-A17D-76506EF9DC36}" dt="2024-04-02T19:50:44.289" v="121" actId="1076"/>
          <ac:spMkLst>
            <pc:docMk/>
            <pc:sldMk cId="0" sldId="313"/>
            <ac:spMk id="10258" creationId="{771A6199-D5D9-807E-8B14-E6B9AD428FB6}"/>
          </ac:spMkLst>
        </pc:spChg>
        <pc:spChg chg="mod">
          <ac:chgData name="Bjarne Stroustrup" userId="feda092f62fc381e" providerId="LiveId" clId="{22D0D488-C848-45E7-A17D-76506EF9DC36}" dt="2024-04-02T19:50:44.289" v="121" actId="1076"/>
          <ac:spMkLst>
            <pc:docMk/>
            <pc:sldMk cId="0" sldId="313"/>
            <ac:spMk id="10259" creationId="{C08E8247-0781-4A77-D824-9B6102121A60}"/>
          </ac:spMkLst>
        </pc:spChg>
        <pc:spChg chg="mod">
          <ac:chgData name="Bjarne Stroustrup" userId="feda092f62fc381e" providerId="LiveId" clId="{22D0D488-C848-45E7-A17D-76506EF9DC36}" dt="2024-04-02T19:50:44.289" v="121" actId="1076"/>
          <ac:spMkLst>
            <pc:docMk/>
            <pc:sldMk cId="0" sldId="313"/>
            <ac:spMk id="10260" creationId="{D4E456E3-5CB5-4AAE-AEA5-21041730D1A0}"/>
          </ac:spMkLst>
        </pc:spChg>
        <pc:spChg chg="mod">
          <ac:chgData name="Bjarne Stroustrup" userId="feda092f62fc381e" providerId="LiveId" clId="{22D0D488-C848-45E7-A17D-76506EF9DC36}" dt="2024-04-02T19:50:44.289" v="121" actId="1076"/>
          <ac:spMkLst>
            <pc:docMk/>
            <pc:sldMk cId="0" sldId="313"/>
            <ac:spMk id="10261" creationId="{8B648558-D84A-85B6-BB87-1637D2BFBB6B}"/>
          </ac:spMkLst>
        </pc:spChg>
        <pc:spChg chg="mod">
          <ac:chgData name="Bjarne Stroustrup" userId="feda092f62fc381e" providerId="LiveId" clId="{22D0D488-C848-45E7-A17D-76506EF9DC36}" dt="2024-04-02T19:08:03.762" v="0"/>
          <ac:spMkLst>
            <pc:docMk/>
            <pc:sldMk cId="0" sldId="313"/>
            <ac:spMk id="51202" creationId="{5C82398A-0346-2820-D92B-A1E6FAC0DF60}"/>
          </ac:spMkLst>
        </pc:spChg>
        <pc:spChg chg="mod">
          <ac:chgData name="Bjarne Stroustrup" userId="feda092f62fc381e" providerId="LiveId" clId="{22D0D488-C848-45E7-A17D-76506EF9DC36}" dt="2024-04-02T19:51:15.845" v="125" actId="12"/>
          <ac:spMkLst>
            <pc:docMk/>
            <pc:sldMk cId="0" sldId="313"/>
            <ac:spMk id="51203" creationId="{0BC3A718-B9F7-4B56-19F7-908DD7182635}"/>
          </ac:spMkLst>
        </pc:spChg>
      </pc:sldChg>
      <pc:sldChg chg="modSp mod">
        <pc:chgData name="Bjarne Stroustrup" userId="feda092f62fc381e" providerId="LiveId" clId="{22D0D488-C848-45E7-A17D-76506EF9DC36}" dt="2024-04-03T18:34:58.534" v="4188" actId="113"/>
        <pc:sldMkLst>
          <pc:docMk/>
          <pc:sldMk cId="0" sldId="314"/>
        </pc:sldMkLst>
        <pc:spChg chg="mod">
          <ac:chgData name="Bjarne Stroustrup" userId="feda092f62fc381e" providerId="LiveId" clId="{22D0D488-C848-45E7-A17D-76506EF9DC36}" dt="2024-04-02T19:08:03.762" v="0"/>
          <ac:spMkLst>
            <pc:docMk/>
            <pc:sldMk cId="0" sldId="314"/>
            <ac:spMk id="2" creationId="{07F78517-859F-9719-8E49-EA141D473B74}"/>
          </ac:spMkLst>
        </pc:spChg>
        <pc:spChg chg="mod">
          <ac:chgData name="Bjarne Stroustrup" userId="feda092f62fc381e" providerId="LiveId" clId="{22D0D488-C848-45E7-A17D-76506EF9DC36}" dt="2024-04-03T18:34:58.534" v="4188" actId="113"/>
          <ac:spMkLst>
            <pc:docMk/>
            <pc:sldMk cId="0" sldId="314"/>
            <ac:spMk id="3" creationId="{3CF4C56D-45DD-35EE-BD73-62296B783793}"/>
          </ac:spMkLst>
        </pc:spChg>
        <pc:spChg chg="mod">
          <ac:chgData name="Bjarne Stroustrup" userId="feda092f62fc381e" providerId="LiveId" clId="{22D0D488-C848-45E7-A17D-76506EF9DC36}" dt="2024-04-02T19:08:03.762" v="0"/>
          <ac:spMkLst>
            <pc:docMk/>
            <pc:sldMk cId="0" sldId="314"/>
            <ac:spMk id="4" creationId="{46989F56-4EFF-810C-8F8F-B9838945DB1B}"/>
          </ac:spMkLst>
        </pc:spChg>
        <pc:spChg chg="mod">
          <ac:chgData name="Bjarne Stroustrup" userId="feda092f62fc381e" providerId="LiveId" clId="{22D0D488-C848-45E7-A17D-76506EF9DC36}" dt="2024-04-02T19:08:03.762" v="0"/>
          <ac:spMkLst>
            <pc:docMk/>
            <pc:sldMk cId="0" sldId="314"/>
            <ac:spMk id="5" creationId="{4A33E980-825F-89F5-BBA9-04D19EA5DF9D}"/>
          </ac:spMkLst>
        </pc:spChg>
      </pc:sldChg>
      <pc:sldChg chg="modSp mod">
        <pc:chgData name="Bjarne Stroustrup" userId="feda092f62fc381e" providerId="LiveId" clId="{22D0D488-C848-45E7-A17D-76506EF9DC36}" dt="2024-04-03T18:35:12.784" v="4189" actId="113"/>
        <pc:sldMkLst>
          <pc:docMk/>
          <pc:sldMk cId="0" sldId="315"/>
        </pc:sldMkLst>
        <pc:spChg chg="mod">
          <ac:chgData name="Bjarne Stroustrup" userId="feda092f62fc381e" providerId="LiveId" clId="{22D0D488-C848-45E7-A17D-76506EF9DC36}" dt="2024-04-02T19:08:03.762" v="0"/>
          <ac:spMkLst>
            <pc:docMk/>
            <pc:sldMk cId="0" sldId="315"/>
            <ac:spMk id="2" creationId="{0F0C5787-8C3B-9059-FEC1-E326C20AB9FB}"/>
          </ac:spMkLst>
        </pc:spChg>
        <pc:spChg chg="mod">
          <ac:chgData name="Bjarne Stroustrup" userId="feda092f62fc381e" providerId="LiveId" clId="{22D0D488-C848-45E7-A17D-76506EF9DC36}" dt="2024-04-03T18:35:12.784" v="4189" actId="113"/>
          <ac:spMkLst>
            <pc:docMk/>
            <pc:sldMk cId="0" sldId="315"/>
            <ac:spMk id="3" creationId="{C829E646-1ABC-ED22-298A-1A62CE89017C}"/>
          </ac:spMkLst>
        </pc:spChg>
        <pc:spChg chg="mod">
          <ac:chgData name="Bjarne Stroustrup" userId="feda092f62fc381e" providerId="LiveId" clId="{22D0D488-C848-45E7-A17D-76506EF9DC36}" dt="2024-04-02T19:08:03.762" v="0"/>
          <ac:spMkLst>
            <pc:docMk/>
            <pc:sldMk cId="0" sldId="315"/>
            <ac:spMk id="4" creationId="{E806207A-F792-1FD3-08C2-0A94B673AAA8}"/>
          </ac:spMkLst>
        </pc:spChg>
        <pc:spChg chg="mod">
          <ac:chgData name="Bjarne Stroustrup" userId="feda092f62fc381e" providerId="LiveId" clId="{22D0D488-C848-45E7-A17D-76506EF9DC36}" dt="2024-04-02T19:08:03.762" v="0"/>
          <ac:spMkLst>
            <pc:docMk/>
            <pc:sldMk cId="0" sldId="315"/>
            <ac:spMk id="5" creationId="{C461E0F0-E62C-24DF-972F-5B8E84282452}"/>
          </ac:spMkLst>
        </pc:spChg>
      </pc:sldChg>
      <pc:sldChg chg="modSp mod ord">
        <pc:chgData name="Bjarne Stroustrup" userId="feda092f62fc381e" providerId="LiveId" clId="{22D0D488-C848-45E7-A17D-76506EF9DC36}" dt="2024-04-03T15:58:48.303" v="979"/>
        <pc:sldMkLst>
          <pc:docMk/>
          <pc:sldMk cId="0" sldId="316"/>
        </pc:sldMkLst>
        <pc:spChg chg="mod">
          <ac:chgData name="Bjarne Stroustrup" userId="feda092f62fc381e" providerId="LiveId" clId="{22D0D488-C848-45E7-A17D-76506EF9DC36}" dt="2024-04-02T21:29:11.892" v="751" actId="313"/>
          <ac:spMkLst>
            <pc:docMk/>
            <pc:sldMk cId="0" sldId="316"/>
            <ac:spMk id="2" creationId="{AB4C7259-6203-0F14-0A26-95AB2A9BB1AC}"/>
          </ac:spMkLst>
        </pc:spChg>
        <pc:spChg chg="mod">
          <ac:chgData name="Bjarne Stroustrup" userId="feda092f62fc381e" providerId="LiveId" clId="{22D0D488-C848-45E7-A17D-76506EF9DC36}" dt="2024-04-02T21:29:02.737" v="748" actId="20577"/>
          <ac:spMkLst>
            <pc:docMk/>
            <pc:sldMk cId="0" sldId="316"/>
            <ac:spMk id="3" creationId="{655C1E70-704D-DED6-94EC-39783AB69CCB}"/>
          </ac:spMkLst>
        </pc:spChg>
        <pc:spChg chg="mod">
          <ac:chgData name="Bjarne Stroustrup" userId="feda092f62fc381e" providerId="LiveId" clId="{22D0D488-C848-45E7-A17D-76506EF9DC36}" dt="2024-04-02T19:08:03.762" v="0"/>
          <ac:spMkLst>
            <pc:docMk/>
            <pc:sldMk cId="0" sldId="316"/>
            <ac:spMk id="4" creationId="{4EE2A79B-B239-8D6B-EB84-4F7E30643EC7}"/>
          </ac:spMkLst>
        </pc:spChg>
        <pc:spChg chg="mod">
          <ac:chgData name="Bjarne Stroustrup" userId="feda092f62fc381e" providerId="LiveId" clId="{22D0D488-C848-45E7-A17D-76506EF9DC36}" dt="2024-04-02T19:08:03.762" v="0"/>
          <ac:spMkLst>
            <pc:docMk/>
            <pc:sldMk cId="0" sldId="316"/>
            <ac:spMk id="6" creationId="{3B596D94-91DD-5E68-04E2-6EBC541A89EE}"/>
          </ac:spMkLst>
        </pc:spChg>
        <pc:picChg chg="mod">
          <ac:chgData name="Bjarne Stroustrup" userId="feda092f62fc381e" providerId="LiveId" clId="{22D0D488-C848-45E7-A17D-76506EF9DC36}" dt="2024-04-02T19:12:18.879" v="27"/>
          <ac:picMkLst>
            <pc:docMk/>
            <pc:sldMk cId="0" sldId="316"/>
            <ac:picMk id="12293" creationId="{BAF790FF-D95E-0FAC-D020-C8E09DEBAEED}"/>
          </ac:picMkLst>
        </pc:picChg>
      </pc:sldChg>
      <pc:sldChg chg="modSp del">
        <pc:chgData name="Bjarne Stroustrup" userId="feda092f62fc381e" providerId="LiveId" clId="{22D0D488-C848-45E7-A17D-76506EF9DC36}" dt="2024-04-03T17:48:41.912" v="2790" actId="2696"/>
        <pc:sldMkLst>
          <pc:docMk/>
          <pc:sldMk cId="0" sldId="317"/>
        </pc:sldMkLst>
        <pc:spChg chg="mod">
          <ac:chgData name="Bjarne Stroustrup" userId="feda092f62fc381e" providerId="LiveId" clId="{22D0D488-C848-45E7-A17D-76506EF9DC36}" dt="2024-04-02T19:08:03.762" v="0"/>
          <ac:spMkLst>
            <pc:docMk/>
            <pc:sldMk cId="0" sldId="317"/>
            <ac:spMk id="2" creationId="{A8D51EFE-6C64-4ACB-28A7-C43C9379C29F}"/>
          </ac:spMkLst>
        </pc:spChg>
        <pc:spChg chg="mod">
          <ac:chgData name="Bjarne Stroustrup" userId="feda092f62fc381e" providerId="LiveId" clId="{22D0D488-C848-45E7-A17D-76506EF9DC36}" dt="2024-04-02T19:12:18.879" v="27"/>
          <ac:spMkLst>
            <pc:docMk/>
            <pc:sldMk cId="0" sldId="317"/>
            <ac:spMk id="3" creationId="{D291E8BD-717A-578F-806B-55D95204AE1A}"/>
          </ac:spMkLst>
        </pc:spChg>
        <pc:spChg chg="mod">
          <ac:chgData name="Bjarne Stroustrup" userId="feda092f62fc381e" providerId="LiveId" clId="{22D0D488-C848-45E7-A17D-76506EF9DC36}" dt="2024-04-02T19:08:03.762" v="0"/>
          <ac:spMkLst>
            <pc:docMk/>
            <pc:sldMk cId="0" sldId="317"/>
            <ac:spMk id="4" creationId="{AD63B162-39A5-EEDD-87EC-3775B8CC04EB}"/>
          </ac:spMkLst>
        </pc:spChg>
        <pc:spChg chg="mod">
          <ac:chgData name="Bjarne Stroustrup" userId="feda092f62fc381e" providerId="LiveId" clId="{22D0D488-C848-45E7-A17D-76506EF9DC36}" dt="2024-04-02T19:08:03.762" v="0"/>
          <ac:spMkLst>
            <pc:docMk/>
            <pc:sldMk cId="0" sldId="317"/>
            <ac:spMk id="5" creationId="{B484AA4F-8437-3DCE-576B-F03615509274}"/>
          </ac:spMkLst>
        </pc:spChg>
      </pc:sldChg>
      <pc:sldChg chg="modSp del">
        <pc:chgData name="Bjarne Stroustrup" userId="feda092f62fc381e" providerId="LiveId" clId="{22D0D488-C848-45E7-A17D-76506EF9DC36}" dt="2024-04-03T17:48:44.371" v="2791" actId="2696"/>
        <pc:sldMkLst>
          <pc:docMk/>
          <pc:sldMk cId="0" sldId="318"/>
        </pc:sldMkLst>
        <pc:spChg chg="mod">
          <ac:chgData name="Bjarne Stroustrup" userId="feda092f62fc381e" providerId="LiveId" clId="{22D0D488-C848-45E7-A17D-76506EF9DC36}" dt="2024-04-02T19:08:03.762" v="0"/>
          <ac:spMkLst>
            <pc:docMk/>
            <pc:sldMk cId="0" sldId="318"/>
            <ac:spMk id="2" creationId="{EBCE6E63-4B8F-091B-D657-85B8B9C3BCFD}"/>
          </ac:spMkLst>
        </pc:spChg>
        <pc:spChg chg="mod">
          <ac:chgData name="Bjarne Stroustrup" userId="feda092f62fc381e" providerId="LiveId" clId="{22D0D488-C848-45E7-A17D-76506EF9DC36}" dt="2024-04-02T19:08:03.762" v="0"/>
          <ac:spMkLst>
            <pc:docMk/>
            <pc:sldMk cId="0" sldId="318"/>
            <ac:spMk id="3" creationId="{7DB0F257-1805-26A3-B90C-74D863E00D93}"/>
          </ac:spMkLst>
        </pc:spChg>
        <pc:spChg chg="mod">
          <ac:chgData name="Bjarne Stroustrup" userId="feda092f62fc381e" providerId="LiveId" clId="{22D0D488-C848-45E7-A17D-76506EF9DC36}" dt="2024-04-02T19:08:03.762" v="0"/>
          <ac:spMkLst>
            <pc:docMk/>
            <pc:sldMk cId="0" sldId="318"/>
            <ac:spMk id="4" creationId="{FE709B22-5660-9C25-023E-979236B1E930}"/>
          </ac:spMkLst>
        </pc:spChg>
        <pc:spChg chg="mod">
          <ac:chgData name="Bjarne Stroustrup" userId="feda092f62fc381e" providerId="LiveId" clId="{22D0D488-C848-45E7-A17D-76506EF9DC36}" dt="2024-04-02T19:08:03.762" v="0"/>
          <ac:spMkLst>
            <pc:docMk/>
            <pc:sldMk cId="0" sldId="318"/>
            <ac:spMk id="5" creationId="{387FEDB6-DA99-2CE9-7BA3-7F74A9CF3763}"/>
          </ac:spMkLst>
        </pc:spChg>
      </pc:sldChg>
      <pc:sldChg chg="modSp del">
        <pc:chgData name="Bjarne Stroustrup" userId="feda092f62fc381e" providerId="LiveId" clId="{22D0D488-C848-45E7-A17D-76506EF9DC36}" dt="2024-04-03T17:48:49.914" v="2792" actId="2696"/>
        <pc:sldMkLst>
          <pc:docMk/>
          <pc:sldMk cId="0" sldId="319"/>
        </pc:sldMkLst>
        <pc:spChg chg="mod">
          <ac:chgData name="Bjarne Stroustrup" userId="feda092f62fc381e" providerId="LiveId" clId="{22D0D488-C848-45E7-A17D-76506EF9DC36}" dt="2024-04-02T19:08:03.762" v="0"/>
          <ac:spMkLst>
            <pc:docMk/>
            <pc:sldMk cId="0" sldId="319"/>
            <ac:spMk id="5" creationId="{524C92B3-4A62-38B8-F02D-389AFBB49E29}"/>
          </ac:spMkLst>
        </pc:spChg>
        <pc:spChg chg="mod">
          <ac:chgData name="Bjarne Stroustrup" userId="feda092f62fc381e" providerId="LiveId" clId="{22D0D488-C848-45E7-A17D-76506EF9DC36}" dt="2024-04-02T19:08:03.762" v="0"/>
          <ac:spMkLst>
            <pc:docMk/>
            <pc:sldMk cId="0" sldId="319"/>
            <ac:spMk id="6" creationId="{B6F8EE15-1B4E-55E6-3D11-8ADB2906B754}"/>
          </ac:spMkLst>
        </pc:spChg>
        <pc:spChg chg="mod">
          <ac:chgData name="Bjarne Stroustrup" userId="feda092f62fc381e" providerId="LiveId" clId="{22D0D488-C848-45E7-A17D-76506EF9DC36}" dt="2024-04-02T19:12:18.879" v="27"/>
          <ac:spMkLst>
            <pc:docMk/>
            <pc:sldMk cId="0" sldId="319"/>
            <ac:spMk id="7170" creationId="{2714338E-CA00-A649-0477-0DDDC75C874F}"/>
          </ac:spMkLst>
        </pc:spChg>
        <pc:spChg chg="mod">
          <ac:chgData name="Bjarne Stroustrup" userId="feda092f62fc381e" providerId="LiveId" clId="{22D0D488-C848-45E7-A17D-76506EF9DC36}" dt="2024-04-02T19:12:18.879" v="27"/>
          <ac:spMkLst>
            <pc:docMk/>
            <pc:sldMk cId="0" sldId="319"/>
            <ac:spMk id="7171" creationId="{743C9649-ACA9-AB46-02E4-1FB13CEE8978}"/>
          </ac:spMkLst>
        </pc:spChg>
        <pc:spChg chg="mod">
          <ac:chgData name="Bjarne Stroustrup" userId="feda092f62fc381e" providerId="LiveId" clId="{22D0D488-C848-45E7-A17D-76506EF9DC36}" dt="2024-04-02T19:12:18.879" v="27"/>
          <ac:spMkLst>
            <pc:docMk/>
            <pc:sldMk cId="0" sldId="319"/>
            <ac:spMk id="36869" creationId="{5EDB4234-D976-C965-E797-82239C9BDD26}"/>
          </ac:spMkLst>
        </pc:spChg>
      </pc:sldChg>
      <pc:sldChg chg="modSp mod">
        <pc:chgData name="Bjarne Stroustrup" userId="feda092f62fc381e" providerId="LiveId" clId="{22D0D488-C848-45E7-A17D-76506EF9DC36}" dt="2024-04-03T18:39:48.305" v="4209" actId="20577"/>
        <pc:sldMkLst>
          <pc:docMk/>
          <pc:sldMk cId="0" sldId="320"/>
        </pc:sldMkLst>
        <pc:spChg chg="mod">
          <ac:chgData name="Bjarne Stroustrup" userId="feda092f62fc381e" providerId="LiveId" clId="{22D0D488-C848-45E7-A17D-76506EF9DC36}" dt="2024-04-02T19:08:03.762" v="0"/>
          <ac:spMkLst>
            <pc:docMk/>
            <pc:sldMk cId="0" sldId="320"/>
            <ac:spMk id="4" creationId="{2497C38A-857B-968D-2379-5486193C820B}"/>
          </ac:spMkLst>
        </pc:spChg>
        <pc:spChg chg="mod">
          <ac:chgData name="Bjarne Stroustrup" userId="feda092f62fc381e" providerId="LiveId" clId="{22D0D488-C848-45E7-A17D-76506EF9DC36}" dt="2024-04-02T19:08:03.762" v="0"/>
          <ac:spMkLst>
            <pc:docMk/>
            <pc:sldMk cId="0" sldId="320"/>
            <ac:spMk id="5" creationId="{4080559E-2E35-7CEE-DA84-AFA67FBFF598}"/>
          </ac:spMkLst>
        </pc:spChg>
        <pc:spChg chg="mod">
          <ac:chgData name="Bjarne Stroustrup" userId="feda092f62fc381e" providerId="LiveId" clId="{22D0D488-C848-45E7-A17D-76506EF9DC36}" dt="2024-04-02T19:12:18.879" v="27"/>
          <ac:spMkLst>
            <pc:docMk/>
            <pc:sldMk cId="0" sldId="320"/>
            <ac:spMk id="74754" creationId="{8D10670A-09D1-373F-C7C4-08FB06C661DD}"/>
          </ac:spMkLst>
        </pc:spChg>
        <pc:spChg chg="mod">
          <ac:chgData name="Bjarne Stroustrup" userId="feda092f62fc381e" providerId="LiveId" clId="{22D0D488-C848-45E7-A17D-76506EF9DC36}" dt="2024-04-03T18:39:48.305" v="4209" actId="20577"/>
          <ac:spMkLst>
            <pc:docMk/>
            <pc:sldMk cId="0" sldId="320"/>
            <ac:spMk id="74755" creationId="{BED59DFD-F4B0-ACE9-373F-D528CBB8EB19}"/>
          </ac:spMkLst>
        </pc:spChg>
      </pc:sldChg>
      <pc:sldChg chg="modSp del">
        <pc:chgData name="Bjarne Stroustrup" userId="feda092f62fc381e" providerId="LiveId" clId="{22D0D488-C848-45E7-A17D-76506EF9DC36}" dt="2024-04-03T17:49:33.284" v="2794" actId="2696"/>
        <pc:sldMkLst>
          <pc:docMk/>
          <pc:sldMk cId="0" sldId="321"/>
        </pc:sldMkLst>
        <pc:spChg chg="mod">
          <ac:chgData name="Bjarne Stroustrup" userId="feda092f62fc381e" providerId="LiveId" clId="{22D0D488-C848-45E7-A17D-76506EF9DC36}" dt="2024-04-02T19:08:03.762" v="0"/>
          <ac:spMkLst>
            <pc:docMk/>
            <pc:sldMk cId="0" sldId="321"/>
            <ac:spMk id="4" creationId="{0200E6D0-24A8-FC81-59D1-27E0E7CBC975}"/>
          </ac:spMkLst>
        </pc:spChg>
        <pc:spChg chg="mod">
          <ac:chgData name="Bjarne Stroustrup" userId="feda092f62fc381e" providerId="LiveId" clId="{22D0D488-C848-45E7-A17D-76506EF9DC36}" dt="2024-04-02T19:08:03.762" v="0"/>
          <ac:spMkLst>
            <pc:docMk/>
            <pc:sldMk cId="0" sldId="321"/>
            <ac:spMk id="5" creationId="{E809C3EB-4FD9-8326-15A6-4E0B09879C56}"/>
          </ac:spMkLst>
        </pc:spChg>
        <pc:spChg chg="mod">
          <ac:chgData name="Bjarne Stroustrup" userId="feda092f62fc381e" providerId="LiveId" clId="{22D0D488-C848-45E7-A17D-76506EF9DC36}" dt="2024-04-02T19:12:18.879" v="27"/>
          <ac:spMkLst>
            <pc:docMk/>
            <pc:sldMk cId="0" sldId="321"/>
            <ac:spMk id="81922" creationId="{501ACC2B-42D8-9624-7335-D8DC3CCB356E}"/>
          </ac:spMkLst>
        </pc:spChg>
        <pc:spChg chg="mod">
          <ac:chgData name="Bjarne Stroustrup" userId="feda092f62fc381e" providerId="LiveId" clId="{22D0D488-C848-45E7-A17D-76506EF9DC36}" dt="2024-04-02T19:12:18.879" v="27"/>
          <ac:spMkLst>
            <pc:docMk/>
            <pc:sldMk cId="0" sldId="321"/>
            <ac:spMk id="81923" creationId="{318D7BC0-6B42-8BBD-6916-DD89E6A5F5E7}"/>
          </ac:spMkLst>
        </pc:spChg>
      </pc:sldChg>
      <pc:sldChg chg="modSp del">
        <pc:chgData name="Bjarne Stroustrup" userId="feda092f62fc381e" providerId="LiveId" clId="{22D0D488-C848-45E7-A17D-76506EF9DC36}" dt="2024-04-03T17:49:34.141" v="2795" actId="2696"/>
        <pc:sldMkLst>
          <pc:docMk/>
          <pc:sldMk cId="0" sldId="322"/>
        </pc:sldMkLst>
        <pc:spChg chg="mod">
          <ac:chgData name="Bjarne Stroustrup" userId="feda092f62fc381e" providerId="LiveId" clId="{22D0D488-C848-45E7-A17D-76506EF9DC36}" dt="2024-04-02T19:08:03.762" v="0"/>
          <ac:spMkLst>
            <pc:docMk/>
            <pc:sldMk cId="0" sldId="322"/>
            <ac:spMk id="4" creationId="{9E0D310A-F71D-49CA-DDD6-1239745D0940}"/>
          </ac:spMkLst>
        </pc:spChg>
        <pc:spChg chg="mod">
          <ac:chgData name="Bjarne Stroustrup" userId="feda092f62fc381e" providerId="LiveId" clId="{22D0D488-C848-45E7-A17D-76506EF9DC36}" dt="2024-04-02T19:08:03.762" v="0"/>
          <ac:spMkLst>
            <pc:docMk/>
            <pc:sldMk cId="0" sldId="322"/>
            <ac:spMk id="5" creationId="{AC2D2046-E2E4-620F-43B8-00B0F8BC669A}"/>
          </ac:spMkLst>
        </pc:spChg>
        <pc:spChg chg="mod">
          <ac:chgData name="Bjarne Stroustrup" userId="feda092f62fc381e" providerId="LiveId" clId="{22D0D488-C848-45E7-A17D-76506EF9DC36}" dt="2024-04-02T19:12:18.879" v="27"/>
          <ac:spMkLst>
            <pc:docMk/>
            <pc:sldMk cId="0" sldId="322"/>
            <ac:spMk id="30722" creationId="{312FDBB9-19F6-9296-767A-086EA8B673C5}"/>
          </ac:spMkLst>
        </pc:spChg>
        <pc:spChg chg="mod">
          <ac:chgData name="Bjarne Stroustrup" userId="feda092f62fc381e" providerId="LiveId" clId="{22D0D488-C848-45E7-A17D-76506EF9DC36}" dt="2024-04-02T19:12:18.879" v="27"/>
          <ac:spMkLst>
            <pc:docMk/>
            <pc:sldMk cId="0" sldId="322"/>
            <ac:spMk id="30723" creationId="{A789747A-A597-EA12-46FB-BEBB8F02D657}"/>
          </ac:spMkLst>
        </pc:spChg>
      </pc:sldChg>
      <pc:sldChg chg="modSp del">
        <pc:chgData name="Bjarne Stroustrup" userId="feda092f62fc381e" providerId="LiveId" clId="{22D0D488-C848-45E7-A17D-76506EF9DC36}" dt="2024-04-03T17:49:34.771" v="2796" actId="2696"/>
        <pc:sldMkLst>
          <pc:docMk/>
          <pc:sldMk cId="0" sldId="323"/>
        </pc:sldMkLst>
        <pc:spChg chg="mod">
          <ac:chgData name="Bjarne Stroustrup" userId="feda092f62fc381e" providerId="LiveId" clId="{22D0D488-C848-45E7-A17D-76506EF9DC36}" dt="2024-04-02T19:08:03.762" v="0"/>
          <ac:spMkLst>
            <pc:docMk/>
            <pc:sldMk cId="0" sldId="323"/>
            <ac:spMk id="16" creationId="{F99EB242-2E1E-A08C-DD4B-FD574949F11D}"/>
          </ac:spMkLst>
        </pc:spChg>
        <pc:spChg chg="mod">
          <ac:chgData name="Bjarne Stroustrup" userId="feda092f62fc381e" providerId="LiveId" clId="{22D0D488-C848-45E7-A17D-76506EF9DC36}" dt="2024-04-02T19:08:03.762" v="0"/>
          <ac:spMkLst>
            <pc:docMk/>
            <pc:sldMk cId="0" sldId="323"/>
            <ac:spMk id="17" creationId="{F85935D0-38B9-9AB0-6058-50520DE095E7}"/>
          </ac:spMkLst>
        </pc:spChg>
        <pc:spChg chg="mod">
          <ac:chgData name="Bjarne Stroustrup" userId="feda092f62fc381e" providerId="LiveId" clId="{22D0D488-C848-45E7-A17D-76506EF9DC36}" dt="2024-04-02T19:12:18.879" v="27"/>
          <ac:spMkLst>
            <pc:docMk/>
            <pc:sldMk cId="0" sldId="323"/>
            <ac:spMk id="36866" creationId="{B19D38CF-315E-83FA-BF5C-C02D8DE6C4F9}"/>
          </ac:spMkLst>
        </pc:spChg>
        <pc:spChg chg="mod">
          <ac:chgData name="Bjarne Stroustrup" userId="feda092f62fc381e" providerId="LiveId" clId="{22D0D488-C848-45E7-A17D-76506EF9DC36}" dt="2024-04-02T19:12:18.879" v="27"/>
          <ac:spMkLst>
            <pc:docMk/>
            <pc:sldMk cId="0" sldId="323"/>
            <ac:spMk id="36867" creationId="{6E9A3ECA-F2F2-1C4A-245D-CDD28F81DC71}"/>
          </ac:spMkLst>
        </pc:spChg>
        <pc:spChg chg="mod">
          <ac:chgData name="Bjarne Stroustrup" userId="feda092f62fc381e" providerId="LiveId" clId="{22D0D488-C848-45E7-A17D-76506EF9DC36}" dt="2024-04-02T19:12:18.879" v="27"/>
          <ac:spMkLst>
            <pc:docMk/>
            <pc:sldMk cId="0" sldId="323"/>
            <ac:spMk id="40965" creationId="{C7B85AF7-3606-CE94-4E1B-A3AE961639B7}"/>
          </ac:spMkLst>
        </pc:spChg>
        <pc:spChg chg="mod">
          <ac:chgData name="Bjarne Stroustrup" userId="feda092f62fc381e" providerId="LiveId" clId="{22D0D488-C848-45E7-A17D-76506EF9DC36}" dt="2024-04-02T19:12:18.879" v="27"/>
          <ac:spMkLst>
            <pc:docMk/>
            <pc:sldMk cId="0" sldId="323"/>
            <ac:spMk id="40966" creationId="{90BD7C15-AD2A-AFFB-A5E3-223FFA88F9FE}"/>
          </ac:spMkLst>
        </pc:spChg>
        <pc:spChg chg="mod">
          <ac:chgData name="Bjarne Stroustrup" userId="feda092f62fc381e" providerId="LiveId" clId="{22D0D488-C848-45E7-A17D-76506EF9DC36}" dt="2024-04-02T19:12:18.879" v="27"/>
          <ac:spMkLst>
            <pc:docMk/>
            <pc:sldMk cId="0" sldId="323"/>
            <ac:spMk id="40967" creationId="{AAB95C5D-9122-6A7D-F48D-33139F670681}"/>
          </ac:spMkLst>
        </pc:spChg>
        <pc:spChg chg="mod">
          <ac:chgData name="Bjarne Stroustrup" userId="feda092f62fc381e" providerId="LiveId" clId="{22D0D488-C848-45E7-A17D-76506EF9DC36}" dt="2024-04-02T19:12:18.879" v="27"/>
          <ac:spMkLst>
            <pc:docMk/>
            <pc:sldMk cId="0" sldId="323"/>
            <ac:spMk id="40968" creationId="{55A92F03-1E7D-56EE-A7F0-C7DCB4ECD293}"/>
          </ac:spMkLst>
        </pc:spChg>
        <pc:spChg chg="mod">
          <ac:chgData name="Bjarne Stroustrup" userId="feda092f62fc381e" providerId="LiveId" clId="{22D0D488-C848-45E7-A17D-76506EF9DC36}" dt="2024-04-02T19:12:18.879" v="27"/>
          <ac:spMkLst>
            <pc:docMk/>
            <pc:sldMk cId="0" sldId="323"/>
            <ac:spMk id="40969" creationId="{C1E219FF-DAE8-A07F-348E-F8E8F76B6492}"/>
          </ac:spMkLst>
        </pc:spChg>
        <pc:spChg chg="mod">
          <ac:chgData name="Bjarne Stroustrup" userId="feda092f62fc381e" providerId="LiveId" clId="{22D0D488-C848-45E7-A17D-76506EF9DC36}" dt="2024-04-02T19:12:18.879" v="27"/>
          <ac:spMkLst>
            <pc:docMk/>
            <pc:sldMk cId="0" sldId="323"/>
            <ac:spMk id="40970" creationId="{5973832C-275A-0390-83E3-5BB275D943C6}"/>
          </ac:spMkLst>
        </pc:spChg>
        <pc:spChg chg="mod">
          <ac:chgData name="Bjarne Stroustrup" userId="feda092f62fc381e" providerId="LiveId" clId="{22D0D488-C848-45E7-A17D-76506EF9DC36}" dt="2024-04-02T19:12:18.879" v="27"/>
          <ac:spMkLst>
            <pc:docMk/>
            <pc:sldMk cId="0" sldId="323"/>
            <ac:spMk id="40971" creationId="{24F90CBC-7279-10BD-976B-62394DD45CD1}"/>
          </ac:spMkLst>
        </pc:spChg>
        <pc:spChg chg="mod">
          <ac:chgData name="Bjarne Stroustrup" userId="feda092f62fc381e" providerId="LiveId" clId="{22D0D488-C848-45E7-A17D-76506EF9DC36}" dt="2024-04-02T19:12:18.879" v="27"/>
          <ac:spMkLst>
            <pc:docMk/>
            <pc:sldMk cId="0" sldId="323"/>
            <ac:spMk id="40972" creationId="{E3205037-36DD-3AC8-9664-61B2234718C8}"/>
          </ac:spMkLst>
        </pc:spChg>
        <pc:spChg chg="mod">
          <ac:chgData name="Bjarne Stroustrup" userId="feda092f62fc381e" providerId="LiveId" clId="{22D0D488-C848-45E7-A17D-76506EF9DC36}" dt="2024-04-02T19:12:18.879" v="27"/>
          <ac:spMkLst>
            <pc:docMk/>
            <pc:sldMk cId="0" sldId="323"/>
            <ac:spMk id="40973" creationId="{DACF8A65-6CC8-1FF2-8D8C-88E25090197F}"/>
          </ac:spMkLst>
        </pc:spChg>
        <pc:spChg chg="mod">
          <ac:chgData name="Bjarne Stroustrup" userId="feda092f62fc381e" providerId="LiveId" clId="{22D0D488-C848-45E7-A17D-76506EF9DC36}" dt="2024-04-02T19:12:18.879" v="27"/>
          <ac:spMkLst>
            <pc:docMk/>
            <pc:sldMk cId="0" sldId="323"/>
            <ac:spMk id="40974" creationId="{E6241FB8-4106-AD46-4ABC-24809C01B91D}"/>
          </ac:spMkLst>
        </pc:spChg>
        <pc:spChg chg="mod">
          <ac:chgData name="Bjarne Stroustrup" userId="feda092f62fc381e" providerId="LiveId" clId="{22D0D488-C848-45E7-A17D-76506EF9DC36}" dt="2024-04-02T19:12:18.879" v="27"/>
          <ac:spMkLst>
            <pc:docMk/>
            <pc:sldMk cId="0" sldId="323"/>
            <ac:spMk id="40975" creationId="{18E1E970-CD0F-9224-1AEE-ACEEA3EB19C1}"/>
          </ac:spMkLst>
        </pc:spChg>
        <pc:spChg chg="mod">
          <ac:chgData name="Bjarne Stroustrup" userId="feda092f62fc381e" providerId="LiveId" clId="{22D0D488-C848-45E7-A17D-76506EF9DC36}" dt="2024-04-02T19:12:18.879" v="27"/>
          <ac:spMkLst>
            <pc:docMk/>
            <pc:sldMk cId="0" sldId="323"/>
            <ac:spMk id="40976" creationId="{4321C89F-6E33-14E9-C9BC-C38CC8E40F86}"/>
          </ac:spMkLst>
        </pc:spChg>
      </pc:sldChg>
      <pc:sldChg chg="modSp del">
        <pc:chgData name="Bjarne Stroustrup" userId="feda092f62fc381e" providerId="LiveId" clId="{22D0D488-C848-45E7-A17D-76506EF9DC36}" dt="2024-04-03T17:49:35.359" v="2797" actId="2696"/>
        <pc:sldMkLst>
          <pc:docMk/>
          <pc:sldMk cId="0" sldId="324"/>
        </pc:sldMkLst>
        <pc:spChg chg="mod">
          <ac:chgData name="Bjarne Stroustrup" userId="feda092f62fc381e" providerId="LiveId" clId="{22D0D488-C848-45E7-A17D-76506EF9DC36}" dt="2024-04-02T19:08:03.762" v="0"/>
          <ac:spMkLst>
            <pc:docMk/>
            <pc:sldMk cId="0" sldId="324"/>
            <ac:spMk id="23" creationId="{5D248C3C-5183-EB86-FCCA-8740CBF5EAC9}"/>
          </ac:spMkLst>
        </pc:spChg>
        <pc:spChg chg="mod">
          <ac:chgData name="Bjarne Stroustrup" userId="feda092f62fc381e" providerId="LiveId" clId="{22D0D488-C848-45E7-A17D-76506EF9DC36}" dt="2024-04-02T19:08:03.762" v="0"/>
          <ac:spMkLst>
            <pc:docMk/>
            <pc:sldMk cId="0" sldId="324"/>
            <ac:spMk id="24" creationId="{983740DA-CC8A-6264-8834-94038D81510C}"/>
          </ac:spMkLst>
        </pc:spChg>
        <pc:spChg chg="mod">
          <ac:chgData name="Bjarne Stroustrup" userId="feda092f62fc381e" providerId="LiveId" clId="{22D0D488-C848-45E7-A17D-76506EF9DC36}" dt="2024-04-02T19:12:18.879" v="27"/>
          <ac:spMkLst>
            <pc:docMk/>
            <pc:sldMk cId="0" sldId="324"/>
            <ac:spMk id="9226" creationId="{4F61BE3C-74A2-EB2F-7E7D-314C583B00A4}"/>
          </ac:spMkLst>
        </pc:spChg>
        <pc:spChg chg="mod">
          <ac:chgData name="Bjarne Stroustrup" userId="feda092f62fc381e" providerId="LiveId" clId="{22D0D488-C848-45E7-A17D-76506EF9DC36}" dt="2024-04-02T19:12:18.879" v="27"/>
          <ac:spMkLst>
            <pc:docMk/>
            <pc:sldMk cId="0" sldId="324"/>
            <ac:spMk id="37890" creationId="{8E21EC1E-4B84-5EBC-522F-F2D915474E72}"/>
          </ac:spMkLst>
        </pc:spChg>
        <pc:spChg chg="mod">
          <ac:chgData name="Bjarne Stroustrup" userId="feda092f62fc381e" providerId="LiveId" clId="{22D0D488-C848-45E7-A17D-76506EF9DC36}" dt="2024-04-02T19:12:18.879" v="27"/>
          <ac:spMkLst>
            <pc:docMk/>
            <pc:sldMk cId="0" sldId="324"/>
            <ac:spMk id="37891" creationId="{4A9560E6-E9A5-5C87-5006-C40ACC1CC871}"/>
          </ac:spMkLst>
        </pc:spChg>
        <pc:spChg chg="mod">
          <ac:chgData name="Bjarne Stroustrup" userId="feda092f62fc381e" providerId="LiveId" clId="{22D0D488-C848-45E7-A17D-76506EF9DC36}" dt="2024-04-02T19:12:18.879" v="27"/>
          <ac:spMkLst>
            <pc:docMk/>
            <pc:sldMk cId="0" sldId="324"/>
            <ac:spMk id="41989" creationId="{DCF9EBCC-12C4-3F0F-5D0F-91E502A87174}"/>
          </ac:spMkLst>
        </pc:spChg>
        <pc:spChg chg="mod">
          <ac:chgData name="Bjarne Stroustrup" userId="feda092f62fc381e" providerId="LiveId" clId="{22D0D488-C848-45E7-A17D-76506EF9DC36}" dt="2024-04-02T19:12:18.879" v="27"/>
          <ac:spMkLst>
            <pc:docMk/>
            <pc:sldMk cId="0" sldId="324"/>
            <ac:spMk id="41990" creationId="{3E2A4748-DD47-FECD-F625-AAEE838EF57E}"/>
          </ac:spMkLst>
        </pc:spChg>
        <pc:spChg chg="mod">
          <ac:chgData name="Bjarne Stroustrup" userId="feda092f62fc381e" providerId="LiveId" clId="{22D0D488-C848-45E7-A17D-76506EF9DC36}" dt="2024-04-02T19:12:18.879" v="27"/>
          <ac:spMkLst>
            <pc:docMk/>
            <pc:sldMk cId="0" sldId="324"/>
            <ac:spMk id="41991" creationId="{0811608B-4E4B-5DE0-BC3C-499EA2F5A4CC}"/>
          </ac:spMkLst>
        </pc:spChg>
        <pc:spChg chg="mod">
          <ac:chgData name="Bjarne Stroustrup" userId="feda092f62fc381e" providerId="LiveId" clId="{22D0D488-C848-45E7-A17D-76506EF9DC36}" dt="2024-04-02T19:12:18.879" v="27"/>
          <ac:spMkLst>
            <pc:docMk/>
            <pc:sldMk cId="0" sldId="324"/>
            <ac:spMk id="41992" creationId="{24FE715F-3441-E0AF-17DF-113D4DDAA142}"/>
          </ac:spMkLst>
        </pc:spChg>
        <pc:spChg chg="mod">
          <ac:chgData name="Bjarne Stroustrup" userId="feda092f62fc381e" providerId="LiveId" clId="{22D0D488-C848-45E7-A17D-76506EF9DC36}" dt="2024-04-02T19:12:18.879" v="27"/>
          <ac:spMkLst>
            <pc:docMk/>
            <pc:sldMk cId="0" sldId="324"/>
            <ac:spMk id="41993" creationId="{5F157023-0919-FB72-9364-D6DBF33D38D7}"/>
          </ac:spMkLst>
        </pc:spChg>
        <pc:spChg chg="mod">
          <ac:chgData name="Bjarne Stroustrup" userId="feda092f62fc381e" providerId="LiveId" clId="{22D0D488-C848-45E7-A17D-76506EF9DC36}" dt="2024-04-02T19:12:18.879" v="27"/>
          <ac:spMkLst>
            <pc:docMk/>
            <pc:sldMk cId="0" sldId="324"/>
            <ac:spMk id="41995" creationId="{12F0EFC3-5E58-111A-1E57-E4DF6CFD6469}"/>
          </ac:spMkLst>
        </pc:spChg>
        <pc:spChg chg="mod">
          <ac:chgData name="Bjarne Stroustrup" userId="feda092f62fc381e" providerId="LiveId" clId="{22D0D488-C848-45E7-A17D-76506EF9DC36}" dt="2024-04-02T19:12:18.879" v="27"/>
          <ac:spMkLst>
            <pc:docMk/>
            <pc:sldMk cId="0" sldId="324"/>
            <ac:spMk id="41996" creationId="{44E07F84-EFEE-A691-7C5B-B68394EC821D}"/>
          </ac:spMkLst>
        </pc:spChg>
        <pc:spChg chg="mod">
          <ac:chgData name="Bjarne Stroustrup" userId="feda092f62fc381e" providerId="LiveId" clId="{22D0D488-C848-45E7-A17D-76506EF9DC36}" dt="2024-04-02T19:12:18.879" v="27"/>
          <ac:spMkLst>
            <pc:docMk/>
            <pc:sldMk cId="0" sldId="324"/>
            <ac:spMk id="41997" creationId="{4CD5F113-25AE-FD62-01C0-09BABE88A3F0}"/>
          </ac:spMkLst>
        </pc:spChg>
        <pc:spChg chg="mod">
          <ac:chgData name="Bjarne Stroustrup" userId="feda092f62fc381e" providerId="LiveId" clId="{22D0D488-C848-45E7-A17D-76506EF9DC36}" dt="2024-04-02T19:12:18.879" v="27"/>
          <ac:spMkLst>
            <pc:docMk/>
            <pc:sldMk cId="0" sldId="324"/>
            <ac:spMk id="41998" creationId="{BBE1863E-0BE8-129C-C627-F51E68A58A05}"/>
          </ac:spMkLst>
        </pc:spChg>
        <pc:spChg chg="mod">
          <ac:chgData name="Bjarne Stroustrup" userId="feda092f62fc381e" providerId="LiveId" clId="{22D0D488-C848-45E7-A17D-76506EF9DC36}" dt="2024-04-02T19:12:18.879" v="27"/>
          <ac:spMkLst>
            <pc:docMk/>
            <pc:sldMk cId="0" sldId="324"/>
            <ac:spMk id="41999" creationId="{44FA0F8A-C858-4F9A-6DF9-4D85D4EFDC73}"/>
          </ac:spMkLst>
        </pc:spChg>
        <pc:spChg chg="mod">
          <ac:chgData name="Bjarne Stroustrup" userId="feda092f62fc381e" providerId="LiveId" clId="{22D0D488-C848-45E7-A17D-76506EF9DC36}" dt="2024-04-02T19:12:18.879" v="27"/>
          <ac:spMkLst>
            <pc:docMk/>
            <pc:sldMk cId="0" sldId="324"/>
            <ac:spMk id="42000" creationId="{C312B6F0-04CB-03E8-BB22-E074ECF79D70}"/>
          </ac:spMkLst>
        </pc:spChg>
        <pc:spChg chg="mod">
          <ac:chgData name="Bjarne Stroustrup" userId="feda092f62fc381e" providerId="LiveId" clId="{22D0D488-C848-45E7-A17D-76506EF9DC36}" dt="2024-04-02T19:12:18.879" v="27"/>
          <ac:spMkLst>
            <pc:docMk/>
            <pc:sldMk cId="0" sldId="324"/>
            <ac:spMk id="42001" creationId="{230A295A-5537-066F-FEF3-15C2066153BD}"/>
          </ac:spMkLst>
        </pc:spChg>
        <pc:spChg chg="mod">
          <ac:chgData name="Bjarne Stroustrup" userId="feda092f62fc381e" providerId="LiveId" clId="{22D0D488-C848-45E7-A17D-76506EF9DC36}" dt="2024-04-02T19:12:18.879" v="27"/>
          <ac:spMkLst>
            <pc:docMk/>
            <pc:sldMk cId="0" sldId="324"/>
            <ac:spMk id="42002" creationId="{2FA20508-54B1-880A-A49B-F83651A306C7}"/>
          </ac:spMkLst>
        </pc:spChg>
        <pc:spChg chg="mod">
          <ac:chgData name="Bjarne Stroustrup" userId="feda092f62fc381e" providerId="LiveId" clId="{22D0D488-C848-45E7-A17D-76506EF9DC36}" dt="2024-04-02T19:12:18.879" v="27"/>
          <ac:spMkLst>
            <pc:docMk/>
            <pc:sldMk cId="0" sldId="324"/>
            <ac:spMk id="42003" creationId="{AB6B2065-3547-0A03-18C4-7514282D2A16}"/>
          </ac:spMkLst>
        </pc:spChg>
        <pc:spChg chg="mod">
          <ac:chgData name="Bjarne Stroustrup" userId="feda092f62fc381e" providerId="LiveId" clId="{22D0D488-C848-45E7-A17D-76506EF9DC36}" dt="2024-04-02T19:12:18.879" v="27"/>
          <ac:spMkLst>
            <pc:docMk/>
            <pc:sldMk cId="0" sldId="324"/>
            <ac:spMk id="42004" creationId="{841C0B91-84E7-F2B0-6F79-2B48CAEF23F5}"/>
          </ac:spMkLst>
        </pc:spChg>
        <pc:spChg chg="mod">
          <ac:chgData name="Bjarne Stroustrup" userId="feda092f62fc381e" providerId="LiveId" clId="{22D0D488-C848-45E7-A17D-76506EF9DC36}" dt="2024-04-02T19:12:18.879" v="27"/>
          <ac:spMkLst>
            <pc:docMk/>
            <pc:sldMk cId="0" sldId="324"/>
            <ac:spMk id="42005" creationId="{D3462AE8-8B87-3962-6458-D05772C88823}"/>
          </ac:spMkLst>
        </pc:spChg>
        <pc:spChg chg="mod">
          <ac:chgData name="Bjarne Stroustrup" userId="feda092f62fc381e" providerId="LiveId" clId="{22D0D488-C848-45E7-A17D-76506EF9DC36}" dt="2024-04-02T19:12:18.879" v="27"/>
          <ac:spMkLst>
            <pc:docMk/>
            <pc:sldMk cId="0" sldId="324"/>
            <ac:spMk id="42006" creationId="{05039D09-7A98-6BAC-0F8E-EBABE046D089}"/>
          </ac:spMkLst>
        </pc:spChg>
        <pc:spChg chg="mod">
          <ac:chgData name="Bjarne Stroustrup" userId="feda092f62fc381e" providerId="LiveId" clId="{22D0D488-C848-45E7-A17D-76506EF9DC36}" dt="2024-04-02T19:12:18.879" v="27"/>
          <ac:spMkLst>
            <pc:docMk/>
            <pc:sldMk cId="0" sldId="324"/>
            <ac:spMk id="42007" creationId="{FC7A7B9D-CAB7-FE90-1350-F0F01B87425B}"/>
          </ac:spMkLst>
        </pc:spChg>
      </pc:sldChg>
      <pc:sldChg chg="modSp del">
        <pc:chgData name="Bjarne Stroustrup" userId="feda092f62fc381e" providerId="LiveId" clId="{22D0D488-C848-45E7-A17D-76506EF9DC36}" dt="2024-04-03T17:49:35.990" v="2798" actId="2696"/>
        <pc:sldMkLst>
          <pc:docMk/>
          <pc:sldMk cId="0" sldId="325"/>
        </pc:sldMkLst>
        <pc:spChg chg="mod">
          <ac:chgData name="Bjarne Stroustrup" userId="feda092f62fc381e" providerId="LiveId" clId="{22D0D488-C848-45E7-A17D-76506EF9DC36}" dt="2024-04-02T19:08:03.762" v="0"/>
          <ac:spMkLst>
            <pc:docMk/>
            <pc:sldMk cId="0" sldId="325"/>
            <ac:spMk id="4" creationId="{A1A819C9-EBC4-68E2-33BB-9C81978E55FE}"/>
          </ac:spMkLst>
        </pc:spChg>
        <pc:spChg chg="mod">
          <ac:chgData name="Bjarne Stroustrup" userId="feda092f62fc381e" providerId="LiveId" clId="{22D0D488-C848-45E7-A17D-76506EF9DC36}" dt="2024-04-02T19:08:03.762" v="0"/>
          <ac:spMkLst>
            <pc:docMk/>
            <pc:sldMk cId="0" sldId="325"/>
            <ac:spMk id="5" creationId="{4A2AA611-CDDB-FD35-59EA-32000A784CC7}"/>
          </ac:spMkLst>
        </pc:spChg>
        <pc:spChg chg="mod">
          <ac:chgData name="Bjarne Stroustrup" userId="feda092f62fc381e" providerId="LiveId" clId="{22D0D488-C848-45E7-A17D-76506EF9DC36}" dt="2024-04-02T19:12:18.879" v="27"/>
          <ac:spMkLst>
            <pc:docMk/>
            <pc:sldMk cId="0" sldId="325"/>
            <ac:spMk id="33794" creationId="{807A6062-4118-0B1B-018F-EDC8F31F1680}"/>
          </ac:spMkLst>
        </pc:spChg>
        <pc:spChg chg="mod">
          <ac:chgData name="Bjarne Stroustrup" userId="feda092f62fc381e" providerId="LiveId" clId="{22D0D488-C848-45E7-A17D-76506EF9DC36}" dt="2024-04-02T19:12:18.879" v="27"/>
          <ac:spMkLst>
            <pc:docMk/>
            <pc:sldMk cId="0" sldId="325"/>
            <ac:spMk id="33795" creationId="{97FB6E2C-7329-9F0D-9B34-CB89649FC41B}"/>
          </ac:spMkLst>
        </pc:spChg>
      </pc:sldChg>
      <pc:sldChg chg="modSp del">
        <pc:chgData name="Bjarne Stroustrup" userId="feda092f62fc381e" providerId="LiveId" clId="{22D0D488-C848-45E7-A17D-76506EF9DC36}" dt="2024-04-03T17:49:36.544" v="2799" actId="2696"/>
        <pc:sldMkLst>
          <pc:docMk/>
          <pc:sldMk cId="0" sldId="326"/>
        </pc:sldMkLst>
        <pc:spChg chg="mod">
          <ac:chgData name="Bjarne Stroustrup" userId="feda092f62fc381e" providerId="LiveId" clId="{22D0D488-C848-45E7-A17D-76506EF9DC36}" dt="2024-04-02T19:08:03.762" v="0"/>
          <ac:spMkLst>
            <pc:docMk/>
            <pc:sldMk cId="0" sldId="326"/>
            <ac:spMk id="19" creationId="{C7CEDD54-A886-1081-EF95-861684331CF6}"/>
          </ac:spMkLst>
        </pc:spChg>
        <pc:spChg chg="mod">
          <ac:chgData name="Bjarne Stroustrup" userId="feda092f62fc381e" providerId="LiveId" clId="{22D0D488-C848-45E7-A17D-76506EF9DC36}" dt="2024-04-02T19:08:03.762" v="0"/>
          <ac:spMkLst>
            <pc:docMk/>
            <pc:sldMk cId="0" sldId="326"/>
            <ac:spMk id="20" creationId="{AA4AB9B2-DB3C-8C63-F149-7BFEB0CFAEF1}"/>
          </ac:spMkLst>
        </pc:spChg>
        <pc:spChg chg="mod">
          <ac:chgData name="Bjarne Stroustrup" userId="feda092f62fc381e" providerId="LiveId" clId="{22D0D488-C848-45E7-A17D-76506EF9DC36}" dt="2024-04-02T19:12:18.879" v="27"/>
          <ac:spMkLst>
            <pc:docMk/>
            <pc:sldMk cId="0" sldId="326"/>
            <ac:spMk id="44037" creationId="{CD87E4C1-E21C-E28E-F74E-BA76BB943C2D}"/>
          </ac:spMkLst>
        </pc:spChg>
        <pc:spChg chg="mod">
          <ac:chgData name="Bjarne Stroustrup" userId="feda092f62fc381e" providerId="LiveId" clId="{22D0D488-C848-45E7-A17D-76506EF9DC36}" dt="2024-04-02T19:12:18.879" v="27"/>
          <ac:spMkLst>
            <pc:docMk/>
            <pc:sldMk cId="0" sldId="326"/>
            <ac:spMk id="44038" creationId="{6FE7A971-C0CA-1432-24B7-D7684ACA35CA}"/>
          </ac:spMkLst>
        </pc:spChg>
        <pc:spChg chg="mod">
          <ac:chgData name="Bjarne Stroustrup" userId="feda092f62fc381e" providerId="LiveId" clId="{22D0D488-C848-45E7-A17D-76506EF9DC36}" dt="2024-04-02T19:12:18.879" v="27"/>
          <ac:spMkLst>
            <pc:docMk/>
            <pc:sldMk cId="0" sldId="326"/>
            <ac:spMk id="44039" creationId="{C9E6F9EE-980F-0355-E3CA-D5B9F874185C}"/>
          </ac:spMkLst>
        </pc:spChg>
        <pc:spChg chg="mod">
          <ac:chgData name="Bjarne Stroustrup" userId="feda092f62fc381e" providerId="LiveId" clId="{22D0D488-C848-45E7-A17D-76506EF9DC36}" dt="2024-04-02T19:12:18.879" v="27"/>
          <ac:spMkLst>
            <pc:docMk/>
            <pc:sldMk cId="0" sldId="326"/>
            <ac:spMk id="44040" creationId="{F7D1CBF8-BDDE-8769-914C-37F4CD373BB4}"/>
          </ac:spMkLst>
        </pc:spChg>
        <pc:spChg chg="mod">
          <ac:chgData name="Bjarne Stroustrup" userId="feda092f62fc381e" providerId="LiveId" clId="{22D0D488-C848-45E7-A17D-76506EF9DC36}" dt="2024-04-02T19:12:18.879" v="27"/>
          <ac:spMkLst>
            <pc:docMk/>
            <pc:sldMk cId="0" sldId="326"/>
            <ac:spMk id="44041" creationId="{F0D2317C-AE7C-B63B-8573-38ED542E8DF6}"/>
          </ac:spMkLst>
        </pc:spChg>
        <pc:spChg chg="mod">
          <ac:chgData name="Bjarne Stroustrup" userId="feda092f62fc381e" providerId="LiveId" clId="{22D0D488-C848-45E7-A17D-76506EF9DC36}" dt="2024-04-02T19:12:18.879" v="27"/>
          <ac:spMkLst>
            <pc:docMk/>
            <pc:sldMk cId="0" sldId="326"/>
            <ac:spMk id="44042" creationId="{DD5CA86C-EFFD-814B-809F-D2F3A1181F53}"/>
          </ac:spMkLst>
        </pc:spChg>
        <pc:spChg chg="mod">
          <ac:chgData name="Bjarne Stroustrup" userId="feda092f62fc381e" providerId="LiveId" clId="{22D0D488-C848-45E7-A17D-76506EF9DC36}" dt="2024-04-02T19:12:18.879" v="27"/>
          <ac:spMkLst>
            <pc:docMk/>
            <pc:sldMk cId="0" sldId="326"/>
            <ac:spMk id="44043" creationId="{83515AD9-59AB-8652-CE88-C5C86D18E255}"/>
          </ac:spMkLst>
        </pc:spChg>
        <pc:spChg chg="mod">
          <ac:chgData name="Bjarne Stroustrup" userId="feda092f62fc381e" providerId="LiveId" clId="{22D0D488-C848-45E7-A17D-76506EF9DC36}" dt="2024-04-02T19:12:18.879" v="27"/>
          <ac:spMkLst>
            <pc:docMk/>
            <pc:sldMk cId="0" sldId="326"/>
            <ac:spMk id="44044" creationId="{9F8B8DC0-AA80-D0C2-5857-41D81ABC2642}"/>
          </ac:spMkLst>
        </pc:spChg>
        <pc:spChg chg="mod">
          <ac:chgData name="Bjarne Stroustrup" userId="feda092f62fc381e" providerId="LiveId" clId="{22D0D488-C848-45E7-A17D-76506EF9DC36}" dt="2024-04-02T19:12:18.879" v="27"/>
          <ac:spMkLst>
            <pc:docMk/>
            <pc:sldMk cId="0" sldId="326"/>
            <ac:spMk id="44045" creationId="{15E50D84-06E7-C4B8-96B7-4A08D196D37E}"/>
          </ac:spMkLst>
        </pc:spChg>
        <pc:spChg chg="mod">
          <ac:chgData name="Bjarne Stroustrup" userId="feda092f62fc381e" providerId="LiveId" clId="{22D0D488-C848-45E7-A17D-76506EF9DC36}" dt="2024-04-02T19:12:18.879" v="27"/>
          <ac:spMkLst>
            <pc:docMk/>
            <pc:sldMk cId="0" sldId="326"/>
            <ac:spMk id="44046" creationId="{0EF219CE-5590-F776-092A-820D783B5935}"/>
          </ac:spMkLst>
        </pc:spChg>
        <pc:spChg chg="mod">
          <ac:chgData name="Bjarne Stroustrup" userId="feda092f62fc381e" providerId="LiveId" clId="{22D0D488-C848-45E7-A17D-76506EF9DC36}" dt="2024-04-02T19:12:18.879" v="27"/>
          <ac:spMkLst>
            <pc:docMk/>
            <pc:sldMk cId="0" sldId="326"/>
            <ac:spMk id="44047" creationId="{0DE144FA-5D32-9C98-7918-B2FBF3682742}"/>
          </ac:spMkLst>
        </pc:spChg>
        <pc:spChg chg="mod">
          <ac:chgData name="Bjarne Stroustrup" userId="feda092f62fc381e" providerId="LiveId" clId="{22D0D488-C848-45E7-A17D-76506EF9DC36}" dt="2024-04-02T19:12:18.879" v="27"/>
          <ac:spMkLst>
            <pc:docMk/>
            <pc:sldMk cId="0" sldId="326"/>
            <ac:spMk id="44048" creationId="{05B37CE5-6082-C1C0-1326-4B33C2A8C280}"/>
          </ac:spMkLst>
        </pc:spChg>
        <pc:spChg chg="mod">
          <ac:chgData name="Bjarne Stroustrup" userId="feda092f62fc381e" providerId="LiveId" clId="{22D0D488-C848-45E7-A17D-76506EF9DC36}" dt="2024-04-02T19:12:18.879" v="27"/>
          <ac:spMkLst>
            <pc:docMk/>
            <pc:sldMk cId="0" sldId="326"/>
            <ac:spMk id="44049" creationId="{1CAF5AF9-EF88-40F8-B9AD-52933A81A214}"/>
          </ac:spMkLst>
        </pc:spChg>
        <pc:spChg chg="mod">
          <ac:chgData name="Bjarne Stroustrup" userId="feda092f62fc381e" providerId="LiveId" clId="{22D0D488-C848-45E7-A17D-76506EF9DC36}" dt="2024-04-02T19:12:18.879" v="27"/>
          <ac:spMkLst>
            <pc:docMk/>
            <pc:sldMk cId="0" sldId="326"/>
            <ac:spMk id="44050" creationId="{A4CF8048-6310-786B-2D4D-737BF7B0998D}"/>
          </ac:spMkLst>
        </pc:spChg>
        <pc:spChg chg="mod">
          <ac:chgData name="Bjarne Stroustrup" userId="feda092f62fc381e" providerId="LiveId" clId="{22D0D488-C848-45E7-A17D-76506EF9DC36}" dt="2024-04-02T19:12:18.879" v="27"/>
          <ac:spMkLst>
            <pc:docMk/>
            <pc:sldMk cId="0" sldId="326"/>
            <ac:spMk id="44051" creationId="{E3BCE176-6885-EEFE-F5B4-F60AB8051F81}"/>
          </ac:spMkLst>
        </pc:spChg>
        <pc:spChg chg="mod">
          <ac:chgData name="Bjarne Stroustrup" userId="feda092f62fc381e" providerId="LiveId" clId="{22D0D488-C848-45E7-A17D-76506EF9DC36}" dt="2024-04-02T19:12:18.879" v="27"/>
          <ac:spMkLst>
            <pc:docMk/>
            <pc:sldMk cId="0" sldId="326"/>
            <ac:spMk id="90114" creationId="{A8D3EB9A-C35F-5433-5355-3FD7F3D9A9B5}"/>
          </ac:spMkLst>
        </pc:spChg>
        <pc:spChg chg="mod">
          <ac:chgData name="Bjarne Stroustrup" userId="feda092f62fc381e" providerId="LiveId" clId="{22D0D488-C848-45E7-A17D-76506EF9DC36}" dt="2024-04-02T19:12:18.879" v="27"/>
          <ac:spMkLst>
            <pc:docMk/>
            <pc:sldMk cId="0" sldId="326"/>
            <ac:spMk id="90115" creationId="{6E7FCF2B-29E4-5316-DD05-CFF9CC1FB9E4}"/>
          </ac:spMkLst>
        </pc:spChg>
      </pc:sldChg>
      <pc:sldChg chg="modSp del">
        <pc:chgData name="Bjarne Stroustrup" userId="feda092f62fc381e" providerId="LiveId" clId="{22D0D488-C848-45E7-A17D-76506EF9DC36}" dt="2024-04-03T17:49:37.122" v="2800" actId="2696"/>
        <pc:sldMkLst>
          <pc:docMk/>
          <pc:sldMk cId="0" sldId="327"/>
        </pc:sldMkLst>
        <pc:spChg chg="mod">
          <ac:chgData name="Bjarne Stroustrup" userId="feda092f62fc381e" providerId="LiveId" clId="{22D0D488-C848-45E7-A17D-76506EF9DC36}" dt="2024-04-02T19:08:03.762" v="0"/>
          <ac:spMkLst>
            <pc:docMk/>
            <pc:sldMk cId="0" sldId="327"/>
            <ac:spMk id="27" creationId="{AFBDD08B-60EE-C148-2D3F-07B88F72B7C2}"/>
          </ac:spMkLst>
        </pc:spChg>
        <pc:spChg chg="mod">
          <ac:chgData name="Bjarne Stroustrup" userId="feda092f62fc381e" providerId="LiveId" clId="{22D0D488-C848-45E7-A17D-76506EF9DC36}" dt="2024-04-02T19:08:03.762" v="0"/>
          <ac:spMkLst>
            <pc:docMk/>
            <pc:sldMk cId="0" sldId="327"/>
            <ac:spMk id="28" creationId="{94A08531-C938-51F7-197A-B00C261871EC}"/>
          </ac:spMkLst>
        </pc:spChg>
        <pc:spChg chg="mod">
          <ac:chgData name="Bjarne Stroustrup" userId="feda092f62fc381e" providerId="LiveId" clId="{22D0D488-C848-45E7-A17D-76506EF9DC36}" dt="2024-04-02T19:12:18.879" v="27"/>
          <ac:spMkLst>
            <pc:docMk/>
            <pc:sldMk cId="0" sldId="327"/>
            <ac:spMk id="12293" creationId="{2C78DAA9-CEBA-C4D8-A2E2-8E5C014F7FBD}"/>
          </ac:spMkLst>
        </pc:spChg>
        <pc:spChg chg="mod">
          <ac:chgData name="Bjarne Stroustrup" userId="feda092f62fc381e" providerId="LiveId" clId="{22D0D488-C848-45E7-A17D-76506EF9DC36}" dt="2024-04-02T19:12:18.879" v="27"/>
          <ac:spMkLst>
            <pc:docMk/>
            <pc:sldMk cId="0" sldId="327"/>
            <ac:spMk id="40962" creationId="{2C2413D4-ECB2-5049-7DED-D7478292AE8F}"/>
          </ac:spMkLst>
        </pc:spChg>
        <pc:spChg chg="mod">
          <ac:chgData name="Bjarne Stroustrup" userId="feda092f62fc381e" providerId="LiveId" clId="{22D0D488-C848-45E7-A17D-76506EF9DC36}" dt="2024-04-02T19:12:18.879" v="27"/>
          <ac:spMkLst>
            <pc:docMk/>
            <pc:sldMk cId="0" sldId="327"/>
            <ac:spMk id="40963" creationId="{A2E1D898-B2BD-1314-9576-77E4154BA13C}"/>
          </ac:spMkLst>
        </pc:spChg>
        <pc:spChg chg="mod">
          <ac:chgData name="Bjarne Stroustrup" userId="feda092f62fc381e" providerId="LiveId" clId="{22D0D488-C848-45E7-A17D-76506EF9DC36}" dt="2024-04-02T19:12:18.879" v="27"/>
          <ac:spMkLst>
            <pc:docMk/>
            <pc:sldMk cId="0" sldId="327"/>
            <ac:spMk id="45062" creationId="{070F6A56-907E-FF89-FEAD-1586560058F7}"/>
          </ac:spMkLst>
        </pc:spChg>
        <pc:spChg chg="mod">
          <ac:chgData name="Bjarne Stroustrup" userId="feda092f62fc381e" providerId="LiveId" clId="{22D0D488-C848-45E7-A17D-76506EF9DC36}" dt="2024-04-02T19:12:18.879" v="27"/>
          <ac:spMkLst>
            <pc:docMk/>
            <pc:sldMk cId="0" sldId="327"/>
            <ac:spMk id="45063" creationId="{1B900648-7F4A-F253-1191-0943D0BCFD09}"/>
          </ac:spMkLst>
        </pc:spChg>
        <pc:spChg chg="mod">
          <ac:chgData name="Bjarne Stroustrup" userId="feda092f62fc381e" providerId="LiveId" clId="{22D0D488-C848-45E7-A17D-76506EF9DC36}" dt="2024-04-02T19:12:18.879" v="27"/>
          <ac:spMkLst>
            <pc:docMk/>
            <pc:sldMk cId="0" sldId="327"/>
            <ac:spMk id="45064" creationId="{49090649-35B8-3B1B-5638-76FB56790C18}"/>
          </ac:spMkLst>
        </pc:spChg>
        <pc:spChg chg="mod">
          <ac:chgData name="Bjarne Stroustrup" userId="feda092f62fc381e" providerId="LiveId" clId="{22D0D488-C848-45E7-A17D-76506EF9DC36}" dt="2024-04-02T19:12:18.879" v="27"/>
          <ac:spMkLst>
            <pc:docMk/>
            <pc:sldMk cId="0" sldId="327"/>
            <ac:spMk id="45065" creationId="{FEF60A2A-484A-CA99-2C4D-65782C1F3513}"/>
          </ac:spMkLst>
        </pc:spChg>
        <pc:spChg chg="mod">
          <ac:chgData name="Bjarne Stroustrup" userId="feda092f62fc381e" providerId="LiveId" clId="{22D0D488-C848-45E7-A17D-76506EF9DC36}" dt="2024-04-02T19:12:18.879" v="27"/>
          <ac:spMkLst>
            <pc:docMk/>
            <pc:sldMk cId="0" sldId="327"/>
            <ac:spMk id="45066" creationId="{A3EBECFA-3E5C-886B-4CD2-D6DE05E0D95D}"/>
          </ac:spMkLst>
        </pc:spChg>
        <pc:spChg chg="mod">
          <ac:chgData name="Bjarne Stroustrup" userId="feda092f62fc381e" providerId="LiveId" clId="{22D0D488-C848-45E7-A17D-76506EF9DC36}" dt="2024-04-02T19:12:18.879" v="27"/>
          <ac:spMkLst>
            <pc:docMk/>
            <pc:sldMk cId="0" sldId="327"/>
            <ac:spMk id="45067" creationId="{6C0DAEF9-BA9F-4598-AE92-EA5136CC86A9}"/>
          </ac:spMkLst>
        </pc:spChg>
        <pc:spChg chg="mod">
          <ac:chgData name="Bjarne Stroustrup" userId="feda092f62fc381e" providerId="LiveId" clId="{22D0D488-C848-45E7-A17D-76506EF9DC36}" dt="2024-04-02T19:12:18.879" v="27"/>
          <ac:spMkLst>
            <pc:docMk/>
            <pc:sldMk cId="0" sldId="327"/>
            <ac:spMk id="45068" creationId="{4CE339B0-C0C2-1F3A-8CAA-30632F22B567}"/>
          </ac:spMkLst>
        </pc:spChg>
        <pc:spChg chg="mod">
          <ac:chgData name="Bjarne Stroustrup" userId="feda092f62fc381e" providerId="LiveId" clId="{22D0D488-C848-45E7-A17D-76506EF9DC36}" dt="2024-04-02T19:12:18.879" v="27"/>
          <ac:spMkLst>
            <pc:docMk/>
            <pc:sldMk cId="0" sldId="327"/>
            <ac:spMk id="45069" creationId="{72ADC6B1-E476-B9C7-1913-3C2DECC185C1}"/>
          </ac:spMkLst>
        </pc:spChg>
        <pc:spChg chg="mod">
          <ac:chgData name="Bjarne Stroustrup" userId="feda092f62fc381e" providerId="LiveId" clId="{22D0D488-C848-45E7-A17D-76506EF9DC36}" dt="2024-04-02T19:12:18.879" v="27"/>
          <ac:spMkLst>
            <pc:docMk/>
            <pc:sldMk cId="0" sldId="327"/>
            <ac:spMk id="45070" creationId="{06A37EC8-9A8F-3320-E12F-BBF424E56F1C}"/>
          </ac:spMkLst>
        </pc:spChg>
        <pc:spChg chg="mod">
          <ac:chgData name="Bjarne Stroustrup" userId="feda092f62fc381e" providerId="LiveId" clId="{22D0D488-C848-45E7-A17D-76506EF9DC36}" dt="2024-04-02T19:12:18.879" v="27"/>
          <ac:spMkLst>
            <pc:docMk/>
            <pc:sldMk cId="0" sldId="327"/>
            <ac:spMk id="45071" creationId="{6BC78D5D-A861-DDC9-C754-7EAA82CCBFC4}"/>
          </ac:spMkLst>
        </pc:spChg>
        <pc:spChg chg="mod">
          <ac:chgData name="Bjarne Stroustrup" userId="feda092f62fc381e" providerId="LiveId" clId="{22D0D488-C848-45E7-A17D-76506EF9DC36}" dt="2024-04-02T19:12:18.879" v="27"/>
          <ac:spMkLst>
            <pc:docMk/>
            <pc:sldMk cId="0" sldId="327"/>
            <ac:spMk id="45072" creationId="{3885376D-DEAD-A05F-E536-6379EB14B1D5}"/>
          </ac:spMkLst>
        </pc:spChg>
        <pc:spChg chg="mod">
          <ac:chgData name="Bjarne Stroustrup" userId="feda092f62fc381e" providerId="LiveId" clId="{22D0D488-C848-45E7-A17D-76506EF9DC36}" dt="2024-04-02T19:12:18.879" v="27"/>
          <ac:spMkLst>
            <pc:docMk/>
            <pc:sldMk cId="0" sldId="327"/>
            <ac:spMk id="45073" creationId="{AB1E3944-F859-1EBA-6DEF-895875DA951D}"/>
          </ac:spMkLst>
        </pc:spChg>
        <pc:spChg chg="mod">
          <ac:chgData name="Bjarne Stroustrup" userId="feda092f62fc381e" providerId="LiveId" clId="{22D0D488-C848-45E7-A17D-76506EF9DC36}" dt="2024-04-02T19:12:18.879" v="27"/>
          <ac:spMkLst>
            <pc:docMk/>
            <pc:sldMk cId="0" sldId="327"/>
            <ac:spMk id="45074" creationId="{74937E2B-4164-36C2-4131-9BBAED888101}"/>
          </ac:spMkLst>
        </pc:spChg>
        <pc:spChg chg="mod">
          <ac:chgData name="Bjarne Stroustrup" userId="feda092f62fc381e" providerId="LiveId" clId="{22D0D488-C848-45E7-A17D-76506EF9DC36}" dt="2024-04-02T19:12:18.879" v="27"/>
          <ac:spMkLst>
            <pc:docMk/>
            <pc:sldMk cId="0" sldId="327"/>
            <ac:spMk id="45075" creationId="{6D900540-237F-46F8-63C7-593C4FD215CB}"/>
          </ac:spMkLst>
        </pc:spChg>
        <pc:spChg chg="mod">
          <ac:chgData name="Bjarne Stroustrup" userId="feda092f62fc381e" providerId="LiveId" clId="{22D0D488-C848-45E7-A17D-76506EF9DC36}" dt="2024-04-02T19:12:18.879" v="27"/>
          <ac:spMkLst>
            <pc:docMk/>
            <pc:sldMk cId="0" sldId="327"/>
            <ac:spMk id="45076" creationId="{2A774440-B53D-2D39-0F3E-FB5B4150D40F}"/>
          </ac:spMkLst>
        </pc:spChg>
        <pc:spChg chg="mod">
          <ac:chgData name="Bjarne Stroustrup" userId="feda092f62fc381e" providerId="LiveId" clId="{22D0D488-C848-45E7-A17D-76506EF9DC36}" dt="2024-04-02T19:12:18.879" v="27"/>
          <ac:spMkLst>
            <pc:docMk/>
            <pc:sldMk cId="0" sldId="327"/>
            <ac:spMk id="45077" creationId="{41D57F26-E796-3238-A630-AD5EAEEFCDA2}"/>
          </ac:spMkLst>
        </pc:spChg>
        <pc:spChg chg="mod">
          <ac:chgData name="Bjarne Stroustrup" userId="feda092f62fc381e" providerId="LiveId" clId="{22D0D488-C848-45E7-A17D-76506EF9DC36}" dt="2024-04-02T19:12:18.879" v="27"/>
          <ac:spMkLst>
            <pc:docMk/>
            <pc:sldMk cId="0" sldId="327"/>
            <ac:spMk id="45078" creationId="{98E2A4E9-73A2-A43F-F375-F5F97675A8ED}"/>
          </ac:spMkLst>
        </pc:spChg>
        <pc:spChg chg="mod">
          <ac:chgData name="Bjarne Stroustrup" userId="feda092f62fc381e" providerId="LiveId" clId="{22D0D488-C848-45E7-A17D-76506EF9DC36}" dt="2024-04-02T19:12:18.879" v="27"/>
          <ac:spMkLst>
            <pc:docMk/>
            <pc:sldMk cId="0" sldId="327"/>
            <ac:spMk id="45079" creationId="{9F506FB9-F496-06C2-8D26-2969AE446D26}"/>
          </ac:spMkLst>
        </pc:spChg>
        <pc:spChg chg="mod">
          <ac:chgData name="Bjarne Stroustrup" userId="feda092f62fc381e" providerId="LiveId" clId="{22D0D488-C848-45E7-A17D-76506EF9DC36}" dt="2024-04-02T19:12:18.879" v="27"/>
          <ac:spMkLst>
            <pc:docMk/>
            <pc:sldMk cId="0" sldId="327"/>
            <ac:spMk id="45080" creationId="{5BAD5645-8073-1104-3E0C-BD6D287E415D}"/>
          </ac:spMkLst>
        </pc:spChg>
        <pc:spChg chg="mod">
          <ac:chgData name="Bjarne Stroustrup" userId="feda092f62fc381e" providerId="LiveId" clId="{22D0D488-C848-45E7-A17D-76506EF9DC36}" dt="2024-04-02T19:12:18.879" v="27"/>
          <ac:spMkLst>
            <pc:docMk/>
            <pc:sldMk cId="0" sldId="327"/>
            <ac:spMk id="45081" creationId="{061E5650-0DAC-5B0C-21FA-29F75F88B2AE}"/>
          </ac:spMkLst>
        </pc:spChg>
        <pc:spChg chg="mod">
          <ac:chgData name="Bjarne Stroustrup" userId="feda092f62fc381e" providerId="LiveId" clId="{22D0D488-C848-45E7-A17D-76506EF9DC36}" dt="2024-04-02T19:12:18.879" v="27"/>
          <ac:spMkLst>
            <pc:docMk/>
            <pc:sldMk cId="0" sldId="327"/>
            <ac:spMk id="45082" creationId="{C238A6A8-4456-8512-922E-A73B40BFCDCD}"/>
          </ac:spMkLst>
        </pc:spChg>
        <pc:spChg chg="mod">
          <ac:chgData name="Bjarne Stroustrup" userId="feda092f62fc381e" providerId="LiveId" clId="{22D0D488-C848-45E7-A17D-76506EF9DC36}" dt="2024-04-02T19:12:18.879" v="27"/>
          <ac:spMkLst>
            <pc:docMk/>
            <pc:sldMk cId="0" sldId="327"/>
            <ac:spMk id="45083" creationId="{B3C79DCD-18D4-3DC7-967F-A34ACA99B518}"/>
          </ac:spMkLst>
        </pc:spChg>
      </pc:sldChg>
      <pc:sldChg chg="modSp del">
        <pc:chgData name="Bjarne Stroustrup" userId="feda092f62fc381e" providerId="LiveId" clId="{22D0D488-C848-45E7-A17D-76506EF9DC36}" dt="2024-04-03T17:49:37.799" v="2801" actId="2696"/>
        <pc:sldMkLst>
          <pc:docMk/>
          <pc:sldMk cId="0" sldId="328"/>
        </pc:sldMkLst>
        <pc:spChg chg="mod">
          <ac:chgData name="Bjarne Stroustrup" userId="feda092f62fc381e" providerId="LiveId" clId="{22D0D488-C848-45E7-A17D-76506EF9DC36}" dt="2024-04-02T19:08:03.762" v="0"/>
          <ac:spMkLst>
            <pc:docMk/>
            <pc:sldMk cId="0" sldId="328"/>
            <ac:spMk id="4" creationId="{8435F6BB-B3C7-0216-AEBC-BE560D448723}"/>
          </ac:spMkLst>
        </pc:spChg>
        <pc:spChg chg="mod">
          <ac:chgData name="Bjarne Stroustrup" userId="feda092f62fc381e" providerId="LiveId" clId="{22D0D488-C848-45E7-A17D-76506EF9DC36}" dt="2024-04-02T19:08:03.762" v="0"/>
          <ac:spMkLst>
            <pc:docMk/>
            <pc:sldMk cId="0" sldId="328"/>
            <ac:spMk id="5" creationId="{9D1D296F-FF28-B1F9-29E8-3FBB2A1B54A1}"/>
          </ac:spMkLst>
        </pc:spChg>
        <pc:spChg chg="mod">
          <ac:chgData name="Bjarne Stroustrup" userId="feda092f62fc381e" providerId="LiveId" clId="{22D0D488-C848-45E7-A17D-76506EF9DC36}" dt="2024-04-02T19:12:18.879" v="27"/>
          <ac:spMkLst>
            <pc:docMk/>
            <pc:sldMk cId="0" sldId="328"/>
            <ac:spMk id="64514" creationId="{33AB7894-D159-3E6B-8493-BF4CC2A6DA9A}"/>
          </ac:spMkLst>
        </pc:spChg>
        <pc:spChg chg="mod">
          <ac:chgData name="Bjarne Stroustrup" userId="feda092f62fc381e" providerId="LiveId" clId="{22D0D488-C848-45E7-A17D-76506EF9DC36}" dt="2024-04-02T19:12:18.879" v="27"/>
          <ac:spMkLst>
            <pc:docMk/>
            <pc:sldMk cId="0" sldId="328"/>
            <ac:spMk id="64515" creationId="{6C1B41AB-990F-22D0-311D-F1E10CC8E335}"/>
          </ac:spMkLst>
        </pc:spChg>
      </pc:sldChg>
      <pc:sldChg chg="modSp del">
        <pc:chgData name="Bjarne Stroustrup" userId="feda092f62fc381e" providerId="LiveId" clId="{22D0D488-C848-45E7-A17D-76506EF9DC36}" dt="2024-04-03T17:49:38.446" v="2802" actId="2696"/>
        <pc:sldMkLst>
          <pc:docMk/>
          <pc:sldMk cId="0" sldId="329"/>
        </pc:sldMkLst>
        <pc:spChg chg="mod">
          <ac:chgData name="Bjarne Stroustrup" userId="feda092f62fc381e" providerId="LiveId" clId="{22D0D488-C848-45E7-A17D-76506EF9DC36}" dt="2024-04-02T19:08:03.762" v="0"/>
          <ac:spMkLst>
            <pc:docMk/>
            <pc:sldMk cId="0" sldId="329"/>
            <ac:spMk id="28" creationId="{19E900C9-684C-4168-A40B-4AEF9E587036}"/>
          </ac:spMkLst>
        </pc:spChg>
        <pc:spChg chg="mod">
          <ac:chgData name="Bjarne Stroustrup" userId="feda092f62fc381e" providerId="LiveId" clId="{22D0D488-C848-45E7-A17D-76506EF9DC36}" dt="2024-04-02T19:08:03.762" v="0"/>
          <ac:spMkLst>
            <pc:docMk/>
            <pc:sldMk cId="0" sldId="329"/>
            <ac:spMk id="29" creationId="{CA5116C7-AA3E-9975-6D91-85A3AB7522CA}"/>
          </ac:spMkLst>
        </pc:spChg>
        <pc:spChg chg="mod">
          <ac:chgData name="Bjarne Stroustrup" userId="feda092f62fc381e" providerId="LiveId" clId="{22D0D488-C848-45E7-A17D-76506EF9DC36}" dt="2024-04-02T19:12:18.879" v="27"/>
          <ac:spMkLst>
            <pc:docMk/>
            <pc:sldMk cId="0" sldId="329"/>
            <ac:spMk id="14346" creationId="{9F50D622-E260-0BA3-F8EA-C760C2EFF556}"/>
          </ac:spMkLst>
        </pc:spChg>
        <pc:spChg chg="mod">
          <ac:chgData name="Bjarne Stroustrup" userId="feda092f62fc381e" providerId="LiveId" clId="{22D0D488-C848-45E7-A17D-76506EF9DC36}" dt="2024-04-02T19:12:18.879" v="27"/>
          <ac:spMkLst>
            <pc:docMk/>
            <pc:sldMk cId="0" sldId="329"/>
            <ac:spMk id="43010" creationId="{95B8BC67-449E-AC96-4A9A-4EE4CC712042}"/>
          </ac:spMkLst>
        </pc:spChg>
        <pc:spChg chg="mod">
          <ac:chgData name="Bjarne Stroustrup" userId="feda092f62fc381e" providerId="LiveId" clId="{22D0D488-C848-45E7-A17D-76506EF9DC36}" dt="2024-04-02T19:12:18.879" v="27"/>
          <ac:spMkLst>
            <pc:docMk/>
            <pc:sldMk cId="0" sldId="329"/>
            <ac:spMk id="43011" creationId="{F07705C6-441F-A726-A132-BCC8BB7AACC7}"/>
          </ac:spMkLst>
        </pc:spChg>
        <pc:spChg chg="mod">
          <ac:chgData name="Bjarne Stroustrup" userId="feda092f62fc381e" providerId="LiveId" clId="{22D0D488-C848-45E7-A17D-76506EF9DC36}" dt="2024-04-02T19:12:18.879" v="27"/>
          <ac:spMkLst>
            <pc:docMk/>
            <pc:sldMk cId="0" sldId="329"/>
            <ac:spMk id="47109" creationId="{6CB1590E-558C-D4BF-C216-F952F819AC80}"/>
          </ac:spMkLst>
        </pc:spChg>
        <pc:spChg chg="mod">
          <ac:chgData name="Bjarne Stroustrup" userId="feda092f62fc381e" providerId="LiveId" clId="{22D0D488-C848-45E7-A17D-76506EF9DC36}" dt="2024-04-02T19:12:18.879" v="27"/>
          <ac:spMkLst>
            <pc:docMk/>
            <pc:sldMk cId="0" sldId="329"/>
            <ac:spMk id="47110" creationId="{0130B6A1-1043-A579-7F59-A8B2E63FC9B5}"/>
          </ac:spMkLst>
        </pc:spChg>
        <pc:spChg chg="mod">
          <ac:chgData name="Bjarne Stroustrup" userId="feda092f62fc381e" providerId="LiveId" clId="{22D0D488-C848-45E7-A17D-76506EF9DC36}" dt="2024-04-02T19:12:18.879" v="27"/>
          <ac:spMkLst>
            <pc:docMk/>
            <pc:sldMk cId="0" sldId="329"/>
            <ac:spMk id="47111" creationId="{2DA160A6-94AB-BB6A-0EA3-0CBF2B3136D9}"/>
          </ac:spMkLst>
        </pc:spChg>
        <pc:spChg chg="mod">
          <ac:chgData name="Bjarne Stroustrup" userId="feda092f62fc381e" providerId="LiveId" clId="{22D0D488-C848-45E7-A17D-76506EF9DC36}" dt="2024-04-02T19:12:18.879" v="27"/>
          <ac:spMkLst>
            <pc:docMk/>
            <pc:sldMk cId="0" sldId="329"/>
            <ac:spMk id="47112" creationId="{A596D296-59A5-D2D8-6058-8C3C574C53CF}"/>
          </ac:spMkLst>
        </pc:spChg>
        <pc:spChg chg="mod">
          <ac:chgData name="Bjarne Stroustrup" userId="feda092f62fc381e" providerId="LiveId" clId="{22D0D488-C848-45E7-A17D-76506EF9DC36}" dt="2024-04-02T19:12:18.879" v="27"/>
          <ac:spMkLst>
            <pc:docMk/>
            <pc:sldMk cId="0" sldId="329"/>
            <ac:spMk id="47113" creationId="{36405871-5109-26F1-964C-E9139DE01F74}"/>
          </ac:spMkLst>
        </pc:spChg>
        <pc:spChg chg="mod">
          <ac:chgData name="Bjarne Stroustrup" userId="feda092f62fc381e" providerId="LiveId" clId="{22D0D488-C848-45E7-A17D-76506EF9DC36}" dt="2024-04-02T19:12:18.879" v="27"/>
          <ac:spMkLst>
            <pc:docMk/>
            <pc:sldMk cId="0" sldId="329"/>
            <ac:spMk id="47115" creationId="{D69012D5-BF3E-CBF0-6D6B-6A5224CB88DC}"/>
          </ac:spMkLst>
        </pc:spChg>
        <pc:spChg chg="mod">
          <ac:chgData name="Bjarne Stroustrup" userId="feda092f62fc381e" providerId="LiveId" clId="{22D0D488-C848-45E7-A17D-76506EF9DC36}" dt="2024-04-02T19:12:18.879" v="27"/>
          <ac:spMkLst>
            <pc:docMk/>
            <pc:sldMk cId="0" sldId="329"/>
            <ac:spMk id="47116" creationId="{8B433197-480A-0855-47D4-F8B82CD99EA9}"/>
          </ac:spMkLst>
        </pc:spChg>
        <pc:spChg chg="mod">
          <ac:chgData name="Bjarne Stroustrup" userId="feda092f62fc381e" providerId="LiveId" clId="{22D0D488-C848-45E7-A17D-76506EF9DC36}" dt="2024-04-02T19:12:18.879" v="27"/>
          <ac:spMkLst>
            <pc:docMk/>
            <pc:sldMk cId="0" sldId="329"/>
            <ac:spMk id="47117" creationId="{051686BF-3258-4777-1082-49174D691566}"/>
          </ac:spMkLst>
        </pc:spChg>
        <pc:spChg chg="mod">
          <ac:chgData name="Bjarne Stroustrup" userId="feda092f62fc381e" providerId="LiveId" clId="{22D0D488-C848-45E7-A17D-76506EF9DC36}" dt="2024-04-02T19:12:18.879" v="27"/>
          <ac:spMkLst>
            <pc:docMk/>
            <pc:sldMk cId="0" sldId="329"/>
            <ac:spMk id="47118" creationId="{3C80FBE0-00A2-366E-8736-549E1BC1DB75}"/>
          </ac:spMkLst>
        </pc:spChg>
        <pc:spChg chg="mod">
          <ac:chgData name="Bjarne Stroustrup" userId="feda092f62fc381e" providerId="LiveId" clId="{22D0D488-C848-45E7-A17D-76506EF9DC36}" dt="2024-04-02T19:12:18.879" v="27"/>
          <ac:spMkLst>
            <pc:docMk/>
            <pc:sldMk cId="0" sldId="329"/>
            <ac:spMk id="47119" creationId="{860CC94E-6CD4-614A-B3BC-C77A7DDC91DD}"/>
          </ac:spMkLst>
        </pc:spChg>
        <pc:spChg chg="mod">
          <ac:chgData name="Bjarne Stroustrup" userId="feda092f62fc381e" providerId="LiveId" clId="{22D0D488-C848-45E7-A17D-76506EF9DC36}" dt="2024-04-02T19:12:18.879" v="27"/>
          <ac:spMkLst>
            <pc:docMk/>
            <pc:sldMk cId="0" sldId="329"/>
            <ac:spMk id="47120" creationId="{8B16980E-CB15-8D8D-E3C0-A9175BF8A4DD}"/>
          </ac:spMkLst>
        </pc:spChg>
        <pc:spChg chg="mod">
          <ac:chgData name="Bjarne Stroustrup" userId="feda092f62fc381e" providerId="LiveId" clId="{22D0D488-C848-45E7-A17D-76506EF9DC36}" dt="2024-04-02T19:12:18.879" v="27"/>
          <ac:spMkLst>
            <pc:docMk/>
            <pc:sldMk cId="0" sldId="329"/>
            <ac:spMk id="47121" creationId="{A10AF26B-3434-8763-E58A-C52CD43DBB7F}"/>
          </ac:spMkLst>
        </pc:spChg>
        <pc:spChg chg="mod">
          <ac:chgData name="Bjarne Stroustrup" userId="feda092f62fc381e" providerId="LiveId" clId="{22D0D488-C848-45E7-A17D-76506EF9DC36}" dt="2024-04-02T19:12:18.879" v="27"/>
          <ac:spMkLst>
            <pc:docMk/>
            <pc:sldMk cId="0" sldId="329"/>
            <ac:spMk id="47122" creationId="{98DCF060-E99B-783C-3346-CD43102C4B2C}"/>
          </ac:spMkLst>
        </pc:spChg>
        <pc:spChg chg="mod">
          <ac:chgData name="Bjarne Stroustrup" userId="feda092f62fc381e" providerId="LiveId" clId="{22D0D488-C848-45E7-A17D-76506EF9DC36}" dt="2024-04-02T19:12:18.879" v="27"/>
          <ac:spMkLst>
            <pc:docMk/>
            <pc:sldMk cId="0" sldId="329"/>
            <ac:spMk id="47123" creationId="{D2FE9323-27FD-6D09-E079-40503DE73FB3}"/>
          </ac:spMkLst>
        </pc:spChg>
        <pc:spChg chg="mod">
          <ac:chgData name="Bjarne Stroustrup" userId="feda092f62fc381e" providerId="LiveId" clId="{22D0D488-C848-45E7-A17D-76506EF9DC36}" dt="2024-04-02T19:12:18.879" v="27"/>
          <ac:spMkLst>
            <pc:docMk/>
            <pc:sldMk cId="0" sldId="329"/>
            <ac:spMk id="47124" creationId="{129B6FE0-C9B1-D249-912F-E395D413279C}"/>
          </ac:spMkLst>
        </pc:spChg>
        <pc:spChg chg="mod">
          <ac:chgData name="Bjarne Stroustrup" userId="feda092f62fc381e" providerId="LiveId" clId="{22D0D488-C848-45E7-A17D-76506EF9DC36}" dt="2024-04-02T19:12:18.879" v="27"/>
          <ac:spMkLst>
            <pc:docMk/>
            <pc:sldMk cId="0" sldId="329"/>
            <ac:spMk id="47125" creationId="{87F3D3D4-DCBD-2003-6F9B-2858B7C42099}"/>
          </ac:spMkLst>
        </pc:spChg>
        <pc:spChg chg="mod">
          <ac:chgData name="Bjarne Stroustrup" userId="feda092f62fc381e" providerId="LiveId" clId="{22D0D488-C848-45E7-A17D-76506EF9DC36}" dt="2024-04-02T19:12:18.879" v="27"/>
          <ac:spMkLst>
            <pc:docMk/>
            <pc:sldMk cId="0" sldId="329"/>
            <ac:spMk id="47126" creationId="{3C881F03-FA9C-477F-DFE7-8A8646CA87C6}"/>
          </ac:spMkLst>
        </pc:spChg>
        <pc:spChg chg="mod">
          <ac:chgData name="Bjarne Stroustrup" userId="feda092f62fc381e" providerId="LiveId" clId="{22D0D488-C848-45E7-A17D-76506EF9DC36}" dt="2024-04-02T19:12:18.879" v="27"/>
          <ac:spMkLst>
            <pc:docMk/>
            <pc:sldMk cId="0" sldId="329"/>
            <ac:spMk id="47127" creationId="{821B700B-C5E2-5A6B-F94F-6795A28B14A7}"/>
          </ac:spMkLst>
        </pc:spChg>
        <pc:spChg chg="mod">
          <ac:chgData name="Bjarne Stroustrup" userId="feda092f62fc381e" providerId="LiveId" clId="{22D0D488-C848-45E7-A17D-76506EF9DC36}" dt="2024-04-02T19:12:18.879" v="27"/>
          <ac:spMkLst>
            <pc:docMk/>
            <pc:sldMk cId="0" sldId="329"/>
            <ac:spMk id="47128" creationId="{22FD506D-E997-41D9-060D-DF1CB804DE32}"/>
          </ac:spMkLst>
        </pc:spChg>
        <pc:spChg chg="mod">
          <ac:chgData name="Bjarne Stroustrup" userId="feda092f62fc381e" providerId="LiveId" clId="{22D0D488-C848-45E7-A17D-76506EF9DC36}" dt="2024-04-02T19:12:18.879" v="27"/>
          <ac:spMkLst>
            <pc:docMk/>
            <pc:sldMk cId="0" sldId="329"/>
            <ac:spMk id="47129" creationId="{489FACA6-BE2A-7733-862A-5522181660DD}"/>
          </ac:spMkLst>
        </pc:spChg>
        <pc:spChg chg="mod">
          <ac:chgData name="Bjarne Stroustrup" userId="feda092f62fc381e" providerId="LiveId" clId="{22D0D488-C848-45E7-A17D-76506EF9DC36}" dt="2024-04-02T19:12:18.879" v="27"/>
          <ac:spMkLst>
            <pc:docMk/>
            <pc:sldMk cId="0" sldId="329"/>
            <ac:spMk id="47130" creationId="{5745EE0D-D872-80F6-74E2-75EFB28BFA35}"/>
          </ac:spMkLst>
        </pc:spChg>
        <pc:spChg chg="mod">
          <ac:chgData name="Bjarne Stroustrup" userId="feda092f62fc381e" providerId="LiveId" clId="{22D0D488-C848-45E7-A17D-76506EF9DC36}" dt="2024-04-02T19:12:18.879" v="27"/>
          <ac:spMkLst>
            <pc:docMk/>
            <pc:sldMk cId="0" sldId="329"/>
            <ac:spMk id="47132" creationId="{4C6294EB-12CF-93DD-2515-46FB50B7643C}"/>
          </ac:spMkLst>
        </pc:spChg>
        <pc:cxnChg chg="mod">
          <ac:chgData name="Bjarne Stroustrup" userId="feda092f62fc381e" providerId="LiveId" clId="{22D0D488-C848-45E7-A17D-76506EF9DC36}" dt="2024-04-02T19:12:18.879" v="27"/>
          <ac:cxnSpMkLst>
            <pc:docMk/>
            <pc:sldMk cId="0" sldId="329"/>
            <ac:cxnSpMk id="47131" creationId="{C860FD00-128B-BC3A-8EE9-ACE06E54C7AA}"/>
          </ac:cxnSpMkLst>
        </pc:cxnChg>
      </pc:sldChg>
      <pc:sldChg chg="modSp del">
        <pc:chgData name="Bjarne Stroustrup" userId="feda092f62fc381e" providerId="LiveId" clId="{22D0D488-C848-45E7-A17D-76506EF9DC36}" dt="2024-04-03T17:49:39.265" v="2803" actId="2696"/>
        <pc:sldMkLst>
          <pc:docMk/>
          <pc:sldMk cId="0" sldId="330"/>
        </pc:sldMkLst>
        <pc:spChg chg="mod">
          <ac:chgData name="Bjarne Stroustrup" userId="feda092f62fc381e" providerId="LiveId" clId="{22D0D488-C848-45E7-A17D-76506EF9DC36}" dt="2024-04-02T19:08:03.762" v="0"/>
          <ac:spMkLst>
            <pc:docMk/>
            <pc:sldMk cId="0" sldId="330"/>
            <ac:spMk id="24" creationId="{F057DB9B-4F36-FC7D-3635-3B0F86C63F85}"/>
          </ac:spMkLst>
        </pc:spChg>
        <pc:spChg chg="mod">
          <ac:chgData name="Bjarne Stroustrup" userId="feda092f62fc381e" providerId="LiveId" clId="{22D0D488-C848-45E7-A17D-76506EF9DC36}" dt="2024-04-02T19:08:03.762" v="0"/>
          <ac:spMkLst>
            <pc:docMk/>
            <pc:sldMk cId="0" sldId="330"/>
            <ac:spMk id="25" creationId="{0F21B84E-8238-FED8-B0AD-B8E5C8A813CA}"/>
          </ac:spMkLst>
        </pc:spChg>
        <pc:spChg chg="mod">
          <ac:chgData name="Bjarne Stroustrup" userId="feda092f62fc381e" providerId="LiveId" clId="{22D0D488-C848-45E7-A17D-76506EF9DC36}" dt="2024-04-02T19:12:18.879" v="27"/>
          <ac:spMkLst>
            <pc:docMk/>
            <pc:sldMk cId="0" sldId="330"/>
            <ac:spMk id="45058" creationId="{5712144F-D9A6-E60A-F5D1-CD566657964A}"/>
          </ac:spMkLst>
        </pc:spChg>
        <pc:spChg chg="mod">
          <ac:chgData name="Bjarne Stroustrup" userId="feda092f62fc381e" providerId="LiveId" clId="{22D0D488-C848-45E7-A17D-76506EF9DC36}" dt="2024-04-02T19:12:18.879" v="27"/>
          <ac:spMkLst>
            <pc:docMk/>
            <pc:sldMk cId="0" sldId="330"/>
            <ac:spMk id="45059" creationId="{5A67DCDD-057B-B8F4-CF2B-31E1C487279D}"/>
          </ac:spMkLst>
        </pc:spChg>
        <pc:spChg chg="mod">
          <ac:chgData name="Bjarne Stroustrup" userId="feda092f62fc381e" providerId="LiveId" clId="{22D0D488-C848-45E7-A17D-76506EF9DC36}" dt="2024-04-02T19:12:18.879" v="27"/>
          <ac:spMkLst>
            <pc:docMk/>
            <pc:sldMk cId="0" sldId="330"/>
            <ac:spMk id="48133" creationId="{4FBEDB26-E735-CBF7-2E26-1DA753E58C8D}"/>
          </ac:spMkLst>
        </pc:spChg>
        <pc:spChg chg="mod">
          <ac:chgData name="Bjarne Stroustrup" userId="feda092f62fc381e" providerId="LiveId" clId="{22D0D488-C848-45E7-A17D-76506EF9DC36}" dt="2024-04-02T19:12:18.879" v="27"/>
          <ac:spMkLst>
            <pc:docMk/>
            <pc:sldMk cId="0" sldId="330"/>
            <ac:spMk id="48134" creationId="{2AA1EDF3-6C68-063F-6DBF-7A3A32780ED6}"/>
          </ac:spMkLst>
        </pc:spChg>
        <pc:spChg chg="mod">
          <ac:chgData name="Bjarne Stroustrup" userId="feda092f62fc381e" providerId="LiveId" clId="{22D0D488-C848-45E7-A17D-76506EF9DC36}" dt="2024-04-02T19:12:18.879" v="27"/>
          <ac:spMkLst>
            <pc:docMk/>
            <pc:sldMk cId="0" sldId="330"/>
            <ac:spMk id="48135" creationId="{10C8CF36-F23B-2D9F-872E-6F4874FF4FFC}"/>
          </ac:spMkLst>
        </pc:spChg>
        <pc:spChg chg="mod">
          <ac:chgData name="Bjarne Stroustrup" userId="feda092f62fc381e" providerId="LiveId" clId="{22D0D488-C848-45E7-A17D-76506EF9DC36}" dt="2024-04-02T19:12:18.879" v="27"/>
          <ac:spMkLst>
            <pc:docMk/>
            <pc:sldMk cId="0" sldId="330"/>
            <ac:spMk id="48136" creationId="{6064C295-47BB-83F1-76A7-3AEA4D9B4B7A}"/>
          </ac:spMkLst>
        </pc:spChg>
        <pc:spChg chg="mod">
          <ac:chgData name="Bjarne Stroustrup" userId="feda092f62fc381e" providerId="LiveId" clId="{22D0D488-C848-45E7-A17D-76506EF9DC36}" dt="2024-04-02T19:12:18.879" v="27"/>
          <ac:spMkLst>
            <pc:docMk/>
            <pc:sldMk cId="0" sldId="330"/>
            <ac:spMk id="48137" creationId="{6EB942FC-ABF0-852C-5012-F18C3E70C023}"/>
          </ac:spMkLst>
        </pc:spChg>
        <pc:spChg chg="mod">
          <ac:chgData name="Bjarne Stroustrup" userId="feda092f62fc381e" providerId="LiveId" clId="{22D0D488-C848-45E7-A17D-76506EF9DC36}" dt="2024-04-02T19:12:18.879" v="27"/>
          <ac:spMkLst>
            <pc:docMk/>
            <pc:sldMk cId="0" sldId="330"/>
            <ac:spMk id="48138" creationId="{37A9C499-14B7-D675-1C61-806A8DA2FCD0}"/>
          </ac:spMkLst>
        </pc:spChg>
        <pc:spChg chg="mod">
          <ac:chgData name="Bjarne Stroustrup" userId="feda092f62fc381e" providerId="LiveId" clId="{22D0D488-C848-45E7-A17D-76506EF9DC36}" dt="2024-04-02T19:12:18.879" v="27"/>
          <ac:spMkLst>
            <pc:docMk/>
            <pc:sldMk cId="0" sldId="330"/>
            <ac:spMk id="48139" creationId="{9B8D6656-4C63-199C-4F3C-65467271D42E}"/>
          </ac:spMkLst>
        </pc:spChg>
        <pc:spChg chg="mod">
          <ac:chgData name="Bjarne Stroustrup" userId="feda092f62fc381e" providerId="LiveId" clId="{22D0D488-C848-45E7-A17D-76506EF9DC36}" dt="2024-04-02T19:12:18.879" v="27"/>
          <ac:spMkLst>
            <pc:docMk/>
            <pc:sldMk cId="0" sldId="330"/>
            <ac:spMk id="48140" creationId="{C88CF436-1411-10E8-7C6B-993DBEA1CF97}"/>
          </ac:spMkLst>
        </pc:spChg>
        <pc:spChg chg="mod">
          <ac:chgData name="Bjarne Stroustrup" userId="feda092f62fc381e" providerId="LiveId" clId="{22D0D488-C848-45E7-A17D-76506EF9DC36}" dt="2024-04-02T19:12:18.879" v="27"/>
          <ac:spMkLst>
            <pc:docMk/>
            <pc:sldMk cId="0" sldId="330"/>
            <ac:spMk id="48141" creationId="{38A5BCF5-4B44-DAE6-4D65-153F76681631}"/>
          </ac:spMkLst>
        </pc:spChg>
        <pc:spChg chg="mod">
          <ac:chgData name="Bjarne Stroustrup" userId="feda092f62fc381e" providerId="LiveId" clId="{22D0D488-C848-45E7-A17D-76506EF9DC36}" dt="2024-04-02T19:12:18.879" v="27"/>
          <ac:spMkLst>
            <pc:docMk/>
            <pc:sldMk cId="0" sldId="330"/>
            <ac:spMk id="48142" creationId="{C6E3B1EF-EE5F-317C-6358-55B79EF1839D}"/>
          </ac:spMkLst>
        </pc:spChg>
        <pc:spChg chg="mod">
          <ac:chgData name="Bjarne Stroustrup" userId="feda092f62fc381e" providerId="LiveId" clId="{22D0D488-C848-45E7-A17D-76506EF9DC36}" dt="2024-04-02T19:12:18.879" v="27"/>
          <ac:spMkLst>
            <pc:docMk/>
            <pc:sldMk cId="0" sldId="330"/>
            <ac:spMk id="48143" creationId="{A70B5F65-1C83-1393-8689-6FF6355D9A31}"/>
          </ac:spMkLst>
        </pc:spChg>
        <pc:spChg chg="mod">
          <ac:chgData name="Bjarne Stroustrup" userId="feda092f62fc381e" providerId="LiveId" clId="{22D0D488-C848-45E7-A17D-76506EF9DC36}" dt="2024-04-02T19:12:18.879" v="27"/>
          <ac:spMkLst>
            <pc:docMk/>
            <pc:sldMk cId="0" sldId="330"/>
            <ac:spMk id="48144" creationId="{D5050E47-6D03-2A80-3CD7-726F8A2D58D8}"/>
          </ac:spMkLst>
        </pc:spChg>
        <pc:spChg chg="mod">
          <ac:chgData name="Bjarne Stroustrup" userId="feda092f62fc381e" providerId="LiveId" clId="{22D0D488-C848-45E7-A17D-76506EF9DC36}" dt="2024-04-02T19:12:18.879" v="27"/>
          <ac:spMkLst>
            <pc:docMk/>
            <pc:sldMk cId="0" sldId="330"/>
            <ac:spMk id="48145" creationId="{372A4529-9524-B9A6-B6A3-6B2C7FD44025}"/>
          </ac:spMkLst>
        </pc:spChg>
        <pc:spChg chg="mod">
          <ac:chgData name="Bjarne Stroustrup" userId="feda092f62fc381e" providerId="LiveId" clId="{22D0D488-C848-45E7-A17D-76506EF9DC36}" dt="2024-04-02T19:12:18.879" v="27"/>
          <ac:spMkLst>
            <pc:docMk/>
            <pc:sldMk cId="0" sldId="330"/>
            <ac:spMk id="48146" creationId="{49EEF57C-EACD-3012-8226-0C0C9D43DF92}"/>
          </ac:spMkLst>
        </pc:spChg>
        <pc:spChg chg="mod">
          <ac:chgData name="Bjarne Stroustrup" userId="feda092f62fc381e" providerId="LiveId" clId="{22D0D488-C848-45E7-A17D-76506EF9DC36}" dt="2024-04-02T19:12:18.879" v="27"/>
          <ac:spMkLst>
            <pc:docMk/>
            <pc:sldMk cId="0" sldId="330"/>
            <ac:spMk id="48147" creationId="{71EC5C0F-145F-90CE-80B3-54A4918770C4}"/>
          </ac:spMkLst>
        </pc:spChg>
        <pc:spChg chg="mod">
          <ac:chgData name="Bjarne Stroustrup" userId="feda092f62fc381e" providerId="LiveId" clId="{22D0D488-C848-45E7-A17D-76506EF9DC36}" dt="2024-04-02T19:12:18.879" v="27"/>
          <ac:spMkLst>
            <pc:docMk/>
            <pc:sldMk cId="0" sldId="330"/>
            <ac:spMk id="48148" creationId="{89460F32-E1FE-2B26-AB98-51F0127D86EE}"/>
          </ac:spMkLst>
        </pc:spChg>
        <pc:spChg chg="mod">
          <ac:chgData name="Bjarne Stroustrup" userId="feda092f62fc381e" providerId="LiveId" clId="{22D0D488-C848-45E7-A17D-76506EF9DC36}" dt="2024-04-02T19:12:18.879" v="27"/>
          <ac:spMkLst>
            <pc:docMk/>
            <pc:sldMk cId="0" sldId="330"/>
            <ac:spMk id="48149" creationId="{43719F7C-C469-CF82-1802-73B86D082FB1}"/>
          </ac:spMkLst>
        </pc:spChg>
        <pc:spChg chg="mod">
          <ac:chgData name="Bjarne Stroustrup" userId="feda092f62fc381e" providerId="LiveId" clId="{22D0D488-C848-45E7-A17D-76506EF9DC36}" dt="2024-04-02T19:12:18.879" v="27"/>
          <ac:spMkLst>
            <pc:docMk/>
            <pc:sldMk cId="0" sldId="330"/>
            <ac:spMk id="48150" creationId="{C3E6A7FB-ED57-CCCA-3426-8BCE4F595085}"/>
          </ac:spMkLst>
        </pc:spChg>
        <pc:spChg chg="mod">
          <ac:chgData name="Bjarne Stroustrup" userId="feda092f62fc381e" providerId="LiveId" clId="{22D0D488-C848-45E7-A17D-76506EF9DC36}" dt="2024-04-02T19:12:18.879" v="27"/>
          <ac:spMkLst>
            <pc:docMk/>
            <pc:sldMk cId="0" sldId="330"/>
            <ac:spMk id="48151" creationId="{200E03B9-365C-BED9-147F-D408DE4C9124}"/>
          </ac:spMkLst>
        </pc:spChg>
        <pc:spChg chg="mod">
          <ac:chgData name="Bjarne Stroustrup" userId="feda092f62fc381e" providerId="LiveId" clId="{22D0D488-C848-45E7-A17D-76506EF9DC36}" dt="2024-04-02T19:12:18.879" v="27"/>
          <ac:spMkLst>
            <pc:docMk/>
            <pc:sldMk cId="0" sldId="330"/>
            <ac:spMk id="48152" creationId="{A04D9EFA-D758-D4AA-5587-7E670E3CBAEB}"/>
          </ac:spMkLst>
        </pc:spChg>
      </pc:sldChg>
      <pc:sldChg chg="modSp del">
        <pc:chgData name="Bjarne Stroustrup" userId="feda092f62fc381e" providerId="LiveId" clId="{22D0D488-C848-45E7-A17D-76506EF9DC36}" dt="2024-04-03T17:49:40.041" v="2804" actId="2696"/>
        <pc:sldMkLst>
          <pc:docMk/>
          <pc:sldMk cId="0" sldId="331"/>
        </pc:sldMkLst>
        <pc:spChg chg="mod">
          <ac:chgData name="Bjarne Stroustrup" userId="feda092f62fc381e" providerId="LiveId" clId="{22D0D488-C848-45E7-A17D-76506EF9DC36}" dt="2024-04-02T19:08:03.762" v="0"/>
          <ac:spMkLst>
            <pc:docMk/>
            <pc:sldMk cId="0" sldId="331"/>
            <ac:spMk id="21" creationId="{19AF5DAE-1B2E-B477-4632-D0C63098A411}"/>
          </ac:spMkLst>
        </pc:spChg>
        <pc:spChg chg="mod">
          <ac:chgData name="Bjarne Stroustrup" userId="feda092f62fc381e" providerId="LiveId" clId="{22D0D488-C848-45E7-A17D-76506EF9DC36}" dt="2024-04-02T19:08:03.762" v="0"/>
          <ac:spMkLst>
            <pc:docMk/>
            <pc:sldMk cId="0" sldId="331"/>
            <ac:spMk id="22" creationId="{29939FA4-22ED-FE34-AF18-D01D1726A062}"/>
          </ac:spMkLst>
        </pc:spChg>
        <pc:spChg chg="mod">
          <ac:chgData name="Bjarne Stroustrup" userId="feda092f62fc381e" providerId="LiveId" clId="{22D0D488-C848-45E7-A17D-76506EF9DC36}" dt="2024-04-02T19:12:18.879" v="27"/>
          <ac:spMkLst>
            <pc:docMk/>
            <pc:sldMk cId="0" sldId="331"/>
            <ac:spMk id="49158" creationId="{3037911A-5F69-337E-4FEA-43C19AB0489F}"/>
          </ac:spMkLst>
        </pc:spChg>
        <pc:spChg chg="mod">
          <ac:chgData name="Bjarne Stroustrup" userId="feda092f62fc381e" providerId="LiveId" clId="{22D0D488-C848-45E7-A17D-76506EF9DC36}" dt="2024-04-02T19:12:18.879" v="27"/>
          <ac:spMkLst>
            <pc:docMk/>
            <pc:sldMk cId="0" sldId="331"/>
            <ac:spMk id="49159" creationId="{3AF85BA5-017D-6AED-B8A4-05FD869628AE}"/>
          </ac:spMkLst>
        </pc:spChg>
        <pc:spChg chg="mod">
          <ac:chgData name="Bjarne Stroustrup" userId="feda092f62fc381e" providerId="LiveId" clId="{22D0D488-C848-45E7-A17D-76506EF9DC36}" dt="2024-04-02T19:12:18.879" v="27"/>
          <ac:spMkLst>
            <pc:docMk/>
            <pc:sldMk cId="0" sldId="331"/>
            <ac:spMk id="49160" creationId="{2C813B19-E31E-CF98-B7F1-80D75CD862D7}"/>
          </ac:spMkLst>
        </pc:spChg>
        <pc:spChg chg="mod">
          <ac:chgData name="Bjarne Stroustrup" userId="feda092f62fc381e" providerId="LiveId" clId="{22D0D488-C848-45E7-A17D-76506EF9DC36}" dt="2024-04-02T19:12:18.879" v="27"/>
          <ac:spMkLst>
            <pc:docMk/>
            <pc:sldMk cId="0" sldId="331"/>
            <ac:spMk id="49162" creationId="{2B2996CA-436C-4935-3ED3-984F0E7A1361}"/>
          </ac:spMkLst>
        </pc:spChg>
        <pc:spChg chg="mod">
          <ac:chgData name="Bjarne Stroustrup" userId="feda092f62fc381e" providerId="LiveId" clId="{22D0D488-C848-45E7-A17D-76506EF9DC36}" dt="2024-04-02T19:12:18.879" v="27"/>
          <ac:spMkLst>
            <pc:docMk/>
            <pc:sldMk cId="0" sldId="331"/>
            <ac:spMk id="49163" creationId="{180B9E18-5729-2105-6A21-A39D93C829E8}"/>
          </ac:spMkLst>
        </pc:spChg>
        <pc:spChg chg="mod">
          <ac:chgData name="Bjarne Stroustrup" userId="feda092f62fc381e" providerId="LiveId" clId="{22D0D488-C848-45E7-A17D-76506EF9DC36}" dt="2024-04-02T19:12:18.879" v="27"/>
          <ac:spMkLst>
            <pc:docMk/>
            <pc:sldMk cId="0" sldId="331"/>
            <ac:spMk id="49164" creationId="{2713F26D-6955-BF0C-0830-2721FB3187D8}"/>
          </ac:spMkLst>
        </pc:spChg>
        <pc:spChg chg="mod">
          <ac:chgData name="Bjarne Stroustrup" userId="feda092f62fc381e" providerId="LiveId" clId="{22D0D488-C848-45E7-A17D-76506EF9DC36}" dt="2024-04-02T19:12:18.879" v="27"/>
          <ac:spMkLst>
            <pc:docMk/>
            <pc:sldMk cId="0" sldId="331"/>
            <ac:spMk id="49165" creationId="{56D83AB1-6161-9C36-5F5F-2BA6C5069838}"/>
          </ac:spMkLst>
        </pc:spChg>
        <pc:spChg chg="mod">
          <ac:chgData name="Bjarne Stroustrup" userId="feda092f62fc381e" providerId="LiveId" clId="{22D0D488-C848-45E7-A17D-76506EF9DC36}" dt="2024-04-02T19:12:18.879" v="27"/>
          <ac:spMkLst>
            <pc:docMk/>
            <pc:sldMk cId="0" sldId="331"/>
            <ac:spMk id="49166" creationId="{A587B008-506A-B3F3-CD94-5B77D01AA3CA}"/>
          </ac:spMkLst>
        </pc:spChg>
        <pc:spChg chg="mod">
          <ac:chgData name="Bjarne Stroustrup" userId="feda092f62fc381e" providerId="LiveId" clId="{22D0D488-C848-45E7-A17D-76506EF9DC36}" dt="2024-04-02T19:12:18.879" v="27"/>
          <ac:spMkLst>
            <pc:docMk/>
            <pc:sldMk cId="0" sldId="331"/>
            <ac:spMk id="49167" creationId="{11E43487-4A48-AE45-CED3-8FF703EF4602}"/>
          </ac:spMkLst>
        </pc:spChg>
        <pc:spChg chg="mod">
          <ac:chgData name="Bjarne Stroustrup" userId="feda092f62fc381e" providerId="LiveId" clId="{22D0D488-C848-45E7-A17D-76506EF9DC36}" dt="2024-04-02T19:12:18.879" v="27"/>
          <ac:spMkLst>
            <pc:docMk/>
            <pc:sldMk cId="0" sldId="331"/>
            <ac:spMk id="49168" creationId="{443E7D75-884A-D892-BD5D-F53E160A3937}"/>
          </ac:spMkLst>
        </pc:spChg>
        <pc:spChg chg="mod">
          <ac:chgData name="Bjarne Stroustrup" userId="feda092f62fc381e" providerId="LiveId" clId="{22D0D488-C848-45E7-A17D-76506EF9DC36}" dt="2024-04-02T19:12:18.879" v="27"/>
          <ac:spMkLst>
            <pc:docMk/>
            <pc:sldMk cId="0" sldId="331"/>
            <ac:spMk id="49169" creationId="{2372DDEC-77D3-2046-E4DD-B367DFDF5310}"/>
          </ac:spMkLst>
        </pc:spChg>
        <pc:spChg chg="mod">
          <ac:chgData name="Bjarne Stroustrup" userId="feda092f62fc381e" providerId="LiveId" clId="{22D0D488-C848-45E7-A17D-76506EF9DC36}" dt="2024-04-02T19:12:18.879" v="27"/>
          <ac:spMkLst>
            <pc:docMk/>
            <pc:sldMk cId="0" sldId="331"/>
            <ac:spMk id="49170" creationId="{C0B10E7D-7B67-AB64-4875-A9BE6C2510CC}"/>
          </ac:spMkLst>
        </pc:spChg>
        <pc:spChg chg="mod">
          <ac:chgData name="Bjarne Stroustrup" userId="feda092f62fc381e" providerId="LiveId" clId="{22D0D488-C848-45E7-A17D-76506EF9DC36}" dt="2024-04-02T19:12:18.879" v="27"/>
          <ac:spMkLst>
            <pc:docMk/>
            <pc:sldMk cId="0" sldId="331"/>
            <ac:spMk id="49172" creationId="{52C0B054-EA70-B168-6622-33E884944A97}"/>
          </ac:spMkLst>
        </pc:spChg>
        <pc:spChg chg="mod">
          <ac:chgData name="Bjarne Stroustrup" userId="feda092f62fc381e" providerId="LiveId" clId="{22D0D488-C848-45E7-A17D-76506EF9DC36}" dt="2024-04-02T19:12:18.879" v="27"/>
          <ac:spMkLst>
            <pc:docMk/>
            <pc:sldMk cId="0" sldId="331"/>
            <ac:spMk id="49173" creationId="{7949366C-305D-9819-925C-64340B8766D2}"/>
          </ac:spMkLst>
        </pc:spChg>
        <pc:spChg chg="mod">
          <ac:chgData name="Bjarne Stroustrup" userId="feda092f62fc381e" providerId="LiveId" clId="{22D0D488-C848-45E7-A17D-76506EF9DC36}" dt="2024-04-02T19:12:18.879" v="27"/>
          <ac:spMkLst>
            <pc:docMk/>
            <pc:sldMk cId="0" sldId="331"/>
            <ac:spMk id="79874" creationId="{1B1727F2-015F-8000-9375-C2D9366B9F5C}"/>
          </ac:spMkLst>
        </pc:spChg>
        <pc:spChg chg="mod">
          <ac:chgData name="Bjarne Stroustrup" userId="feda092f62fc381e" providerId="LiveId" clId="{22D0D488-C848-45E7-A17D-76506EF9DC36}" dt="2024-04-02T19:12:18.879" v="27"/>
          <ac:spMkLst>
            <pc:docMk/>
            <pc:sldMk cId="0" sldId="331"/>
            <ac:spMk id="79875" creationId="{CDFC7A02-3DF2-5EC2-E66C-02BB9512B4EF}"/>
          </ac:spMkLst>
        </pc:spChg>
        <pc:spChg chg="mod">
          <ac:chgData name="Bjarne Stroustrup" userId="feda092f62fc381e" providerId="LiveId" clId="{22D0D488-C848-45E7-A17D-76506EF9DC36}" dt="2024-04-02T19:12:18.879" v="27"/>
          <ac:spMkLst>
            <pc:docMk/>
            <pc:sldMk cId="0" sldId="331"/>
            <ac:spMk id="79877" creationId="{FFAD6248-8723-3AA9-B9EB-19216273CFED}"/>
          </ac:spMkLst>
        </pc:spChg>
        <pc:spChg chg="mod">
          <ac:chgData name="Bjarne Stroustrup" userId="feda092f62fc381e" providerId="LiveId" clId="{22D0D488-C848-45E7-A17D-76506EF9DC36}" dt="2024-04-02T19:12:18.879" v="27"/>
          <ac:spMkLst>
            <pc:docMk/>
            <pc:sldMk cId="0" sldId="331"/>
            <ac:spMk id="79884" creationId="{5C817D00-7974-B6AD-44F9-4CE8018661DD}"/>
          </ac:spMkLst>
        </pc:spChg>
        <pc:spChg chg="mod">
          <ac:chgData name="Bjarne Stroustrup" userId="feda092f62fc381e" providerId="LiveId" clId="{22D0D488-C848-45E7-A17D-76506EF9DC36}" dt="2024-04-02T19:12:18.879" v="27"/>
          <ac:spMkLst>
            <pc:docMk/>
            <pc:sldMk cId="0" sldId="331"/>
            <ac:spMk id="79899" creationId="{1FFC8D93-0E13-8DCD-9B5E-C20E4FB0E1F2}"/>
          </ac:spMkLst>
        </pc:spChg>
      </pc:sldChg>
      <pc:sldChg chg="modSp del">
        <pc:chgData name="Bjarne Stroustrup" userId="feda092f62fc381e" providerId="LiveId" clId="{22D0D488-C848-45E7-A17D-76506EF9DC36}" dt="2024-04-03T17:49:40.872" v="2805" actId="2696"/>
        <pc:sldMkLst>
          <pc:docMk/>
          <pc:sldMk cId="0" sldId="332"/>
        </pc:sldMkLst>
        <pc:spChg chg="mod">
          <ac:chgData name="Bjarne Stroustrup" userId="feda092f62fc381e" providerId="LiveId" clId="{22D0D488-C848-45E7-A17D-76506EF9DC36}" dt="2024-04-02T19:08:03.762" v="0"/>
          <ac:spMkLst>
            <pc:docMk/>
            <pc:sldMk cId="0" sldId="332"/>
            <ac:spMk id="4" creationId="{D6E62D29-BD30-5170-D483-D2E1E269FB51}"/>
          </ac:spMkLst>
        </pc:spChg>
        <pc:spChg chg="mod">
          <ac:chgData name="Bjarne Stroustrup" userId="feda092f62fc381e" providerId="LiveId" clId="{22D0D488-C848-45E7-A17D-76506EF9DC36}" dt="2024-04-02T19:08:03.762" v="0"/>
          <ac:spMkLst>
            <pc:docMk/>
            <pc:sldMk cId="0" sldId="332"/>
            <ac:spMk id="5" creationId="{180575B6-673C-8243-D645-DCCDEC9E5299}"/>
          </ac:spMkLst>
        </pc:spChg>
        <pc:spChg chg="mod">
          <ac:chgData name="Bjarne Stroustrup" userId="feda092f62fc381e" providerId="LiveId" clId="{22D0D488-C848-45E7-A17D-76506EF9DC36}" dt="2024-04-02T19:12:18.879" v="27"/>
          <ac:spMkLst>
            <pc:docMk/>
            <pc:sldMk cId="0" sldId="332"/>
            <ac:spMk id="29698" creationId="{456E4D83-06D2-ADE4-28A7-96D6E4051926}"/>
          </ac:spMkLst>
        </pc:spChg>
        <pc:spChg chg="mod">
          <ac:chgData name="Bjarne Stroustrup" userId="feda092f62fc381e" providerId="LiveId" clId="{22D0D488-C848-45E7-A17D-76506EF9DC36}" dt="2024-04-02T19:12:18.879" v="27"/>
          <ac:spMkLst>
            <pc:docMk/>
            <pc:sldMk cId="0" sldId="332"/>
            <ac:spMk id="29699" creationId="{01E78C4D-96B2-D5D1-D6A8-3A2F7B90DB2D}"/>
          </ac:spMkLst>
        </pc:spChg>
      </pc:sldChg>
      <pc:sldChg chg="modSp del">
        <pc:chgData name="Bjarne Stroustrup" userId="feda092f62fc381e" providerId="LiveId" clId="{22D0D488-C848-45E7-A17D-76506EF9DC36}" dt="2024-04-03T17:49:41.772" v="2806" actId="2696"/>
        <pc:sldMkLst>
          <pc:docMk/>
          <pc:sldMk cId="0" sldId="333"/>
        </pc:sldMkLst>
        <pc:spChg chg="mod">
          <ac:chgData name="Bjarne Stroustrup" userId="feda092f62fc381e" providerId="LiveId" clId="{22D0D488-C848-45E7-A17D-76506EF9DC36}" dt="2024-04-02T19:08:03.762" v="0"/>
          <ac:spMkLst>
            <pc:docMk/>
            <pc:sldMk cId="0" sldId="333"/>
            <ac:spMk id="16" creationId="{1332DA13-D025-56F4-50E6-F999BA8ECC39}"/>
          </ac:spMkLst>
        </pc:spChg>
        <pc:spChg chg="mod">
          <ac:chgData name="Bjarne Stroustrup" userId="feda092f62fc381e" providerId="LiveId" clId="{22D0D488-C848-45E7-A17D-76506EF9DC36}" dt="2024-04-02T19:08:03.762" v="0"/>
          <ac:spMkLst>
            <pc:docMk/>
            <pc:sldMk cId="0" sldId="333"/>
            <ac:spMk id="17" creationId="{A293C67A-34D5-FBB2-0C28-1CB66DC99151}"/>
          </ac:spMkLst>
        </pc:spChg>
        <pc:spChg chg="mod">
          <ac:chgData name="Bjarne Stroustrup" userId="feda092f62fc381e" providerId="LiveId" clId="{22D0D488-C848-45E7-A17D-76506EF9DC36}" dt="2024-04-02T19:12:18.879" v="27"/>
          <ac:spMkLst>
            <pc:docMk/>
            <pc:sldMk cId="0" sldId="333"/>
            <ac:spMk id="27650" creationId="{68583AA1-9E59-AA19-0374-50BB0CDFFEB0}"/>
          </ac:spMkLst>
        </pc:spChg>
        <pc:spChg chg="mod">
          <ac:chgData name="Bjarne Stroustrup" userId="feda092f62fc381e" providerId="LiveId" clId="{22D0D488-C848-45E7-A17D-76506EF9DC36}" dt="2024-04-02T19:12:18.879" v="27"/>
          <ac:spMkLst>
            <pc:docMk/>
            <pc:sldMk cId="0" sldId="333"/>
            <ac:spMk id="27651" creationId="{C95BAE6C-EB1C-316C-6648-B65D104C9A72}"/>
          </ac:spMkLst>
        </pc:spChg>
        <pc:spChg chg="mod">
          <ac:chgData name="Bjarne Stroustrup" userId="feda092f62fc381e" providerId="LiveId" clId="{22D0D488-C848-45E7-A17D-76506EF9DC36}" dt="2024-04-02T19:12:18.879" v="27"/>
          <ac:spMkLst>
            <pc:docMk/>
            <pc:sldMk cId="0" sldId="333"/>
            <ac:spMk id="51205" creationId="{135D36C2-6C98-C53F-BAE6-8C9966B2A81E}"/>
          </ac:spMkLst>
        </pc:spChg>
        <pc:spChg chg="mod">
          <ac:chgData name="Bjarne Stroustrup" userId="feda092f62fc381e" providerId="LiveId" clId="{22D0D488-C848-45E7-A17D-76506EF9DC36}" dt="2024-04-02T19:12:18.879" v="27"/>
          <ac:spMkLst>
            <pc:docMk/>
            <pc:sldMk cId="0" sldId="333"/>
            <ac:spMk id="51206" creationId="{A7FF2161-1AB3-54FD-9162-AD3E661C08D0}"/>
          </ac:spMkLst>
        </pc:spChg>
        <pc:spChg chg="mod">
          <ac:chgData name="Bjarne Stroustrup" userId="feda092f62fc381e" providerId="LiveId" clId="{22D0D488-C848-45E7-A17D-76506EF9DC36}" dt="2024-04-02T19:12:18.879" v="27"/>
          <ac:spMkLst>
            <pc:docMk/>
            <pc:sldMk cId="0" sldId="333"/>
            <ac:spMk id="51207" creationId="{FD968920-9493-E456-E2C3-99733C18E988}"/>
          </ac:spMkLst>
        </pc:spChg>
        <pc:spChg chg="mod">
          <ac:chgData name="Bjarne Stroustrup" userId="feda092f62fc381e" providerId="LiveId" clId="{22D0D488-C848-45E7-A17D-76506EF9DC36}" dt="2024-04-02T19:12:18.879" v="27"/>
          <ac:spMkLst>
            <pc:docMk/>
            <pc:sldMk cId="0" sldId="333"/>
            <ac:spMk id="51208" creationId="{B7E2B783-ECFB-94A6-2D9C-59F05C2BBE53}"/>
          </ac:spMkLst>
        </pc:spChg>
        <pc:spChg chg="mod">
          <ac:chgData name="Bjarne Stroustrup" userId="feda092f62fc381e" providerId="LiveId" clId="{22D0D488-C848-45E7-A17D-76506EF9DC36}" dt="2024-04-02T19:12:18.879" v="27"/>
          <ac:spMkLst>
            <pc:docMk/>
            <pc:sldMk cId="0" sldId="333"/>
            <ac:spMk id="51209" creationId="{9458C711-FA5D-3725-AF76-C668A6FEAA5A}"/>
          </ac:spMkLst>
        </pc:spChg>
        <pc:spChg chg="mod">
          <ac:chgData name="Bjarne Stroustrup" userId="feda092f62fc381e" providerId="LiveId" clId="{22D0D488-C848-45E7-A17D-76506EF9DC36}" dt="2024-04-02T19:12:18.879" v="27"/>
          <ac:spMkLst>
            <pc:docMk/>
            <pc:sldMk cId="0" sldId="333"/>
            <ac:spMk id="51210" creationId="{CC2F6B30-715D-07C8-BACB-87EC7CBB8D99}"/>
          </ac:spMkLst>
        </pc:spChg>
        <pc:spChg chg="mod">
          <ac:chgData name="Bjarne Stroustrup" userId="feda092f62fc381e" providerId="LiveId" clId="{22D0D488-C848-45E7-A17D-76506EF9DC36}" dt="2024-04-02T19:12:18.879" v="27"/>
          <ac:spMkLst>
            <pc:docMk/>
            <pc:sldMk cId="0" sldId="333"/>
            <ac:spMk id="51211" creationId="{FDC18A36-02C2-33B2-B943-4D2A9962950E}"/>
          </ac:spMkLst>
        </pc:spChg>
        <pc:spChg chg="mod">
          <ac:chgData name="Bjarne Stroustrup" userId="feda092f62fc381e" providerId="LiveId" clId="{22D0D488-C848-45E7-A17D-76506EF9DC36}" dt="2024-04-02T19:12:18.879" v="27"/>
          <ac:spMkLst>
            <pc:docMk/>
            <pc:sldMk cId="0" sldId="333"/>
            <ac:spMk id="51212" creationId="{F58DFD49-4AE3-0020-8121-5ABE4C44DC1E}"/>
          </ac:spMkLst>
        </pc:spChg>
        <pc:spChg chg="mod">
          <ac:chgData name="Bjarne Stroustrup" userId="feda092f62fc381e" providerId="LiveId" clId="{22D0D488-C848-45E7-A17D-76506EF9DC36}" dt="2024-04-02T19:12:18.879" v="27"/>
          <ac:spMkLst>
            <pc:docMk/>
            <pc:sldMk cId="0" sldId="333"/>
            <ac:spMk id="51213" creationId="{20F94ACC-FC96-190E-5912-0511A92553DB}"/>
          </ac:spMkLst>
        </pc:spChg>
        <pc:spChg chg="mod">
          <ac:chgData name="Bjarne Stroustrup" userId="feda092f62fc381e" providerId="LiveId" clId="{22D0D488-C848-45E7-A17D-76506EF9DC36}" dt="2024-04-02T19:12:18.879" v="27"/>
          <ac:spMkLst>
            <pc:docMk/>
            <pc:sldMk cId="0" sldId="333"/>
            <ac:spMk id="51214" creationId="{359C0744-DC2E-6164-7EC6-A0BAACA43B18}"/>
          </ac:spMkLst>
        </pc:spChg>
        <pc:spChg chg="mod">
          <ac:chgData name="Bjarne Stroustrup" userId="feda092f62fc381e" providerId="LiveId" clId="{22D0D488-C848-45E7-A17D-76506EF9DC36}" dt="2024-04-02T19:12:18.879" v="27"/>
          <ac:spMkLst>
            <pc:docMk/>
            <pc:sldMk cId="0" sldId="333"/>
            <ac:spMk id="51215" creationId="{0BC25D12-7561-BAFF-C8BC-358C9860E4A7}"/>
          </ac:spMkLst>
        </pc:spChg>
        <pc:spChg chg="mod">
          <ac:chgData name="Bjarne Stroustrup" userId="feda092f62fc381e" providerId="LiveId" clId="{22D0D488-C848-45E7-A17D-76506EF9DC36}" dt="2024-04-02T19:12:18.879" v="27"/>
          <ac:spMkLst>
            <pc:docMk/>
            <pc:sldMk cId="0" sldId="333"/>
            <ac:spMk id="51216" creationId="{B3D80166-E8EC-82FC-D22A-5AB03A53E5D2}"/>
          </ac:spMkLst>
        </pc:spChg>
      </pc:sldChg>
      <pc:sldChg chg="modSp del">
        <pc:chgData name="Bjarne Stroustrup" userId="feda092f62fc381e" providerId="LiveId" clId="{22D0D488-C848-45E7-A17D-76506EF9DC36}" dt="2024-04-03T17:49:42.619" v="2807" actId="2696"/>
        <pc:sldMkLst>
          <pc:docMk/>
          <pc:sldMk cId="0" sldId="334"/>
        </pc:sldMkLst>
        <pc:spChg chg="mod">
          <ac:chgData name="Bjarne Stroustrup" userId="feda092f62fc381e" providerId="LiveId" clId="{22D0D488-C848-45E7-A17D-76506EF9DC36}" dt="2024-04-02T19:08:03.762" v="0"/>
          <ac:spMkLst>
            <pc:docMk/>
            <pc:sldMk cId="0" sldId="334"/>
            <ac:spMk id="23" creationId="{31DE035D-6D85-AE44-ADE8-2317D92AD6DC}"/>
          </ac:spMkLst>
        </pc:spChg>
        <pc:spChg chg="mod">
          <ac:chgData name="Bjarne Stroustrup" userId="feda092f62fc381e" providerId="LiveId" clId="{22D0D488-C848-45E7-A17D-76506EF9DC36}" dt="2024-04-02T19:08:03.762" v="0"/>
          <ac:spMkLst>
            <pc:docMk/>
            <pc:sldMk cId="0" sldId="334"/>
            <ac:spMk id="24" creationId="{CA419A0E-5240-7A29-AFED-B63A8CB9456D}"/>
          </ac:spMkLst>
        </pc:spChg>
        <pc:spChg chg="mod">
          <ac:chgData name="Bjarne Stroustrup" userId="feda092f62fc381e" providerId="LiveId" clId="{22D0D488-C848-45E7-A17D-76506EF9DC36}" dt="2024-04-02T19:12:18.879" v="27"/>
          <ac:spMkLst>
            <pc:docMk/>
            <pc:sldMk cId="0" sldId="334"/>
            <ac:spMk id="52229" creationId="{9286D83D-48B3-91B9-F490-C30D70B64D10}"/>
          </ac:spMkLst>
        </pc:spChg>
        <pc:spChg chg="mod">
          <ac:chgData name="Bjarne Stroustrup" userId="feda092f62fc381e" providerId="LiveId" clId="{22D0D488-C848-45E7-A17D-76506EF9DC36}" dt="2024-04-02T19:12:18.879" v="27"/>
          <ac:spMkLst>
            <pc:docMk/>
            <pc:sldMk cId="0" sldId="334"/>
            <ac:spMk id="52230" creationId="{87572FD9-83F4-4BF1-5336-17D6F82A670D}"/>
          </ac:spMkLst>
        </pc:spChg>
        <pc:spChg chg="mod">
          <ac:chgData name="Bjarne Stroustrup" userId="feda092f62fc381e" providerId="LiveId" clId="{22D0D488-C848-45E7-A17D-76506EF9DC36}" dt="2024-04-02T19:12:18.879" v="27"/>
          <ac:spMkLst>
            <pc:docMk/>
            <pc:sldMk cId="0" sldId="334"/>
            <ac:spMk id="52231" creationId="{3EB78626-D261-7110-C61B-68902767FF1C}"/>
          </ac:spMkLst>
        </pc:spChg>
        <pc:spChg chg="mod">
          <ac:chgData name="Bjarne Stroustrup" userId="feda092f62fc381e" providerId="LiveId" clId="{22D0D488-C848-45E7-A17D-76506EF9DC36}" dt="2024-04-02T19:12:18.879" v="27"/>
          <ac:spMkLst>
            <pc:docMk/>
            <pc:sldMk cId="0" sldId="334"/>
            <ac:spMk id="52232" creationId="{E14D3CDA-0C41-15C9-022E-D268C1A41086}"/>
          </ac:spMkLst>
        </pc:spChg>
        <pc:spChg chg="mod">
          <ac:chgData name="Bjarne Stroustrup" userId="feda092f62fc381e" providerId="LiveId" clId="{22D0D488-C848-45E7-A17D-76506EF9DC36}" dt="2024-04-02T19:12:18.879" v="27"/>
          <ac:spMkLst>
            <pc:docMk/>
            <pc:sldMk cId="0" sldId="334"/>
            <ac:spMk id="52233" creationId="{86930CF2-809E-647C-D662-1A51A9941015}"/>
          </ac:spMkLst>
        </pc:spChg>
        <pc:spChg chg="mod">
          <ac:chgData name="Bjarne Stroustrup" userId="feda092f62fc381e" providerId="LiveId" clId="{22D0D488-C848-45E7-A17D-76506EF9DC36}" dt="2024-04-02T19:12:18.879" v="27"/>
          <ac:spMkLst>
            <pc:docMk/>
            <pc:sldMk cId="0" sldId="334"/>
            <ac:spMk id="52234" creationId="{56CF1D0B-DB00-DC3D-D98C-B88F811D36B8}"/>
          </ac:spMkLst>
        </pc:spChg>
        <pc:spChg chg="mod">
          <ac:chgData name="Bjarne Stroustrup" userId="feda092f62fc381e" providerId="LiveId" clId="{22D0D488-C848-45E7-A17D-76506EF9DC36}" dt="2024-04-02T19:12:18.879" v="27"/>
          <ac:spMkLst>
            <pc:docMk/>
            <pc:sldMk cId="0" sldId="334"/>
            <ac:spMk id="52235" creationId="{B1102405-84BD-2073-AE54-0DCFA08039B1}"/>
          </ac:spMkLst>
        </pc:spChg>
        <pc:spChg chg="mod">
          <ac:chgData name="Bjarne Stroustrup" userId="feda092f62fc381e" providerId="LiveId" clId="{22D0D488-C848-45E7-A17D-76506EF9DC36}" dt="2024-04-02T19:12:18.879" v="27"/>
          <ac:spMkLst>
            <pc:docMk/>
            <pc:sldMk cId="0" sldId="334"/>
            <ac:spMk id="52236" creationId="{68FBFB1C-65AA-0A4A-C9E2-ACA141954348}"/>
          </ac:spMkLst>
        </pc:spChg>
        <pc:spChg chg="mod">
          <ac:chgData name="Bjarne Stroustrup" userId="feda092f62fc381e" providerId="LiveId" clId="{22D0D488-C848-45E7-A17D-76506EF9DC36}" dt="2024-04-02T19:12:18.879" v="27"/>
          <ac:spMkLst>
            <pc:docMk/>
            <pc:sldMk cId="0" sldId="334"/>
            <ac:spMk id="52237" creationId="{1D43B67C-0B6C-32B3-7C94-6FD00786DE94}"/>
          </ac:spMkLst>
        </pc:spChg>
        <pc:spChg chg="mod">
          <ac:chgData name="Bjarne Stroustrup" userId="feda092f62fc381e" providerId="LiveId" clId="{22D0D488-C848-45E7-A17D-76506EF9DC36}" dt="2024-04-02T19:12:18.879" v="27"/>
          <ac:spMkLst>
            <pc:docMk/>
            <pc:sldMk cId="0" sldId="334"/>
            <ac:spMk id="52238" creationId="{2AB499DA-FC13-9D67-822C-FB291EE28584}"/>
          </ac:spMkLst>
        </pc:spChg>
        <pc:spChg chg="mod">
          <ac:chgData name="Bjarne Stroustrup" userId="feda092f62fc381e" providerId="LiveId" clId="{22D0D488-C848-45E7-A17D-76506EF9DC36}" dt="2024-04-02T19:12:18.879" v="27"/>
          <ac:spMkLst>
            <pc:docMk/>
            <pc:sldMk cId="0" sldId="334"/>
            <ac:spMk id="52239" creationId="{D0A469D3-A7A3-E369-9190-8DEABF14A46F}"/>
          </ac:spMkLst>
        </pc:spChg>
        <pc:spChg chg="mod">
          <ac:chgData name="Bjarne Stroustrup" userId="feda092f62fc381e" providerId="LiveId" clId="{22D0D488-C848-45E7-A17D-76506EF9DC36}" dt="2024-04-02T19:12:18.879" v="27"/>
          <ac:spMkLst>
            <pc:docMk/>
            <pc:sldMk cId="0" sldId="334"/>
            <ac:spMk id="52240" creationId="{2E74EDCA-4545-3AC7-72FA-987A3969C4A1}"/>
          </ac:spMkLst>
        </pc:spChg>
        <pc:spChg chg="mod">
          <ac:chgData name="Bjarne Stroustrup" userId="feda092f62fc381e" providerId="LiveId" clId="{22D0D488-C848-45E7-A17D-76506EF9DC36}" dt="2024-04-02T19:12:18.879" v="27"/>
          <ac:spMkLst>
            <pc:docMk/>
            <pc:sldMk cId="0" sldId="334"/>
            <ac:spMk id="52241" creationId="{F58BFC68-1213-32B4-8598-283B822CC5DF}"/>
          </ac:spMkLst>
        </pc:spChg>
        <pc:spChg chg="mod">
          <ac:chgData name="Bjarne Stroustrup" userId="feda092f62fc381e" providerId="LiveId" clId="{22D0D488-C848-45E7-A17D-76506EF9DC36}" dt="2024-04-02T19:12:18.879" v="27"/>
          <ac:spMkLst>
            <pc:docMk/>
            <pc:sldMk cId="0" sldId="334"/>
            <ac:spMk id="52242" creationId="{3661440B-5A5A-A552-1AF8-7AB0D7A744C7}"/>
          </ac:spMkLst>
        </pc:spChg>
        <pc:spChg chg="mod">
          <ac:chgData name="Bjarne Stroustrup" userId="feda092f62fc381e" providerId="LiveId" clId="{22D0D488-C848-45E7-A17D-76506EF9DC36}" dt="2024-04-02T19:12:18.879" v="27"/>
          <ac:spMkLst>
            <pc:docMk/>
            <pc:sldMk cId="0" sldId="334"/>
            <ac:spMk id="52243" creationId="{60BE3A65-6F9A-68DA-A446-6F27EAD38824}"/>
          </ac:spMkLst>
        </pc:spChg>
        <pc:spChg chg="mod">
          <ac:chgData name="Bjarne Stroustrup" userId="feda092f62fc381e" providerId="LiveId" clId="{22D0D488-C848-45E7-A17D-76506EF9DC36}" dt="2024-04-02T19:12:18.879" v="27"/>
          <ac:spMkLst>
            <pc:docMk/>
            <pc:sldMk cId="0" sldId="334"/>
            <ac:spMk id="52244" creationId="{5413D10C-95DA-FEDB-974A-AA12406A0DB5}"/>
          </ac:spMkLst>
        </pc:spChg>
        <pc:spChg chg="mod">
          <ac:chgData name="Bjarne Stroustrup" userId="feda092f62fc381e" providerId="LiveId" clId="{22D0D488-C848-45E7-A17D-76506EF9DC36}" dt="2024-04-02T19:12:18.879" v="27"/>
          <ac:spMkLst>
            <pc:docMk/>
            <pc:sldMk cId="0" sldId="334"/>
            <ac:spMk id="52245" creationId="{80AB4C80-FE9B-3C98-88B8-B6B0F16E257F}"/>
          </ac:spMkLst>
        </pc:spChg>
        <pc:spChg chg="mod">
          <ac:chgData name="Bjarne Stroustrup" userId="feda092f62fc381e" providerId="LiveId" clId="{22D0D488-C848-45E7-A17D-76506EF9DC36}" dt="2024-04-02T19:12:18.879" v="27"/>
          <ac:spMkLst>
            <pc:docMk/>
            <pc:sldMk cId="0" sldId="334"/>
            <ac:spMk id="52246" creationId="{BBE3C431-77D2-D834-C513-8E84D2F8CF30}"/>
          </ac:spMkLst>
        </pc:spChg>
        <pc:spChg chg="mod">
          <ac:chgData name="Bjarne Stroustrup" userId="feda092f62fc381e" providerId="LiveId" clId="{22D0D488-C848-45E7-A17D-76506EF9DC36}" dt="2024-04-02T19:12:18.879" v="27"/>
          <ac:spMkLst>
            <pc:docMk/>
            <pc:sldMk cId="0" sldId="334"/>
            <ac:spMk id="69634" creationId="{5662B70C-A45B-32F2-556B-78264E132DC6}"/>
          </ac:spMkLst>
        </pc:spChg>
        <pc:spChg chg="mod">
          <ac:chgData name="Bjarne Stroustrup" userId="feda092f62fc381e" providerId="LiveId" clId="{22D0D488-C848-45E7-A17D-76506EF9DC36}" dt="2024-04-02T19:12:18.879" v="27"/>
          <ac:spMkLst>
            <pc:docMk/>
            <pc:sldMk cId="0" sldId="334"/>
            <ac:spMk id="69635" creationId="{92798806-947F-8556-4EA4-20B2D31222C5}"/>
          </ac:spMkLst>
        </pc:spChg>
      </pc:sldChg>
      <pc:sldChg chg="modSp del">
        <pc:chgData name="Bjarne Stroustrup" userId="feda092f62fc381e" providerId="LiveId" clId="{22D0D488-C848-45E7-A17D-76506EF9DC36}" dt="2024-04-03T17:49:43.430" v="2808" actId="2696"/>
        <pc:sldMkLst>
          <pc:docMk/>
          <pc:sldMk cId="0" sldId="335"/>
        </pc:sldMkLst>
        <pc:spChg chg="mod">
          <ac:chgData name="Bjarne Stroustrup" userId="feda092f62fc381e" providerId="LiveId" clId="{22D0D488-C848-45E7-A17D-76506EF9DC36}" dt="2024-04-02T19:08:03.762" v="0"/>
          <ac:spMkLst>
            <pc:docMk/>
            <pc:sldMk cId="0" sldId="335"/>
            <ac:spMk id="4" creationId="{9E80CD21-3333-36C4-1466-74C23D9B8C5E}"/>
          </ac:spMkLst>
        </pc:spChg>
        <pc:spChg chg="mod">
          <ac:chgData name="Bjarne Stroustrup" userId="feda092f62fc381e" providerId="LiveId" clId="{22D0D488-C848-45E7-A17D-76506EF9DC36}" dt="2024-04-02T19:08:03.762" v="0"/>
          <ac:spMkLst>
            <pc:docMk/>
            <pc:sldMk cId="0" sldId="335"/>
            <ac:spMk id="5" creationId="{EE7ED31F-8305-9371-24E4-CB651B5E73CC}"/>
          </ac:spMkLst>
        </pc:spChg>
        <pc:spChg chg="mod">
          <ac:chgData name="Bjarne Stroustrup" userId="feda092f62fc381e" providerId="LiveId" clId="{22D0D488-C848-45E7-A17D-76506EF9DC36}" dt="2024-04-02T19:12:18.879" v="27"/>
          <ac:spMkLst>
            <pc:docMk/>
            <pc:sldMk cId="0" sldId="335"/>
            <ac:spMk id="71682" creationId="{1D305546-ABA1-2ECA-A814-AA5A981C3660}"/>
          </ac:spMkLst>
        </pc:spChg>
        <pc:spChg chg="mod">
          <ac:chgData name="Bjarne Stroustrup" userId="feda092f62fc381e" providerId="LiveId" clId="{22D0D488-C848-45E7-A17D-76506EF9DC36}" dt="2024-04-02T19:12:18.879" v="27"/>
          <ac:spMkLst>
            <pc:docMk/>
            <pc:sldMk cId="0" sldId="335"/>
            <ac:spMk id="71683" creationId="{8A90B644-51FF-F59F-F0D8-82B1AEB54CB8}"/>
          </ac:spMkLst>
        </pc:spChg>
      </pc:sldChg>
      <pc:sldChg chg="modSp del">
        <pc:chgData name="Bjarne Stroustrup" userId="feda092f62fc381e" providerId="LiveId" clId="{22D0D488-C848-45E7-A17D-76506EF9DC36}" dt="2024-04-03T17:49:45.532" v="2809" actId="2696"/>
        <pc:sldMkLst>
          <pc:docMk/>
          <pc:sldMk cId="0" sldId="336"/>
        </pc:sldMkLst>
        <pc:spChg chg="mod">
          <ac:chgData name="Bjarne Stroustrup" userId="feda092f62fc381e" providerId="LiveId" clId="{22D0D488-C848-45E7-A17D-76506EF9DC36}" dt="2024-04-02T19:08:03.762" v="0"/>
          <ac:spMkLst>
            <pc:docMk/>
            <pc:sldMk cId="0" sldId="336"/>
            <ac:spMk id="4" creationId="{9CB451E0-8EEE-B377-7EC7-7C7423EF62E3}"/>
          </ac:spMkLst>
        </pc:spChg>
        <pc:spChg chg="mod">
          <ac:chgData name="Bjarne Stroustrup" userId="feda092f62fc381e" providerId="LiveId" clId="{22D0D488-C848-45E7-A17D-76506EF9DC36}" dt="2024-04-02T19:08:03.762" v="0"/>
          <ac:spMkLst>
            <pc:docMk/>
            <pc:sldMk cId="0" sldId="336"/>
            <ac:spMk id="5" creationId="{0EF00D47-906E-202A-311A-8FC38108896D}"/>
          </ac:spMkLst>
        </pc:spChg>
        <pc:spChg chg="mod">
          <ac:chgData name="Bjarne Stroustrup" userId="feda092f62fc381e" providerId="LiveId" clId="{22D0D488-C848-45E7-A17D-76506EF9DC36}" dt="2024-04-02T19:12:18.879" v="27"/>
          <ac:spMkLst>
            <pc:docMk/>
            <pc:sldMk cId="0" sldId="336"/>
            <ac:spMk id="49154" creationId="{3AF51A28-AA08-D7A0-66B4-94E70E6E2114}"/>
          </ac:spMkLst>
        </pc:spChg>
        <pc:spChg chg="mod">
          <ac:chgData name="Bjarne Stroustrup" userId="feda092f62fc381e" providerId="LiveId" clId="{22D0D488-C848-45E7-A17D-76506EF9DC36}" dt="2024-04-02T19:12:18.879" v="27"/>
          <ac:spMkLst>
            <pc:docMk/>
            <pc:sldMk cId="0" sldId="336"/>
            <ac:spMk id="49155" creationId="{310FC3B5-F1EF-9FB8-B22B-E6028601CC18}"/>
          </ac:spMkLst>
        </pc:spChg>
      </pc:sldChg>
      <pc:sldChg chg="modSp del">
        <pc:chgData name="Bjarne Stroustrup" userId="feda092f62fc381e" providerId="LiveId" clId="{22D0D488-C848-45E7-A17D-76506EF9DC36}" dt="2024-04-03T17:49:46.525" v="2810" actId="2696"/>
        <pc:sldMkLst>
          <pc:docMk/>
          <pc:sldMk cId="0" sldId="337"/>
        </pc:sldMkLst>
        <pc:spChg chg="mod">
          <ac:chgData name="Bjarne Stroustrup" userId="feda092f62fc381e" providerId="LiveId" clId="{22D0D488-C848-45E7-A17D-76506EF9DC36}" dt="2024-04-02T19:08:03.762" v="0"/>
          <ac:spMkLst>
            <pc:docMk/>
            <pc:sldMk cId="0" sldId="337"/>
            <ac:spMk id="4" creationId="{4D8C9E22-A122-8551-1715-90EEAF99651E}"/>
          </ac:spMkLst>
        </pc:spChg>
        <pc:spChg chg="mod">
          <ac:chgData name="Bjarne Stroustrup" userId="feda092f62fc381e" providerId="LiveId" clId="{22D0D488-C848-45E7-A17D-76506EF9DC36}" dt="2024-04-02T19:08:03.762" v="0"/>
          <ac:spMkLst>
            <pc:docMk/>
            <pc:sldMk cId="0" sldId="337"/>
            <ac:spMk id="5" creationId="{BC60BC0C-7687-1361-454F-659882CF756D}"/>
          </ac:spMkLst>
        </pc:spChg>
        <pc:spChg chg="mod">
          <ac:chgData name="Bjarne Stroustrup" userId="feda092f62fc381e" providerId="LiveId" clId="{22D0D488-C848-45E7-A17D-76506EF9DC36}" dt="2024-04-02T19:12:18.879" v="27"/>
          <ac:spMkLst>
            <pc:docMk/>
            <pc:sldMk cId="0" sldId="337"/>
            <ac:spMk id="70658" creationId="{BD1E99F4-8F8C-6C2C-022D-3C9045D86EBE}"/>
          </ac:spMkLst>
        </pc:spChg>
        <pc:spChg chg="mod">
          <ac:chgData name="Bjarne Stroustrup" userId="feda092f62fc381e" providerId="LiveId" clId="{22D0D488-C848-45E7-A17D-76506EF9DC36}" dt="2024-04-02T19:12:18.879" v="27"/>
          <ac:spMkLst>
            <pc:docMk/>
            <pc:sldMk cId="0" sldId="337"/>
            <ac:spMk id="70659" creationId="{F0546858-8690-B489-C628-3AF97245B4E3}"/>
          </ac:spMkLst>
        </pc:spChg>
      </pc:sldChg>
      <pc:sldChg chg="modSp del">
        <pc:chgData name="Bjarne Stroustrup" userId="feda092f62fc381e" providerId="LiveId" clId="{22D0D488-C848-45E7-A17D-76506EF9DC36}" dt="2024-04-03T17:49:47.455" v="2811" actId="2696"/>
        <pc:sldMkLst>
          <pc:docMk/>
          <pc:sldMk cId="0" sldId="338"/>
        </pc:sldMkLst>
        <pc:spChg chg="mod">
          <ac:chgData name="Bjarne Stroustrup" userId="feda092f62fc381e" providerId="LiveId" clId="{22D0D488-C848-45E7-A17D-76506EF9DC36}" dt="2024-04-02T19:08:03.762" v="0"/>
          <ac:spMkLst>
            <pc:docMk/>
            <pc:sldMk cId="0" sldId="338"/>
            <ac:spMk id="5" creationId="{1D6ED9FB-9769-5193-ED10-DFEDECE8B01B}"/>
          </ac:spMkLst>
        </pc:spChg>
        <pc:spChg chg="mod">
          <ac:chgData name="Bjarne Stroustrup" userId="feda092f62fc381e" providerId="LiveId" clId="{22D0D488-C848-45E7-A17D-76506EF9DC36}" dt="2024-04-02T19:08:03.762" v="0"/>
          <ac:spMkLst>
            <pc:docMk/>
            <pc:sldMk cId="0" sldId="338"/>
            <ac:spMk id="6" creationId="{F76E7557-CCEF-ADF5-DF48-5FAE03163ADD}"/>
          </ac:spMkLst>
        </pc:spChg>
        <pc:spChg chg="mod">
          <ac:chgData name="Bjarne Stroustrup" userId="feda092f62fc381e" providerId="LiveId" clId="{22D0D488-C848-45E7-A17D-76506EF9DC36}" dt="2024-04-02T19:12:18.879" v="27"/>
          <ac:spMkLst>
            <pc:docMk/>
            <pc:sldMk cId="0" sldId="338"/>
            <ac:spMk id="50178" creationId="{36F66130-2916-F2FF-AB21-D2E09AA74E67}"/>
          </ac:spMkLst>
        </pc:spChg>
        <pc:spChg chg="mod">
          <ac:chgData name="Bjarne Stroustrup" userId="feda092f62fc381e" providerId="LiveId" clId="{22D0D488-C848-45E7-A17D-76506EF9DC36}" dt="2024-04-02T19:12:18.879" v="27"/>
          <ac:spMkLst>
            <pc:docMk/>
            <pc:sldMk cId="0" sldId="338"/>
            <ac:spMk id="50179" creationId="{6DF2AD6B-12B3-E802-42F8-96276B31A90B}"/>
          </ac:spMkLst>
        </pc:spChg>
        <pc:spChg chg="mod">
          <ac:chgData name="Bjarne Stroustrup" userId="feda092f62fc381e" providerId="LiveId" clId="{22D0D488-C848-45E7-A17D-76506EF9DC36}" dt="2024-04-02T19:12:18.879" v="27"/>
          <ac:spMkLst>
            <pc:docMk/>
            <pc:sldMk cId="0" sldId="338"/>
            <ac:spMk id="56325" creationId="{DEFF091F-87B5-9C2D-5382-AFA7AD8BABFF}"/>
          </ac:spMkLst>
        </pc:spChg>
      </pc:sldChg>
      <pc:sldChg chg="modSp del">
        <pc:chgData name="Bjarne Stroustrup" userId="feda092f62fc381e" providerId="LiveId" clId="{22D0D488-C848-45E7-A17D-76506EF9DC36}" dt="2024-04-03T17:49:48.432" v="2812" actId="2696"/>
        <pc:sldMkLst>
          <pc:docMk/>
          <pc:sldMk cId="0" sldId="339"/>
        </pc:sldMkLst>
        <pc:spChg chg="mod">
          <ac:chgData name="Bjarne Stroustrup" userId="feda092f62fc381e" providerId="LiveId" clId="{22D0D488-C848-45E7-A17D-76506EF9DC36}" dt="2024-04-02T19:08:03.762" v="0"/>
          <ac:spMkLst>
            <pc:docMk/>
            <pc:sldMk cId="0" sldId="339"/>
            <ac:spMk id="4" creationId="{68FB0284-1D0C-53B3-15F5-4F85EB9D5F80}"/>
          </ac:spMkLst>
        </pc:spChg>
        <pc:spChg chg="mod">
          <ac:chgData name="Bjarne Stroustrup" userId="feda092f62fc381e" providerId="LiveId" clId="{22D0D488-C848-45E7-A17D-76506EF9DC36}" dt="2024-04-02T19:08:03.762" v="0"/>
          <ac:spMkLst>
            <pc:docMk/>
            <pc:sldMk cId="0" sldId="339"/>
            <ac:spMk id="5" creationId="{6530F69D-5475-48B2-FC5A-60ADDB105A7B}"/>
          </ac:spMkLst>
        </pc:spChg>
        <pc:spChg chg="mod">
          <ac:chgData name="Bjarne Stroustrup" userId="feda092f62fc381e" providerId="LiveId" clId="{22D0D488-C848-45E7-A17D-76506EF9DC36}" dt="2024-04-02T19:12:18.879" v="27"/>
          <ac:spMkLst>
            <pc:docMk/>
            <pc:sldMk cId="0" sldId="339"/>
            <ac:spMk id="67586" creationId="{9EA338AC-4530-5F09-7434-8D051663070C}"/>
          </ac:spMkLst>
        </pc:spChg>
        <pc:spChg chg="mod">
          <ac:chgData name="Bjarne Stroustrup" userId="feda092f62fc381e" providerId="LiveId" clId="{22D0D488-C848-45E7-A17D-76506EF9DC36}" dt="2024-04-02T19:12:18.879" v="27"/>
          <ac:spMkLst>
            <pc:docMk/>
            <pc:sldMk cId="0" sldId="339"/>
            <ac:spMk id="67587" creationId="{E1A6D356-D571-A52D-2FF7-D9720A54F6BE}"/>
          </ac:spMkLst>
        </pc:spChg>
      </pc:sldChg>
      <pc:sldChg chg="modSp del">
        <pc:chgData name="Bjarne Stroustrup" userId="feda092f62fc381e" providerId="LiveId" clId="{22D0D488-C848-45E7-A17D-76506EF9DC36}" dt="2024-04-03T17:49:49.611" v="2813" actId="2696"/>
        <pc:sldMkLst>
          <pc:docMk/>
          <pc:sldMk cId="0" sldId="340"/>
        </pc:sldMkLst>
        <pc:spChg chg="mod">
          <ac:chgData name="Bjarne Stroustrup" userId="feda092f62fc381e" providerId="LiveId" clId="{22D0D488-C848-45E7-A17D-76506EF9DC36}" dt="2024-04-02T19:08:03.762" v="0"/>
          <ac:spMkLst>
            <pc:docMk/>
            <pc:sldMk cId="0" sldId="340"/>
            <ac:spMk id="17" creationId="{54BE47E5-D704-6856-BAE3-4BBB10646235}"/>
          </ac:spMkLst>
        </pc:spChg>
        <pc:spChg chg="mod">
          <ac:chgData name="Bjarne Stroustrup" userId="feda092f62fc381e" providerId="LiveId" clId="{22D0D488-C848-45E7-A17D-76506EF9DC36}" dt="2024-04-02T19:08:03.762" v="0"/>
          <ac:spMkLst>
            <pc:docMk/>
            <pc:sldMk cId="0" sldId="340"/>
            <ac:spMk id="18" creationId="{334F0B3E-4B52-48EE-8276-1A360BB12AE7}"/>
          </ac:spMkLst>
        </pc:spChg>
        <pc:spChg chg="mod">
          <ac:chgData name="Bjarne Stroustrup" userId="feda092f62fc381e" providerId="LiveId" clId="{22D0D488-C848-45E7-A17D-76506EF9DC36}" dt="2024-04-02T19:12:18.879" v="27"/>
          <ac:spMkLst>
            <pc:docMk/>
            <pc:sldMk cId="0" sldId="340"/>
            <ac:spMk id="25602" creationId="{DECF9037-8282-EB5F-18D8-ADA11A690777}"/>
          </ac:spMkLst>
        </pc:spChg>
        <pc:spChg chg="mod">
          <ac:chgData name="Bjarne Stroustrup" userId="feda092f62fc381e" providerId="LiveId" clId="{22D0D488-C848-45E7-A17D-76506EF9DC36}" dt="2024-04-02T19:12:18.879" v="27"/>
          <ac:spMkLst>
            <pc:docMk/>
            <pc:sldMk cId="0" sldId="340"/>
            <ac:spMk id="25603" creationId="{2E31815C-2F4F-625B-25B6-43DCF390DAE9}"/>
          </ac:spMkLst>
        </pc:spChg>
        <pc:spChg chg="mod">
          <ac:chgData name="Bjarne Stroustrup" userId="feda092f62fc381e" providerId="LiveId" clId="{22D0D488-C848-45E7-A17D-76506EF9DC36}" dt="2024-04-02T19:12:18.879" v="27"/>
          <ac:spMkLst>
            <pc:docMk/>
            <pc:sldMk cId="0" sldId="340"/>
            <ac:spMk id="58373" creationId="{313666FB-ACF8-ACA6-48A5-D19C714FBFA8}"/>
          </ac:spMkLst>
        </pc:spChg>
        <pc:spChg chg="mod">
          <ac:chgData name="Bjarne Stroustrup" userId="feda092f62fc381e" providerId="LiveId" clId="{22D0D488-C848-45E7-A17D-76506EF9DC36}" dt="2024-04-02T19:12:18.879" v="27"/>
          <ac:spMkLst>
            <pc:docMk/>
            <pc:sldMk cId="0" sldId="340"/>
            <ac:spMk id="58374" creationId="{5C42BECD-8398-0321-8D34-4D65422B2E54}"/>
          </ac:spMkLst>
        </pc:spChg>
        <pc:spChg chg="mod">
          <ac:chgData name="Bjarne Stroustrup" userId="feda092f62fc381e" providerId="LiveId" clId="{22D0D488-C848-45E7-A17D-76506EF9DC36}" dt="2024-04-02T19:12:18.879" v="27"/>
          <ac:spMkLst>
            <pc:docMk/>
            <pc:sldMk cId="0" sldId="340"/>
            <ac:spMk id="58375" creationId="{DFD15D75-680F-7EE9-ABB6-D8D6FDD95BFF}"/>
          </ac:spMkLst>
        </pc:spChg>
        <pc:spChg chg="mod">
          <ac:chgData name="Bjarne Stroustrup" userId="feda092f62fc381e" providerId="LiveId" clId="{22D0D488-C848-45E7-A17D-76506EF9DC36}" dt="2024-04-02T19:12:18.879" v="27"/>
          <ac:spMkLst>
            <pc:docMk/>
            <pc:sldMk cId="0" sldId="340"/>
            <ac:spMk id="58376" creationId="{1B129D6C-036C-BF0C-2154-72BEE3535E58}"/>
          </ac:spMkLst>
        </pc:spChg>
        <pc:spChg chg="mod">
          <ac:chgData name="Bjarne Stroustrup" userId="feda092f62fc381e" providerId="LiveId" clId="{22D0D488-C848-45E7-A17D-76506EF9DC36}" dt="2024-04-02T19:12:18.879" v="27"/>
          <ac:spMkLst>
            <pc:docMk/>
            <pc:sldMk cId="0" sldId="340"/>
            <ac:spMk id="58377" creationId="{A0FE370D-CA64-8B47-9A8C-CF062F7E45B0}"/>
          </ac:spMkLst>
        </pc:spChg>
        <pc:spChg chg="mod">
          <ac:chgData name="Bjarne Stroustrup" userId="feda092f62fc381e" providerId="LiveId" clId="{22D0D488-C848-45E7-A17D-76506EF9DC36}" dt="2024-04-02T19:12:18.879" v="27"/>
          <ac:spMkLst>
            <pc:docMk/>
            <pc:sldMk cId="0" sldId="340"/>
            <ac:spMk id="58378" creationId="{96934D66-03EE-F80C-2534-BE4DE45A5F94}"/>
          </ac:spMkLst>
        </pc:spChg>
        <pc:spChg chg="mod">
          <ac:chgData name="Bjarne Stroustrup" userId="feda092f62fc381e" providerId="LiveId" clId="{22D0D488-C848-45E7-A17D-76506EF9DC36}" dt="2024-04-02T19:12:18.879" v="27"/>
          <ac:spMkLst>
            <pc:docMk/>
            <pc:sldMk cId="0" sldId="340"/>
            <ac:spMk id="58379" creationId="{1CAFEC57-24EF-4FCA-5C1E-5B70374E44BB}"/>
          </ac:spMkLst>
        </pc:spChg>
        <pc:spChg chg="mod">
          <ac:chgData name="Bjarne Stroustrup" userId="feda092f62fc381e" providerId="LiveId" clId="{22D0D488-C848-45E7-A17D-76506EF9DC36}" dt="2024-04-02T19:12:18.879" v="27"/>
          <ac:spMkLst>
            <pc:docMk/>
            <pc:sldMk cId="0" sldId="340"/>
            <ac:spMk id="58380" creationId="{889880D5-9D3F-94E3-6E52-DCD1DBC18555}"/>
          </ac:spMkLst>
        </pc:spChg>
        <pc:spChg chg="mod">
          <ac:chgData name="Bjarne Stroustrup" userId="feda092f62fc381e" providerId="LiveId" clId="{22D0D488-C848-45E7-A17D-76506EF9DC36}" dt="2024-04-02T19:12:18.879" v="27"/>
          <ac:spMkLst>
            <pc:docMk/>
            <pc:sldMk cId="0" sldId="340"/>
            <ac:spMk id="58381" creationId="{78537A1C-1247-B8FD-E371-DEA383C48D2A}"/>
          </ac:spMkLst>
        </pc:spChg>
        <pc:spChg chg="mod">
          <ac:chgData name="Bjarne Stroustrup" userId="feda092f62fc381e" providerId="LiveId" clId="{22D0D488-C848-45E7-A17D-76506EF9DC36}" dt="2024-04-02T19:12:18.879" v="27"/>
          <ac:spMkLst>
            <pc:docMk/>
            <pc:sldMk cId="0" sldId="340"/>
            <ac:spMk id="58382" creationId="{7C8BE1DB-6DC7-3839-77FF-04F84E09D532}"/>
          </ac:spMkLst>
        </pc:spChg>
        <pc:spChg chg="mod">
          <ac:chgData name="Bjarne Stroustrup" userId="feda092f62fc381e" providerId="LiveId" clId="{22D0D488-C848-45E7-A17D-76506EF9DC36}" dt="2024-04-02T19:12:18.879" v="27"/>
          <ac:spMkLst>
            <pc:docMk/>
            <pc:sldMk cId="0" sldId="340"/>
            <ac:spMk id="58383" creationId="{A27A1672-577C-A118-2FEB-C837CDF541A1}"/>
          </ac:spMkLst>
        </pc:spChg>
        <pc:spChg chg="mod">
          <ac:chgData name="Bjarne Stroustrup" userId="feda092f62fc381e" providerId="LiveId" clId="{22D0D488-C848-45E7-A17D-76506EF9DC36}" dt="2024-04-02T19:12:18.879" v="27"/>
          <ac:spMkLst>
            <pc:docMk/>
            <pc:sldMk cId="0" sldId="340"/>
            <ac:spMk id="58384" creationId="{8B6E05B3-1632-0BB2-4B34-C043B6F3E1EE}"/>
          </ac:spMkLst>
        </pc:spChg>
        <pc:spChg chg="mod">
          <ac:chgData name="Bjarne Stroustrup" userId="feda092f62fc381e" providerId="LiveId" clId="{22D0D488-C848-45E7-A17D-76506EF9DC36}" dt="2024-04-02T19:12:18.879" v="27"/>
          <ac:spMkLst>
            <pc:docMk/>
            <pc:sldMk cId="0" sldId="340"/>
            <ac:spMk id="58385" creationId="{B069AD56-A3EC-A1AB-A67A-3CA14678ABB2}"/>
          </ac:spMkLst>
        </pc:spChg>
      </pc:sldChg>
      <pc:sldChg chg="modSp del">
        <pc:chgData name="Bjarne Stroustrup" userId="feda092f62fc381e" providerId="LiveId" clId="{22D0D488-C848-45E7-A17D-76506EF9DC36}" dt="2024-04-03T17:49:50.420" v="2814" actId="2696"/>
        <pc:sldMkLst>
          <pc:docMk/>
          <pc:sldMk cId="0" sldId="341"/>
        </pc:sldMkLst>
        <pc:spChg chg="mod">
          <ac:chgData name="Bjarne Stroustrup" userId="feda092f62fc381e" providerId="LiveId" clId="{22D0D488-C848-45E7-A17D-76506EF9DC36}" dt="2024-04-02T19:08:03.762" v="0"/>
          <ac:spMkLst>
            <pc:docMk/>
            <pc:sldMk cId="0" sldId="341"/>
            <ac:spMk id="17" creationId="{261F4D18-E80F-0149-3C06-4FC002194022}"/>
          </ac:spMkLst>
        </pc:spChg>
        <pc:spChg chg="mod">
          <ac:chgData name="Bjarne Stroustrup" userId="feda092f62fc381e" providerId="LiveId" clId="{22D0D488-C848-45E7-A17D-76506EF9DC36}" dt="2024-04-02T19:08:03.762" v="0"/>
          <ac:spMkLst>
            <pc:docMk/>
            <pc:sldMk cId="0" sldId="341"/>
            <ac:spMk id="18" creationId="{2000EAA0-D3C6-B5CF-5432-77E6F468BA3E}"/>
          </ac:spMkLst>
        </pc:spChg>
        <pc:spChg chg="mod">
          <ac:chgData name="Bjarne Stroustrup" userId="feda092f62fc381e" providerId="LiveId" clId="{22D0D488-C848-45E7-A17D-76506EF9DC36}" dt="2024-04-02T19:12:18.879" v="27"/>
          <ac:spMkLst>
            <pc:docMk/>
            <pc:sldMk cId="0" sldId="341"/>
            <ac:spMk id="26626" creationId="{40A19EDA-8F6F-2BAE-5242-8B5DAEBD4727}"/>
          </ac:spMkLst>
        </pc:spChg>
        <pc:spChg chg="mod">
          <ac:chgData name="Bjarne Stroustrup" userId="feda092f62fc381e" providerId="LiveId" clId="{22D0D488-C848-45E7-A17D-76506EF9DC36}" dt="2024-04-02T19:12:18.879" v="27"/>
          <ac:spMkLst>
            <pc:docMk/>
            <pc:sldMk cId="0" sldId="341"/>
            <ac:spMk id="26627" creationId="{15E577D7-E1C1-26A8-5934-B42344CF9E7F}"/>
          </ac:spMkLst>
        </pc:spChg>
        <pc:spChg chg="mod">
          <ac:chgData name="Bjarne Stroustrup" userId="feda092f62fc381e" providerId="LiveId" clId="{22D0D488-C848-45E7-A17D-76506EF9DC36}" dt="2024-04-02T19:12:18.879" v="27"/>
          <ac:spMkLst>
            <pc:docMk/>
            <pc:sldMk cId="0" sldId="341"/>
            <ac:spMk id="59397" creationId="{88352C17-27F5-B191-CA8E-88480B915CD0}"/>
          </ac:spMkLst>
        </pc:spChg>
        <pc:spChg chg="mod">
          <ac:chgData name="Bjarne Stroustrup" userId="feda092f62fc381e" providerId="LiveId" clId="{22D0D488-C848-45E7-A17D-76506EF9DC36}" dt="2024-04-02T19:12:18.879" v="27"/>
          <ac:spMkLst>
            <pc:docMk/>
            <pc:sldMk cId="0" sldId="341"/>
            <ac:spMk id="59398" creationId="{8936CFD5-C8C3-2EED-0BFC-457C4E0BC2C6}"/>
          </ac:spMkLst>
        </pc:spChg>
        <pc:spChg chg="mod">
          <ac:chgData name="Bjarne Stroustrup" userId="feda092f62fc381e" providerId="LiveId" clId="{22D0D488-C848-45E7-A17D-76506EF9DC36}" dt="2024-04-02T19:12:18.879" v="27"/>
          <ac:spMkLst>
            <pc:docMk/>
            <pc:sldMk cId="0" sldId="341"/>
            <ac:spMk id="59399" creationId="{1303FB75-D8B4-B12E-0F88-941716CA00E0}"/>
          </ac:spMkLst>
        </pc:spChg>
        <pc:spChg chg="mod">
          <ac:chgData name="Bjarne Stroustrup" userId="feda092f62fc381e" providerId="LiveId" clId="{22D0D488-C848-45E7-A17D-76506EF9DC36}" dt="2024-04-02T19:12:18.879" v="27"/>
          <ac:spMkLst>
            <pc:docMk/>
            <pc:sldMk cId="0" sldId="341"/>
            <ac:spMk id="59400" creationId="{42563B17-9A47-86C4-ECA4-B0018CA1E7FA}"/>
          </ac:spMkLst>
        </pc:spChg>
        <pc:spChg chg="mod">
          <ac:chgData name="Bjarne Stroustrup" userId="feda092f62fc381e" providerId="LiveId" clId="{22D0D488-C848-45E7-A17D-76506EF9DC36}" dt="2024-04-02T19:12:18.879" v="27"/>
          <ac:spMkLst>
            <pc:docMk/>
            <pc:sldMk cId="0" sldId="341"/>
            <ac:spMk id="59401" creationId="{810991DC-0D6F-DD56-F52C-F51C19C868EF}"/>
          </ac:spMkLst>
        </pc:spChg>
        <pc:spChg chg="mod">
          <ac:chgData name="Bjarne Stroustrup" userId="feda092f62fc381e" providerId="LiveId" clId="{22D0D488-C848-45E7-A17D-76506EF9DC36}" dt="2024-04-02T19:12:18.879" v="27"/>
          <ac:spMkLst>
            <pc:docMk/>
            <pc:sldMk cId="0" sldId="341"/>
            <ac:spMk id="59402" creationId="{333439ED-7F77-0E13-638E-AC2C5E2D2107}"/>
          </ac:spMkLst>
        </pc:spChg>
        <pc:spChg chg="mod">
          <ac:chgData name="Bjarne Stroustrup" userId="feda092f62fc381e" providerId="LiveId" clId="{22D0D488-C848-45E7-A17D-76506EF9DC36}" dt="2024-04-02T19:12:18.879" v="27"/>
          <ac:spMkLst>
            <pc:docMk/>
            <pc:sldMk cId="0" sldId="341"/>
            <ac:spMk id="59403" creationId="{8CB84BD3-3723-8383-59B3-169909E04ABC}"/>
          </ac:spMkLst>
        </pc:spChg>
        <pc:spChg chg="mod">
          <ac:chgData name="Bjarne Stroustrup" userId="feda092f62fc381e" providerId="LiveId" clId="{22D0D488-C848-45E7-A17D-76506EF9DC36}" dt="2024-04-02T19:12:18.879" v="27"/>
          <ac:spMkLst>
            <pc:docMk/>
            <pc:sldMk cId="0" sldId="341"/>
            <ac:spMk id="59404" creationId="{6876076C-1C74-288F-3C75-6E40D9C64FE6}"/>
          </ac:spMkLst>
        </pc:spChg>
        <pc:spChg chg="mod">
          <ac:chgData name="Bjarne Stroustrup" userId="feda092f62fc381e" providerId="LiveId" clId="{22D0D488-C848-45E7-A17D-76506EF9DC36}" dt="2024-04-02T19:12:18.879" v="27"/>
          <ac:spMkLst>
            <pc:docMk/>
            <pc:sldMk cId="0" sldId="341"/>
            <ac:spMk id="59405" creationId="{76432231-E61B-34F4-EEA6-C6CE1B50F797}"/>
          </ac:spMkLst>
        </pc:spChg>
        <pc:spChg chg="mod">
          <ac:chgData name="Bjarne Stroustrup" userId="feda092f62fc381e" providerId="LiveId" clId="{22D0D488-C848-45E7-A17D-76506EF9DC36}" dt="2024-04-02T19:12:18.879" v="27"/>
          <ac:spMkLst>
            <pc:docMk/>
            <pc:sldMk cId="0" sldId="341"/>
            <ac:spMk id="59406" creationId="{2E2590D6-029F-298C-BB63-FCB221FAC121}"/>
          </ac:spMkLst>
        </pc:spChg>
        <pc:spChg chg="mod">
          <ac:chgData name="Bjarne Stroustrup" userId="feda092f62fc381e" providerId="LiveId" clId="{22D0D488-C848-45E7-A17D-76506EF9DC36}" dt="2024-04-02T19:12:18.879" v="27"/>
          <ac:spMkLst>
            <pc:docMk/>
            <pc:sldMk cId="0" sldId="341"/>
            <ac:spMk id="59407" creationId="{E2D73158-3998-3291-E74B-FC7FF73459C7}"/>
          </ac:spMkLst>
        </pc:spChg>
        <pc:spChg chg="mod">
          <ac:chgData name="Bjarne Stroustrup" userId="feda092f62fc381e" providerId="LiveId" clId="{22D0D488-C848-45E7-A17D-76506EF9DC36}" dt="2024-04-02T19:12:18.879" v="27"/>
          <ac:spMkLst>
            <pc:docMk/>
            <pc:sldMk cId="0" sldId="341"/>
            <ac:spMk id="59408" creationId="{2CE2328E-2266-E5FF-F44C-4E5BC8BC9347}"/>
          </ac:spMkLst>
        </pc:spChg>
        <pc:spChg chg="mod">
          <ac:chgData name="Bjarne Stroustrup" userId="feda092f62fc381e" providerId="LiveId" clId="{22D0D488-C848-45E7-A17D-76506EF9DC36}" dt="2024-04-02T19:12:18.879" v="27"/>
          <ac:spMkLst>
            <pc:docMk/>
            <pc:sldMk cId="0" sldId="341"/>
            <ac:spMk id="59409" creationId="{166200F9-1C9B-670A-8593-6BB8785C74EF}"/>
          </ac:spMkLst>
        </pc:spChg>
      </pc:sldChg>
      <pc:sldChg chg="modSp del">
        <pc:chgData name="Bjarne Stroustrup" userId="feda092f62fc381e" providerId="LiveId" clId="{22D0D488-C848-45E7-A17D-76506EF9DC36}" dt="2024-04-03T17:49:51.087" v="2815" actId="2696"/>
        <pc:sldMkLst>
          <pc:docMk/>
          <pc:sldMk cId="0" sldId="342"/>
        </pc:sldMkLst>
        <pc:spChg chg="mod">
          <ac:chgData name="Bjarne Stroustrup" userId="feda092f62fc381e" providerId="LiveId" clId="{22D0D488-C848-45E7-A17D-76506EF9DC36}" dt="2024-04-02T19:08:03.762" v="0"/>
          <ac:spMkLst>
            <pc:docMk/>
            <pc:sldMk cId="0" sldId="342"/>
            <ac:spMk id="17" creationId="{025B3845-1235-4080-6CD6-C45EB5048485}"/>
          </ac:spMkLst>
        </pc:spChg>
        <pc:spChg chg="mod">
          <ac:chgData name="Bjarne Stroustrup" userId="feda092f62fc381e" providerId="LiveId" clId="{22D0D488-C848-45E7-A17D-76506EF9DC36}" dt="2024-04-02T19:08:03.762" v="0"/>
          <ac:spMkLst>
            <pc:docMk/>
            <pc:sldMk cId="0" sldId="342"/>
            <ac:spMk id="18" creationId="{D83B70D3-5432-0907-5DA1-2C332192986B}"/>
          </ac:spMkLst>
        </pc:spChg>
        <pc:spChg chg="mod">
          <ac:chgData name="Bjarne Stroustrup" userId="feda092f62fc381e" providerId="LiveId" clId="{22D0D488-C848-45E7-A17D-76506EF9DC36}" dt="2024-04-02T19:12:18.879" v="27"/>
          <ac:spMkLst>
            <pc:docMk/>
            <pc:sldMk cId="0" sldId="342"/>
            <ac:spMk id="52226" creationId="{E9605975-29D5-22D9-1999-910E5E854E13}"/>
          </ac:spMkLst>
        </pc:spChg>
        <pc:spChg chg="mod">
          <ac:chgData name="Bjarne Stroustrup" userId="feda092f62fc381e" providerId="LiveId" clId="{22D0D488-C848-45E7-A17D-76506EF9DC36}" dt="2024-04-02T19:12:18.879" v="27"/>
          <ac:spMkLst>
            <pc:docMk/>
            <pc:sldMk cId="0" sldId="342"/>
            <ac:spMk id="52227" creationId="{9CFE7D7F-F9B8-D5E3-56E9-51E6B6F4A83C}"/>
          </ac:spMkLst>
        </pc:spChg>
        <pc:spChg chg="mod">
          <ac:chgData name="Bjarne Stroustrup" userId="feda092f62fc381e" providerId="LiveId" clId="{22D0D488-C848-45E7-A17D-76506EF9DC36}" dt="2024-04-02T19:12:18.879" v="27"/>
          <ac:spMkLst>
            <pc:docMk/>
            <pc:sldMk cId="0" sldId="342"/>
            <ac:spMk id="60421" creationId="{6E65E83E-6AEF-01DD-658A-D4259A0F746F}"/>
          </ac:spMkLst>
        </pc:spChg>
        <pc:spChg chg="mod">
          <ac:chgData name="Bjarne Stroustrup" userId="feda092f62fc381e" providerId="LiveId" clId="{22D0D488-C848-45E7-A17D-76506EF9DC36}" dt="2024-04-02T19:12:18.879" v="27"/>
          <ac:spMkLst>
            <pc:docMk/>
            <pc:sldMk cId="0" sldId="342"/>
            <ac:spMk id="60422" creationId="{F078AE25-6B77-9A60-E951-E7CB20418AD4}"/>
          </ac:spMkLst>
        </pc:spChg>
        <pc:spChg chg="mod">
          <ac:chgData name="Bjarne Stroustrup" userId="feda092f62fc381e" providerId="LiveId" clId="{22D0D488-C848-45E7-A17D-76506EF9DC36}" dt="2024-04-02T19:12:18.879" v="27"/>
          <ac:spMkLst>
            <pc:docMk/>
            <pc:sldMk cId="0" sldId="342"/>
            <ac:spMk id="60423" creationId="{0A520A32-8CFB-0613-98B3-07037A55E1CE}"/>
          </ac:spMkLst>
        </pc:spChg>
        <pc:spChg chg="mod">
          <ac:chgData name="Bjarne Stroustrup" userId="feda092f62fc381e" providerId="LiveId" clId="{22D0D488-C848-45E7-A17D-76506EF9DC36}" dt="2024-04-02T19:12:18.879" v="27"/>
          <ac:spMkLst>
            <pc:docMk/>
            <pc:sldMk cId="0" sldId="342"/>
            <ac:spMk id="60424" creationId="{24CA3206-7F3B-5DA0-FFF6-CA5711CF5D08}"/>
          </ac:spMkLst>
        </pc:spChg>
        <pc:spChg chg="mod">
          <ac:chgData name="Bjarne Stroustrup" userId="feda092f62fc381e" providerId="LiveId" clId="{22D0D488-C848-45E7-A17D-76506EF9DC36}" dt="2024-04-02T19:12:18.879" v="27"/>
          <ac:spMkLst>
            <pc:docMk/>
            <pc:sldMk cId="0" sldId="342"/>
            <ac:spMk id="60425" creationId="{2FEFEAE9-3030-C409-9767-25D7AB4FFC6D}"/>
          </ac:spMkLst>
        </pc:spChg>
        <pc:spChg chg="mod">
          <ac:chgData name="Bjarne Stroustrup" userId="feda092f62fc381e" providerId="LiveId" clId="{22D0D488-C848-45E7-A17D-76506EF9DC36}" dt="2024-04-02T19:12:18.879" v="27"/>
          <ac:spMkLst>
            <pc:docMk/>
            <pc:sldMk cId="0" sldId="342"/>
            <ac:spMk id="60426" creationId="{4B923DB0-C54D-E126-3265-D257926894FC}"/>
          </ac:spMkLst>
        </pc:spChg>
        <pc:spChg chg="mod">
          <ac:chgData name="Bjarne Stroustrup" userId="feda092f62fc381e" providerId="LiveId" clId="{22D0D488-C848-45E7-A17D-76506EF9DC36}" dt="2024-04-02T19:12:18.879" v="27"/>
          <ac:spMkLst>
            <pc:docMk/>
            <pc:sldMk cId="0" sldId="342"/>
            <ac:spMk id="60427" creationId="{22C94365-88D6-590C-E89F-788FF3954404}"/>
          </ac:spMkLst>
        </pc:spChg>
        <pc:spChg chg="mod">
          <ac:chgData name="Bjarne Stroustrup" userId="feda092f62fc381e" providerId="LiveId" clId="{22D0D488-C848-45E7-A17D-76506EF9DC36}" dt="2024-04-02T19:12:18.879" v="27"/>
          <ac:spMkLst>
            <pc:docMk/>
            <pc:sldMk cId="0" sldId="342"/>
            <ac:spMk id="60428" creationId="{9814D805-E23A-DEA1-A793-B9D84125CA8D}"/>
          </ac:spMkLst>
        </pc:spChg>
        <pc:spChg chg="mod">
          <ac:chgData name="Bjarne Stroustrup" userId="feda092f62fc381e" providerId="LiveId" clId="{22D0D488-C848-45E7-A17D-76506EF9DC36}" dt="2024-04-02T19:12:18.879" v="27"/>
          <ac:spMkLst>
            <pc:docMk/>
            <pc:sldMk cId="0" sldId="342"/>
            <ac:spMk id="60429" creationId="{ADA71F2F-1410-1BC2-DE08-4B73F5053E44}"/>
          </ac:spMkLst>
        </pc:spChg>
        <pc:spChg chg="mod">
          <ac:chgData name="Bjarne Stroustrup" userId="feda092f62fc381e" providerId="LiveId" clId="{22D0D488-C848-45E7-A17D-76506EF9DC36}" dt="2024-04-02T19:12:18.879" v="27"/>
          <ac:spMkLst>
            <pc:docMk/>
            <pc:sldMk cId="0" sldId="342"/>
            <ac:spMk id="60430" creationId="{ED3F7E94-160B-BBD3-60A3-65F77FF94696}"/>
          </ac:spMkLst>
        </pc:spChg>
        <pc:spChg chg="mod">
          <ac:chgData name="Bjarne Stroustrup" userId="feda092f62fc381e" providerId="LiveId" clId="{22D0D488-C848-45E7-A17D-76506EF9DC36}" dt="2024-04-02T19:12:18.879" v="27"/>
          <ac:spMkLst>
            <pc:docMk/>
            <pc:sldMk cId="0" sldId="342"/>
            <ac:spMk id="60431" creationId="{DD1ADF0B-5E42-A9D2-4932-7E8CFDF503E6}"/>
          </ac:spMkLst>
        </pc:spChg>
        <pc:spChg chg="mod">
          <ac:chgData name="Bjarne Stroustrup" userId="feda092f62fc381e" providerId="LiveId" clId="{22D0D488-C848-45E7-A17D-76506EF9DC36}" dt="2024-04-02T19:12:18.879" v="27"/>
          <ac:spMkLst>
            <pc:docMk/>
            <pc:sldMk cId="0" sldId="342"/>
            <ac:spMk id="60432" creationId="{47567FB7-33EE-3FC8-FF8F-955514E97B56}"/>
          </ac:spMkLst>
        </pc:spChg>
        <pc:spChg chg="mod">
          <ac:chgData name="Bjarne Stroustrup" userId="feda092f62fc381e" providerId="LiveId" clId="{22D0D488-C848-45E7-A17D-76506EF9DC36}" dt="2024-04-02T19:12:18.879" v="27"/>
          <ac:spMkLst>
            <pc:docMk/>
            <pc:sldMk cId="0" sldId="342"/>
            <ac:spMk id="60433" creationId="{FD009424-5629-BCF4-7BB6-05C3F5DB31C0}"/>
          </ac:spMkLst>
        </pc:spChg>
      </pc:sldChg>
      <pc:sldChg chg="modSp del">
        <pc:chgData name="Bjarne Stroustrup" userId="feda092f62fc381e" providerId="LiveId" clId="{22D0D488-C848-45E7-A17D-76506EF9DC36}" dt="2024-04-03T17:49:52.385" v="2816" actId="2696"/>
        <pc:sldMkLst>
          <pc:docMk/>
          <pc:sldMk cId="0" sldId="343"/>
        </pc:sldMkLst>
        <pc:spChg chg="mod">
          <ac:chgData name="Bjarne Stroustrup" userId="feda092f62fc381e" providerId="LiveId" clId="{22D0D488-C848-45E7-A17D-76506EF9DC36}" dt="2024-04-02T19:08:03.762" v="0"/>
          <ac:spMkLst>
            <pc:docMk/>
            <pc:sldMk cId="0" sldId="343"/>
            <ac:spMk id="4" creationId="{69DB7AEE-330A-73EE-E08E-73D29D5E97D6}"/>
          </ac:spMkLst>
        </pc:spChg>
        <pc:spChg chg="mod">
          <ac:chgData name="Bjarne Stroustrup" userId="feda092f62fc381e" providerId="LiveId" clId="{22D0D488-C848-45E7-A17D-76506EF9DC36}" dt="2024-04-02T19:08:03.762" v="0"/>
          <ac:spMkLst>
            <pc:docMk/>
            <pc:sldMk cId="0" sldId="343"/>
            <ac:spMk id="5" creationId="{A0153871-11F8-B0B3-3ABC-B42C22C95D4D}"/>
          </ac:spMkLst>
        </pc:spChg>
        <pc:spChg chg="mod">
          <ac:chgData name="Bjarne Stroustrup" userId="feda092f62fc381e" providerId="LiveId" clId="{22D0D488-C848-45E7-A17D-76506EF9DC36}" dt="2024-04-02T19:12:18.879" v="27"/>
          <ac:spMkLst>
            <pc:docMk/>
            <pc:sldMk cId="0" sldId="343"/>
            <ac:spMk id="82946" creationId="{8A423FA8-86DC-82B7-98A8-1B96FB4034F0}"/>
          </ac:spMkLst>
        </pc:spChg>
        <pc:spChg chg="mod">
          <ac:chgData name="Bjarne Stroustrup" userId="feda092f62fc381e" providerId="LiveId" clId="{22D0D488-C848-45E7-A17D-76506EF9DC36}" dt="2024-04-02T19:12:18.879" v="27"/>
          <ac:spMkLst>
            <pc:docMk/>
            <pc:sldMk cId="0" sldId="343"/>
            <ac:spMk id="82947" creationId="{E30D8951-1894-78A7-1B07-6E3C30762B74}"/>
          </ac:spMkLst>
        </pc:spChg>
      </pc:sldChg>
      <pc:sldChg chg="modSp mod">
        <pc:chgData name="Bjarne Stroustrup" userId="feda092f62fc381e" providerId="LiveId" clId="{22D0D488-C848-45E7-A17D-76506EF9DC36}" dt="2024-04-03T18:41:05.864" v="4228" actId="113"/>
        <pc:sldMkLst>
          <pc:docMk/>
          <pc:sldMk cId="0" sldId="344"/>
        </pc:sldMkLst>
        <pc:spChg chg="mod">
          <ac:chgData name="Bjarne Stroustrup" userId="feda092f62fc381e" providerId="LiveId" clId="{22D0D488-C848-45E7-A17D-76506EF9DC36}" dt="2024-04-02T19:08:03.762" v="0"/>
          <ac:spMkLst>
            <pc:docMk/>
            <pc:sldMk cId="0" sldId="344"/>
            <ac:spMk id="4" creationId="{CBB3AC61-255D-69CC-866F-CC57B420C73D}"/>
          </ac:spMkLst>
        </pc:spChg>
        <pc:spChg chg="mod">
          <ac:chgData name="Bjarne Stroustrup" userId="feda092f62fc381e" providerId="LiveId" clId="{22D0D488-C848-45E7-A17D-76506EF9DC36}" dt="2024-04-02T19:08:03.762" v="0"/>
          <ac:spMkLst>
            <pc:docMk/>
            <pc:sldMk cId="0" sldId="344"/>
            <ac:spMk id="5" creationId="{38171F26-A67C-98D0-7134-4D6ACAAEA4E7}"/>
          </ac:spMkLst>
        </pc:spChg>
        <pc:spChg chg="mod">
          <ac:chgData name="Bjarne Stroustrup" userId="feda092f62fc381e" providerId="LiveId" clId="{22D0D488-C848-45E7-A17D-76506EF9DC36}" dt="2024-04-02T19:12:18.879" v="27"/>
          <ac:spMkLst>
            <pc:docMk/>
            <pc:sldMk cId="0" sldId="344"/>
            <ac:spMk id="63490" creationId="{2532A7DA-5A45-E7A8-8EA5-855603AF39C0}"/>
          </ac:spMkLst>
        </pc:spChg>
        <pc:spChg chg="mod">
          <ac:chgData name="Bjarne Stroustrup" userId="feda092f62fc381e" providerId="LiveId" clId="{22D0D488-C848-45E7-A17D-76506EF9DC36}" dt="2024-04-03T18:41:05.864" v="4228" actId="113"/>
          <ac:spMkLst>
            <pc:docMk/>
            <pc:sldMk cId="0" sldId="344"/>
            <ac:spMk id="63491" creationId="{0BAE3463-122C-C819-046F-7FCFCFD5EDE0}"/>
          </ac:spMkLst>
        </pc:spChg>
      </pc:sldChg>
      <pc:sldChg chg="modSp new mod">
        <pc:chgData name="Bjarne Stroustrup" userId="feda092f62fc381e" providerId="LiveId" clId="{22D0D488-C848-45E7-A17D-76506EF9DC36}" dt="2024-04-03T15:53:35.797" v="906" actId="33524"/>
        <pc:sldMkLst>
          <pc:docMk/>
          <pc:sldMk cId="1565125322" sldId="345"/>
        </pc:sldMkLst>
        <pc:spChg chg="mod">
          <ac:chgData name="Bjarne Stroustrup" userId="feda092f62fc381e" providerId="LiveId" clId="{22D0D488-C848-45E7-A17D-76506EF9DC36}" dt="2024-04-02T21:23:59.550" v="688" actId="113"/>
          <ac:spMkLst>
            <pc:docMk/>
            <pc:sldMk cId="1565125322" sldId="345"/>
            <ac:spMk id="2" creationId="{85D946FC-0D06-713B-7EE6-3D411139408F}"/>
          </ac:spMkLst>
        </pc:spChg>
        <pc:spChg chg="mod">
          <ac:chgData name="Bjarne Stroustrup" userId="feda092f62fc381e" providerId="LiveId" clId="{22D0D488-C848-45E7-A17D-76506EF9DC36}" dt="2024-04-03T15:53:35.797" v="906" actId="33524"/>
          <ac:spMkLst>
            <pc:docMk/>
            <pc:sldMk cId="1565125322" sldId="345"/>
            <ac:spMk id="3" creationId="{112C2D72-2694-DCF4-1608-6B91998B9D73}"/>
          </ac:spMkLst>
        </pc:spChg>
      </pc:sldChg>
      <pc:sldChg chg="modSp new mod">
        <pc:chgData name="Bjarne Stroustrup" userId="feda092f62fc381e" providerId="LiveId" clId="{22D0D488-C848-45E7-A17D-76506EF9DC36}" dt="2024-04-03T17:07:05.727" v="1702" actId="20577"/>
        <pc:sldMkLst>
          <pc:docMk/>
          <pc:sldMk cId="1190407740" sldId="346"/>
        </pc:sldMkLst>
        <pc:spChg chg="mod">
          <ac:chgData name="Bjarne Stroustrup" userId="feda092f62fc381e" providerId="LiveId" clId="{22D0D488-C848-45E7-A17D-76506EF9DC36}" dt="2024-04-03T16:55:21.013" v="1174" actId="20577"/>
          <ac:spMkLst>
            <pc:docMk/>
            <pc:sldMk cId="1190407740" sldId="346"/>
            <ac:spMk id="2" creationId="{A74170B2-596C-5583-4847-45D0513AF053}"/>
          </ac:spMkLst>
        </pc:spChg>
        <pc:spChg chg="mod">
          <ac:chgData name="Bjarne Stroustrup" userId="feda092f62fc381e" providerId="LiveId" clId="{22D0D488-C848-45E7-A17D-76506EF9DC36}" dt="2024-04-03T17:07:05.727" v="1702" actId="20577"/>
          <ac:spMkLst>
            <pc:docMk/>
            <pc:sldMk cId="1190407740" sldId="346"/>
            <ac:spMk id="3" creationId="{9F200FB8-74CB-0C52-5227-FFBEC6102727}"/>
          </ac:spMkLst>
        </pc:spChg>
      </pc:sldChg>
      <pc:sldChg chg="modSp new del mod">
        <pc:chgData name="Bjarne Stroustrup" userId="feda092f62fc381e" providerId="LiveId" clId="{22D0D488-C848-45E7-A17D-76506EF9DC36}" dt="2024-04-03T17:12:21.829" v="1711" actId="2696"/>
        <pc:sldMkLst>
          <pc:docMk/>
          <pc:sldMk cId="1079403911" sldId="347"/>
        </pc:sldMkLst>
        <pc:spChg chg="mod">
          <ac:chgData name="Bjarne Stroustrup" userId="feda092f62fc381e" providerId="LiveId" clId="{22D0D488-C848-45E7-A17D-76506EF9DC36}" dt="2024-04-03T16:55:36.678" v="1187" actId="20577"/>
          <ac:spMkLst>
            <pc:docMk/>
            <pc:sldMk cId="1079403911" sldId="347"/>
            <ac:spMk id="2" creationId="{16B12F4B-C2B3-1E1E-0F57-725FEB8AAEA9}"/>
          </ac:spMkLst>
        </pc:spChg>
        <pc:spChg chg="mod">
          <ac:chgData name="Bjarne Stroustrup" userId="feda092f62fc381e" providerId="LiveId" clId="{22D0D488-C848-45E7-A17D-76506EF9DC36}" dt="2024-04-03T17:09:17.564" v="1707"/>
          <ac:spMkLst>
            <pc:docMk/>
            <pc:sldMk cId="1079403911" sldId="347"/>
            <ac:spMk id="3" creationId="{64C14928-7DA1-7C5C-21A1-DFEB59038F91}"/>
          </ac:spMkLst>
        </pc:spChg>
      </pc:sldChg>
      <pc:sldChg chg="addSp modSp mod">
        <pc:chgData name="Bjarne Stroustrup" userId="feda092f62fc381e" providerId="LiveId" clId="{22D0D488-C848-45E7-A17D-76506EF9DC36}" dt="2024-04-03T18:38:25.370" v="4205" actId="20577"/>
        <pc:sldMkLst>
          <pc:docMk/>
          <pc:sldMk cId="1598111724" sldId="347"/>
        </pc:sldMkLst>
        <pc:spChg chg="add mod">
          <ac:chgData name="Bjarne Stroustrup" userId="feda092f62fc381e" providerId="LiveId" clId="{22D0D488-C848-45E7-A17D-76506EF9DC36}" dt="2024-04-03T18:38:25.370" v="4205" actId="20577"/>
          <ac:spMkLst>
            <pc:docMk/>
            <pc:sldMk cId="1598111724" sldId="347"/>
            <ac:spMk id="2" creationId="{E43E7E67-7E81-7FBD-563A-A7DF38BB9E74}"/>
          </ac:spMkLst>
        </pc:spChg>
        <pc:spChg chg="mod">
          <ac:chgData name="Bjarne Stroustrup" userId="feda092f62fc381e" providerId="LiveId" clId="{22D0D488-C848-45E7-A17D-76506EF9DC36}" dt="2024-04-03T17:38:37.219" v="2473" actId="20577"/>
          <ac:spMkLst>
            <pc:docMk/>
            <pc:sldMk cId="1598111724" sldId="347"/>
            <ac:spMk id="70658" creationId="{8919A96B-68F9-A161-2181-02CE3D39D820}"/>
          </ac:spMkLst>
        </pc:spChg>
        <pc:spChg chg="mod">
          <ac:chgData name="Bjarne Stroustrup" userId="feda092f62fc381e" providerId="LiveId" clId="{22D0D488-C848-45E7-A17D-76506EF9DC36}" dt="2024-04-03T18:38:12.586" v="4204" actId="20577"/>
          <ac:spMkLst>
            <pc:docMk/>
            <pc:sldMk cId="1598111724" sldId="347"/>
            <ac:spMk id="70659" creationId="{3718C3D0-B4F2-7F61-BB4D-C7DC61852CE0}"/>
          </ac:spMkLst>
        </pc:spChg>
      </pc:sldChg>
      <pc:sldChg chg="modSp new del mod">
        <pc:chgData name="Bjarne Stroustrup" userId="feda092f62fc381e" providerId="LiveId" clId="{22D0D488-C848-45E7-A17D-76506EF9DC36}" dt="2024-04-03T17:12:14.109" v="1710" actId="2696"/>
        <pc:sldMkLst>
          <pc:docMk/>
          <pc:sldMk cId="2649835652" sldId="348"/>
        </pc:sldMkLst>
        <pc:spChg chg="mod">
          <ac:chgData name="Bjarne Stroustrup" userId="feda092f62fc381e" providerId="LiveId" clId="{22D0D488-C848-45E7-A17D-76506EF9DC36}" dt="2024-04-03T16:55:45.179" v="1199" actId="20577"/>
          <ac:spMkLst>
            <pc:docMk/>
            <pc:sldMk cId="2649835652" sldId="348"/>
            <ac:spMk id="2" creationId="{05FDC9AA-26E6-E727-A71D-0643D85A1590}"/>
          </ac:spMkLst>
        </pc:spChg>
      </pc:sldChg>
      <pc:sldChg chg="modSp new mod">
        <pc:chgData name="Bjarne Stroustrup" userId="feda092f62fc381e" providerId="LiveId" clId="{22D0D488-C848-45E7-A17D-76506EF9DC36}" dt="2024-04-03T18:38:42.237" v="4206" actId="113"/>
        <pc:sldMkLst>
          <pc:docMk/>
          <pc:sldMk cId="3715934205" sldId="348"/>
        </pc:sldMkLst>
        <pc:spChg chg="mod">
          <ac:chgData name="Bjarne Stroustrup" userId="feda092f62fc381e" providerId="LiveId" clId="{22D0D488-C848-45E7-A17D-76506EF9DC36}" dt="2024-04-03T17:52:04.936" v="2867" actId="14100"/>
          <ac:spMkLst>
            <pc:docMk/>
            <pc:sldMk cId="3715934205" sldId="348"/>
            <ac:spMk id="2" creationId="{FF2ECB56-D1AB-47CF-9791-E3C7F500CBEC}"/>
          </ac:spMkLst>
        </pc:spChg>
        <pc:spChg chg="mod">
          <ac:chgData name="Bjarne Stroustrup" userId="feda092f62fc381e" providerId="LiveId" clId="{22D0D488-C848-45E7-A17D-76506EF9DC36}" dt="2024-04-03T18:38:42.237" v="4206" actId="113"/>
          <ac:spMkLst>
            <pc:docMk/>
            <pc:sldMk cId="3715934205" sldId="348"/>
            <ac:spMk id="3" creationId="{0A665CBD-38C5-D16C-7EF4-1ED6A6D53EEB}"/>
          </ac:spMkLst>
        </pc:spChg>
        <pc:spChg chg="mod">
          <ac:chgData name="Bjarne Stroustrup" userId="feda092f62fc381e" providerId="LiveId" clId="{22D0D488-C848-45E7-A17D-76506EF9DC36}" dt="2024-04-03T18:03:58.359" v="3472" actId="2711"/>
          <ac:spMkLst>
            <pc:docMk/>
            <pc:sldMk cId="3715934205" sldId="348"/>
            <ac:spMk id="4" creationId="{E92F881B-526F-DA66-4486-7A03F85D016A}"/>
          </ac:spMkLst>
        </pc:spChg>
      </pc:sldChg>
      <pc:sldChg chg="modSp new mod">
        <pc:chgData name="Bjarne Stroustrup" userId="feda092f62fc381e" providerId="LiveId" clId="{22D0D488-C848-45E7-A17D-76506EF9DC36}" dt="2024-04-03T18:04:10.087" v="3473"/>
        <pc:sldMkLst>
          <pc:docMk/>
          <pc:sldMk cId="3548772823" sldId="349"/>
        </pc:sldMkLst>
        <pc:spChg chg="mod">
          <ac:chgData name="Bjarne Stroustrup" userId="feda092f62fc381e" providerId="LiveId" clId="{22D0D488-C848-45E7-A17D-76506EF9DC36}" dt="2024-04-03T18:02:00.135" v="3399" actId="14100"/>
          <ac:spMkLst>
            <pc:docMk/>
            <pc:sldMk cId="3548772823" sldId="349"/>
            <ac:spMk id="2" creationId="{978794C7-1B1B-77C6-9C8A-C04FBD08CB43}"/>
          </ac:spMkLst>
        </pc:spChg>
        <pc:spChg chg="mod">
          <ac:chgData name="Bjarne Stroustrup" userId="feda092f62fc381e" providerId="LiveId" clId="{22D0D488-C848-45E7-A17D-76506EF9DC36}" dt="2024-04-03T18:02:58.401" v="3468" actId="15"/>
          <ac:spMkLst>
            <pc:docMk/>
            <pc:sldMk cId="3548772823" sldId="349"/>
            <ac:spMk id="3" creationId="{F9B8CB6A-5355-4C8B-F92C-E29C7A863A49}"/>
          </ac:spMkLst>
        </pc:spChg>
        <pc:spChg chg="mod">
          <ac:chgData name="Bjarne Stroustrup" userId="feda092f62fc381e" providerId="LiveId" clId="{22D0D488-C848-45E7-A17D-76506EF9DC36}" dt="2024-04-03T18:04:10.087" v="3473"/>
          <ac:spMkLst>
            <pc:docMk/>
            <pc:sldMk cId="3548772823" sldId="349"/>
            <ac:spMk id="4" creationId="{4F00F684-D046-1E5B-73C7-C20003E28CCA}"/>
          </ac:spMkLst>
        </pc:spChg>
      </pc:sldChg>
      <pc:sldChg chg="modSp new mod">
        <pc:chgData name="Bjarne Stroustrup" userId="feda092f62fc381e" providerId="LiveId" clId="{22D0D488-C848-45E7-A17D-76506EF9DC36}" dt="2024-04-03T18:21:30.943" v="3722" actId="20577"/>
        <pc:sldMkLst>
          <pc:docMk/>
          <pc:sldMk cId="4070507330" sldId="350"/>
        </pc:sldMkLst>
        <pc:spChg chg="mod">
          <ac:chgData name="Bjarne Stroustrup" userId="feda092f62fc381e" providerId="LiveId" clId="{22D0D488-C848-45E7-A17D-76506EF9DC36}" dt="2024-04-03T18:00:30.888" v="3366" actId="20577"/>
          <ac:spMkLst>
            <pc:docMk/>
            <pc:sldMk cId="4070507330" sldId="350"/>
            <ac:spMk id="2" creationId="{5313193D-D4C2-6E18-1AE9-929195A63871}"/>
          </ac:spMkLst>
        </pc:spChg>
        <pc:spChg chg="mod">
          <ac:chgData name="Bjarne Stroustrup" userId="feda092f62fc381e" providerId="LiveId" clId="{22D0D488-C848-45E7-A17D-76506EF9DC36}" dt="2024-04-03T18:21:30.943" v="3722" actId="20577"/>
          <ac:spMkLst>
            <pc:docMk/>
            <pc:sldMk cId="4070507330" sldId="350"/>
            <ac:spMk id="3" creationId="{764AD1B1-88E8-D515-4AE0-127C686AF05B}"/>
          </ac:spMkLst>
        </pc:spChg>
        <pc:spChg chg="mod">
          <ac:chgData name="Bjarne Stroustrup" userId="feda092f62fc381e" providerId="LiveId" clId="{22D0D488-C848-45E7-A17D-76506EF9DC36}" dt="2024-04-03T18:04:39.492" v="3475" actId="255"/>
          <ac:spMkLst>
            <pc:docMk/>
            <pc:sldMk cId="4070507330" sldId="350"/>
            <ac:spMk id="4" creationId="{63FD568F-F2A6-D766-CDC8-3341A97F8A63}"/>
          </ac:spMkLst>
        </pc:spChg>
      </pc:sldChg>
      <pc:sldChg chg="modSp new mod">
        <pc:chgData name="Bjarne Stroustrup" userId="feda092f62fc381e" providerId="LiveId" clId="{22D0D488-C848-45E7-A17D-76506EF9DC36}" dt="2024-04-17T18:16:38.512" v="4239" actId="20577"/>
        <pc:sldMkLst>
          <pc:docMk/>
          <pc:sldMk cId="3012348869" sldId="351"/>
        </pc:sldMkLst>
        <pc:spChg chg="mod">
          <ac:chgData name="Bjarne Stroustrup" userId="feda092f62fc381e" providerId="LiveId" clId="{22D0D488-C848-45E7-A17D-76506EF9DC36}" dt="2024-04-03T18:00:43.192" v="3385" actId="20577"/>
          <ac:spMkLst>
            <pc:docMk/>
            <pc:sldMk cId="3012348869" sldId="351"/>
            <ac:spMk id="2" creationId="{FE640AF3-36D2-AEBE-5C9C-32C2DC954C82}"/>
          </ac:spMkLst>
        </pc:spChg>
        <pc:spChg chg="mod">
          <ac:chgData name="Bjarne Stroustrup" userId="feda092f62fc381e" providerId="LiveId" clId="{22D0D488-C848-45E7-A17D-76506EF9DC36}" dt="2024-04-17T18:16:38.512" v="4239" actId="20577"/>
          <ac:spMkLst>
            <pc:docMk/>
            <pc:sldMk cId="3012348869" sldId="351"/>
            <ac:spMk id="3" creationId="{EB406E7E-82D5-4E92-5D2E-6D5213B2D0D9}"/>
          </ac:spMkLst>
        </pc:spChg>
        <pc:spChg chg="mod">
          <ac:chgData name="Bjarne Stroustrup" userId="feda092f62fc381e" providerId="LiveId" clId="{22D0D488-C848-45E7-A17D-76506EF9DC36}" dt="2024-04-03T18:05:01.783" v="3477" actId="255"/>
          <ac:spMkLst>
            <pc:docMk/>
            <pc:sldMk cId="3012348869" sldId="351"/>
            <ac:spMk id="4" creationId="{10DACEB8-32C6-25AB-CD60-6447E61A7F7A}"/>
          </ac:spMkLst>
        </pc:spChg>
      </pc:sldChg>
      <pc:sldChg chg="modSp new mod">
        <pc:chgData name="Bjarne Stroustrup" userId="feda092f62fc381e" providerId="LiveId" clId="{22D0D488-C848-45E7-A17D-76506EF9DC36}" dt="2024-04-03T18:28:42.117" v="4007" actId="404"/>
        <pc:sldMkLst>
          <pc:docMk/>
          <pc:sldMk cId="219894548" sldId="352"/>
        </pc:sldMkLst>
        <pc:spChg chg="mod">
          <ac:chgData name="Bjarne Stroustrup" userId="feda092f62fc381e" providerId="LiveId" clId="{22D0D488-C848-45E7-A17D-76506EF9DC36}" dt="2024-04-03T18:25:47.018" v="3883" actId="20577"/>
          <ac:spMkLst>
            <pc:docMk/>
            <pc:sldMk cId="219894548" sldId="352"/>
            <ac:spMk id="2" creationId="{0B877863-6621-D9DC-0E9D-37082ACC6EB4}"/>
          </ac:spMkLst>
        </pc:spChg>
        <pc:spChg chg="mod">
          <ac:chgData name="Bjarne Stroustrup" userId="feda092f62fc381e" providerId="LiveId" clId="{22D0D488-C848-45E7-A17D-76506EF9DC36}" dt="2024-04-03T18:28:42.117" v="4007" actId="404"/>
          <ac:spMkLst>
            <pc:docMk/>
            <pc:sldMk cId="219894548" sldId="352"/>
            <ac:spMk id="3" creationId="{453D0A44-F3D1-B9CF-DAC0-9453D4EF39F3}"/>
          </ac:spMkLst>
        </pc:spChg>
      </pc:sldChg>
      <pc:sldChg chg="modSp new mod">
        <pc:chgData name="Bjarne Stroustrup" userId="feda092f62fc381e" providerId="LiveId" clId="{22D0D488-C848-45E7-A17D-76506EF9DC36}" dt="2024-04-03T18:30:34.852" v="4080" actId="255"/>
        <pc:sldMkLst>
          <pc:docMk/>
          <pc:sldMk cId="1879245676" sldId="353"/>
        </pc:sldMkLst>
        <pc:spChg chg="mod">
          <ac:chgData name="Bjarne Stroustrup" userId="feda092f62fc381e" providerId="LiveId" clId="{22D0D488-C848-45E7-A17D-76506EF9DC36}" dt="2024-04-03T18:29:25.816" v="4021"/>
          <ac:spMkLst>
            <pc:docMk/>
            <pc:sldMk cId="1879245676" sldId="353"/>
            <ac:spMk id="2" creationId="{82CFE600-EEC2-8E9E-BC6A-BCE132EDAF7B}"/>
          </ac:spMkLst>
        </pc:spChg>
        <pc:spChg chg="mod">
          <ac:chgData name="Bjarne Stroustrup" userId="feda092f62fc381e" providerId="LiveId" clId="{22D0D488-C848-45E7-A17D-76506EF9DC36}" dt="2024-04-03T18:30:34.852" v="4080" actId="255"/>
          <ac:spMkLst>
            <pc:docMk/>
            <pc:sldMk cId="1879245676" sldId="353"/>
            <ac:spMk id="3" creationId="{A0D33E28-EC50-8DC3-3FB5-2B5704F4FCEA}"/>
          </ac:spMkLst>
        </pc:spChg>
      </pc:sldChg>
      <pc:sldChg chg="add del">
        <pc:chgData name="Bjarne Stroustrup" userId="feda092f62fc381e" providerId="LiveId" clId="{22D0D488-C848-45E7-A17D-76506EF9DC36}" dt="2024-04-03T18:41:20.029" v="4229" actId="2696"/>
        <pc:sldMkLst>
          <pc:docMk/>
          <pc:sldMk cId="1943938858" sldId="354"/>
        </pc:sldMkLst>
      </pc:sldChg>
      <pc:sldMasterChg chg="addSp delSp modSp modSldLayout">
        <pc:chgData name="Bjarne Stroustrup" userId="feda092f62fc381e" providerId="LiveId" clId="{22D0D488-C848-45E7-A17D-76506EF9DC36}" dt="2024-04-02T19:12:18.879" v="27"/>
        <pc:sldMasterMkLst>
          <pc:docMk/>
          <pc:sldMasterMk cId="2594163274" sldId="2147483675"/>
        </pc:sldMasterMkLst>
        <pc:spChg chg="mod">
          <ac:chgData name="Bjarne Stroustrup" userId="feda092f62fc381e" providerId="LiveId" clId="{22D0D488-C848-45E7-A17D-76506EF9DC36}" dt="2024-04-02T19:12:18.879" v="27"/>
          <ac:spMkLst>
            <pc:docMk/>
            <pc:sldMasterMk cId="2594163274" sldId="2147483675"/>
            <ac:spMk id="4" creationId="{25CBD931-67E7-3D29-D322-90DBED04C77C}"/>
          </ac:spMkLst>
        </pc:spChg>
        <pc:spChg chg="mod">
          <ac:chgData name="Bjarne Stroustrup" userId="feda092f62fc381e" providerId="LiveId" clId="{22D0D488-C848-45E7-A17D-76506EF9DC36}" dt="2024-04-02T19:12:18.879" v="27"/>
          <ac:spMkLst>
            <pc:docMk/>
            <pc:sldMasterMk cId="2594163274" sldId="2147483675"/>
            <ac:spMk id="5" creationId="{5B9F818A-2CF0-5416-4494-94DB3672C007}"/>
          </ac:spMkLst>
        </pc:spChg>
        <pc:spChg chg="mod">
          <ac:chgData name="Bjarne Stroustrup" userId="feda092f62fc381e" providerId="LiveId" clId="{22D0D488-C848-45E7-A17D-76506EF9DC36}" dt="2024-04-02T19:12:18.879" v="27"/>
          <ac:spMkLst>
            <pc:docMk/>
            <pc:sldMasterMk cId="2594163274" sldId="2147483675"/>
            <ac:spMk id="6" creationId="{8F3FCF26-56BA-FE44-CAD5-327130B09AB0}"/>
          </ac:spMkLst>
        </pc:spChg>
        <pc:spChg chg="mod">
          <ac:chgData name="Bjarne Stroustrup" userId="feda092f62fc381e" providerId="LiveId" clId="{22D0D488-C848-45E7-A17D-76506EF9DC36}" dt="2024-04-02T19:12:18.879" v="27"/>
          <ac:spMkLst>
            <pc:docMk/>
            <pc:sldMasterMk cId="2594163274" sldId="2147483675"/>
            <ac:spMk id="1026" creationId="{2A175CD8-6387-630B-D056-8613BCBE0FC5}"/>
          </ac:spMkLst>
        </pc:spChg>
        <pc:spChg chg="mod">
          <ac:chgData name="Bjarne Stroustrup" userId="feda092f62fc381e" providerId="LiveId" clId="{22D0D488-C848-45E7-A17D-76506EF9DC36}" dt="2024-04-02T19:12:18.879" v="27"/>
          <ac:spMkLst>
            <pc:docMk/>
            <pc:sldMasterMk cId="2594163274" sldId="2147483675"/>
            <ac:spMk id="1027" creationId="{000A8991-68B4-3200-D138-6F312514D2A4}"/>
          </ac:spMkLst>
        </pc:spChg>
        <pc:picChg chg="add del">
          <ac:chgData name="Bjarne Stroustrup" userId="feda092f62fc381e" providerId="LiveId" clId="{22D0D488-C848-45E7-A17D-76506EF9DC36}" dt="2024-04-02T19:08:23.919" v="1" actId="478"/>
          <ac:picMkLst>
            <pc:docMk/>
            <pc:sldMasterMk cId="2594163274" sldId="2147483675"/>
            <ac:picMk id="2" creationId="{F428F012-EA23-6635-03D6-F95DE1D32C09}"/>
          </ac:picMkLst>
        </pc:picChg>
        <pc:sldLayoutChg chg="modSp">
          <pc:chgData name="Bjarne Stroustrup" userId="feda092f62fc381e" providerId="LiveId" clId="{22D0D488-C848-45E7-A17D-76506EF9DC36}" dt="2024-04-02T19:12:18.879" v="27"/>
          <pc:sldLayoutMkLst>
            <pc:docMk/>
            <pc:sldMasterMk cId="2594163274" sldId="2147483675"/>
            <pc:sldLayoutMk cId="906104489" sldId="2147483676"/>
          </pc:sldLayoutMkLst>
          <pc:spChg chg="mod">
            <ac:chgData name="Bjarne Stroustrup" userId="feda092f62fc381e" providerId="LiveId" clId="{22D0D488-C848-45E7-A17D-76506EF9DC36}" dt="2024-04-02T19:12:18.879" v="27"/>
            <ac:spMkLst>
              <pc:docMk/>
              <pc:sldMasterMk cId="2594163274" sldId="2147483675"/>
              <pc:sldLayoutMk cId="906104489" sldId="2147483676"/>
              <ac:spMk id="2"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906104489" sldId="2147483676"/>
              <ac:spMk id="3" creationId="{00000000-0000-0000-0000-000000000000}"/>
            </ac:spMkLst>
          </pc:spChg>
        </pc:sldLayoutChg>
        <pc:sldLayoutChg chg="modSp">
          <pc:chgData name="Bjarne Stroustrup" userId="feda092f62fc381e" providerId="LiveId" clId="{22D0D488-C848-45E7-A17D-76506EF9DC36}" dt="2024-04-02T19:12:18.879" v="27"/>
          <pc:sldLayoutMkLst>
            <pc:docMk/>
            <pc:sldMasterMk cId="2594163274" sldId="2147483675"/>
            <pc:sldLayoutMk cId="3228868567" sldId="2147483678"/>
          </pc:sldLayoutMkLst>
          <pc:spChg chg="mod">
            <ac:chgData name="Bjarne Stroustrup" userId="feda092f62fc381e" providerId="LiveId" clId="{22D0D488-C848-45E7-A17D-76506EF9DC36}" dt="2024-04-02T19:12:18.879" v="27"/>
            <ac:spMkLst>
              <pc:docMk/>
              <pc:sldMasterMk cId="2594163274" sldId="2147483675"/>
              <pc:sldLayoutMk cId="3228868567" sldId="2147483678"/>
              <ac:spMk id="2"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3228868567" sldId="2147483678"/>
              <ac:spMk id="3" creationId="{00000000-0000-0000-0000-000000000000}"/>
            </ac:spMkLst>
          </pc:spChg>
        </pc:sldLayoutChg>
        <pc:sldLayoutChg chg="modSp">
          <pc:chgData name="Bjarne Stroustrup" userId="feda092f62fc381e" providerId="LiveId" clId="{22D0D488-C848-45E7-A17D-76506EF9DC36}" dt="2024-04-02T19:12:18.879" v="27"/>
          <pc:sldLayoutMkLst>
            <pc:docMk/>
            <pc:sldMasterMk cId="2594163274" sldId="2147483675"/>
            <pc:sldLayoutMk cId="1973763181" sldId="2147483679"/>
          </pc:sldLayoutMkLst>
          <pc:spChg chg="mod">
            <ac:chgData name="Bjarne Stroustrup" userId="feda092f62fc381e" providerId="LiveId" clId="{22D0D488-C848-45E7-A17D-76506EF9DC36}" dt="2024-04-02T19:12:18.879" v="27"/>
            <ac:spMkLst>
              <pc:docMk/>
              <pc:sldMasterMk cId="2594163274" sldId="2147483675"/>
              <pc:sldLayoutMk cId="1973763181" sldId="2147483679"/>
              <ac:spMk id="3"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1973763181" sldId="2147483679"/>
              <ac:spMk id="4" creationId="{00000000-0000-0000-0000-000000000000}"/>
            </ac:spMkLst>
          </pc:spChg>
        </pc:sldLayoutChg>
        <pc:sldLayoutChg chg="modSp">
          <pc:chgData name="Bjarne Stroustrup" userId="feda092f62fc381e" providerId="LiveId" clId="{22D0D488-C848-45E7-A17D-76506EF9DC36}" dt="2024-04-02T19:12:18.879" v="27"/>
          <pc:sldLayoutMkLst>
            <pc:docMk/>
            <pc:sldMasterMk cId="2594163274" sldId="2147483675"/>
            <pc:sldLayoutMk cId="2222234489" sldId="2147483680"/>
          </pc:sldLayoutMkLst>
          <pc:spChg chg="mod">
            <ac:chgData name="Bjarne Stroustrup" userId="feda092f62fc381e" providerId="LiveId" clId="{22D0D488-C848-45E7-A17D-76506EF9DC36}" dt="2024-04-02T19:12:18.879" v="27"/>
            <ac:spMkLst>
              <pc:docMk/>
              <pc:sldMasterMk cId="2594163274" sldId="2147483675"/>
              <pc:sldLayoutMk cId="2222234489" sldId="2147483680"/>
              <ac:spMk id="2"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2222234489" sldId="2147483680"/>
              <ac:spMk id="3"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2222234489" sldId="2147483680"/>
              <ac:spMk id="4"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2222234489" sldId="2147483680"/>
              <ac:spMk id="5"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2222234489" sldId="2147483680"/>
              <ac:spMk id="6" creationId="{00000000-0000-0000-0000-000000000000}"/>
            </ac:spMkLst>
          </pc:spChg>
        </pc:sldLayoutChg>
        <pc:sldLayoutChg chg="modSp">
          <pc:chgData name="Bjarne Stroustrup" userId="feda092f62fc381e" providerId="LiveId" clId="{22D0D488-C848-45E7-A17D-76506EF9DC36}" dt="2024-04-02T19:12:18.879" v="27"/>
          <pc:sldLayoutMkLst>
            <pc:docMk/>
            <pc:sldMasterMk cId="2594163274" sldId="2147483675"/>
            <pc:sldLayoutMk cId="946145981" sldId="2147483683"/>
          </pc:sldLayoutMkLst>
          <pc:spChg chg="mod">
            <ac:chgData name="Bjarne Stroustrup" userId="feda092f62fc381e" providerId="LiveId" clId="{22D0D488-C848-45E7-A17D-76506EF9DC36}" dt="2024-04-02T19:12:18.879" v="27"/>
            <ac:spMkLst>
              <pc:docMk/>
              <pc:sldMasterMk cId="2594163274" sldId="2147483675"/>
              <pc:sldLayoutMk cId="946145981" sldId="2147483683"/>
              <ac:spMk id="2"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946145981" sldId="2147483683"/>
              <ac:spMk id="3"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946145981" sldId="2147483683"/>
              <ac:spMk id="4" creationId="{00000000-0000-0000-0000-000000000000}"/>
            </ac:spMkLst>
          </pc:spChg>
        </pc:sldLayoutChg>
        <pc:sldLayoutChg chg="modSp">
          <pc:chgData name="Bjarne Stroustrup" userId="feda092f62fc381e" providerId="LiveId" clId="{22D0D488-C848-45E7-A17D-76506EF9DC36}" dt="2024-04-02T19:12:18.879" v="27"/>
          <pc:sldLayoutMkLst>
            <pc:docMk/>
            <pc:sldMasterMk cId="2594163274" sldId="2147483675"/>
            <pc:sldLayoutMk cId="117195929" sldId="2147483684"/>
          </pc:sldLayoutMkLst>
          <pc:spChg chg="mod">
            <ac:chgData name="Bjarne Stroustrup" userId="feda092f62fc381e" providerId="LiveId" clId="{22D0D488-C848-45E7-A17D-76506EF9DC36}" dt="2024-04-02T19:12:18.879" v="27"/>
            <ac:spMkLst>
              <pc:docMk/>
              <pc:sldMasterMk cId="2594163274" sldId="2147483675"/>
              <pc:sldLayoutMk cId="117195929" sldId="2147483684"/>
              <ac:spMk id="2"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117195929" sldId="2147483684"/>
              <ac:spMk id="3"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117195929" sldId="2147483684"/>
              <ac:spMk id="4" creationId="{00000000-0000-0000-0000-000000000000}"/>
            </ac:spMkLst>
          </pc:spChg>
        </pc:sldLayoutChg>
        <pc:sldLayoutChg chg="modSp">
          <pc:chgData name="Bjarne Stroustrup" userId="feda092f62fc381e" providerId="LiveId" clId="{22D0D488-C848-45E7-A17D-76506EF9DC36}" dt="2024-04-02T19:12:18.879" v="27"/>
          <pc:sldLayoutMkLst>
            <pc:docMk/>
            <pc:sldMasterMk cId="2594163274" sldId="2147483675"/>
            <pc:sldLayoutMk cId="855429823" sldId="2147483686"/>
          </pc:sldLayoutMkLst>
          <pc:spChg chg="mod">
            <ac:chgData name="Bjarne Stroustrup" userId="feda092f62fc381e" providerId="LiveId" clId="{22D0D488-C848-45E7-A17D-76506EF9DC36}" dt="2024-04-02T19:12:18.879" v="27"/>
            <ac:spMkLst>
              <pc:docMk/>
              <pc:sldMasterMk cId="2594163274" sldId="2147483675"/>
              <pc:sldLayoutMk cId="855429823" sldId="2147483686"/>
              <ac:spMk id="2"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855429823" sldId="2147483686"/>
              <ac:spMk id="3" creationId="{00000000-0000-0000-0000-000000000000}"/>
            </ac:spMkLst>
          </pc:spChg>
        </pc:sldLayoutChg>
        <pc:sldLayoutChg chg="modSp">
          <pc:chgData name="Bjarne Stroustrup" userId="feda092f62fc381e" providerId="LiveId" clId="{22D0D488-C848-45E7-A17D-76506EF9DC36}" dt="2024-04-02T19:12:18.879" v="27"/>
          <pc:sldLayoutMkLst>
            <pc:docMk/>
            <pc:sldMasterMk cId="2594163274" sldId="2147483675"/>
            <pc:sldLayoutMk cId="2014681542" sldId="2147483687"/>
          </pc:sldLayoutMkLst>
          <pc:spChg chg="mod">
            <ac:chgData name="Bjarne Stroustrup" userId="feda092f62fc381e" providerId="LiveId" clId="{22D0D488-C848-45E7-A17D-76506EF9DC36}" dt="2024-04-02T19:12:18.879" v="27"/>
            <ac:spMkLst>
              <pc:docMk/>
              <pc:sldMasterMk cId="2594163274" sldId="2147483675"/>
              <pc:sldLayoutMk cId="2014681542" sldId="2147483687"/>
              <ac:spMk id="2"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2014681542" sldId="2147483687"/>
              <ac:spMk id="3"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2014681542" sldId="2147483687"/>
              <ac:spMk id="4" creationId="{00000000-0000-0000-0000-000000000000}"/>
            </ac:spMkLst>
          </pc:spChg>
          <pc:spChg chg="mod">
            <ac:chgData name="Bjarne Stroustrup" userId="feda092f62fc381e" providerId="LiveId" clId="{22D0D488-C848-45E7-A17D-76506EF9DC36}" dt="2024-04-02T19:12:18.879" v="27"/>
            <ac:spMkLst>
              <pc:docMk/>
              <pc:sldMasterMk cId="2594163274" sldId="2147483675"/>
              <pc:sldLayoutMk cId="2014681542" sldId="2147483687"/>
              <ac:spMk id="5"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36729CD-EA75-654A-8299-711CA5BD2E6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5123" name="Rectangle 3">
            <a:extLst>
              <a:ext uri="{FF2B5EF4-FFF2-40B4-BE49-F238E27FC236}">
                <a16:creationId xmlns:a16="http://schemas.microsoft.com/office/drawing/2014/main" id="{EDB6675A-16D3-1FEC-F24D-B6C059F6C06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64516" name="Rectangle 4">
            <a:extLst>
              <a:ext uri="{FF2B5EF4-FFF2-40B4-BE49-F238E27FC236}">
                <a16:creationId xmlns:a16="http://schemas.microsoft.com/office/drawing/2014/main" id="{BD773F43-7BED-2177-B92F-54EE0643CFA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013BECD2-1880-9A07-81E5-336F718C159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34937B00-C6A7-29DB-1128-5E95C58D78B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5127" name="Rectangle 7">
            <a:extLst>
              <a:ext uri="{FF2B5EF4-FFF2-40B4-BE49-F238E27FC236}">
                <a16:creationId xmlns:a16="http://schemas.microsoft.com/office/drawing/2014/main" id="{76BAF414-C4C0-1314-EE47-3B1336F8FF6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290E271-99ED-4D5E-A643-E5D903CB203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7B26BB9D-370C-24CF-AEA6-1FDF4B07BC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ACF80CD5-8F99-4131-9FA0-AE9902FAB487}" type="slidenum">
              <a:rPr lang="en-US" altLang="en-US"/>
              <a:pPr eaLnBrk="1" hangingPunct="1">
                <a:spcBef>
                  <a:spcPct val="0"/>
                </a:spcBef>
              </a:pPr>
              <a:t>36</a:t>
            </a:fld>
            <a:endParaRPr lang="en-US" altLang="en-US"/>
          </a:p>
        </p:txBody>
      </p:sp>
      <p:sp>
        <p:nvSpPr>
          <p:cNvPr id="66563" name="Rectangle 2">
            <a:extLst>
              <a:ext uri="{FF2B5EF4-FFF2-40B4-BE49-F238E27FC236}">
                <a16:creationId xmlns:a16="http://schemas.microsoft.com/office/drawing/2014/main" id="{4C88A1A8-622A-346D-9DE8-28B2F2C62B65}"/>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62C0EA76-5173-C9D1-40FF-774DAF9645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B461CF8-6664-2FDA-B618-B46DF597FD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1637A74C-E41F-4726-AD6B-257B5CB785A4}" type="slidenum">
              <a:rPr lang="en-US" altLang="en-US"/>
              <a:pPr eaLnBrk="1" hangingPunct="1">
                <a:spcBef>
                  <a:spcPct val="0"/>
                </a:spcBef>
              </a:pPr>
              <a:t>37</a:t>
            </a:fld>
            <a:endParaRPr lang="en-US" altLang="en-US"/>
          </a:p>
        </p:txBody>
      </p:sp>
      <p:sp>
        <p:nvSpPr>
          <p:cNvPr id="91139" name="Rectangle 2">
            <a:extLst>
              <a:ext uri="{FF2B5EF4-FFF2-40B4-BE49-F238E27FC236}">
                <a16:creationId xmlns:a16="http://schemas.microsoft.com/office/drawing/2014/main" id="{FF38673C-89F7-7586-E6A6-9FF0FF73EEB3}"/>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0AF2AF4-7EA0-89C7-C323-EFB7FD395E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9470A10-C67C-2FDE-768E-B3AEF092890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C40BA16-FB08-52E5-44B0-C0AC84FCAF49}"/>
              </a:ext>
            </a:extLst>
          </p:cNvPr>
          <p:cNvSpPr>
            <a:spLocks noGrp="1"/>
          </p:cNvSpPr>
          <p:nvPr>
            <p:ph type="ftr" sz="quarter" idx="11"/>
          </p:nvPr>
        </p:nvSpPr>
        <p:spPr/>
        <p:txBody>
          <a:bodyPr/>
          <a:lstStyle>
            <a:lvl1pPr>
              <a:defRPr/>
            </a:lvl1pPr>
          </a:lstStyle>
          <a:p>
            <a:pPr>
              <a:defRPr/>
            </a:pPr>
            <a:r>
              <a:rPr lang="en-US" altLang="en-US"/>
              <a:t>Stroustrup/Programming/2024/Chapter15</a:t>
            </a:r>
          </a:p>
        </p:txBody>
      </p:sp>
      <p:sp>
        <p:nvSpPr>
          <p:cNvPr id="6" name="Slide Number Placeholder 5">
            <a:extLst>
              <a:ext uri="{FF2B5EF4-FFF2-40B4-BE49-F238E27FC236}">
                <a16:creationId xmlns:a16="http://schemas.microsoft.com/office/drawing/2014/main" id="{D553FC91-E6B6-BDF7-DA57-4E5BCC58B763}"/>
              </a:ext>
            </a:extLst>
          </p:cNvPr>
          <p:cNvSpPr>
            <a:spLocks noGrp="1"/>
          </p:cNvSpPr>
          <p:nvPr>
            <p:ph type="sldNum" sz="quarter" idx="12"/>
          </p:nvPr>
        </p:nvSpPr>
        <p:spPr/>
        <p:txBody>
          <a:bodyPr/>
          <a:lstStyle>
            <a:lvl1pPr>
              <a:defRPr/>
            </a:lvl1pPr>
          </a:lstStyle>
          <a:p>
            <a:fld id="{E382B83E-0094-4C8B-BE56-4C9AF6750458}" type="slidenum">
              <a:rPr lang="en-US" altLang="en-US" smtClean="0"/>
              <a:pPr/>
              <a:t>‹#›</a:t>
            </a:fld>
            <a:endParaRPr lang="en-US" altLang="en-US"/>
          </a:p>
        </p:txBody>
      </p:sp>
    </p:spTree>
    <p:extLst>
      <p:ext uri="{BB962C8B-B14F-4D97-AF65-F5344CB8AC3E}">
        <p14:creationId xmlns:p14="http://schemas.microsoft.com/office/powerpoint/2010/main" val="90610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AABB6-DAFE-CF38-93D8-EA5182AAD48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8C24E1F-9ADA-66FE-7D16-F64209928E87}"/>
              </a:ext>
            </a:extLst>
          </p:cNvPr>
          <p:cNvSpPr>
            <a:spLocks noGrp="1"/>
          </p:cNvSpPr>
          <p:nvPr>
            <p:ph type="ftr" sz="quarter" idx="11"/>
          </p:nvPr>
        </p:nvSpPr>
        <p:spPr/>
        <p:txBody>
          <a:bodyPr/>
          <a:lstStyle>
            <a:lvl1pPr>
              <a:defRPr/>
            </a:lvl1pPr>
          </a:lstStyle>
          <a:p>
            <a:pPr>
              <a:defRPr/>
            </a:pPr>
            <a:r>
              <a:rPr lang="en-US" altLang="en-US"/>
              <a:t>Stroustrup/Programming/2024/Chapter15</a:t>
            </a:r>
          </a:p>
        </p:txBody>
      </p:sp>
      <p:sp>
        <p:nvSpPr>
          <p:cNvPr id="6" name="Slide Number Placeholder 5">
            <a:extLst>
              <a:ext uri="{FF2B5EF4-FFF2-40B4-BE49-F238E27FC236}">
                <a16:creationId xmlns:a16="http://schemas.microsoft.com/office/drawing/2014/main" id="{30D5CB57-1EAE-FAC2-FEEC-E02359ED528F}"/>
              </a:ext>
            </a:extLst>
          </p:cNvPr>
          <p:cNvSpPr>
            <a:spLocks noGrp="1"/>
          </p:cNvSpPr>
          <p:nvPr>
            <p:ph type="sldNum" sz="quarter" idx="12"/>
          </p:nvPr>
        </p:nvSpPr>
        <p:spPr/>
        <p:txBody>
          <a:bodyPr/>
          <a:lstStyle>
            <a:lvl1pPr>
              <a:defRPr/>
            </a:lvl1pPr>
          </a:lstStyle>
          <a:p>
            <a:fld id="{878731D1-EAE3-4072-B8C6-BF172BC972A3}" type="slidenum">
              <a:rPr lang="en-US" altLang="en-US" smtClean="0"/>
              <a:pPr/>
              <a:t>‹#›</a:t>
            </a:fld>
            <a:endParaRPr lang="en-US" altLang="en-US"/>
          </a:p>
        </p:txBody>
      </p:sp>
    </p:spTree>
    <p:extLst>
      <p:ext uri="{BB962C8B-B14F-4D97-AF65-F5344CB8AC3E}">
        <p14:creationId xmlns:p14="http://schemas.microsoft.com/office/powerpoint/2010/main" val="187835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7CA63-D87A-AF31-6D70-C00B1ED8F01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E17023A-8E75-AD48-5E54-E5BDA6B5E10A}"/>
              </a:ext>
            </a:extLst>
          </p:cNvPr>
          <p:cNvSpPr>
            <a:spLocks noGrp="1"/>
          </p:cNvSpPr>
          <p:nvPr>
            <p:ph type="ftr" sz="quarter" idx="11"/>
          </p:nvPr>
        </p:nvSpPr>
        <p:spPr/>
        <p:txBody>
          <a:bodyPr/>
          <a:lstStyle>
            <a:lvl1pPr>
              <a:defRPr/>
            </a:lvl1pPr>
          </a:lstStyle>
          <a:p>
            <a:pPr>
              <a:defRPr/>
            </a:pPr>
            <a:r>
              <a:rPr lang="en-US" altLang="en-US"/>
              <a:t>Stroustrup/Programming/2024/Chapter15</a:t>
            </a:r>
          </a:p>
        </p:txBody>
      </p:sp>
      <p:sp>
        <p:nvSpPr>
          <p:cNvPr id="6" name="Slide Number Placeholder 5">
            <a:extLst>
              <a:ext uri="{FF2B5EF4-FFF2-40B4-BE49-F238E27FC236}">
                <a16:creationId xmlns:a16="http://schemas.microsoft.com/office/drawing/2014/main" id="{40B947BB-26F2-99FE-17D9-00E2F73737B7}"/>
              </a:ext>
            </a:extLst>
          </p:cNvPr>
          <p:cNvSpPr>
            <a:spLocks noGrp="1"/>
          </p:cNvSpPr>
          <p:nvPr>
            <p:ph type="sldNum" sz="quarter" idx="12"/>
          </p:nvPr>
        </p:nvSpPr>
        <p:spPr/>
        <p:txBody>
          <a:bodyPr/>
          <a:lstStyle>
            <a:lvl1pPr>
              <a:defRPr/>
            </a:lvl1pPr>
          </a:lstStyle>
          <a:p>
            <a:fld id="{DD440338-31EA-47F8-91B2-6C1E74B29CF0}" type="slidenum">
              <a:rPr lang="en-US" altLang="en-US" smtClean="0"/>
              <a:pPr/>
              <a:t>‹#›</a:t>
            </a:fld>
            <a:endParaRPr lang="en-US" altLang="en-US"/>
          </a:p>
        </p:txBody>
      </p:sp>
    </p:spTree>
    <p:extLst>
      <p:ext uri="{BB962C8B-B14F-4D97-AF65-F5344CB8AC3E}">
        <p14:creationId xmlns:p14="http://schemas.microsoft.com/office/powerpoint/2010/main" val="855429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p:spPr>
        <p:txBody>
          <a:bodyPr/>
          <a:lstStyle/>
          <a:p>
            <a:r>
              <a:rPr lang="en-US"/>
              <a:t>Click to edit Master title style</a:t>
            </a:r>
          </a:p>
        </p:txBody>
      </p:sp>
      <p:sp>
        <p:nvSpPr>
          <p:cNvPr id="3" name="Content Placeholder 2"/>
          <p:cNvSpPr>
            <a:spLocks noGrp="1"/>
          </p:cNvSpPr>
          <p:nvPr>
            <p:ph sz="quarter" idx="1"/>
          </p:nvPr>
        </p:nvSpPr>
        <p:spPr>
          <a:xfrm>
            <a:off x="609600" y="19812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4114800"/>
            <a:ext cx="10972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9F6C1301-5A8C-E7C2-4670-36694A186E2F}"/>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35E89FB1-1762-646A-F2F2-4FF735250F80}"/>
              </a:ext>
            </a:extLst>
          </p:cNvPr>
          <p:cNvSpPr>
            <a:spLocks noGrp="1" noChangeArrowheads="1"/>
          </p:cNvSpPr>
          <p:nvPr>
            <p:ph type="ftr" sz="quarter" idx="11"/>
          </p:nvPr>
        </p:nvSpPr>
        <p:spPr/>
        <p:txBody>
          <a:bodyPr/>
          <a:lstStyle>
            <a:lvl1pPr>
              <a:defRPr/>
            </a:lvl1pPr>
          </a:lstStyle>
          <a:p>
            <a:pPr>
              <a:defRPr/>
            </a:pPr>
            <a:r>
              <a:rPr lang="en-US" altLang="en-US"/>
              <a:t>Stroustrup/Programming/2024/Chapter15</a:t>
            </a:r>
          </a:p>
        </p:txBody>
      </p:sp>
      <p:sp>
        <p:nvSpPr>
          <p:cNvPr id="8" name="Rectangle 6">
            <a:extLst>
              <a:ext uri="{FF2B5EF4-FFF2-40B4-BE49-F238E27FC236}">
                <a16:creationId xmlns:a16="http://schemas.microsoft.com/office/drawing/2014/main" id="{B9A51C1F-A5E6-CBEC-87B0-09B72A102DAB}"/>
              </a:ext>
            </a:extLst>
          </p:cNvPr>
          <p:cNvSpPr>
            <a:spLocks noGrp="1" noChangeArrowheads="1"/>
          </p:cNvSpPr>
          <p:nvPr>
            <p:ph type="sldNum" sz="quarter" idx="12"/>
          </p:nvPr>
        </p:nvSpPr>
        <p:spPr/>
        <p:txBody>
          <a:bodyPr/>
          <a:lstStyle>
            <a:lvl1pPr>
              <a:defRPr smtClean="0"/>
            </a:lvl1pPr>
          </a:lstStyle>
          <a:p>
            <a:fld id="{BEDB3983-2639-4D8B-8AE3-B3D938E7C1D5}" type="slidenum">
              <a:rPr lang="en-US" altLang="en-US" smtClean="0"/>
              <a:pPr/>
              <a:t>‹#›</a:t>
            </a:fld>
            <a:endParaRPr lang="en-US" altLang="en-US"/>
          </a:p>
        </p:txBody>
      </p:sp>
    </p:spTree>
    <p:extLst>
      <p:ext uri="{BB962C8B-B14F-4D97-AF65-F5344CB8AC3E}">
        <p14:creationId xmlns:p14="http://schemas.microsoft.com/office/powerpoint/2010/main" val="201468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FC3B3-B350-69E7-0208-E8229D50D2F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B0A8ECD-4339-0FDA-39AD-3F751C4538C3}"/>
              </a:ext>
            </a:extLst>
          </p:cNvPr>
          <p:cNvSpPr>
            <a:spLocks noGrp="1"/>
          </p:cNvSpPr>
          <p:nvPr>
            <p:ph type="ftr" sz="quarter" idx="11"/>
          </p:nvPr>
        </p:nvSpPr>
        <p:spPr/>
        <p:txBody>
          <a:bodyPr/>
          <a:lstStyle>
            <a:lvl1pPr>
              <a:defRPr/>
            </a:lvl1pPr>
          </a:lstStyle>
          <a:p>
            <a:pPr>
              <a:defRPr/>
            </a:pPr>
            <a:r>
              <a:rPr lang="en-US" altLang="en-US"/>
              <a:t>Stroustrup/Programming/2024/Chapter15</a:t>
            </a:r>
          </a:p>
        </p:txBody>
      </p:sp>
      <p:sp>
        <p:nvSpPr>
          <p:cNvPr id="6" name="Slide Number Placeholder 5">
            <a:extLst>
              <a:ext uri="{FF2B5EF4-FFF2-40B4-BE49-F238E27FC236}">
                <a16:creationId xmlns:a16="http://schemas.microsoft.com/office/drawing/2014/main" id="{295CE1EB-61CA-C598-00AF-4111E0245999}"/>
              </a:ext>
            </a:extLst>
          </p:cNvPr>
          <p:cNvSpPr>
            <a:spLocks noGrp="1"/>
          </p:cNvSpPr>
          <p:nvPr>
            <p:ph type="sldNum" sz="quarter" idx="12"/>
          </p:nvPr>
        </p:nvSpPr>
        <p:spPr/>
        <p:txBody>
          <a:bodyPr/>
          <a:lstStyle>
            <a:lvl1pPr>
              <a:defRPr/>
            </a:lvl1pPr>
          </a:lstStyle>
          <a:p>
            <a:fld id="{D24836AB-0ADC-4CDA-B51A-B39460021238}" type="slidenum">
              <a:rPr lang="en-US" altLang="en-US" smtClean="0"/>
              <a:pPr/>
              <a:t>‹#›</a:t>
            </a:fld>
            <a:endParaRPr lang="en-US" altLang="en-US"/>
          </a:p>
        </p:txBody>
      </p:sp>
    </p:spTree>
    <p:extLst>
      <p:ext uri="{BB962C8B-B14F-4D97-AF65-F5344CB8AC3E}">
        <p14:creationId xmlns:p14="http://schemas.microsoft.com/office/powerpoint/2010/main" val="347723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437D6-1474-E9F1-64DE-904F30FD053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1BB8500-BEAC-E674-A7BC-141D5C30AE69}"/>
              </a:ext>
            </a:extLst>
          </p:cNvPr>
          <p:cNvSpPr>
            <a:spLocks noGrp="1"/>
          </p:cNvSpPr>
          <p:nvPr>
            <p:ph type="ftr" sz="quarter" idx="11"/>
          </p:nvPr>
        </p:nvSpPr>
        <p:spPr/>
        <p:txBody>
          <a:bodyPr/>
          <a:lstStyle>
            <a:lvl1pPr>
              <a:defRPr/>
            </a:lvl1pPr>
          </a:lstStyle>
          <a:p>
            <a:pPr>
              <a:defRPr/>
            </a:pPr>
            <a:r>
              <a:rPr lang="en-US" altLang="en-US"/>
              <a:t>Stroustrup/Programming/2024/Chapter15</a:t>
            </a:r>
          </a:p>
        </p:txBody>
      </p:sp>
      <p:sp>
        <p:nvSpPr>
          <p:cNvPr id="6" name="Slide Number Placeholder 5">
            <a:extLst>
              <a:ext uri="{FF2B5EF4-FFF2-40B4-BE49-F238E27FC236}">
                <a16:creationId xmlns:a16="http://schemas.microsoft.com/office/drawing/2014/main" id="{B02858BC-97DD-3BA9-B1A8-C8B8256E6C36}"/>
              </a:ext>
            </a:extLst>
          </p:cNvPr>
          <p:cNvSpPr>
            <a:spLocks noGrp="1"/>
          </p:cNvSpPr>
          <p:nvPr>
            <p:ph type="sldNum" sz="quarter" idx="12"/>
          </p:nvPr>
        </p:nvSpPr>
        <p:spPr/>
        <p:txBody>
          <a:bodyPr/>
          <a:lstStyle>
            <a:lvl1pPr>
              <a:defRPr/>
            </a:lvl1pPr>
          </a:lstStyle>
          <a:p>
            <a:fld id="{B506FF0F-2D82-4782-873C-3759C2D5B636}" type="slidenum">
              <a:rPr lang="en-US" altLang="en-US" smtClean="0"/>
              <a:pPr/>
              <a:t>‹#›</a:t>
            </a:fld>
            <a:endParaRPr lang="en-US" altLang="en-US"/>
          </a:p>
        </p:txBody>
      </p:sp>
    </p:spTree>
    <p:extLst>
      <p:ext uri="{BB962C8B-B14F-4D97-AF65-F5344CB8AC3E}">
        <p14:creationId xmlns:p14="http://schemas.microsoft.com/office/powerpoint/2010/main" val="322886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B1ACB92-7D6B-DA09-05DE-269B210F7A5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6AB7533-CF10-72B6-8254-E8D9E6706FD1}"/>
              </a:ext>
            </a:extLst>
          </p:cNvPr>
          <p:cNvSpPr>
            <a:spLocks noGrp="1"/>
          </p:cNvSpPr>
          <p:nvPr>
            <p:ph type="ftr" sz="quarter" idx="11"/>
          </p:nvPr>
        </p:nvSpPr>
        <p:spPr/>
        <p:txBody>
          <a:bodyPr/>
          <a:lstStyle>
            <a:lvl1pPr>
              <a:defRPr/>
            </a:lvl1pPr>
          </a:lstStyle>
          <a:p>
            <a:pPr>
              <a:defRPr/>
            </a:pPr>
            <a:r>
              <a:rPr lang="en-US" altLang="en-US"/>
              <a:t>Stroustrup/Programming/2024/Chapter15</a:t>
            </a:r>
          </a:p>
        </p:txBody>
      </p:sp>
      <p:sp>
        <p:nvSpPr>
          <p:cNvPr id="7" name="Slide Number Placeholder 5">
            <a:extLst>
              <a:ext uri="{FF2B5EF4-FFF2-40B4-BE49-F238E27FC236}">
                <a16:creationId xmlns:a16="http://schemas.microsoft.com/office/drawing/2014/main" id="{4716DDCF-A044-AB41-E5C3-6CF2DD8C554F}"/>
              </a:ext>
            </a:extLst>
          </p:cNvPr>
          <p:cNvSpPr>
            <a:spLocks noGrp="1"/>
          </p:cNvSpPr>
          <p:nvPr>
            <p:ph type="sldNum" sz="quarter" idx="12"/>
          </p:nvPr>
        </p:nvSpPr>
        <p:spPr/>
        <p:txBody>
          <a:bodyPr/>
          <a:lstStyle>
            <a:lvl1pPr>
              <a:defRPr/>
            </a:lvl1pPr>
          </a:lstStyle>
          <a:p>
            <a:fld id="{ED9B5FB9-9DC6-4D52-9A51-CB386570648E}" type="slidenum">
              <a:rPr lang="en-US" altLang="en-US" smtClean="0"/>
              <a:pPr/>
              <a:t>‹#›</a:t>
            </a:fld>
            <a:endParaRPr lang="en-US" altLang="en-US"/>
          </a:p>
        </p:txBody>
      </p:sp>
    </p:spTree>
    <p:extLst>
      <p:ext uri="{BB962C8B-B14F-4D97-AF65-F5344CB8AC3E}">
        <p14:creationId xmlns:p14="http://schemas.microsoft.com/office/powerpoint/2010/main" val="197376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8CF251D-BFFA-2B6F-CA9C-E5770AC02595}"/>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7B86D75-0FDE-1648-0D11-B6F5D5B71E2D}"/>
              </a:ext>
            </a:extLst>
          </p:cNvPr>
          <p:cNvSpPr>
            <a:spLocks noGrp="1"/>
          </p:cNvSpPr>
          <p:nvPr>
            <p:ph type="ftr" sz="quarter" idx="11"/>
          </p:nvPr>
        </p:nvSpPr>
        <p:spPr/>
        <p:txBody>
          <a:bodyPr/>
          <a:lstStyle>
            <a:lvl1pPr>
              <a:defRPr/>
            </a:lvl1pPr>
          </a:lstStyle>
          <a:p>
            <a:pPr>
              <a:defRPr/>
            </a:pPr>
            <a:r>
              <a:rPr lang="en-US" altLang="en-US"/>
              <a:t>Stroustrup/Programming/2024/Chapter15</a:t>
            </a:r>
          </a:p>
        </p:txBody>
      </p:sp>
      <p:sp>
        <p:nvSpPr>
          <p:cNvPr id="9" name="Slide Number Placeholder 5">
            <a:extLst>
              <a:ext uri="{FF2B5EF4-FFF2-40B4-BE49-F238E27FC236}">
                <a16:creationId xmlns:a16="http://schemas.microsoft.com/office/drawing/2014/main" id="{DE54C98A-207B-BAEF-A559-A1CD78630E9E}"/>
              </a:ext>
            </a:extLst>
          </p:cNvPr>
          <p:cNvSpPr>
            <a:spLocks noGrp="1"/>
          </p:cNvSpPr>
          <p:nvPr>
            <p:ph type="sldNum" sz="quarter" idx="12"/>
          </p:nvPr>
        </p:nvSpPr>
        <p:spPr/>
        <p:txBody>
          <a:bodyPr/>
          <a:lstStyle>
            <a:lvl1pPr>
              <a:defRPr/>
            </a:lvl1pPr>
          </a:lstStyle>
          <a:p>
            <a:fld id="{130042C7-3D4F-4177-A593-F79242E4C3B0}" type="slidenum">
              <a:rPr lang="en-US" altLang="en-US" smtClean="0"/>
              <a:pPr/>
              <a:t>‹#›</a:t>
            </a:fld>
            <a:endParaRPr lang="en-US" altLang="en-US"/>
          </a:p>
        </p:txBody>
      </p:sp>
    </p:spTree>
    <p:extLst>
      <p:ext uri="{BB962C8B-B14F-4D97-AF65-F5344CB8AC3E}">
        <p14:creationId xmlns:p14="http://schemas.microsoft.com/office/powerpoint/2010/main" val="222223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465E1B5-12BB-483A-2F8C-7444B1D8677F}"/>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4D85AD85-A925-5984-D03F-CCC8335B91F2}"/>
              </a:ext>
            </a:extLst>
          </p:cNvPr>
          <p:cNvSpPr>
            <a:spLocks noGrp="1"/>
          </p:cNvSpPr>
          <p:nvPr>
            <p:ph type="ftr" sz="quarter" idx="11"/>
          </p:nvPr>
        </p:nvSpPr>
        <p:spPr/>
        <p:txBody>
          <a:bodyPr/>
          <a:lstStyle>
            <a:lvl1pPr>
              <a:defRPr/>
            </a:lvl1pPr>
          </a:lstStyle>
          <a:p>
            <a:pPr>
              <a:defRPr/>
            </a:pPr>
            <a:r>
              <a:rPr lang="en-US" altLang="en-US"/>
              <a:t>Stroustrup/Programming/2024/Chapter15</a:t>
            </a:r>
          </a:p>
        </p:txBody>
      </p:sp>
      <p:sp>
        <p:nvSpPr>
          <p:cNvPr id="5" name="Slide Number Placeholder 5">
            <a:extLst>
              <a:ext uri="{FF2B5EF4-FFF2-40B4-BE49-F238E27FC236}">
                <a16:creationId xmlns:a16="http://schemas.microsoft.com/office/drawing/2014/main" id="{E3D11D34-27C9-130F-E535-06CBDF93336E}"/>
              </a:ext>
            </a:extLst>
          </p:cNvPr>
          <p:cNvSpPr>
            <a:spLocks noGrp="1"/>
          </p:cNvSpPr>
          <p:nvPr>
            <p:ph type="sldNum" sz="quarter" idx="12"/>
          </p:nvPr>
        </p:nvSpPr>
        <p:spPr/>
        <p:txBody>
          <a:bodyPr/>
          <a:lstStyle>
            <a:lvl1pPr>
              <a:defRPr/>
            </a:lvl1pPr>
          </a:lstStyle>
          <a:p>
            <a:fld id="{6D79EAF3-0573-4601-B088-384AEF36D3C4}" type="slidenum">
              <a:rPr lang="en-US" altLang="en-US" smtClean="0"/>
              <a:pPr/>
              <a:t>‹#›</a:t>
            </a:fld>
            <a:endParaRPr lang="en-US" altLang="en-US"/>
          </a:p>
        </p:txBody>
      </p:sp>
    </p:spTree>
    <p:extLst>
      <p:ext uri="{BB962C8B-B14F-4D97-AF65-F5344CB8AC3E}">
        <p14:creationId xmlns:p14="http://schemas.microsoft.com/office/powerpoint/2010/main" val="154444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C71F1E5-76F3-C456-B678-E733228ACF1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34337419-D70F-B2AA-AD02-832AA76B6F3C}"/>
              </a:ext>
            </a:extLst>
          </p:cNvPr>
          <p:cNvSpPr>
            <a:spLocks noGrp="1"/>
          </p:cNvSpPr>
          <p:nvPr>
            <p:ph type="ftr" sz="quarter" idx="11"/>
          </p:nvPr>
        </p:nvSpPr>
        <p:spPr/>
        <p:txBody>
          <a:bodyPr/>
          <a:lstStyle>
            <a:lvl1pPr>
              <a:defRPr/>
            </a:lvl1pPr>
          </a:lstStyle>
          <a:p>
            <a:pPr>
              <a:defRPr/>
            </a:pPr>
            <a:r>
              <a:rPr lang="en-US" altLang="en-US"/>
              <a:t>Stroustrup/Programming/2024/Chapter15</a:t>
            </a:r>
          </a:p>
        </p:txBody>
      </p:sp>
      <p:sp>
        <p:nvSpPr>
          <p:cNvPr id="4" name="Slide Number Placeholder 5">
            <a:extLst>
              <a:ext uri="{FF2B5EF4-FFF2-40B4-BE49-F238E27FC236}">
                <a16:creationId xmlns:a16="http://schemas.microsoft.com/office/drawing/2014/main" id="{18E1EB1F-57C8-998C-5748-17D6DACD76FD}"/>
              </a:ext>
            </a:extLst>
          </p:cNvPr>
          <p:cNvSpPr>
            <a:spLocks noGrp="1"/>
          </p:cNvSpPr>
          <p:nvPr>
            <p:ph type="sldNum" sz="quarter" idx="12"/>
          </p:nvPr>
        </p:nvSpPr>
        <p:spPr/>
        <p:txBody>
          <a:bodyPr/>
          <a:lstStyle>
            <a:lvl1pPr>
              <a:defRPr/>
            </a:lvl1pPr>
          </a:lstStyle>
          <a:p>
            <a:fld id="{4B035859-6540-4899-AD63-F3CB06AFFFC2}" type="slidenum">
              <a:rPr lang="en-US" altLang="en-US" smtClean="0"/>
              <a:pPr/>
              <a:t>‹#›</a:t>
            </a:fld>
            <a:endParaRPr lang="en-US" altLang="en-US"/>
          </a:p>
        </p:txBody>
      </p:sp>
    </p:spTree>
    <p:extLst>
      <p:ext uri="{BB962C8B-B14F-4D97-AF65-F5344CB8AC3E}">
        <p14:creationId xmlns:p14="http://schemas.microsoft.com/office/powerpoint/2010/main" val="295357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D1C97F61-DAE2-65D9-EED6-581BAC519F9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F12AEB4-67A2-58D7-0683-DAA52888D097}"/>
              </a:ext>
            </a:extLst>
          </p:cNvPr>
          <p:cNvSpPr>
            <a:spLocks noGrp="1"/>
          </p:cNvSpPr>
          <p:nvPr>
            <p:ph type="ftr" sz="quarter" idx="11"/>
          </p:nvPr>
        </p:nvSpPr>
        <p:spPr/>
        <p:txBody>
          <a:bodyPr/>
          <a:lstStyle>
            <a:lvl1pPr>
              <a:defRPr/>
            </a:lvl1pPr>
          </a:lstStyle>
          <a:p>
            <a:pPr>
              <a:defRPr/>
            </a:pPr>
            <a:r>
              <a:rPr lang="en-US" altLang="en-US"/>
              <a:t>Stroustrup/Programming/2024/Chapter15</a:t>
            </a:r>
          </a:p>
        </p:txBody>
      </p:sp>
      <p:sp>
        <p:nvSpPr>
          <p:cNvPr id="7" name="Slide Number Placeholder 5">
            <a:extLst>
              <a:ext uri="{FF2B5EF4-FFF2-40B4-BE49-F238E27FC236}">
                <a16:creationId xmlns:a16="http://schemas.microsoft.com/office/drawing/2014/main" id="{131BB059-F6F6-D661-FA18-E278813CF104}"/>
              </a:ext>
            </a:extLst>
          </p:cNvPr>
          <p:cNvSpPr>
            <a:spLocks noGrp="1"/>
          </p:cNvSpPr>
          <p:nvPr>
            <p:ph type="sldNum" sz="quarter" idx="12"/>
          </p:nvPr>
        </p:nvSpPr>
        <p:spPr/>
        <p:txBody>
          <a:bodyPr/>
          <a:lstStyle>
            <a:lvl1pPr>
              <a:defRPr/>
            </a:lvl1pPr>
          </a:lstStyle>
          <a:p>
            <a:fld id="{57626141-3FE9-40C1-87E3-1D8917BE749A}" type="slidenum">
              <a:rPr lang="en-US" altLang="en-US" smtClean="0"/>
              <a:pPr/>
              <a:t>‹#›</a:t>
            </a:fld>
            <a:endParaRPr lang="en-US" altLang="en-US"/>
          </a:p>
        </p:txBody>
      </p:sp>
    </p:spTree>
    <p:extLst>
      <p:ext uri="{BB962C8B-B14F-4D97-AF65-F5344CB8AC3E}">
        <p14:creationId xmlns:p14="http://schemas.microsoft.com/office/powerpoint/2010/main" val="94614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635EB524-2FCE-077D-BF78-2B58FFBEED0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F9572E4-203C-74DE-0B9D-8BD52DCB28C8}"/>
              </a:ext>
            </a:extLst>
          </p:cNvPr>
          <p:cNvSpPr>
            <a:spLocks noGrp="1"/>
          </p:cNvSpPr>
          <p:nvPr>
            <p:ph type="ftr" sz="quarter" idx="11"/>
          </p:nvPr>
        </p:nvSpPr>
        <p:spPr/>
        <p:txBody>
          <a:bodyPr/>
          <a:lstStyle>
            <a:lvl1pPr>
              <a:defRPr/>
            </a:lvl1pPr>
          </a:lstStyle>
          <a:p>
            <a:pPr>
              <a:defRPr/>
            </a:pPr>
            <a:r>
              <a:rPr lang="en-US" altLang="en-US"/>
              <a:t>Stroustrup/Programming/2024/Chapter15</a:t>
            </a:r>
          </a:p>
        </p:txBody>
      </p:sp>
      <p:sp>
        <p:nvSpPr>
          <p:cNvPr id="7" name="Slide Number Placeholder 5">
            <a:extLst>
              <a:ext uri="{FF2B5EF4-FFF2-40B4-BE49-F238E27FC236}">
                <a16:creationId xmlns:a16="http://schemas.microsoft.com/office/drawing/2014/main" id="{98BB7146-66AC-1616-FC96-FCD7591823C5}"/>
              </a:ext>
            </a:extLst>
          </p:cNvPr>
          <p:cNvSpPr>
            <a:spLocks noGrp="1"/>
          </p:cNvSpPr>
          <p:nvPr>
            <p:ph type="sldNum" sz="quarter" idx="12"/>
          </p:nvPr>
        </p:nvSpPr>
        <p:spPr/>
        <p:txBody>
          <a:bodyPr/>
          <a:lstStyle>
            <a:lvl1pPr>
              <a:defRPr/>
            </a:lvl1pPr>
          </a:lstStyle>
          <a:p>
            <a:fld id="{8C02E403-975C-4542-BD1F-0327771F3FCC}" type="slidenum">
              <a:rPr lang="en-US" altLang="en-US" smtClean="0"/>
              <a:pPr/>
              <a:t>‹#›</a:t>
            </a:fld>
            <a:endParaRPr lang="en-US" altLang="en-US"/>
          </a:p>
        </p:txBody>
      </p:sp>
    </p:spTree>
    <p:extLst>
      <p:ext uri="{BB962C8B-B14F-4D97-AF65-F5344CB8AC3E}">
        <p14:creationId xmlns:p14="http://schemas.microsoft.com/office/powerpoint/2010/main" val="11719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A175CD8-6387-630B-D056-8613BCBE0FC5}"/>
              </a:ext>
            </a:extLst>
          </p:cNvPr>
          <p:cNvSpPr>
            <a:spLocks noGrp="1" noChangeArrowheads="1"/>
          </p:cNvSpPr>
          <p:nvPr>
            <p:ph type="title"/>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00A8991-68B4-3200-D138-6F312514D2A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5CBD931-67E7-3D29-D322-90DBED04C77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82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5B9F818A-2CF0-5416-4494-94DB3672C00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82000"/>
                  </a:schemeClr>
                </a:solidFill>
                <a:latin typeface="+mn-lt"/>
              </a:defRPr>
            </a:lvl1pPr>
          </a:lstStyle>
          <a:p>
            <a:pPr>
              <a:defRPr/>
            </a:pPr>
            <a:r>
              <a:rPr lang="en-US" altLang="en-US"/>
              <a:t>Stroustrup/Programming/2024/Chapter15</a:t>
            </a:r>
          </a:p>
        </p:txBody>
      </p:sp>
      <p:sp>
        <p:nvSpPr>
          <p:cNvPr id="6" name="Slide Number Placeholder 5">
            <a:extLst>
              <a:ext uri="{FF2B5EF4-FFF2-40B4-BE49-F238E27FC236}">
                <a16:creationId xmlns:a16="http://schemas.microsoft.com/office/drawing/2014/main" id="{8F3FCF26-56BA-FE44-CAD5-327130B09AB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82000"/>
                  </a:schemeClr>
                </a:solidFill>
                <a:latin typeface="+mn-lt"/>
              </a:defRPr>
            </a:lvl1pPr>
          </a:lstStyle>
          <a:p>
            <a:fld id="{BEDB3983-2639-4D8B-8AE3-B3D938E7C1D5}" type="slidenum">
              <a:rPr lang="en-US" altLang="en-US" smtClean="0"/>
              <a:pPr/>
              <a:t>‹#›</a:t>
            </a:fld>
            <a:endParaRPr lang="en-US" altLang="en-US"/>
          </a:p>
        </p:txBody>
      </p:sp>
    </p:spTree>
    <p:extLst>
      <p:ext uri="{BB962C8B-B14F-4D97-AF65-F5344CB8AC3E}">
        <p14:creationId xmlns:p14="http://schemas.microsoft.com/office/powerpoint/2010/main" val="259416327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dt="0"/>
  <p:txStyles>
    <p:titleStyle>
      <a:lvl1pPr algn="ctr" rtl="0" eaLnBrk="1" fontAlgn="base" hangingPunct="1">
        <a:lnSpc>
          <a:spcPct val="90000"/>
        </a:lnSpc>
        <a:spcBef>
          <a:spcPct val="0"/>
        </a:spcBef>
        <a:spcAft>
          <a:spcPct val="0"/>
        </a:spcAft>
        <a:defRPr sz="3300" kern="1200">
          <a:solidFill>
            <a:schemeClr val="tx1"/>
          </a:solidFill>
          <a:latin typeface="+mj-lt"/>
          <a:ea typeface="+mj-ea"/>
          <a:cs typeface="+mj-cs"/>
        </a:defRPr>
      </a:lvl1pPr>
      <a:lvl2pPr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2pPr>
      <a:lvl3pPr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3pPr>
      <a:lvl4pPr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4pPr>
      <a:lvl5pPr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5pPr>
      <a:lvl6pPr marL="342900"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6pPr>
      <a:lvl7pPr marL="685800"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7pPr>
      <a:lvl8pPr marL="1028700"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8pPr>
      <a:lvl9pPr marL="1371600" algn="ctr" rtl="0" eaLnBrk="1" fontAlgn="base" hangingPunct="1">
        <a:lnSpc>
          <a:spcPct val="90000"/>
        </a:lnSpc>
        <a:spcBef>
          <a:spcPct val="0"/>
        </a:spcBef>
        <a:spcAft>
          <a:spcPct val="0"/>
        </a:spcAft>
        <a:defRPr sz="3300">
          <a:solidFill>
            <a:schemeClr val="tx1"/>
          </a:solidFill>
          <a:latin typeface="Aptos Display" panose="020B0004020202020204" pitchFamily="34"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E5C719D-2903-7254-C8DB-15D8C2903CAC}"/>
              </a:ext>
            </a:extLst>
          </p:cNvPr>
          <p:cNvSpPr>
            <a:spLocks noGrp="1" noChangeArrowheads="1"/>
          </p:cNvSpPr>
          <p:nvPr>
            <p:ph type="ctrTitle"/>
          </p:nvPr>
        </p:nvSpPr>
        <p:spPr>
          <a:xfrm>
            <a:off x="1714500" y="356135"/>
            <a:ext cx="8610600" cy="914400"/>
          </a:xfrm>
        </p:spPr>
        <p:txBody>
          <a:bodyPr/>
          <a:lstStyle/>
          <a:p>
            <a:pPr eaLnBrk="1" hangingPunct="1">
              <a:defRPr/>
            </a:pPr>
            <a:r>
              <a:rPr lang="en-US" dirty="0">
                <a:ea typeface="+mj-ea"/>
              </a:rPr>
              <a:t>Chapter 15 – </a:t>
            </a:r>
            <a:r>
              <a:rPr lang="en-US" b="1" dirty="0">
                <a:ea typeface="+mj-ea"/>
              </a:rPr>
              <a:t>vector</a:t>
            </a:r>
            <a:r>
              <a:rPr lang="en-US" dirty="0">
                <a:ea typeface="+mj-ea"/>
              </a:rPr>
              <a:t> and Free Store</a:t>
            </a:r>
            <a:endParaRPr lang="en-US" sz="3200" dirty="0"/>
          </a:p>
        </p:txBody>
      </p:sp>
      <p:pic>
        <p:nvPicPr>
          <p:cNvPr id="2" name="Picture 1" descr="A book cover of a book&#10;&#10;Description automatically generated">
            <a:extLst>
              <a:ext uri="{FF2B5EF4-FFF2-40B4-BE49-F238E27FC236}">
                <a16:creationId xmlns:a16="http://schemas.microsoft.com/office/drawing/2014/main" id="{EC1A9FB0-2840-0CB8-A200-7C29A5E15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742306"/>
            <a:ext cx="3817614"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E4E1B68-2EBD-7B74-272D-D2E41FD0A5BA}"/>
              </a:ext>
            </a:extLst>
          </p:cNvPr>
          <p:cNvSpPr txBox="1"/>
          <p:nvPr/>
        </p:nvSpPr>
        <p:spPr>
          <a:xfrm>
            <a:off x="9144000" y="3276600"/>
            <a:ext cx="2678938" cy="646331"/>
          </a:xfrm>
          <a:prstGeom prst="rect">
            <a:avLst/>
          </a:prstGeom>
          <a:noFill/>
        </p:spPr>
        <p:txBody>
          <a:bodyPr wrap="none" rtlCol="0">
            <a:spAutoFit/>
          </a:bodyPr>
          <a:lstStyle/>
          <a:p>
            <a:pPr algn="l"/>
            <a:r>
              <a:rPr lang="en-US" sz="1800" b="0" i="1" u="none" strike="noStrike" baseline="0" dirty="0">
                <a:solidFill>
                  <a:srgbClr val="000000"/>
                </a:solidFill>
                <a:latin typeface="Times-Italic"/>
              </a:rPr>
              <a:t>Use </a:t>
            </a:r>
            <a:r>
              <a:rPr lang="en-US" sz="1800" b="1" i="0" u="none" strike="noStrike" baseline="0" dirty="0">
                <a:solidFill>
                  <a:srgbClr val="0000FF"/>
                </a:solidFill>
                <a:latin typeface="Helvetica-Bold"/>
              </a:rPr>
              <a:t>vector </a:t>
            </a:r>
            <a:r>
              <a:rPr lang="en-US" sz="1800" b="0" i="1" u="none" strike="noStrike" baseline="0" dirty="0">
                <a:solidFill>
                  <a:srgbClr val="000000"/>
                </a:solidFill>
                <a:latin typeface="Times-Italic"/>
              </a:rPr>
              <a:t>as the default!</a:t>
            </a:r>
          </a:p>
          <a:p>
            <a:pPr algn="l"/>
            <a:r>
              <a:rPr lang="en-US" sz="1800" b="0" i="1" u="none" strike="noStrike" baseline="0" dirty="0">
                <a:solidFill>
                  <a:srgbClr val="000000"/>
                </a:solidFill>
                <a:latin typeface="Times-Italic"/>
              </a:rPr>
              <a:t>– Alex Stepanov</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7259-6203-0F14-0A26-95AB2A9BB1AC}"/>
              </a:ext>
            </a:extLst>
          </p:cNvPr>
          <p:cNvSpPr>
            <a:spLocks noGrp="1"/>
          </p:cNvSpPr>
          <p:nvPr>
            <p:ph type="title"/>
          </p:nvPr>
        </p:nvSpPr>
        <p:spPr/>
        <p:txBody>
          <a:bodyPr/>
          <a:lstStyle/>
          <a:p>
            <a:pPr eaLnBrk="1" hangingPunct="1">
              <a:defRPr/>
            </a:pPr>
            <a:r>
              <a:rPr lang="en-US" altLang="en-US" dirty="0">
                <a:ea typeface="ＭＳ Ｐゴシック" pitchFamily="34" charset="-128"/>
              </a:rPr>
              <a:t>The computer’</a:t>
            </a:r>
            <a:r>
              <a:rPr lang="en-US" altLang="ja-JP" dirty="0">
                <a:ea typeface="ＭＳ Ｐゴシック" pitchFamily="34" charset="-128"/>
              </a:rPr>
              <a:t>s memory</a:t>
            </a:r>
            <a:endParaRPr lang="en-US" altLang="en-US" dirty="0">
              <a:ea typeface="ＭＳ Ｐゴシック" pitchFamily="34" charset="-128"/>
            </a:endParaRPr>
          </a:p>
        </p:txBody>
      </p:sp>
      <p:sp>
        <p:nvSpPr>
          <p:cNvPr id="3" name="Content Placeholder 2">
            <a:extLst>
              <a:ext uri="{FF2B5EF4-FFF2-40B4-BE49-F238E27FC236}">
                <a16:creationId xmlns:a16="http://schemas.microsoft.com/office/drawing/2014/main" id="{655C1E70-704D-DED6-94EC-39783AB69CCB}"/>
              </a:ext>
            </a:extLst>
          </p:cNvPr>
          <p:cNvSpPr>
            <a:spLocks noGrp="1"/>
          </p:cNvSpPr>
          <p:nvPr>
            <p:ph idx="1"/>
          </p:nvPr>
        </p:nvSpPr>
        <p:spPr>
          <a:xfrm>
            <a:off x="381000" y="4114800"/>
            <a:ext cx="9829800" cy="1600200"/>
          </a:xfrm>
        </p:spPr>
        <p:txBody>
          <a:bodyPr/>
          <a:lstStyle/>
          <a:p>
            <a:pPr eaLnBrk="1" hangingPunct="1">
              <a:defRPr/>
            </a:pPr>
            <a:r>
              <a:rPr lang="en-US" altLang="en-US" sz="2800" dirty="0">
                <a:ea typeface="ＭＳ Ｐゴシック" pitchFamily="34" charset="-128"/>
              </a:rPr>
              <a:t>As a program sees it</a:t>
            </a:r>
          </a:p>
          <a:p>
            <a:pPr lvl="1" eaLnBrk="1" hangingPunct="1">
              <a:defRPr/>
            </a:pPr>
            <a:r>
              <a:rPr lang="en-US" altLang="en-US" sz="2400" dirty="0">
                <a:ea typeface="Times New Roman" pitchFamily="18" charset="0"/>
              </a:rPr>
              <a:t>Local variables </a:t>
            </a:r>
            <a:r>
              <a:rPr lang="ja-JP" altLang="en-US" sz="2400" dirty="0">
                <a:ea typeface="ＭＳ Ｐゴシック" pitchFamily="34" charset="-128"/>
              </a:rPr>
              <a:t>“</a:t>
            </a:r>
            <a:r>
              <a:rPr lang="en-US" altLang="ja-JP" sz="2400" dirty="0">
                <a:ea typeface="ＭＳ Ｐゴシック" pitchFamily="34" charset="-128"/>
              </a:rPr>
              <a:t>live on the stack</a:t>
            </a:r>
            <a:r>
              <a:rPr lang="ja-JP" altLang="en-US" sz="2400" dirty="0">
                <a:ea typeface="ＭＳ Ｐゴシック" pitchFamily="34" charset="-128"/>
              </a:rPr>
              <a:t>” </a:t>
            </a:r>
            <a:r>
              <a:rPr lang="en-US" altLang="ja-JP" sz="2400" dirty="0">
                <a:ea typeface="ＭＳ Ｐゴシック" pitchFamily="34" charset="-128"/>
              </a:rPr>
              <a:t>(including function arguments)</a:t>
            </a:r>
          </a:p>
          <a:p>
            <a:pPr lvl="1" eaLnBrk="1" hangingPunct="1">
              <a:defRPr/>
            </a:pPr>
            <a:r>
              <a:rPr lang="en-US" altLang="en-US" sz="2400" dirty="0">
                <a:ea typeface="Times New Roman" pitchFamily="18" charset="0"/>
              </a:rPr>
              <a:t>Global variables are </a:t>
            </a:r>
            <a:r>
              <a:rPr lang="ja-JP" altLang="en-US" sz="2400" dirty="0">
                <a:ea typeface="ＭＳ Ｐゴシック" pitchFamily="34" charset="-128"/>
              </a:rPr>
              <a:t>“</a:t>
            </a:r>
            <a:r>
              <a:rPr lang="en-US" altLang="ja-JP" sz="2400" dirty="0">
                <a:ea typeface="ＭＳ Ｐゴシック" pitchFamily="34" charset="-128"/>
              </a:rPr>
              <a:t>static data</a:t>
            </a:r>
            <a:r>
              <a:rPr lang="ja-JP" altLang="en-US" sz="2400" dirty="0">
                <a:ea typeface="ＭＳ Ｐゴシック" pitchFamily="34" charset="-128"/>
              </a:rPr>
              <a:t>”</a:t>
            </a:r>
            <a:endParaRPr lang="en-US" altLang="ja-JP" sz="2400" dirty="0">
              <a:ea typeface="ＭＳ Ｐゴシック" pitchFamily="34" charset="-128"/>
            </a:endParaRPr>
          </a:p>
          <a:p>
            <a:pPr lvl="1" eaLnBrk="1" hangingPunct="1">
              <a:defRPr/>
            </a:pPr>
            <a:r>
              <a:rPr lang="en-US" altLang="en-US" sz="2400" dirty="0">
                <a:ea typeface="Times New Roman" pitchFamily="18" charset="0"/>
              </a:rPr>
              <a:t>The executable code is in </a:t>
            </a:r>
            <a:r>
              <a:rPr lang="ja-JP" altLang="en-US" sz="2400" dirty="0">
                <a:ea typeface="ＭＳ Ｐゴシック" pitchFamily="34" charset="-128"/>
              </a:rPr>
              <a:t>“</a:t>
            </a:r>
            <a:r>
              <a:rPr lang="en-US" altLang="ja-JP" sz="2400" dirty="0">
                <a:ea typeface="ＭＳ Ｐゴシック" pitchFamily="34" charset="-128"/>
              </a:rPr>
              <a:t>the code section</a:t>
            </a:r>
            <a:r>
              <a:rPr lang="ja-JP" altLang="en-US" sz="2400" dirty="0">
                <a:ea typeface="ＭＳ Ｐゴシック" pitchFamily="34" charset="-128"/>
              </a:rPr>
              <a:t>”</a:t>
            </a:r>
            <a:endParaRPr lang="en-US" altLang="en-US" sz="2400" dirty="0">
              <a:ea typeface="Times New Roman" pitchFamily="18" charset="0"/>
            </a:endParaRPr>
          </a:p>
        </p:txBody>
      </p:sp>
      <p:sp>
        <p:nvSpPr>
          <p:cNvPr id="6" name="Footer Placeholder 5">
            <a:extLst>
              <a:ext uri="{FF2B5EF4-FFF2-40B4-BE49-F238E27FC236}">
                <a16:creationId xmlns:a16="http://schemas.microsoft.com/office/drawing/2014/main" id="{3B596D94-91DD-5E68-04E2-6EBC541A89EE}"/>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4" name="Slide Number Placeholder 3">
            <a:extLst>
              <a:ext uri="{FF2B5EF4-FFF2-40B4-BE49-F238E27FC236}">
                <a16:creationId xmlns:a16="http://schemas.microsoft.com/office/drawing/2014/main" id="{4EE2A79B-B239-8D6B-EB84-4F7E30643EC7}"/>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41F53ADF-EFA5-42CE-911F-BD4B985C6F0E}" type="slidenum">
              <a:rPr lang="en-US" altLang="en-US" sz="1400">
                <a:latin typeface="Arial" panose="020B0604020202020204" pitchFamily="34" charset="0"/>
              </a:rPr>
              <a:pPr eaLnBrk="1" hangingPunct="1">
                <a:spcBef>
                  <a:spcPct val="0"/>
                </a:spcBef>
                <a:buClrTx/>
                <a:buSzTx/>
                <a:buFontTx/>
                <a:buNone/>
              </a:pPr>
              <a:t>10</a:t>
            </a:fld>
            <a:endParaRPr lang="en-US" altLang="en-US" sz="1400">
              <a:latin typeface="Arial" panose="020B0604020202020204" pitchFamily="34" charset="0"/>
            </a:endParaRPr>
          </a:p>
        </p:txBody>
      </p:sp>
      <p:pic>
        <p:nvPicPr>
          <p:cNvPr id="12293" name="Picture 2">
            <a:extLst>
              <a:ext uri="{FF2B5EF4-FFF2-40B4-BE49-F238E27FC236}">
                <a16:creationId xmlns:a16="http://schemas.microsoft.com/office/drawing/2014/main" id="{BAF790FF-D95E-0FAC-D020-C8E09DEBA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1" y="1600201"/>
            <a:ext cx="2828925"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365214D-EC8D-1E16-E904-053EAD4802E8}"/>
              </a:ext>
            </a:extLst>
          </p:cNvPr>
          <p:cNvSpPr>
            <a:spLocks noGrp="1" noChangeArrowheads="1"/>
          </p:cNvSpPr>
          <p:nvPr>
            <p:ph type="title"/>
          </p:nvPr>
        </p:nvSpPr>
        <p:spPr/>
        <p:txBody>
          <a:bodyPr/>
          <a:lstStyle/>
          <a:p>
            <a:pPr eaLnBrk="1" hangingPunct="1">
              <a:defRPr/>
            </a:pPr>
            <a:r>
              <a:rPr lang="en-US" altLang="en-US" dirty="0">
                <a:ea typeface="ＭＳ Ｐゴシック" pitchFamily="34" charset="-128"/>
              </a:rPr>
              <a:t>Vector </a:t>
            </a:r>
            <a:r>
              <a:rPr lang="en-US" altLang="en-US" sz="3200" dirty="0">
                <a:ea typeface="ＭＳ Ｐゴシック" pitchFamily="34" charset="-128"/>
              </a:rPr>
              <a:t>(constructor)</a:t>
            </a:r>
          </a:p>
        </p:txBody>
      </p:sp>
      <p:sp>
        <p:nvSpPr>
          <p:cNvPr id="12291" name="Rectangle 3">
            <a:extLst>
              <a:ext uri="{FF2B5EF4-FFF2-40B4-BE49-F238E27FC236}">
                <a16:creationId xmlns:a16="http://schemas.microsoft.com/office/drawing/2014/main" id="{25FCF924-F6DB-7144-6358-E548EC3884ED}"/>
              </a:ext>
            </a:extLst>
          </p:cNvPr>
          <p:cNvSpPr>
            <a:spLocks noGrp="1" noChangeArrowheads="1"/>
          </p:cNvSpPr>
          <p:nvPr>
            <p:ph idx="1"/>
          </p:nvPr>
        </p:nvSpPr>
        <p:spPr>
          <a:xfrm>
            <a:off x="304800" y="1600200"/>
            <a:ext cx="11201400" cy="2133600"/>
          </a:xfrm>
        </p:spPr>
        <p:txBody>
          <a:bodyPr/>
          <a:lstStyle/>
          <a:p>
            <a:pPr eaLnBrk="1" hangingPunct="1">
              <a:lnSpc>
                <a:spcPct val="80000"/>
              </a:lnSpc>
              <a:buFontTx/>
              <a:buNone/>
              <a:defRPr/>
            </a:pPr>
            <a:r>
              <a:rPr lang="en-US" sz="2000" b="1" dirty="0"/>
              <a:t>Vector::Vector(int s)	// </a:t>
            </a:r>
            <a:r>
              <a:rPr lang="en-US" sz="2000" i="1" dirty="0"/>
              <a:t>Vector's constructor</a:t>
            </a:r>
          </a:p>
          <a:p>
            <a:pPr eaLnBrk="1" hangingPunct="1">
              <a:lnSpc>
                <a:spcPct val="80000"/>
              </a:lnSpc>
              <a:buFontTx/>
              <a:buNone/>
              <a:defRPr/>
            </a:pPr>
            <a:r>
              <a:rPr lang="en-US" sz="2000" b="1" dirty="0"/>
              <a:t>		:</a:t>
            </a:r>
            <a:r>
              <a:rPr lang="en-US" sz="2000" b="1" dirty="0" err="1"/>
              <a:t>sz</a:t>
            </a:r>
            <a:r>
              <a:rPr lang="en-US" sz="2000" b="1" dirty="0"/>
              <a:t>(s),			// </a:t>
            </a:r>
            <a:r>
              <a:rPr lang="en-US" sz="2000" i="1" dirty="0"/>
              <a:t>store the size</a:t>
            </a:r>
            <a:r>
              <a:rPr lang="en-US" sz="2000" b="1" i="1" dirty="0"/>
              <a:t> s </a:t>
            </a:r>
            <a:r>
              <a:rPr lang="en-US" sz="2000" i="1" dirty="0"/>
              <a:t>in</a:t>
            </a:r>
            <a:r>
              <a:rPr lang="en-US" sz="2000" b="1" i="1" dirty="0"/>
              <a:t> </a:t>
            </a:r>
            <a:r>
              <a:rPr lang="en-US" sz="2000" b="1" i="1" dirty="0" err="1"/>
              <a:t>sz</a:t>
            </a:r>
            <a:endParaRPr lang="en-US" sz="2000" b="1" i="1" dirty="0"/>
          </a:p>
          <a:p>
            <a:pPr eaLnBrk="1" hangingPunct="1">
              <a:lnSpc>
                <a:spcPct val="80000"/>
              </a:lnSpc>
              <a:buFontTx/>
              <a:buNone/>
              <a:defRPr/>
            </a:pPr>
            <a:r>
              <a:rPr lang="en-US" sz="2000" b="1" dirty="0"/>
              <a:t>	 	</a:t>
            </a:r>
            <a:r>
              <a:rPr lang="en-US" sz="2000" b="1" dirty="0" err="1"/>
              <a:t>elem</a:t>
            </a:r>
            <a:r>
              <a:rPr lang="en-US" sz="2000" b="1" dirty="0"/>
              <a:t>(new double[s])	// </a:t>
            </a:r>
            <a:r>
              <a:rPr lang="en-US" sz="2000" i="1" dirty="0"/>
              <a:t>allocate</a:t>
            </a:r>
            <a:r>
              <a:rPr lang="en-US" sz="2000" b="1" i="1" dirty="0"/>
              <a:t> s double</a:t>
            </a:r>
            <a:r>
              <a:rPr lang="en-US" sz="2000" i="1" dirty="0"/>
              <a:t>s on the free store</a:t>
            </a:r>
          </a:p>
          <a:p>
            <a:pPr eaLnBrk="1" hangingPunct="1">
              <a:lnSpc>
                <a:spcPct val="80000"/>
              </a:lnSpc>
              <a:buFontTx/>
              <a:buNone/>
              <a:defRPr/>
            </a:pPr>
            <a:r>
              <a:rPr lang="en-US" sz="2000" b="1" dirty="0"/>
              <a:t>					// </a:t>
            </a:r>
            <a:r>
              <a:rPr lang="en-US" sz="2000" i="1" dirty="0"/>
              <a:t>store a pointer to those</a:t>
            </a:r>
            <a:r>
              <a:rPr lang="en-US" sz="2000" b="1" i="1" dirty="0"/>
              <a:t> double</a:t>
            </a:r>
            <a:r>
              <a:rPr lang="en-US" sz="2000" i="1" dirty="0"/>
              <a:t>s in </a:t>
            </a:r>
            <a:r>
              <a:rPr lang="en-US" sz="2000" b="1" i="1" dirty="0" err="1"/>
              <a:t>elem</a:t>
            </a:r>
            <a:endParaRPr lang="en-US" sz="2000" b="1" i="1" dirty="0"/>
          </a:p>
          <a:p>
            <a:pPr eaLnBrk="1" hangingPunct="1">
              <a:lnSpc>
                <a:spcPct val="80000"/>
              </a:lnSpc>
              <a:buFontTx/>
              <a:buNone/>
              <a:defRPr/>
            </a:pPr>
            <a:r>
              <a:rPr lang="en-US" sz="2000" b="1" dirty="0"/>
              <a:t>{  </a:t>
            </a:r>
          </a:p>
          <a:p>
            <a:pPr>
              <a:lnSpc>
                <a:spcPct val="80000"/>
              </a:lnSpc>
              <a:buNone/>
              <a:defRPr/>
            </a:pPr>
            <a:r>
              <a:rPr lang="en-US" sz="2000" b="1" dirty="0"/>
              <a:t>		// </a:t>
            </a:r>
            <a:r>
              <a:rPr lang="en-US" sz="2000" i="1" dirty="0"/>
              <a:t>Note:</a:t>
            </a:r>
            <a:r>
              <a:rPr lang="en-US" sz="2000" b="1" i="1" dirty="0"/>
              <a:t> new </a:t>
            </a:r>
            <a:r>
              <a:rPr lang="en-US" sz="2000" i="1" dirty="0"/>
              <a:t>does not initialize elements (but the standard vector does)</a:t>
            </a:r>
            <a:endParaRPr lang="en-US" sz="2000" b="1" dirty="0"/>
          </a:p>
          <a:p>
            <a:pPr eaLnBrk="1" hangingPunct="1">
              <a:lnSpc>
                <a:spcPct val="80000"/>
              </a:lnSpc>
              <a:buFontTx/>
              <a:buNone/>
              <a:defRPr/>
            </a:pPr>
            <a:r>
              <a:rPr lang="en-US" sz="2000" b="1" dirty="0"/>
              <a:t>}</a:t>
            </a:r>
          </a:p>
          <a:p>
            <a:pPr eaLnBrk="1" hangingPunct="1">
              <a:lnSpc>
                <a:spcPct val="80000"/>
              </a:lnSpc>
              <a:buFontTx/>
              <a:buNone/>
              <a:defRPr/>
            </a:pPr>
            <a:endParaRPr lang="en-US" sz="1600" b="1" dirty="0"/>
          </a:p>
        </p:txBody>
      </p:sp>
      <p:sp>
        <p:nvSpPr>
          <p:cNvPr id="18" name="Footer Placeholder 17">
            <a:extLst>
              <a:ext uri="{FF2B5EF4-FFF2-40B4-BE49-F238E27FC236}">
                <a16:creationId xmlns:a16="http://schemas.microsoft.com/office/drawing/2014/main" id="{7E5E6AEA-22B5-C72F-05CC-7528B12F9041}"/>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17" name="Slide Number Placeholder 5">
            <a:extLst>
              <a:ext uri="{FF2B5EF4-FFF2-40B4-BE49-F238E27FC236}">
                <a16:creationId xmlns:a16="http://schemas.microsoft.com/office/drawing/2014/main" id="{FA066F5A-665C-1D9F-8BD1-648491B03D66}"/>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3993968-12E2-4304-B863-2FD6E92A5BBC}" type="slidenum">
              <a:rPr lang="en-US" altLang="en-US" sz="1400">
                <a:latin typeface="Arial" panose="020B0604020202020204" pitchFamily="34" charset="0"/>
              </a:rPr>
              <a:pPr eaLnBrk="1" hangingPunct="1">
                <a:spcBef>
                  <a:spcPct val="0"/>
                </a:spcBef>
                <a:buClrTx/>
                <a:buSzTx/>
                <a:buFontTx/>
                <a:buNone/>
              </a:pPr>
              <a:t>11</a:t>
            </a:fld>
            <a:endParaRPr lang="en-US" altLang="en-US" sz="1400">
              <a:latin typeface="Arial" panose="020B0604020202020204" pitchFamily="34" charset="0"/>
            </a:endParaRPr>
          </a:p>
        </p:txBody>
      </p:sp>
      <p:sp>
        <p:nvSpPr>
          <p:cNvPr id="11269" name="Rectangle 4">
            <a:extLst>
              <a:ext uri="{FF2B5EF4-FFF2-40B4-BE49-F238E27FC236}">
                <a16:creationId xmlns:a16="http://schemas.microsoft.com/office/drawing/2014/main" id="{C57F8AD7-CD1E-3DB6-631E-C8938B5CA261}"/>
              </a:ext>
            </a:extLst>
          </p:cNvPr>
          <p:cNvSpPr>
            <a:spLocks noChangeArrowheads="1"/>
          </p:cNvSpPr>
          <p:nvPr/>
        </p:nvSpPr>
        <p:spPr bwMode="auto">
          <a:xfrm>
            <a:off x="7747747" y="4399198"/>
            <a:ext cx="3276600" cy="1905000"/>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1270" name="Text Box 5">
            <a:extLst>
              <a:ext uri="{FF2B5EF4-FFF2-40B4-BE49-F238E27FC236}">
                <a16:creationId xmlns:a16="http://schemas.microsoft.com/office/drawing/2014/main" id="{93AAB691-A093-9D6D-3720-9920414D081E}"/>
              </a:ext>
            </a:extLst>
          </p:cNvPr>
          <p:cNvSpPr txBox="1">
            <a:spLocks noChangeArrowheads="1"/>
          </p:cNvSpPr>
          <p:nvPr/>
        </p:nvSpPr>
        <p:spPr bwMode="auto">
          <a:xfrm>
            <a:off x="7447429" y="4032485"/>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Free store:</a:t>
            </a:r>
          </a:p>
        </p:txBody>
      </p:sp>
      <p:sp>
        <p:nvSpPr>
          <p:cNvPr id="11271" name="Rectangle 6">
            <a:extLst>
              <a:ext uri="{FF2B5EF4-FFF2-40B4-BE49-F238E27FC236}">
                <a16:creationId xmlns:a16="http://schemas.microsoft.com/office/drawing/2014/main" id="{7F998D99-642C-F135-6CBB-5BE038C6B2FE}"/>
              </a:ext>
            </a:extLst>
          </p:cNvPr>
          <p:cNvSpPr>
            <a:spLocks noChangeArrowheads="1"/>
          </p:cNvSpPr>
          <p:nvPr/>
        </p:nvSpPr>
        <p:spPr bwMode="auto">
          <a:xfrm>
            <a:off x="10049435" y="2150319"/>
            <a:ext cx="7620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11272" name="Rectangle 7">
            <a:extLst>
              <a:ext uri="{FF2B5EF4-FFF2-40B4-BE49-F238E27FC236}">
                <a16:creationId xmlns:a16="http://schemas.microsoft.com/office/drawing/2014/main" id="{C59F33CB-EEE0-8AF1-2912-28CF92EF6B4D}"/>
              </a:ext>
            </a:extLst>
          </p:cNvPr>
          <p:cNvSpPr>
            <a:spLocks noChangeArrowheads="1"/>
          </p:cNvSpPr>
          <p:nvPr/>
        </p:nvSpPr>
        <p:spPr bwMode="auto">
          <a:xfrm>
            <a:off x="10811435" y="2150319"/>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1273" name="Rectangle 8">
            <a:extLst>
              <a:ext uri="{FF2B5EF4-FFF2-40B4-BE49-F238E27FC236}">
                <a16:creationId xmlns:a16="http://schemas.microsoft.com/office/drawing/2014/main" id="{4E7AA12C-B970-B8D6-5CBB-23C1ECC0DA2C}"/>
              </a:ext>
            </a:extLst>
          </p:cNvPr>
          <p:cNvSpPr>
            <a:spLocks noChangeArrowheads="1"/>
          </p:cNvSpPr>
          <p:nvPr/>
        </p:nvSpPr>
        <p:spPr bwMode="auto">
          <a:xfrm>
            <a:off x="8027894" y="5225353"/>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 </a:t>
            </a:r>
          </a:p>
        </p:txBody>
      </p:sp>
      <p:sp>
        <p:nvSpPr>
          <p:cNvPr id="11274" name="Rectangle 9">
            <a:extLst>
              <a:ext uri="{FF2B5EF4-FFF2-40B4-BE49-F238E27FC236}">
                <a16:creationId xmlns:a16="http://schemas.microsoft.com/office/drawing/2014/main" id="{C5D88C4D-E09B-0E84-D102-1ED32546463F}"/>
              </a:ext>
            </a:extLst>
          </p:cNvPr>
          <p:cNvSpPr>
            <a:spLocks noChangeArrowheads="1"/>
          </p:cNvSpPr>
          <p:nvPr/>
        </p:nvSpPr>
        <p:spPr bwMode="auto">
          <a:xfrm>
            <a:off x="8713694" y="5225353"/>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 </a:t>
            </a:r>
          </a:p>
        </p:txBody>
      </p:sp>
      <p:sp>
        <p:nvSpPr>
          <p:cNvPr id="11275" name="Rectangle 10">
            <a:extLst>
              <a:ext uri="{FF2B5EF4-FFF2-40B4-BE49-F238E27FC236}">
                <a16:creationId xmlns:a16="http://schemas.microsoft.com/office/drawing/2014/main" id="{29CB86FA-614F-82E6-B613-6387165E3DBC}"/>
              </a:ext>
            </a:extLst>
          </p:cNvPr>
          <p:cNvSpPr>
            <a:spLocks noChangeArrowheads="1"/>
          </p:cNvSpPr>
          <p:nvPr/>
        </p:nvSpPr>
        <p:spPr bwMode="auto">
          <a:xfrm>
            <a:off x="9399494" y="5225353"/>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1276" name="Rectangle 11">
            <a:extLst>
              <a:ext uri="{FF2B5EF4-FFF2-40B4-BE49-F238E27FC236}">
                <a16:creationId xmlns:a16="http://schemas.microsoft.com/office/drawing/2014/main" id="{A1C0DA0C-BAF8-07E1-EC29-AFC9BCDC6901}"/>
              </a:ext>
            </a:extLst>
          </p:cNvPr>
          <p:cNvSpPr>
            <a:spLocks noChangeArrowheads="1"/>
          </p:cNvSpPr>
          <p:nvPr/>
        </p:nvSpPr>
        <p:spPr bwMode="auto">
          <a:xfrm>
            <a:off x="10085294" y="5225353"/>
            <a:ext cx="6858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1277" name="Line 12">
            <a:extLst>
              <a:ext uri="{FF2B5EF4-FFF2-40B4-BE49-F238E27FC236}">
                <a16:creationId xmlns:a16="http://schemas.microsoft.com/office/drawing/2014/main" id="{3D7C6F4D-4931-A323-3F70-3EE6CF83C65F}"/>
              </a:ext>
            </a:extLst>
          </p:cNvPr>
          <p:cNvSpPr>
            <a:spLocks noChangeShapeType="1"/>
          </p:cNvSpPr>
          <p:nvPr/>
        </p:nvSpPr>
        <p:spPr bwMode="auto">
          <a:xfrm flipH="1">
            <a:off x="8382000" y="2452690"/>
            <a:ext cx="2819400" cy="2772663"/>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8" name="Text Box 13">
            <a:extLst>
              <a:ext uri="{FF2B5EF4-FFF2-40B4-BE49-F238E27FC236}">
                <a16:creationId xmlns:a16="http://schemas.microsoft.com/office/drawing/2014/main" id="{D6F89955-5D6E-C5E9-30A6-D34D176C96B3}"/>
              </a:ext>
            </a:extLst>
          </p:cNvPr>
          <p:cNvSpPr txBox="1">
            <a:spLocks noChangeArrowheads="1"/>
          </p:cNvSpPr>
          <p:nvPr/>
        </p:nvSpPr>
        <p:spPr bwMode="auto">
          <a:xfrm>
            <a:off x="268940" y="4399198"/>
            <a:ext cx="636045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342900" indent="-342900" eaLnBrk="1" hangingPunct="1">
              <a:spcBef>
                <a:spcPct val="50000"/>
              </a:spcBef>
              <a:buClrTx/>
              <a:buSzTx/>
              <a:buFont typeface="Arial" panose="020B0604020202020204" pitchFamily="34" charset="0"/>
              <a:buChar char="•"/>
            </a:pPr>
            <a:r>
              <a:rPr lang="en-US" altLang="en-US" sz="2400" b="1" dirty="0">
                <a:latin typeface="Calibri" panose="020F0502020204030204" pitchFamily="34" charset="0"/>
                <a:ea typeface="Calibri" panose="020F0502020204030204" pitchFamily="34" charset="0"/>
                <a:cs typeface="Calibri" panose="020F0502020204030204" pitchFamily="34" charset="0"/>
              </a:rPr>
              <a:t>new</a:t>
            </a:r>
            <a:r>
              <a:rPr lang="en-US" altLang="en-US" sz="2400" dirty="0">
                <a:latin typeface="Calibri" panose="020F0502020204030204" pitchFamily="34" charset="0"/>
                <a:ea typeface="Calibri" panose="020F0502020204030204" pitchFamily="34" charset="0"/>
                <a:cs typeface="Calibri" panose="020F0502020204030204" pitchFamily="34" charset="0"/>
              </a:rPr>
              <a:t> allocates memory from the free store and returns a pointer to the allocated memory</a:t>
            </a:r>
          </a:p>
          <a:p>
            <a:pPr marL="342900" indent="-342900" eaLnBrk="1" hangingPunct="1">
              <a:spcBef>
                <a:spcPct val="50000"/>
              </a:spcBef>
              <a:buClrTx/>
              <a:buSzTx/>
              <a:buFont typeface="Arial" panose="020B0604020202020204" pitchFamily="34" charset="0"/>
              <a:buChar char="•"/>
            </a:pPr>
            <a:r>
              <a:rPr lang="en-US" altLang="en-US" sz="2400" dirty="0">
                <a:latin typeface="Calibri" panose="020F0502020204030204" pitchFamily="34" charset="0"/>
                <a:ea typeface="Calibri" panose="020F0502020204030204" pitchFamily="34" charset="0"/>
                <a:cs typeface="Calibri" panose="020F0502020204030204" pitchFamily="34" charset="0"/>
              </a:rPr>
              <a:t>We use </a:t>
            </a:r>
            <a:r>
              <a:rPr lang="en-US" sz="2400" b="1" dirty="0">
                <a:latin typeface="Calibri" panose="020F0502020204030204" pitchFamily="34" charset="0"/>
                <a:ea typeface="Calibri" panose="020F0502020204030204" pitchFamily="34" charset="0"/>
                <a:cs typeface="Calibri" panose="020F0502020204030204" pitchFamily="34" charset="0"/>
              </a:rPr>
              <a:t>new</a:t>
            </a:r>
            <a:r>
              <a:rPr lang="en-US" sz="2400" dirty="0">
                <a:latin typeface="Calibri" panose="020F0502020204030204" pitchFamily="34" charset="0"/>
                <a:ea typeface="Calibri" panose="020F0502020204030204" pitchFamily="34" charset="0"/>
                <a:cs typeface="Calibri" panose="020F0502020204030204" pitchFamily="34" charset="0"/>
              </a:rPr>
              <a:t> to allocate objects that have to outlive the function that creates them</a:t>
            </a:r>
            <a:endParaRPr lang="en-US" alt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1279" name="Text Box 14">
            <a:extLst>
              <a:ext uri="{FF2B5EF4-FFF2-40B4-BE49-F238E27FC236}">
                <a16:creationId xmlns:a16="http://schemas.microsoft.com/office/drawing/2014/main" id="{68F91903-AEB0-ADBC-53D1-C7CEFD3239CD}"/>
              </a:ext>
            </a:extLst>
          </p:cNvPr>
          <p:cNvSpPr txBox="1">
            <a:spLocks noChangeArrowheads="1"/>
          </p:cNvSpPr>
          <p:nvPr/>
        </p:nvSpPr>
        <p:spPr bwMode="auto">
          <a:xfrm>
            <a:off x="9753600" y="3186162"/>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 pointer</a:t>
            </a:r>
          </a:p>
        </p:txBody>
      </p:sp>
      <p:sp>
        <p:nvSpPr>
          <p:cNvPr id="11280" name="Text Box 15">
            <a:extLst>
              <a:ext uri="{FF2B5EF4-FFF2-40B4-BE49-F238E27FC236}">
                <a16:creationId xmlns:a16="http://schemas.microsoft.com/office/drawing/2014/main" id="{22B4642C-2F75-7FA8-7A36-6B26CE6375C7}"/>
              </a:ext>
            </a:extLst>
          </p:cNvPr>
          <p:cNvSpPr txBox="1">
            <a:spLocks noChangeArrowheads="1"/>
          </p:cNvSpPr>
          <p:nvPr/>
        </p:nvSpPr>
        <p:spPr bwMode="auto">
          <a:xfrm>
            <a:off x="10049435" y="184552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sz:</a:t>
            </a:r>
          </a:p>
        </p:txBody>
      </p:sp>
      <p:sp>
        <p:nvSpPr>
          <p:cNvPr id="11281" name="Text Box 16">
            <a:extLst>
              <a:ext uri="{FF2B5EF4-FFF2-40B4-BE49-F238E27FC236}">
                <a16:creationId xmlns:a16="http://schemas.microsoft.com/office/drawing/2014/main" id="{5035188B-41BF-EB13-866F-A21336B47E46}"/>
              </a:ext>
            </a:extLst>
          </p:cNvPr>
          <p:cNvSpPr txBox="1">
            <a:spLocks noChangeArrowheads="1"/>
          </p:cNvSpPr>
          <p:nvPr/>
        </p:nvSpPr>
        <p:spPr bwMode="auto">
          <a:xfrm>
            <a:off x="10887635" y="184552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elem: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B72807B-F348-B9B8-4837-18B2EF1949CB}"/>
              </a:ext>
            </a:extLst>
          </p:cNvPr>
          <p:cNvSpPr>
            <a:spLocks noGrp="1" noChangeArrowheads="1"/>
          </p:cNvSpPr>
          <p:nvPr>
            <p:ph type="title"/>
          </p:nvPr>
        </p:nvSpPr>
        <p:spPr/>
        <p:txBody>
          <a:bodyPr/>
          <a:lstStyle/>
          <a:p>
            <a:pPr eaLnBrk="1" hangingPunct="1">
              <a:defRPr/>
            </a:pPr>
            <a:r>
              <a:rPr lang="en-US" altLang="en-US" dirty="0">
                <a:ea typeface="ＭＳ Ｐゴシック" pitchFamily="34" charset="-128"/>
              </a:rPr>
              <a:t>The free store</a:t>
            </a:r>
            <a:br>
              <a:rPr lang="en-US" altLang="en-US" dirty="0">
                <a:ea typeface="ＭＳ Ｐゴシック" pitchFamily="34" charset="-128"/>
              </a:rPr>
            </a:br>
            <a:r>
              <a:rPr lang="en-US" altLang="en-US" sz="2800" dirty="0">
                <a:ea typeface="ＭＳ Ｐゴシック" pitchFamily="34" charset="-128"/>
              </a:rPr>
              <a:t>(sometimes called "the heap“ or “dynamic memory”)</a:t>
            </a:r>
          </a:p>
        </p:txBody>
      </p:sp>
      <p:sp>
        <p:nvSpPr>
          <p:cNvPr id="13315" name="Rectangle 3">
            <a:extLst>
              <a:ext uri="{FF2B5EF4-FFF2-40B4-BE49-F238E27FC236}">
                <a16:creationId xmlns:a16="http://schemas.microsoft.com/office/drawing/2014/main" id="{0B8F6603-B579-3A85-29B2-1AEC10B79815}"/>
              </a:ext>
            </a:extLst>
          </p:cNvPr>
          <p:cNvSpPr>
            <a:spLocks noGrp="1" noChangeArrowheads="1"/>
          </p:cNvSpPr>
          <p:nvPr>
            <p:ph idx="1"/>
          </p:nvPr>
        </p:nvSpPr>
        <p:spPr>
          <a:xfrm>
            <a:off x="304800" y="1600200"/>
            <a:ext cx="10363200" cy="4191000"/>
          </a:xfrm>
        </p:spPr>
        <p:txBody>
          <a:bodyPr/>
          <a:lstStyle/>
          <a:p>
            <a:pPr eaLnBrk="1" hangingPunct="1">
              <a:lnSpc>
                <a:spcPct val="90000"/>
              </a:lnSpc>
              <a:defRPr/>
            </a:pPr>
            <a:r>
              <a:rPr lang="en-US" altLang="en-US" sz="2000" dirty="0">
                <a:ea typeface="ＭＳ Ｐゴシック" pitchFamily="34" charset="-128"/>
              </a:rPr>
              <a:t>You request memory “to be allocated” “on the free store” by the </a:t>
            </a:r>
            <a:r>
              <a:rPr lang="en-US" altLang="en-US" sz="2000" b="1" dirty="0">
                <a:ea typeface="ＭＳ Ｐゴシック" pitchFamily="34" charset="-128"/>
              </a:rPr>
              <a:t>new</a:t>
            </a:r>
            <a:r>
              <a:rPr lang="en-US" altLang="en-US" sz="2000" dirty="0">
                <a:ea typeface="ＭＳ Ｐゴシック" pitchFamily="34" charset="-128"/>
              </a:rPr>
              <a:t> operator</a:t>
            </a:r>
          </a:p>
          <a:p>
            <a:pPr lvl="1" eaLnBrk="1" hangingPunct="1">
              <a:lnSpc>
                <a:spcPct val="90000"/>
              </a:lnSpc>
              <a:defRPr/>
            </a:pPr>
            <a:r>
              <a:rPr lang="en-US" altLang="en-US" sz="2000" dirty="0">
                <a:ea typeface="Times New Roman" pitchFamily="18" charset="0"/>
              </a:rPr>
              <a:t>The </a:t>
            </a:r>
            <a:r>
              <a:rPr lang="en-US" altLang="en-US" sz="2000" b="1" dirty="0">
                <a:ea typeface="Times New Roman" pitchFamily="18" charset="0"/>
              </a:rPr>
              <a:t>new</a:t>
            </a:r>
            <a:r>
              <a:rPr lang="en-US" altLang="en-US" sz="2000" dirty="0">
                <a:ea typeface="Times New Roman" pitchFamily="18" charset="0"/>
              </a:rPr>
              <a:t> operator returns a pointer to the allocated memory</a:t>
            </a:r>
          </a:p>
          <a:p>
            <a:pPr lvl="1" eaLnBrk="1" hangingPunct="1">
              <a:lnSpc>
                <a:spcPct val="90000"/>
              </a:lnSpc>
              <a:defRPr/>
            </a:pPr>
            <a:r>
              <a:rPr lang="en-US" altLang="en-US" sz="2000" dirty="0">
                <a:ea typeface="Times New Roman" pitchFamily="18" charset="0"/>
              </a:rPr>
              <a:t>A pointer is the address of the first byte of the memory</a:t>
            </a:r>
          </a:p>
          <a:p>
            <a:pPr lvl="2" eaLnBrk="1" hangingPunct="1">
              <a:lnSpc>
                <a:spcPct val="90000"/>
              </a:lnSpc>
              <a:defRPr/>
            </a:pPr>
            <a:r>
              <a:rPr lang="en-US" altLang="en-US" sz="2000" b="1" dirty="0">
                <a:ea typeface="Times New Roman" pitchFamily="18" charset="0"/>
              </a:rPr>
              <a:t>int* p = new int;		// </a:t>
            </a:r>
            <a:r>
              <a:rPr lang="en-US" altLang="en-US" sz="2000" i="1" dirty="0">
                <a:ea typeface="Times New Roman" pitchFamily="18" charset="0"/>
              </a:rPr>
              <a:t>allocate one uninitialized </a:t>
            </a:r>
            <a:r>
              <a:rPr lang="en-US" altLang="en-US" sz="2000" b="1" i="1" dirty="0">
                <a:ea typeface="Times New Roman" pitchFamily="18" charset="0"/>
              </a:rPr>
              <a:t> int</a:t>
            </a:r>
            <a:br>
              <a:rPr lang="en-US" altLang="en-US" sz="2000" b="1" dirty="0">
                <a:ea typeface="Times New Roman" pitchFamily="18" charset="0"/>
              </a:rPr>
            </a:br>
            <a:r>
              <a:rPr lang="en-US" altLang="en-US" sz="2000" b="1" dirty="0">
                <a:ea typeface="Times New Roman" pitchFamily="18" charset="0"/>
              </a:rPr>
              <a:t>				// </a:t>
            </a:r>
            <a:r>
              <a:rPr lang="en-US" altLang="en-US" sz="2000" b="1" i="1" dirty="0">
                <a:ea typeface="Times New Roman" pitchFamily="18" charset="0"/>
              </a:rPr>
              <a:t>int* </a:t>
            </a:r>
            <a:r>
              <a:rPr lang="en-US" altLang="en-US" sz="2000" i="1" dirty="0">
                <a:ea typeface="Times New Roman" pitchFamily="18" charset="0"/>
              </a:rPr>
              <a:t>means </a:t>
            </a:r>
            <a:r>
              <a:rPr lang="en-US" altLang="ja-JP" sz="2000" i="1" dirty="0">
                <a:ea typeface="ＭＳ Ｐゴシック" pitchFamily="34" charset="-128"/>
              </a:rPr>
              <a:t>“pointer to</a:t>
            </a:r>
            <a:r>
              <a:rPr lang="en-US" altLang="ja-JP" sz="2000" b="1" i="1" dirty="0">
                <a:ea typeface="ＭＳ Ｐゴシック" pitchFamily="34" charset="-128"/>
              </a:rPr>
              <a:t> int</a:t>
            </a:r>
            <a:r>
              <a:rPr lang="en-US" altLang="ja-JP" sz="2000" i="1" dirty="0">
                <a:ea typeface="ＭＳ Ｐゴシック" pitchFamily="34" charset="-128"/>
              </a:rPr>
              <a:t>”</a:t>
            </a:r>
            <a:endParaRPr lang="en-US" altLang="ja-JP" sz="1600" i="1" dirty="0">
              <a:ea typeface="ＭＳ Ｐゴシック" pitchFamily="34" charset="-128"/>
            </a:endParaRPr>
          </a:p>
          <a:p>
            <a:pPr lvl="2" eaLnBrk="1" hangingPunct="1">
              <a:lnSpc>
                <a:spcPct val="90000"/>
              </a:lnSpc>
              <a:defRPr/>
            </a:pPr>
            <a:r>
              <a:rPr lang="en-US" altLang="en-US" sz="2000" b="1" dirty="0">
                <a:ea typeface="Times New Roman" pitchFamily="18" charset="0"/>
              </a:rPr>
              <a:t>int* q = new int[7];	// </a:t>
            </a:r>
            <a:r>
              <a:rPr lang="en-US" altLang="en-US" sz="2000" i="1" dirty="0">
                <a:ea typeface="Times New Roman" pitchFamily="18" charset="0"/>
              </a:rPr>
              <a:t>allocate seven uninitialized</a:t>
            </a:r>
            <a:r>
              <a:rPr lang="en-US" altLang="en-US" sz="2000" b="1" i="1" dirty="0">
                <a:ea typeface="Times New Roman" pitchFamily="18" charset="0"/>
              </a:rPr>
              <a:t> </a:t>
            </a:r>
            <a:r>
              <a:rPr lang="en-US" altLang="en-US" sz="2000" b="1" i="1" dirty="0" err="1">
                <a:ea typeface="Times New Roman" pitchFamily="18" charset="0"/>
              </a:rPr>
              <a:t>int</a:t>
            </a:r>
            <a:r>
              <a:rPr lang="en-US" altLang="en-US" sz="2000" i="1" dirty="0" err="1">
                <a:ea typeface="Times New Roman" pitchFamily="18" charset="0"/>
              </a:rPr>
              <a:t>s</a:t>
            </a:r>
            <a:br>
              <a:rPr lang="en-US" altLang="en-US" sz="2000" dirty="0">
                <a:ea typeface="Times New Roman" pitchFamily="18" charset="0"/>
              </a:rPr>
            </a:b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ja-JP" sz="2000" i="1" dirty="0">
                <a:ea typeface="ＭＳ Ｐゴシック" pitchFamily="34" charset="-128"/>
              </a:rPr>
              <a:t>“an array of 7 </a:t>
            </a:r>
            <a:r>
              <a:rPr lang="en-US" altLang="ja-JP" sz="2000" b="1" i="1" dirty="0" err="1">
                <a:ea typeface="ＭＳ Ｐゴシック" pitchFamily="34" charset="-128"/>
              </a:rPr>
              <a:t>int</a:t>
            </a:r>
            <a:r>
              <a:rPr lang="en-US" altLang="ja-JP" sz="2000" i="1" dirty="0" err="1">
                <a:ea typeface="ＭＳ Ｐゴシック" pitchFamily="34" charset="-128"/>
              </a:rPr>
              <a:t>s</a:t>
            </a:r>
            <a:r>
              <a:rPr lang="en-US" altLang="ja-JP" sz="2000" i="1" dirty="0">
                <a:ea typeface="ＭＳ Ｐゴシック" pitchFamily="34" charset="-128"/>
              </a:rPr>
              <a:t>”</a:t>
            </a:r>
          </a:p>
          <a:p>
            <a:pPr lvl="2" eaLnBrk="1" hangingPunct="1">
              <a:lnSpc>
                <a:spcPct val="90000"/>
              </a:lnSpc>
              <a:defRPr/>
            </a:pPr>
            <a:r>
              <a:rPr lang="en-US" altLang="en-US" sz="2000" b="1" dirty="0">
                <a:ea typeface="Times New Roman" pitchFamily="18" charset="0"/>
              </a:rPr>
              <a:t>double* </a:t>
            </a:r>
            <a:r>
              <a:rPr lang="en-US" altLang="en-US" sz="2000" b="1" dirty="0" err="1">
                <a:ea typeface="Times New Roman" pitchFamily="18" charset="0"/>
              </a:rPr>
              <a:t>pd</a:t>
            </a:r>
            <a:r>
              <a:rPr lang="en-US" altLang="en-US" sz="2000" b="1" dirty="0">
                <a:ea typeface="Times New Roman" pitchFamily="18" charset="0"/>
              </a:rPr>
              <a:t> = new double[n];	// </a:t>
            </a:r>
            <a:r>
              <a:rPr lang="en-US" altLang="en-US" sz="2000" i="1" dirty="0">
                <a:ea typeface="Times New Roman" pitchFamily="18" charset="0"/>
              </a:rPr>
              <a:t>allocate</a:t>
            </a:r>
            <a:r>
              <a:rPr lang="en-US" altLang="en-US" sz="2000" b="1" i="1" dirty="0">
                <a:ea typeface="Times New Roman" pitchFamily="18" charset="0"/>
              </a:rPr>
              <a:t> n </a:t>
            </a:r>
            <a:r>
              <a:rPr lang="en-US" altLang="en-US" sz="2000" i="1" dirty="0">
                <a:ea typeface="Times New Roman" pitchFamily="18" charset="0"/>
              </a:rPr>
              <a:t>uninitialized </a:t>
            </a:r>
            <a:r>
              <a:rPr lang="en-US" altLang="en-US" sz="2000" b="1" i="1" dirty="0">
                <a:ea typeface="Times New Roman" pitchFamily="18" charset="0"/>
              </a:rPr>
              <a:t>double</a:t>
            </a:r>
            <a:r>
              <a:rPr lang="en-US" altLang="en-US" sz="2000" i="1" dirty="0">
                <a:ea typeface="Times New Roman" pitchFamily="18" charset="0"/>
              </a:rPr>
              <a:t>s</a:t>
            </a:r>
          </a:p>
          <a:p>
            <a:pPr lvl="1" eaLnBrk="1" hangingPunct="1">
              <a:lnSpc>
                <a:spcPct val="90000"/>
              </a:lnSpc>
              <a:defRPr/>
            </a:pPr>
            <a:r>
              <a:rPr lang="en-US" altLang="en-US" sz="2000" dirty="0">
                <a:ea typeface="Times New Roman" pitchFamily="18" charset="0"/>
              </a:rPr>
              <a:t>A pointer points to an object of its specified type</a:t>
            </a:r>
          </a:p>
          <a:p>
            <a:pPr lvl="1" eaLnBrk="1" hangingPunct="1">
              <a:lnSpc>
                <a:spcPct val="90000"/>
              </a:lnSpc>
              <a:defRPr/>
            </a:pPr>
            <a:r>
              <a:rPr lang="en-US" altLang="en-US" sz="2000" dirty="0">
                <a:ea typeface="Times New Roman" pitchFamily="18" charset="0"/>
              </a:rPr>
              <a:t>A pointer does </a:t>
            </a:r>
            <a:r>
              <a:rPr lang="en-US" altLang="en-US" sz="2000" b="1" i="1" dirty="0">
                <a:ea typeface="Times New Roman" pitchFamily="18" charset="0"/>
              </a:rPr>
              <a:t>not</a:t>
            </a:r>
            <a:r>
              <a:rPr lang="en-US" altLang="en-US" sz="2000" dirty="0">
                <a:ea typeface="Times New Roman" pitchFamily="18" charset="0"/>
              </a:rPr>
              <a:t> know how many elements it points to</a:t>
            </a:r>
          </a:p>
        </p:txBody>
      </p:sp>
      <p:sp>
        <p:nvSpPr>
          <p:cNvPr id="19" name="Footer Placeholder 18">
            <a:extLst>
              <a:ext uri="{FF2B5EF4-FFF2-40B4-BE49-F238E27FC236}">
                <a16:creationId xmlns:a16="http://schemas.microsoft.com/office/drawing/2014/main" id="{F2DA8A93-8741-1D8B-520C-51D8FF0CB17B}"/>
              </a:ext>
            </a:extLst>
          </p:cNvPr>
          <p:cNvSpPr>
            <a:spLocks noGrp="1"/>
          </p:cNvSpPr>
          <p:nvPr>
            <p:ph type="ftr" sz="quarter" idx="11"/>
          </p:nvPr>
        </p:nvSpPr>
        <p:spPr>
          <a:noFill/>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18" name="Slide Number Placeholder 5">
            <a:extLst>
              <a:ext uri="{FF2B5EF4-FFF2-40B4-BE49-F238E27FC236}">
                <a16:creationId xmlns:a16="http://schemas.microsoft.com/office/drawing/2014/main" id="{1A5A4733-FBAD-88F5-52CD-ADBB6CBED1C6}"/>
              </a:ext>
            </a:extLst>
          </p:cNvPr>
          <p:cNvSpPr>
            <a:spLocks noGrp="1"/>
          </p:cNvSpPr>
          <p:nvPr>
            <p:ph type="sldNum" sz="quarter" idx="12"/>
          </p:nvPr>
        </p:nvSpPr>
        <p:spPr>
          <a:xfrm>
            <a:off x="8615680" y="6356352"/>
            <a:ext cx="2743200" cy="365125"/>
          </a:xfrm>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0780529D-931E-469E-9710-151300F72EBD}" type="slidenum">
              <a:rPr lang="en-US" altLang="en-US" sz="1400">
                <a:latin typeface="Arial" panose="020B0604020202020204" pitchFamily="34" charset="0"/>
              </a:rPr>
              <a:pPr eaLnBrk="1" hangingPunct="1">
                <a:spcBef>
                  <a:spcPct val="0"/>
                </a:spcBef>
                <a:buClrTx/>
                <a:buSzTx/>
                <a:buFontTx/>
                <a:buNone/>
              </a:pPr>
              <a:t>12</a:t>
            </a:fld>
            <a:endParaRPr lang="en-US" altLang="en-US" sz="1400">
              <a:latin typeface="Arial" panose="020B0604020202020204" pitchFamily="34" charset="0"/>
            </a:endParaRPr>
          </a:p>
        </p:txBody>
      </p:sp>
      <p:sp>
        <p:nvSpPr>
          <p:cNvPr id="13317" name="Rectangle 4">
            <a:extLst>
              <a:ext uri="{FF2B5EF4-FFF2-40B4-BE49-F238E27FC236}">
                <a16:creationId xmlns:a16="http://schemas.microsoft.com/office/drawing/2014/main" id="{8B0ACEE0-A83D-DC31-E3EB-78F198182867}"/>
              </a:ext>
            </a:extLst>
          </p:cNvPr>
          <p:cNvSpPr>
            <a:spLocks noChangeArrowheads="1"/>
          </p:cNvSpPr>
          <p:nvPr/>
        </p:nvSpPr>
        <p:spPr bwMode="auto">
          <a:xfrm>
            <a:off x="2209800" y="5775961"/>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3318" name="Rectangle 5">
            <a:extLst>
              <a:ext uri="{FF2B5EF4-FFF2-40B4-BE49-F238E27FC236}">
                <a16:creationId xmlns:a16="http://schemas.microsoft.com/office/drawing/2014/main" id="{0AB556F5-7B48-B9AF-5506-1325B2A2B0FF}"/>
              </a:ext>
            </a:extLst>
          </p:cNvPr>
          <p:cNvSpPr>
            <a:spLocks noChangeArrowheads="1"/>
          </p:cNvSpPr>
          <p:nvPr/>
        </p:nvSpPr>
        <p:spPr bwMode="auto">
          <a:xfrm>
            <a:off x="4343400" y="5852161"/>
            <a:ext cx="7620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19" name="Rectangle 6">
            <a:extLst>
              <a:ext uri="{FF2B5EF4-FFF2-40B4-BE49-F238E27FC236}">
                <a16:creationId xmlns:a16="http://schemas.microsoft.com/office/drawing/2014/main" id="{80C43C0E-B086-BB0E-ECDA-88A20860045D}"/>
              </a:ext>
            </a:extLst>
          </p:cNvPr>
          <p:cNvSpPr>
            <a:spLocks noChangeArrowheads="1"/>
          </p:cNvSpPr>
          <p:nvPr/>
        </p:nvSpPr>
        <p:spPr bwMode="auto">
          <a:xfrm>
            <a:off x="5105400" y="5852161"/>
            <a:ext cx="7620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0" name="Rectangle 7">
            <a:extLst>
              <a:ext uri="{FF2B5EF4-FFF2-40B4-BE49-F238E27FC236}">
                <a16:creationId xmlns:a16="http://schemas.microsoft.com/office/drawing/2014/main" id="{AEB85131-1CAB-F05B-F029-5CA1A42563E6}"/>
              </a:ext>
            </a:extLst>
          </p:cNvPr>
          <p:cNvSpPr>
            <a:spLocks noChangeArrowheads="1"/>
          </p:cNvSpPr>
          <p:nvPr/>
        </p:nvSpPr>
        <p:spPr bwMode="auto">
          <a:xfrm>
            <a:off x="5867400" y="5852161"/>
            <a:ext cx="7620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1" name="Rectangle 8">
            <a:extLst>
              <a:ext uri="{FF2B5EF4-FFF2-40B4-BE49-F238E27FC236}">
                <a16:creationId xmlns:a16="http://schemas.microsoft.com/office/drawing/2014/main" id="{6575A27E-4F96-F63F-786C-3F50A5829938}"/>
              </a:ext>
            </a:extLst>
          </p:cNvPr>
          <p:cNvSpPr>
            <a:spLocks noChangeArrowheads="1"/>
          </p:cNvSpPr>
          <p:nvPr/>
        </p:nvSpPr>
        <p:spPr bwMode="auto">
          <a:xfrm>
            <a:off x="6629400" y="5852161"/>
            <a:ext cx="7620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2" name="Rectangle 9">
            <a:extLst>
              <a:ext uri="{FF2B5EF4-FFF2-40B4-BE49-F238E27FC236}">
                <a16:creationId xmlns:a16="http://schemas.microsoft.com/office/drawing/2014/main" id="{5C4085ED-3A1B-01C1-F3EB-ECA9F71F3E17}"/>
              </a:ext>
            </a:extLst>
          </p:cNvPr>
          <p:cNvSpPr>
            <a:spLocks noChangeArrowheads="1"/>
          </p:cNvSpPr>
          <p:nvPr/>
        </p:nvSpPr>
        <p:spPr bwMode="auto">
          <a:xfrm>
            <a:off x="7391400" y="5852161"/>
            <a:ext cx="7620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3" name="Rectangle 10">
            <a:extLst>
              <a:ext uri="{FF2B5EF4-FFF2-40B4-BE49-F238E27FC236}">
                <a16:creationId xmlns:a16="http://schemas.microsoft.com/office/drawing/2014/main" id="{F9F9BDC9-D431-4A3C-C456-52AA2859F78B}"/>
              </a:ext>
            </a:extLst>
          </p:cNvPr>
          <p:cNvSpPr>
            <a:spLocks noChangeArrowheads="1"/>
          </p:cNvSpPr>
          <p:nvPr/>
        </p:nvSpPr>
        <p:spPr bwMode="auto">
          <a:xfrm>
            <a:off x="8153400" y="5852161"/>
            <a:ext cx="7620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4" name="Rectangle 11">
            <a:extLst>
              <a:ext uri="{FF2B5EF4-FFF2-40B4-BE49-F238E27FC236}">
                <a16:creationId xmlns:a16="http://schemas.microsoft.com/office/drawing/2014/main" id="{19809660-15DD-4A26-D472-70D127581E35}"/>
              </a:ext>
            </a:extLst>
          </p:cNvPr>
          <p:cNvSpPr>
            <a:spLocks noChangeArrowheads="1"/>
          </p:cNvSpPr>
          <p:nvPr/>
        </p:nvSpPr>
        <p:spPr bwMode="auto">
          <a:xfrm>
            <a:off x="8915400" y="5852161"/>
            <a:ext cx="7620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5" name="Rectangle 12">
            <a:extLst>
              <a:ext uri="{FF2B5EF4-FFF2-40B4-BE49-F238E27FC236}">
                <a16:creationId xmlns:a16="http://schemas.microsoft.com/office/drawing/2014/main" id="{11B33FDF-BC1C-4625-B04D-C2ACB61609B3}"/>
              </a:ext>
            </a:extLst>
          </p:cNvPr>
          <p:cNvSpPr>
            <a:spLocks noChangeArrowheads="1"/>
          </p:cNvSpPr>
          <p:nvPr/>
        </p:nvSpPr>
        <p:spPr bwMode="auto">
          <a:xfrm>
            <a:off x="2209800" y="5166361"/>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3326" name="Rectangle 13">
            <a:extLst>
              <a:ext uri="{FF2B5EF4-FFF2-40B4-BE49-F238E27FC236}">
                <a16:creationId xmlns:a16="http://schemas.microsoft.com/office/drawing/2014/main" id="{3E179908-FD72-C0BC-89EB-E0A482F30930}"/>
              </a:ext>
            </a:extLst>
          </p:cNvPr>
          <p:cNvSpPr>
            <a:spLocks noChangeArrowheads="1"/>
          </p:cNvSpPr>
          <p:nvPr/>
        </p:nvSpPr>
        <p:spPr bwMode="auto">
          <a:xfrm>
            <a:off x="4343400" y="5166361"/>
            <a:ext cx="7620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7" name="Text Box 14">
            <a:extLst>
              <a:ext uri="{FF2B5EF4-FFF2-40B4-BE49-F238E27FC236}">
                <a16:creationId xmlns:a16="http://schemas.microsoft.com/office/drawing/2014/main" id="{0E420700-2CD3-20B5-CC42-DB22AE7CE163}"/>
              </a:ext>
            </a:extLst>
          </p:cNvPr>
          <p:cNvSpPr txBox="1">
            <a:spLocks noChangeArrowheads="1"/>
          </p:cNvSpPr>
          <p:nvPr/>
        </p:nvSpPr>
        <p:spPr bwMode="auto">
          <a:xfrm>
            <a:off x="1828800" y="5257800"/>
            <a:ext cx="457200" cy="381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13328" name="Text Box 15">
            <a:extLst>
              <a:ext uri="{FF2B5EF4-FFF2-40B4-BE49-F238E27FC236}">
                <a16:creationId xmlns:a16="http://schemas.microsoft.com/office/drawing/2014/main" id="{A9AA2EA5-CF68-6086-18B7-7471824BBAF8}"/>
              </a:ext>
            </a:extLst>
          </p:cNvPr>
          <p:cNvSpPr txBox="1">
            <a:spLocks noChangeArrowheads="1"/>
          </p:cNvSpPr>
          <p:nvPr/>
        </p:nvSpPr>
        <p:spPr bwMode="auto">
          <a:xfrm>
            <a:off x="1828800" y="5882639"/>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13329" name="Line 16">
            <a:extLst>
              <a:ext uri="{FF2B5EF4-FFF2-40B4-BE49-F238E27FC236}">
                <a16:creationId xmlns:a16="http://schemas.microsoft.com/office/drawing/2014/main" id="{32C59123-9332-C4F6-8008-064F51D84DE4}"/>
              </a:ext>
            </a:extLst>
          </p:cNvPr>
          <p:cNvSpPr>
            <a:spLocks noChangeShapeType="1"/>
          </p:cNvSpPr>
          <p:nvPr/>
        </p:nvSpPr>
        <p:spPr bwMode="auto">
          <a:xfrm>
            <a:off x="2667000" y="5394961"/>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0" name="Line 17">
            <a:extLst>
              <a:ext uri="{FF2B5EF4-FFF2-40B4-BE49-F238E27FC236}">
                <a16:creationId xmlns:a16="http://schemas.microsoft.com/office/drawing/2014/main" id="{C8C89D45-8319-B5E2-26D7-9344509A70D0}"/>
              </a:ext>
            </a:extLst>
          </p:cNvPr>
          <p:cNvSpPr>
            <a:spLocks noChangeShapeType="1"/>
          </p:cNvSpPr>
          <p:nvPr/>
        </p:nvSpPr>
        <p:spPr bwMode="auto">
          <a:xfrm>
            <a:off x="2590800" y="6004561"/>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777DB1A-4233-036B-75AF-3CDA0D23CC6A}"/>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Access</a:t>
            </a:r>
          </a:p>
        </p:txBody>
      </p:sp>
      <p:sp>
        <p:nvSpPr>
          <p:cNvPr id="14339" name="Rectangle 3">
            <a:extLst>
              <a:ext uri="{FF2B5EF4-FFF2-40B4-BE49-F238E27FC236}">
                <a16:creationId xmlns:a16="http://schemas.microsoft.com/office/drawing/2014/main" id="{269C64AD-260E-A959-709D-CA3615ECA90A}"/>
              </a:ext>
            </a:extLst>
          </p:cNvPr>
          <p:cNvSpPr>
            <a:spLocks noGrp="1" noChangeArrowheads="1"/>
          </p:cNvSpPr>
          <p:nvPr>
            <p:ph idx="1"/>
          </p:nvPr>
        </p:nvSpPr>
        <p:spPr>
          <a:xfrm>
            <a:off x="304800" y="3581400"/>
            <a:ext cx="10134600" cy="2438400"/>
          </a:xfrm>
        </p:spPr>
        <p:txBody>
          <a:bodyPr/>
          <a:lstStyle/>
          <a:p>
            <a:pPr eaLnBrk="1" hangingPunct="1">
              <a:lnSpc>
                <a:spcPct val="80000"/>
              </a:lnSpc>
              <a:defRPr/>
            </a:pPr>
            <a:r>
              <a:rPr lang="en-US" altLang="en-US" sz="2800" dirty="0">
                <a:ea typeface="ＭＳ Ｐゴシック" pitchFamily="34" charset="-128"/>
              </a:rPr>
              <a:t>Individual elements</a:t>
            </a:r>
          </a:p>
          <a:p>
            <a:pPr lvl="1" eaLnBrk="1" hangingPunct="1">
              <a:lnSpc>
                <a:spcPct val="80000"/>
              </a:lnSpc>
              <a:buFontTx/>
              <a:buNone/>
              <a:defRPr/>
            </a:pPr>
            <a:r>
              <a:rPr lang="en-US" altLang="en-US" sz="2000" b="1" dirty="0">
                <a:ea typeface="Times New Roman" pitchFamily="18" charset="0"/>
              </a:rPr>
              <a:t>int* p1 = new int;		// </a:t>
            </a:r>
            <a:r>
              <a:rPr lang="en-US" altLang="en-US" sz="2000" i="1" dirty="0">
                <a:ea typeface="Times New Roman" pitchFamily="18" charset="0"/>
              </a:rPr>
              <a:t>get (allocate) a new uninitialized int </a:t>
            </a:r>
          </a:p>
          <a:p>
            <a:pPr lvl="1" eaLnBrk="1" hangingPunct="1">
              <a:lnSpc>
                <a:spcPct val="80000"/>
              </a:lnSpc>
              <a:buFontTx/>
              <a:buNone/>
              <a:defRPr/>
            </a:pPr>
            <a:r>
              <a:rPr lang="en-US" altLang="en-US" sz="2000" b="1" dirty="0">
                <a:ea typeface="Times New Roman" pitchFamily="18" charset="0"/>
              </a:rPr>
              <a:t>int* p2 = new int(5);		// </a:t>
            </a:r>
            <a:r>
              <a:rPr lang="en-US" altLang="en-US" sz="2000" i="1" dirty="0">
                <a:ea typeface="Times New Roman" pitchFamily="18" charset="0"/>
              </a:rPr>
              <a:t>get a new int initialized to 5</a:t>
            </a:r>
          </a:p>
          <a:p>
            <a:pPr lvl="1" eaLnBrk="1" hangingPunct="1">
              <a:lnSpc>
                <a:spcPct val="80000"/>
              </a:lnSpc>
              <a:buFontTx/>
              <a:buNone/>
              <a:defRPr/>
            </a:pPr>
            <a:endParaRPr lang="en-US" altLang="en-US" sz="2000" i="1" dirty="0">
              <a:ea typeface="Times New Roman" pitchFamily="18" charset="0"/>
            </a:endParaRPr>
          </a:p>
          <a:p>
            <a:pPr lvl="1" eaLnBrk="1" hangingPunct="1">
              <a:lnSpc>
                <a:spcPct val="80000"/>
              </a:lnSpc>
              <a:buFontTx/>
              <a:buNone/>
              <a:defRPr/>
            </a:pPr>
            <a:r>
              <a:rPr lang="en-US" altLang="en-US" sz="2000" b="1" dirty="0">
                <a:ea typeface="Times New Roman" pitchFamily="18" charset="0"/>
              </a:rPr>
              <a:t>int x = *p2;			//</a:t>
            </a:r>
            <a:r>
              <a:rPr lang="en-US" altLang="en-US" sz="2000" dirty="0">
                <a:ea typeface="Times New Roman" pitchFamily="18" charset="0"/>
              </a:rPr>
              <a:t> </a:t>
            </a:r>
            <a:r>
              <a:rPr lang="en-US" altLang="en-US" sz="2000" i="1" dirty="0">
                <a:ea typeface="Times New Roman" pitchFamily="18" charset="0"/>
              </a:rPr>
              <a:t>get/read the value pointed to by p2</a:t>
            </a:r>
          </a:p>
          <a:p>
            <a:pPr lvl="1" eaLnBrk="1" hangingPunct="1">
              <a:lnSpc>
                <a:spcPct val="80000"/>
              </a:lnSpc>
              <a:buFontTx/>
              <a:buNone/>
              <a:defRPr/>
            </a:pP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i="1" dirty="0">
                <a:ea typeface="Times New Roman" pitchFamily="18" charset="0"/>
              </a:rPr>
              <a:t>(or </a:t>
            </a:r>
            <a:r>
              <a:rPr lang="en-US" altLang="ja-JP" sz="2000" i="1" dirty="0">
                <a:ea typeface="ＭＳ Ｐゴシック" pitchFamily="34" charset="-128"/>
              </a:rPr>
              <a:t>“get the contents of what p2 points to”)</a:t>
            </a:r>
          </a:p>
          <a:p>
            <a:pPr lvl="1" eaLnBrk="1" hangingPunct="1">
              <a:lnSpc>
                <a:spcPct val="80000"/>
              </a:lnSpc>
              <a:buFontTx/>
              <a:buNone/>
              <a:defRPr/>
            </a:pP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i="1" dirty="0">
                <a:ea typeface="Times New Roman" pitchFamily="18" charset="0"/>
              </a:rPr>
              <a:t>in this case, the integer 5</a:t>
            </a:r>
          </a:p>
          <a:p>
            <a:pPr lvl="1" eaLnBrk="1" hangingPunct="1">
              <a:lnSpc>
                <a:spcPct val="80000"/>
              </a:lnSpc>
              <a:buFontTx/>
              <a:buNone/>
              <a:defRPr/>
            </a:pPr>
            <a:r>
              <a:rPr lang="en-US" altLang="en-US" sz="2000" b="1" dirty="0">
                <a:ea typeface="Times New Roman" pitchFamily="18" charset="0"/>
              </a:rPr>
              <a:t>int y = *p1;			//</a:t>
            </a:r>
            <a:r>
              <a:rPr lang="en-US" altLang="en-US" sz="2000" i="1" dirty="0">
                <a:ea typeface="Times New Roman" pitchFamily="18" charset="0"/>
              </a:rPr>
              <a:t> undefined: y gets an undefined value; don</a:t>
            </a:r>
            <a:r>
              <a:rPr lang="en-US" altLang="en-US" sz="2000" i="1" dirty="0">
                <a:ea typeface="ＭＳ Ｐゴシック" pitchFamily="34" charset="-128"/>
              </a:rPr>
              <a:t>’</a:t>
            </a:r>
            <a:r>
              <a:rPr lang="en-US" altLang="ja-JP" sz="2000" i="1" dirty="0">
                <a:ea typeface="ＭＳ Ｐゴシック" pitchFamily="34" charset="-128"/>
              </a:rPr>
              <a:t>t do that  </a:t>
            </a:r>
            <a:endParaRPr lang="en-US" altLang="en-US" sz="2400" i="1" dirty="0">
              <a:ea typeface="Times New Roman" pitchFamily="18" charset="0"/>
            </a:endParaRPr>
          </a:p>
        </p:txBody>
      </p:sp>
      <p:sp>
        <p:nvSpPr>
          <p:cNvPr id="13" name="Footer Placeholder 12">
            <a:extLst>
              <a:ext uri="{FF2B5EF4-FFF2-40B4-BE49-F238E27FC236}">
                <a16:creationId xmlns:a16="http://schemas.microsoft.com/office/drawing/2014/main" id="{208C906B-CA6E-01F1-F1FD-F3D4BDE7483C}"/>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12" name="Slide Number Placeholder 5">
            <a:extLst>
              <a:ext uri="{FF2B5EF4-FFF2-40B4-BE49-F238E27FC236}">
                <a16:creationId xmlns:a16="http://schemas.microsoft.com/office/drawing/2014/main" id="{9F7D648A-C2C7-5284-2F4C-658648CF331B}"/>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1D2C602-82BC-4606-9C7F-1D95663F1687}" type="slidenum">
              <a:rPr lang="en-US" altLang="en-US" sz="1400">
                <a:latin typeface="Arial" panose="020B0604020202020204" pitchFamily="34" charset="0"/>
              </a:rPr>
              <a:pPr eaLnBrk="1" hangingPunct="1">
                <a:spcBef>
                  <a:spcPct val="0"/>
                </a:spcBef>
                <a:buClrTx/>
                <a:buSzTx/>
                <a:buFontTx/>
                <a:buNone/>
              </a:pPr>
              <a:t>13</a:t>
            </a:fld>
            <a:endParaRPr lang="en-US" altLang="en-US" sz="1400">
              <a:latin typeface="Arial" panose="020B0604020202020204" pitchFamily="34" charset="0"/>
            </a:endParaRPr>
          </a:p>
        </p:txBody>
      </p:sp>
      <p:sp>
        <p:nvSpPr>
          <p:cNvPr id="14341" name="Rectangle 11">
            <a:extLst>
              <a:ext uri="{FF2B5EF4-FFF2-40B4-BE49-F238E27FC236}">
                <a16:creationId xmlns:a16="http://schemas.microsoft.com/office/drawing/2014/main" id="{D4F2CA22-545A-2126-DA66-234EB8E3D7F2}"/>
              </a:ext>
            </a:extLst>
          </p:cNvPr>
          <p:cNvSpPr>
            <a:spLocks noChangeArrowheads="1"/>
          </p:cNvSpPr>
          <p:nvPr/>
        </p:nvSpPr>
        <p:spPr bwMode="auto">
          <a:xfrm>
            <a:off x="8305800" y="2971800"/>
            <a:ext cx="838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14342" name="Rectangle 12">
            <a:extLst>
              <a:ext uri="{FF2B5EF4-FFF2-40B4-BE49-F238E27FC236}">
                <a16:creationId xmlns:a16="http://schemas.microsoft.com/office/drawing/2014/main" id="{9D0D05D0-90AB-CD8D-ECDB-42935232C02E}"/>
              </a:ext>
            </a:extLst>
          </p:cNvPr>
          <p:cNvSpPr>
            <a:spLocks noChangeArrowheads="1"/>
          </p:cNvSpPr>
          <p:nvPr/>
        </p:nvSpPr>
        <p:spPr bwMode="auto">
          <a:xfrm>
            <a:off x="6858000" y="2133600"/>
            <a:ext cx="838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4343" name="Line 13">
            <a:extLst>
              <a:ext uri="{FF2B5EF4-FFF2-40B4-BE49-F238E27FC236}">
                <a16:creationId xmlns:a16="http://schemas.microsoft.com/office/drawing/2014/main" id="{62D89661-6D24-3872-631D-EE6CA70633B5}"/>
              </a:ext>
            </a:extLst>
          </p:cNvPr>
          <p:cNvSpPr>
            <a:spLocks noChangeShapeType="1"/>
          </p:cNvSpPr>
          <p:nvPr/>
        </p:nvSpPr>
        <p:spPr bwMode="auto">
          <a:xfrm>
            <a:off x="7239000" y="2286000"/>
            <a:ext cx="1066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4" name="Text Box 14">
            <a:extLst>
              <a:ext uri="{FF2B5EF4-FFF2-40B4-BE49-F238E27FC236}">
                <a16:creationId xmlns:a16="http://schemas.microsoft.com/office/drawing/2014/main" id="{C7DB3B3A-CA53-DF00-64BD-48A36A397C29}"/>
              </a:ext>
            </a:extLst>
          </p:cNvPr>
          <p:cNvSpPr txBox="1">
            <a:spLocks noChangeArrowheads="1"/>
          </p:cNvSpPr>
          <p:nvPr/>
        </p:nvSpPr>
        <p:spPr bwMode="auto">
          <a:xfrm>
            <a:off x="6400800" y="2133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p2:</a:t>
            </a:r>
          </a:p>
        </p:txBody>
      </p:sp>
      <p:sp>
        <p:nvSpPr>
          <p:cNvPr id="14345" name="Rectangle 16">
            <a:extLst>
              <a:ext uri="{FF2B5EF4-FFF2-40B4-BE49-F238E27FC236}">
                <a16:creationId xmlns:a16="http://schemas.microsoft.com/office/drawing/2014/main" id="{AA920211-BFB8-8842-367F-1E2387EBBD78}"/>
              </a:ext>
            </a:extLst>
          </p:cNvPr>
          <p:cNvSpPr>
            <a:spLocks noChangeArrowheads="1"/>
          </p:cNvSpPr>
          <p:nvPr/>
        </p:nvSpPr>
        <p:spPr bwMode="auto">
          <a:xfrm>
            <a:off x="4038600" y="2743200"/>
            <a:ext cx="838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a:t>
            </a:r>
          </a:p>
        </p:txBody>
      </p:sp>
      <p:sp>
        <p:nvSpPr>
          <p:cNvPr id="14346" name="Rectangle 17">
            <a:extLst>
              <a:ext uri="{FF2B5EF4-FFF2-40B4-BE49-F238E27FC236}">
                <a16:creationId xmlns:a16="http://schemas.microsoft.com/office/drawing/2014/main" id="{9A95178B-3760-F915-C223-23AEDEE8E971}"/>
              </a:ext>
            </a:extLst>
          </p:cNvPr>
          <p:cNvSpPr>
            <a:spLocks noChangeArrowheads="1"/>
          </p:cNvSpPr>
          <p:nvPr/>
        </p:nvSpPr>
        <p:spPr bwMode="auto">
          <a:xfrm>
            <a:off x="2590800" y="1905000"/>
            <a:ext cx="838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4347" name="Line 18">
            <a:extLst>
              <a:ext uri="{FF2B5EF4-FFF2-40B4-BE49-F238E27FC236}">
                <a16:creationId xmlns:a16="http://schemas.microsoft.com/office/drawing/2014/main" id="{BA539A83-22EB-34DB-27C6-533249332E75}"/>
              </a:ext>
            </a:extLst>
          </p:cNvPr>
          <p:cNvSpPr>
            <a:spLocks noChangeShapeType="1"/>
          </p:cNvSpPr>
          <p:nvPr/>
        </p:nvSpPr>
        <p:spPr bwMode="auto">
          <a:xfrm>
            <a:off x="2971800" y="2057400"/>
            <a:ext cx="1066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8" name="Text Box 19">
            <a:extLst>
              <a:ext uri="{FF2B5EF4-FFF2-40B4-BE49-F238E27FC236}">
                <a16:creationId xmlns:a16="http://schemas.microsoft.com/office/drawing/2014/main" id="{8D16A4C3-3BA7-8593-9272-23CBF4F85782}"/>
              </a:ext>
            </a:extLst>
          </p:cNvPr>
          <p:cNvSpPr txBox="1">
            <a:spLocks noChangeArrowheads="1"/>
          </p:cNvSpPr>
          <p:nvPr/>
        </p:nvSpPr>
        <p:spPr bwMode="auto">
          <a:xfrm>
            <a:off x="2133600" y="1905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04FCB10-1426-0940-E302-240E70DCA518}"/>
              </a:ext>
            </a:extLst>
          </p:cNvPr>
          <p:cNvSpPr>
            <a:spLocks noGrp="1" noChangeArrowheads="1"/>
          </p:cNvSpPr>
          <p:nvPr>
            <p:ph type="title"/>
          </p:nvPr>
        </p:nvSpPr>
        <p:spPr>
          <a:xfrm>
            <a:off x="1981200" y="685800"/>
            <a:ext cx="8229600" cy="914400"/>
          </a:xfrm>
        </p:spPr>
        <p:txBody>
          <a:bodyPr/>
          <a:lstStyle/>
          <a:p>
            <a:pPr eaLnBrk="1" hangingPunct="1">
              <a:defRPr/>
            </a:pPr>
            <a:r>
              <a:rPr lang="en-US" altLang="en-US">
                <a:ea typeface="ＭＳ Ｐゴシック" pitchFamily="34" charset="-128"/>
              </a:rPr>
              <a:t>Access</a:t>
            </a:r>
            <a:br>
              <a:rPr lang="en-US" altLang="en-US">
                <a:ea typeface="ＭＳ Ｐゴシック" pitchFamily="34" charset="-128"/>
              </a:rPr>
            </a:br>
            <a:br>
              <a:rPr lang="en-US" altLang="en-US">
                <a:ea typeface="ＭＳ Ｐゴシック" pitchFamily="34" charset="-128"/>
              </a:rPr>
            </a:br>
            <a:r>
              <a:rPr lang="en-US" altLang="en-US">
                <a:ea typeface="ＭＳ Ｐゴシック" pitchFamily="34" charset="-128"/>
              </a:rPr>
              <a:t>             </a:t>
            </a:r>
            <a:r>
              <a:rPr lang="en-US" altLang="en-US" sz="1800">
                <a:ea typeface="ＭＳ Ｐゴシック" pitchFamily="34" charset="-128"/>
              </a:rPr>
              <a:t>[0]         [1]          [2]          [3]          [4]</a:t>
            </a:r>
          </a:p>
        </p:txBody>
      </p:sp>
      <p:sp>
        <p:nvSpPr>
          <p:cNvPr id="69635" name="Rectangle 3">
            <a:extLst>
              <a:ext uri="{FF2B5EF4-FFF2-40B4-BE49-F238E27FC236}">
                <a16:creationId xmlns:a16="http://schemas.microsoft.com/office/drawing/2014/main" id="{4C785D4A-9E92-5B4E-D652-1A905CBACE77}"/>
              </a:ext>
            </a:extLst>
          </p:cNvPr>
          <p:cNvSpPr>
            <a:spLocks noGrp="1" noChangeArrowheads="1"/>
          </p:cNvSpPr>
          <p:nvPr>
            <p:ph idx="1"/>
          </p:nvPr>
        </p:nvSpPr>
        <p:spPr>
          <a:xfrm>
            <a:off x="457200" y="2971800"/>
            <a:ext cx="10515600" cy="3657600"/>
          </a:xfrm>
        </p:spPr>
        <p:txBody>
          <a:bodyPr/>
          <a:lstStyle/>
          <a:p>
            <a:pPr eaLnBrk="1" hangingPunct="1">
              <a:lnSpc>
                <a:spcPct val="90000"/>
              </a:lnSpc>
              <a:defRPr/>
            </a:pPr>
            <a:r>
              <a:rPr lang="en-US" altLang="en-US" sz="2400" dirty="0">
                <a:ea typeface="ＭＳ Ｐゴシック" pitchFamily="34" charset="-128"/>
              </a:rPr>
              <a:t>Arrays (sequences of elements)</a:t>
            </a:r>
          </a:p>
          <a:p>
            <a:pPr lvl="1" eaLnBrk="1" hangingPunct="1">
              <a:lnSpc>
                <a:spcPct val="90000"/>
              </a:lnSpc>
              <a:buFontTx/>
              <a:buNone/>
              <a:defRPr/>
            </a:pPr>
            <a:r>
              <a:rPr lang="en-US" altLang="en-US" sz="2000" b="1" dirty="0">
                <a:ea typeface="Times New Roman" pitchFamily="18" charset="0"/>
              </a:rPr>
              <a:t>int* p3 = new int[5];	 	// </a:t>
            </a:r>
            <a:r>
              <a:rPr lang="en-US" altLang="en-US" sz="2000" i="1" dirty="0">
                <a:ea typeface="Times New Roman" pitchFamily="18" charset="0"/>
              </a:rPr>
              <a:t>get (allocate) 5 </a:t>
            </a:r>
            <a:r>
              <a:rPr lang="en-US" altLang="en-US" sz="2000" b="1" i="1" dirty="0" err="1">
                <a:ea typeface="Times New Roman" pitchFamily="18" charset="0"/>
              </a:rPr>
              <a:t>int</a:t>
            </a:r>
            <a:r>
              <a:rPr lang="en-US" altLang="en-US" sz="2000" i="1" dirty="0" err="1">
                <a:ea typeface="Times New Roman" pitchFamily="18" charset="0"/>
              </a:rPr>
              <a:t>s</a:t>
            </a:r>
            <a:r>
              <a:rPr lang="en-US" altLang="en-US" sz="2000" i="1" dirty="0">
                <a:ea typeface="Times New Roman" pitchFamily="18" charset="0"/>
              </a:rPr>
              <a:t> </a:t>
            </a:r>
          </a:p>
          <a:p>
            <a:pPr lvl="1" eaLnBrk="1" hangingPunct="1">
              <a:lnSpc>
                <a:spcPct val="90000"/>
              </a:lnSpc>
              <a:buFontTx/>
              <a:buNone/>
              <a:defRPr/>
            </a:pPr>
            <a:r>
              <a:rPr lang="en-US" altLang="en-US" sz="2000" dirty="0">
                <a:ea typeface="Times New Roman" pitchFamily="18" charset="0"/>
              </a:rPr>
              <a:t>				         	 // </a:t>
            </a:r>
            <a:r>
              <a:rPr lang="en-US" altLang="en-US" sz="2000" i="1" dirty="0">
                <a:ea typeface="Times New Roman" pitchFamily="18" charset="0"/>
              </a:rPr>
              <a:t>array elements are numbered [0], [1], [2], …</a:t>
            </a:r>
          </a:p>
          <a:p>
            <a:pPr lvl="1" eaLnBrk="1" hangingPunct="1">
              <a:lnSpc>
                <a:spcPct val="90000"/>
              </a:lnSpc>
              <a:buFontTx/>
              <a:buNone/>
              <a:defRPr/>
            </a:pPr>
            <a:endParaRPr lang="en-US" altLang="en-US" sz="1000" dirty="0">
              <a:ea typeface="Times New Roman" pitchFamily="18" charset="0"/>
            </a:endParaRPr>
          </a:p>
          <a:p>
            <a:pPr lvl="1" eaLnBrk="1" hangingPunct="1">
              <a:lnSpc>
                <a:spcPct val="90000"/>
              </a:lnSpc>
              <a:buFontTx/>
              <a:buNone/>
              <a:defRPr/>
            </a:pPr>
            <a:r>
              <a:rPr lang="en-US" altLang="en-US" sz="2000" b="1" dirty="0">
                <a:ea typeface="Times New Roman" pitchFamily="18" charset="0"/>
              </a:rPr>
              <a:t>p3[0] = 7;			// </a:t>
            </a:r>
            <a:r>
              <a:rPr lang="en-US" altLang="en-US" sz="2000" i="1" dirty="0">
                <a:ea typeface="Times New Roman" pitchFamily="18" charset="0"/>
              </a:rPr>
              <a:t>write to (</a:t>
            </a:r>
            <a:r>
              <a:rPr lang="en-US" altLang="ja-JP" sz="2000" i="1" dirty="0">
                <a:ea typeface="ＭＳ Ｐゴシック" pitchFamily="34" charset="-128"/>
              </a:rPr>
              <a:t>“set”) the 1</a:t>
            </a:r>
            <a:r>
              <a:rPr lang="en-US" altLang="ja-JP" sz="2000" i="1" baseline="30000" dirty="0">
                <a:ea typeface="ＭＳ Ｐゴシック" pitchFamily="34" charset="-128"/>
              </a:rPr>
              <a:t>st</a:t>
            </a:r>
            <a:r>
              <a:rPr lang="en-US" altLang="ja-JP" sz="2000" i="1" dirty="0">
                <a:ea typeface="ＭＳ Ｐゴシック" pitchFamily="34" charset="-128"/>
              </a:rPr>
              <a:t> element  of p3</a:t>
            </a:r>
          </a:p>
          <a:p>
            <a:pPr lvl="1" eaLnBrk="1" hangingPunct="1">
              <a:lnSpc>
                <a:spcPct val="90000"/>
              </a:lnSpc>
              <a:buFontTx/>
              <a:buNone/>
              <a:defRPr/>
            </a:pPr>
            <a:r>
              <a:rPr lang="en-US" altLang="en-US" sz="2000" b="1" dirty="0">
                <a:ea typeface="Times New Roman" pitchFamily="18" charset="0"/>
              </a:rPr>
              <a:t>p3[1] = 9;</a:t>
            </a:r>
          </a:p>
          <a:p>
            <a:pPr lvl="1" eaLnBrk="1" hangingPunct="1">
              <a:lnSpc>
                <a:spcPct val="90000"/>
              </a:lnSpc>
              <a:buFontTx/>
              <a:buNone/>
              <a:defRPr/>
            </a:pPr>
            <a:endParaRPr lang="en-US" altLang="en-US" sz="1000" dirty="0">
              <a:ea typeface="Times New Roman" pitchFamily="18" charset="0"/>
            </a:endParaRPr>
          </a:p>
          <a:p>
            <a:pPr lvl="1" eaLnBrk="1" hangingPunct="1">
              <a:lnSpc>
                <a:spcPct val="90000"/>
              </a:lnSpc>
              <a:buFontTx/>
              <a:buNone/>
              <a:defRPr/>
            </a:pPr>
            <a:r>
              <a:rPr lang="en-US" altLang="en-US" sz="2000" b="1" dirty="0">
                <a:ea typeface="Times New Roman" pitchFamily="18" charset="0"/>
              </a:rPr>
              <a:t>int x2 = p3[1];		//</a:t>
            </a:r>
            <a:r>
              <a:rPr lang="en-US" altLang="en-US" sz="2000" dirty="0">
                <a:ea typeface="Times New Roman" pitchFamily="18" charset="0"/>
              </a:rPr>
              <a:t> </a:t>
            </a:r>
            <a:r>
              <a:rPr lang="en-US" altLang="en-US" sz="2000" i="1" dirty="0">
                <a:ea typeface="Times New Roman" pitchFamily="18" charset="0"/>
              </a:rPr>
              <a:t>get the value of the 2</a:t>
            </a:r>
            <a:r>
              <a:rPr lang="en-US" altLang="en-US" sz="2000" i="1" baseline="30000" dirty="0">
                <a:ea typeface="Times New Roman" pitchFamily="18" charset="0"/>
              </a:rPr>
              <a:t>nd</a:t>
            </a:r>
            <a:r>
              <a:rPr lang="en-US" altLang="en-US" sz="2000" i="1" dirty="0">
                <a:ea typeface="Times New Roman" pitchFamily="18" charset="0"/>
              </a:rPr>
              <a:t> element of p3</a:t>
            </a:r>
          </a:p>
          <a:p>
            <a:pPr lvl="1" eaLnBrk="1" hangingPunct="1">
              <a:lnSpc>
                <a:spcPct val="90000"/>
              </a:lnSpc>
              <a:buFontTx/>
              <a:buNone/>
              <a:defRPr/>
            </a:pPr>
            <a:endParaRPr lang="en-US" altLang="en-US" sz="1000" b="1" dirty="0">
              <a:ea typeface="Times New Roman" pitchFamily="18" charset="0"/>
            </a:endParaRPr>
          </a:p>
          <a:p>
            <a:pPr lvl="1" eaLnBrk="1" hangingPunct="1">
              <a:lnSpc>
                <a:spcPct val="90000"/>
              </a:lnSpc>
              <a:buFontTx/>
              <a:buNone/>
              <a:defRPr/>
            </a:pPr>
            <a:r>
              <a:rPr lang="en-US" altLang="en-US" sz="2000" b="1" dirty="0">
                <a:ea typeface="Times New Roman" pitchFamily="18" charset="0"/>
              </a:rPr>
              <a:t>int x3 = *p3;	   		// </a:t>
            </a:r>
            <a:r>
              <a:rPr lang="en-US" altLang="en-US" sz="2000" i="1" dirty="0">
                <a:ea typeface="Times New Roman" pitchFamily="18" charset="0"/>
              </a:rPr>
              <a:t>we can also use the dereference operator * for an array</a:t>
            </a:r>
          </a:p>
          <a:p>
            <a:pPr lvl="1" eaLnBrk="1" hangingPunct="1">
              <a:lnSpc>
                <a:spcPct val="90000"/>
              </a:lnSpc>
              <a:buFontTx/>
              <a:buNone/>
              <a:defRPr/>
            </a:pP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i="1" dirty="0">
                <a:ea typeface="Times New Roman" pitchFamily="18" charset="0"/>
              </a:rPr>
              <a:t>*p3 means p3[0]  (and vice versa)</a:t>
            </a:r>
          </a:p>
        </p:txBody>
      </p:sp>
      <p:sp>
        <p:nvSpPr>
          <p:cNvPr id="13" name="Footer Placeholder 12">
            <a:extLst>
              <a:ext uri="{FF2B5EF4-FFF2-40B4-BE49-F238E27FC236}">
                <a16:creationId xmlns:a16="http://schemas.microsoft.com/office/drawing/2014/main" id="{1AB57EE3-DB72-2FA3-03A0-84864C151BAA}"/>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12" name="Slide Number Placeholder 5">
            <a:extLst>
              <a:ext uri="{FF2B5EF4-FFF2-40B4-BE49-F238E27FC236}">
                <a16:creationId xmlns:a16="http://schemas.microsoft.com/office/drawing/2014/main" id="{4FA7C25D-C365-6F0F-CA78-0A06A7C6D124}"/>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F078A3E-68CB-4CCA-9795-A073EC1A05DE}" type="slidenum">
              <a:rPr lang="en-US" altLang="en-US" sz="1400">
                <a:latin typeface="Arial" panose="020B0604020202020204" pitchFamily="34" charset="0"/>
              </a:rPr>
              <a:pPr eaLnBrk="1" hangingPunct="1">
                <a:spcBef>
                  <a:spcPct val="0"/>
                </a:spcBef>
                <a:buClrTx/>
                <a:buSzTx/>
                <a:buFontTx/>
                <a:buNone/>
              </a:pPr>
              <a:t>14</a:t>
            </a:fld>
            <a:endParaRPr lang="en-US" altLang="en-US" sz="1400">
              <a:latin typeface="Arial" panose="020B0604020202020204" pitchFamily="34" charset="0"/>
            </a:endParaRPr>
          </a:p>
        </p:txBody>
      </p:sp>
      <p:sp>
        <p:nvSpPr>
          <p:cNvPr id="15365" name="Rectangle 4">
            <a:extLst>
              <a:ext uri="{FF2B5EF4-FFF2-40B4-BE49-F238E27FC236}">
                <a16:creationId xmlns:a16="http://schemas.microsoft.com/office/drawing/2014/main" id="{9793EAFE-0F94-8ED9-64FC-D8155D88E203}"/>
              </a:ext>
            </a:extLst>
          </p:cNvPr>
          <p:cNvSpPr>
            <a:spLocks noChangeArrowheads="1"/>
          </p:cNvSpPr>
          <p:nvPr/>
        </p:nvSpPr>
        <p:spPr bwMode="auto">
          <a:xfrm>
            <a:off x="2895600" y="1447800"/>
            <a:ext cx="838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66" name="Rectangle 5">
            <a:extLst>
              <a:ext uri="{FF2B5EF4-FFF2-40B4-BE49-F238E27FC236}">
                <a16:creationId xmlns:a16="http://schemas.microsoft.com/office/drawing/2014/main" id="{F9948261-A9DE-6024-D3AC-39F6AFDE792A}"/>
              </a:ext>
            </a:extLst>
          </p:cNvPr>
          <p:cNvSpPr>
            <a:spLocks noChangeArrowheads="1"/>
          </p:cNvSpPr>
          <p:nvPr/>
        </p:nvSpPr>
        <p:spPr bwMode="auto">
          <a:xfrm>
            <a:off x="4953000" y="21336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a:t>
            </a:r>
          </a:p>
        </p:txBody>
      </p:sp>
      <p:sp>
        <p:nvSpPr>
          <p:cNvPr id="15367" name="Rectangle 6">
            <a:extLst>
              <a:ext uri="{FF2B5EF4-FFF2-40B4-BE49-F238E27FC236}">
                <a16:creationId xmlns:a16="http://schemas.microsoft.com/office/drawing/2014/main" id="{15D1A575-5B9E-A9C1-E769-0684D5872EFA}"/>
              </a:ext>
            </a:extLst>
          </p:cNvPr>
          <p:cNvSpPr>
            <a:spLocks noChangeArrowheads="1"/>
          </p:cNvSpPr>
          <p:nvPr/>
        </p:nvSpPr>
        <p:spPr bwMode="auto">
          <a:xfrm>
            <a:off x="6629400" y="21336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5368" name="Rectangle 7">
            <a:extLst>
              <a:ext uri="{FF2B5EF4-FFF2-40B4-BE49-F238E27FC236}">
                <a16:creationId xmlns:a16="http://schemas.microsoft.com/office/drawing/2014/main" id="{D7A7D126-AB36-E455-92E8-6940FCDE2755}"/>
              </a:ext>
            </a:extLst>
          </p:cNvPr>
          <p:cNvSpPr>
            <a:spLocks noChangeArrowheads="1"/>
          </p:cNvSpPr>
          <p:nvPr/>
        </p:nvSpPr>
        <p:spPr bwMode="auto">
          <a:xfrm>
            <a:off x="5791200" y="21336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a:t>
            </a:r>
          </a:p>
        </p:txBody>
      </p:sp>
      <p:sp>
        <p:nvSpPr>
          <p:cNvPr id="15369" name="Rectangle 8">
            <a:extLst>
              <a:ext uri="{FF2B5EF4-FFF2-40B4-BE49-F238E27FC236}">
                <a16:creationId xmlns:a16="http://schemas.microsoft.com/office/drawing/2014/main" id="{4244721D-BA99-7835-A18A-3059C3115D98}"/>
              </a:ext>
            </a:extLst>
          </p:cNvPr>
          <p:cNvSpPr>
            <a:spLocks noChangeArrowheads="1"/>
          </p:cNvSpPr>
          <p:nvPr/>
        </p:nvSpPr>
        <p:spPr bwMode="auto">
          <a:xfrm>
            <a:off x="7467600" y="21336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5370" name="Rectangle 9">
            <a:extLst>
              <a:ext uri="{FF2B5EF4-FFF2-40B4-BE49-F238E27FC236}">
                <a16:creationId xmlns:a16="http://schemas.microsoft.com/office/drawing/2014/main" id="{C017BF60-DD6F-6864-4EE0-6F77BB25B270}"/>
              </a:ext>
            </a:extLst>
          </p:cNvPr>
          <p:cNvSpPr>
            <a:spLocks noChangeArrowheads="1"/>
          </p:cNvSpPr>
          <p:nvPr/>
        </p:nvSpPr>
        <p:spPr bwMode="auto">
          <a:xfrm>
            <a:off x="8305800" y="21336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5371" name="Line 10">
            <a:extLst>
              <a:ext uri="{FF2B5EF4-FFF2-40B4-BE49-F238E27FC236}">
                <a16:creationId xmlns:a16="http://schemas.microsoft.com/office/drawing/2014/main" id="{5B0C04AA-8278-1DB7-5628-E222586E3504}"/>
              </a:ext>
            </a:extLst>
          </p:cNvPr>
          <p:cNvSpPr>
            <a:spLocks noChangeShapeType="1"/>
          </p:cNvSpPr>
          <p:nvPr/>
        </p:nvSpPr>
        <p:spPr bwMode="auto">
          <a:xfrm>
            <a:off x="3276600" y="1676400"/>
            <a:ext cx="1676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2" name="Text Box 15">
            <a:extLst>
              <a:ext uri="{FF2B5EF4-FFF2-40B4-BE49-F238E27FC236}">
                <a16:creationId xmlns:a16="http://schemas.microsoft.com/office/drawing/2014/main" id="{F9B8BABC-58F4-3277-A7E6-F30CE860984B}"/>
              </a:ext>
            </a:extLst>
          </p:cNvPr>
          <p:cNvSpPr txBox="1">
            <a:spLocks noChangeArrowheads="1"/>
          </p:cNvSpPr>
          <p:nvPr/>
        </p:nvSpPr>
        <p:spPr bwMode="auto">
          <a:xfrm>
            <a:off x="2362200" y="1447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FC76028-94A4-B174-FAF6-D53CC28E43DB}"/>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Pointer values</a:t>
            </a:r>
          </a:p>
        </p:txBody>
      </p:sp>
      <p:sp>
        <p:nvSpPr>
          <p:cNvPr id="51203" name="Rectangle 3">
            <a:extLst>
              <a:ext uri="{FF2B5EF4-FFF2-40B4-BE49-F238E27FC236}">
                <a16:creationId xmlns:a16="http://schemas.microsoft.com/office/drawing/2014/main" id="{03316EB8-6140-FECF-BCCE-6229F9DB4DC5}"/>
              </a:ext>
            </a:extLst>
          </p:cNvPr>
          <p:cNvSpPr>
            <a:spLocks noGrp="1" noChangeArrowheads="1"/>
          </p:cNvSpPr>
          <p:nvPr>
            <p:ph idx="1"/>
          </p:nvPr>
        </p:nvSpPr>
        <p:spPr>
          <a:xfrm>
            <a:off x="304800" y="1600200"/>
            <a:ext cx="9906000" cy="1128715"/>
          </a:xfrm>
        </p:spPr>
        <p:txBody>
          <a:bodyPr/>
          <a:lstStyle/>
          <a:p>
            <a:pPr eaLnBrk="1" hangingPunct="1">
              <a:defRPr/>
            </a:pPr>
            <a:r>
              <a:rPr lang="en-US" altLang="en-US" dirty="0">
                <a:ea typeface="ＭＳ Ｐゴシック" pitchFamily="34" charset="-128"/>
              </a:rPr>
              <a:t>Pointer values are memory addresses</a:t>
            </a:r>
          </a:p>
          <a:p>
            <a:pPr lvl="1" eaLnBrk="1" hangingPunct="1">
              <a:defRPr/>
            </a:pPr>
            <a:r>
              <a:rPr lang="en-US" altLang="en-US" dirty="0">
                <a:ea typeface="Times New Roman" pitchFamily="18" charset="0"/>
              </a:rPr>
              <a:t>Think of them as a kind of integer values</a:t>
            </a:r>
          </a:p>
          <a:p>
            <a:pPr lvl="1" eaLnBrk="1" hangingPunct="1">
              <a:defRPr/>
            </a:pPr>
            <a:r>
              <a:rPr lang="en-US" altLang="en-US" dirty="0">
                <a:ea typeface="Times New Roman" pitchFamily="18" charset="0"/>
              </a:rPr>
              <a:t>The first byte of memory is 0, the next 1, and so on</a:t>
            </a:r>
          </a:p>
        </p:txBody>
      </p:sp>
      <p:sp>
        <p:nvSpPr>
          <p:cNvPr id="22" name="Footer Placeholder 21">
            <a:extLst>
              <a:ext uri="{FF2B5EF4-FFF2-40B4-BE49-F238E27FC236}">
                <a16:creationId xmlns:a16="http://schemas.microsoft.com/office/drawing/2014/main" id="{6E4AF73D-BEC7-536A-F338-935F936675DB}"/>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21" name="Slide Number Placeholder 5">
            <a:extLst>
              <a:ext uri="{FF2B5EF4-FFF2-40B4-BE49-F238E27FC236}">
                <a16:creationId xmlns:a16="http://schemas.microsoft.com/office/drawing/2014/main" id="{E07F3C03-4855-A1FC-9862-44AD3E6B5A73}"/>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8361D25-713D-4AE1-834A-FFB347B2CBB7}" type="slidenum">
              <a:rPr lang="en-US" altLang="en-US" sz="1400">
                <a:latin typeface="Arial" panose="020B0604020202020204" pitchFamily="34" charset="0"/>
              </a:rPr>
              <a:pPr eaLnBrk="1" hangingPunct="1">
                <a:spcBef>
                  <a:spcPct val="0"/>
                </a:spcBef>
                <a:buClrTx/>
                <a:buSzTx/>
                <a:buFontTx/>
                <a:buNone/>
              </a:pPr>
              <a:t>15</a:t>
            </a:fld>
            <a:endParaRPr lang="en-US" altLang="en-US" sz="1400">
              <a:latin typeface="Arial" panose="020B0604020202020204" pitchFamily="34" charset="0"/>
            </a:endParaRPr>
          </a:p>
        </p:txBody>
      </p:sp>
      <p:sp>
        <p:nvSpPr>
          <p:cNvPr id="17413" name="Rectangle 4">
            <a:extLst>
              <a:ext uri="{FF2B5EF4-FFF2-40B4-BE49-F238E27FC236}">
                <a16:creationId xmlns:a16="http://schemas.microsoft.com/office/drawing/2014/main" id="{F828E29A-DC42-1578-E668-332D38C68052}"/>
              </a:ext>
            </a:extLst>
          </p:cNvPr>
          <p:cNvSpPr>
            <a:spLocks noChangeArrowheads="1"/>
          </p:cNvSpPr>
          <p:nvPr/>
        </p:nvSpPr>
        <p:spPr bwMode="auto">
          <a:xfrm>
            <a:off x="304800" y="4495800"/>
            <a:ext cx="10210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buClrTx/>
              <a:buSzTx/>
              <a:buFontTx/>
              <a:buNone/>
            </a:pPr>
            <a:r>
              <a:rPr lang="en-US" altLang="en-US" sz="2000" b="1" dirty="0">
                <a:latin typeface="Calibri" panose="020F0502020204030204" pitchFamily="34" charset="0"/>
                <a:ea typeface="Calibri" panose="020F0502020204030204" pitchFamily="34" charset="0"/>
                <a:cs typeface="Calibri" panose="020F0502020204030204" pitchFamily="34" charset="0"/>
              </a:rPr>
              <a:t>// </a:t>
            </a:r>
            <a:r>
              <a:rPr lang="en-US" altLang="en-US" sz="2000" i="1" dirty="0">
                <a:latin typeface="Calibri" panose="020F0502020204030204" pitchFamily="34" charset="0"/>
                <a:ea typeface="Calibri" panose="020F0502020204030204" pitchFamily="34" charset="0"/>
                <a:cs typeface="Calibri" panose="020F0502020204030204" pitchFamily="34" charset="0"/>
              </a:rPr>
              <a:t>you can see a pointer value (but you rarely need/want to)</a:t>
            </a:r>
            <a:r>
              <a:rPr lang="en-US" altLang="en-US" sz="2000" b="1" i="1" dirty="0">
                <a:latin typeface="Calibri" panose="020F0502020204030204" pitchFamily="34" charset="0"/>
                <a:ea typeface="Calibri" panose="020F0502020204030204" pitchFamily="34" charset="0"/>
                <a:cs typeface="Calibri" panose="020F0502020204030204" pitchFamily="34" charset="0"/>
              </a:rPr>
              <a:t>:</a:t>
            </a:r>
          </a:p>
          <a:p>
            <a:pPr eaLnBrk="1" hangingPunct="1">
              <a:buClrTx/>
              <a:buSzTx/>
              <a:buFontTx/>
              <a:buNone/>
            </a:pPr>
            <a:r>
              <a:rPr lang="en-US" altLang="en-US" sz="2000" b="1" dirty="0">
                <a:latin typeface="Calibri" panose="020F0502020204030204" pitchFamily="34" charset="0"/>
                <a:ea typeface="Calibri" panose="020F0502020204030204" pitchFamily="34" charset="0"/>
                <a:cs typeface="Calibri" panose="020F0502020204030204" pitchFamily="34" charset="0"/>
              </a:rPr>
              <a:t>int* p1 = new int(7);				// </a:t>
            </a:r>
            <a:r>
              <a:rPr lang="en-US" altLang="en-US" sz="2000" i="1" dirty="0">
                <a:latin typeface="Calibri" panose="020F0502020204030204" pitchFamily="34" charset="0"/>
                <a:ea typeface="Calibri" panose="020F0502020204030204" pitchFamily="34" charset="0"/>
                <a:cs typeface="Calibri" panose="020F0502020204030204" pitchFamily="34" charset="0"/>
              </a:rPr>
              <a:t>allocate an</a:t>
            </a:r>
            <a:r>
              <a:rPr lang="en-US" altLang="en-US" sz="2000" b="1" i="1" dirty="0">
                <a:latin typeface="Calibri" panose="020F0502020204030204" pitchFamily="34" charset="0"/>
                <a:ea typeface="Calibri" panose="020F0502020204030204" pitchFamily="34" charset="0"/>
                <a:cs typeface="Calibri" panose="020F0502020204030204" pitchFamily="34" charset="0"/>
              </a:rPr>
              <a:t> int </a:t>
            </a:r>
            <a:r>
              <a:rPr lang="en-US" altLang="en-US" sz="2000" i="1" dirty="0">
                <a:latin typeface="Calibri" panose="020F0502020204030204" pitchFamily="34" charset="0"/>
                <a:ea typeface="Calibri" panose="020F0502020204030204" pitchFamily="34" charset="0"/>
                <a:cs typeface="Calibri" panose="020F0502020204030204" pitchFamily="34" charset="0"/>
              </a:rPr>
              <a:t>and initialize it to</a:t>
            </a:r>
            <a:r>
              <a:rPr lang="en-US" altLang="en-US" sz="2000" b="1" i="1" dirty="0">
                <a:latin typeface="Calibri" panose="020F0502020204030204" pitchFamily="34" charset="0"/>
                <a:ea typeface="Calibri" panose="020F0502020204030204" pitchFamily="34" charset="0"/>
                <a:cs typeface="Calibri" panose="020F0502020204030204" pitchFamily="34" charset="0"/>
              </a:rPr>
              <a:t> 7</a:t>
            </a:r>
          </a:p>
          <a:p>
            <a:pPr eaLnBrk="1" hangingPunct="1">
              <a:buClrTx/>
              <a:buSzTx/>
              <a:buFontTx/>
              <a:buNone/>
            </a:pPr>
            <a:r>
              <a:rPr lang="en-US" altLang="en-US" sz="2000" b="1" dirty="0">
                <a:latin typeface="Calibri" panose="020F0502020204030204" pitchFamily="34" charset="0"/>
                <a:ea typeface="Calibri" panose="020F0502020204030204" pitchFamily="34" charset="0"/>
                <a:cs typeface="Calibri" panose="020F0502020204030204" pitchFamily="34" charset="0"/>
              </a:rPr>
              <a:t>double* p2 = new double(7);			// </a:t>
            </a:r>
            <a:r>
              <a:rPr lang="en-US" altLang="en-US" sz="2000" i="1" dirty="0">
                <a:latin typeface="Calibri" panose="020F0502020204030204" pitchFamily="34" charset="0"/>
                <a:ea typeface="Calibri" panose="020F0502020204030204" pitchFamily="34" charset="0"/>
                <a:cs typeface="Calibri" panose="020F0502020204030204" pitchFamily="34" charset="0"/>
              </a:rPr>
              <a:t>allocate a</a:t>
            </a:r>
            <a:r>
              <a:rPr lang="en-US" altLang="en-US" sz="2000" b="1" i="1" dirty="0">
                <a:latin typeface="Calibri" panose="020F0502020204030204" pitchFamily="34" charset="0"/>
                <a:ea typeface="Calibri" panose="020F0502020204030204" pitchFamily="34" charset="0"/>
                <a:cs typeface="Calibri" panose="020F0502020204030204" pitchFamily="34" charset="0"/>
              </a:rPr>
              <a:t> double </a:t>
            </a:r>
            <a:r>
              <a:rPr lang="en-US" altLang="en-US" sz="2000" i="1" dirty="0">
                <a:latin typeface="Calibri" panose="020F0502020204030204" pitchFamily="34" charset="0"/>
                <a:ea typeface="Calibri" panose="020F0502020204030204" pitchFamily="34" charset="0"/>
                <a:cs typeface="Calibri" panose="020F0502020204030204" pitchFamily="34" charset="0"/>
              </a:rPr>
              <a:t>and initialize it to</a:t>
            </a:r>
            <a:r>
              <a:rPr lang="en-US" altLang="en-US" sz="2000" b="1" i="1" dirty="0">
                <a:latin typeface="Calibri" panose="020F0502020204030204" pitchFamily="34" charset="0"/>
                <a:ea typeface="Calibri" panose="020F0502020204030204" pitchFamily="34" charset="0"/>
                <a:cs typeface="Calibri" panose="020F0502020204030204" pitchFamily="34" charset="0"/>
              </a:rPr>
              <a:t> 7.0</a:t>
            </a:r>
          </a:p>
          <a:p>
            <a:pPr eaLnBrk="1" hangingPunct="1">
              <a:buClrTx/>
              <a:buSzTx/>
              <a:buFontTx/>
              <a:buNone/>
            </a:pPr>
            <a:r>
              <a:rPr lang="en-US" altLang="en-US" sz="2000" b="1" dirty="0" err="1">
                <a:latin typeface="Calibri" panose="020F0502020204030204" pitchFamily="34" charset="0"/>
                <a:ea typeface="Calibri" panose="020F0502020204030204" pitchFamily="34" charset="0"/>
                <a:cs typeface="Calibri" panose="020F0502020204030204" pitchFamily="34" charset="0"/>
              </a:rPr>
              <a:t>cout</a:t>
            </a:r>
            <a:r>
              <a:rPr lang="en-US" altLang="en-US" sz="2000" b="1" dirty="0">
                <a:latin typeface="Calibri" panose="020F0502020204030204" pitchFamily="34" charset="0"/>
                <a:ea typeface="Calibri" panose="020F0502020204030204" pitchFamily="34" charset="0"/>
                <a:cs typeface="Calibri" panose="020F0502020204030204" pitchFamily="34" charset="0"/>
              </a:rPr>
              <a:t> &lt;&lt; "p1==" &lt;&lt; p1 &lt;&lt; " *p1==" &lt;&lt; *p1 &lt;&lt; "\n";  	// </a:t>
            </a:r>
            <a:r>
              <a:rPr lang="en-US" altLang="en-US" sz="2000" i="1" dirty="0">
                <a:latin typeface="Calibri" panose="020F0502020204030204" pitchFamily="34" charset="0"/>
                <a:ea typeface="Calibri" panose="020F0502020204030204" pitchFamily="34" charset="0"/>
                <a:cs typeface="Calibri" panose="020F0502020204030204" pitchFamily="34" charset="0"/>
              </a:rPr>
              <a:t>p1==??? *p1==c</a:t>
            </a:r>
          </a:p>
          <a:p>
            <a:pPr eaLnBrk="1" hangingPunct="1">
              <a:buClrTx/>
              <a:buSzTx/>
              <a:buFontTx/>
              <a:buNone/>
            </a:pPr>
            <a:r>
              <a:rPr lang="en-US" altLang="en-US" sz="2000" b="1" dirty="0" err="1">
                <a:latin typeface="Calibri" panose="020F0502020204030204" pitchFamily="34" charset="0"/>
                <a:ea typeface="Calibri" panose="020F0502020204030204" pitchFamily="34" charset="0"/>
                <a:cs typeface="Calibri" panose="020F0502020204030204" pitchFamily="34" charset="0"/>
              </a:rPr>
              <a:t>cout</a:t>
            </a:r>
            <a:r>
              <a:rPr lang="en-US" altLang="en-US" sz="2000" b="1" dirty="0">
                <a:latin typeface="Calibri" panose="020F0502020204030204" pitchFamily="34" charset="0"/>
                <a:ea typeface="Calibri" panose="020F0502020204030204" pitchFamily="34" charset="0"/>
                <a:cs typeface="Calibri" panose="020F0502020204030204" pitchFamily="34" charset="0"/>
              </a:rPr>
              <a:t> &lt;&lt; "p2==" &lt;&lt; p2 &lt;&lt; " *p2==" &lt;&lt; *p2 &lt;&lt; "\n";  	// </a:t>
            </a:r>
            <a:r>
              <a:rPr lang="en-US" altLang="en-US" sz="2000" i="1" dirty="0">
                <a:latin typeface="Calibri" panose="020F0502020204030204" pitchFamily="34" charset="0"/>
                <a:ea typeface="Calibri" panose="020F0502020204030204" pitchFamily="34" charset="0"/>
                <a:cs typeface="Calibri" panose="020F0502020204030204" pitchFamily="34" charset="0"/>
              </a:rPr>
              <a:t>p2==??? *p2=7</a:t>
            </a:r>
          </a:p>
          <a:p>
            <a:pPr eaLnBrk="1" hangingPunct="1">
              <a:buClrTx/>
              <a:buSzTx/>
              <a:buFontTx/>
              <a:buNone/>
            </a:pPr>
            <a:endParaRPr lang="en-US" altLang="en-US" sz="2000" dirty="0">
              <a:latin typeface="Arial" panose="020B0604020202020204" pitchFamily="34" charset="0"/>
            </a:endParaRPr>
          </a:p>
        </p:txBody>
      </p:sp>
      <p:sp>
        <p:nvSpPr>
          <p:cNvPr id="17414" name="Rectangle 5">
            <a:extLst>
              <a:ext uri="{FF2B5EF4-FFF2-40B4-BE49-F238E27FC236}">
                <a16:creationId xmlns:a16="http://schemas.microsoft.com/office/drawing/2014/main" id="{B1088192-9DA2-F9CF-B585-1EA980F4EB6F}"/>
              </a:ext>
            </a:extLst>
          </p:cNvPr>
          <p:cNvSpPr>
            <a:spLocks noChangeArrowheads="1"/>
          </p:cNvSpPr>
          <p:nvPr/>
        </p:nvSpPr>
        <p:spPr bwMode="auto">
          <a:xfrm>
            <a:off x="2514600" y="3810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15" name="Rectangle 6">
            <a:extLst>
              <a:ext uri="{FF2B5EF4-FFF2-40B4-BE49-F238E27FC236}">
                <a16:creationId xmlns:a16="http://schemas.microsoft.com/office/drawing/2014/main" id="{A2AD4195-D576-88F3-DBCD-BBCEB11CD010}"/>
              </a:ext>
            </a:extLst>
          </p:cNvPr>
          <p:cNvSpPr>
            <a:spLocks noChangeArrowheads="1"/>
          </p:cNvSpPr>
          <p:nvPr/>
        </p:nvSpPr>
        <p:spPr bwMode="auto">
          <a:xfrm>
            <a:off x="2971800" y="3810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16" name="Rectangle 7">
            <a:extLst>
              <a:ext uri="{FF2B5EF4-FFF2-40B4-BE49-F238E27FC236}">
                <a16:creationId xmlns:a16="http://schemas.microsoft.com/office/drawing/2014/main" id="{6B83E776-5CF4-4421-DEF6-F2B69FE5F2F1}"/>
              </a:ext>
            </a:extLst>
          </p:cNvPr>
          <p:cNvSpPr>
            <a:spLocks noChangeArrowheads="1"/>
          </p:cNvSpPr>
          <p:nvPr/>
        </p:nvSpPr>
        <p:spPr bwMode="auto">
          <a:xfrm>
            <a:off x="9296400" y="3810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17" name="Rectangle 8">
            <a:extLst>
              <a:ext uri="{FF2B5EF4-FFF2-40B4-BE49-F238E27FC236}">
                <a16:creationId xmlns:a16="http://schemas.microsoft.com/office/drawing/2014/main" id="{6C69610F-D75E-67B1-5C81-A26AC0123704}"/>
              </a:ext>
            </a:extLst>
          </p:cNvPr>
          <p:cNvSpPr>
            <a:spLocks noChangeArrowheads="1"/>
          </p:cNvSpPr>
          <p:nvPr/>
        </p:nvSpPr>
        <p:spPr bwMode="auto">
          <a:xfrm>
            <a:off x="3429000" y="3810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18" name="Rectangle 9">
            <a:extLst>
              <a:ext uri="{FF2B5EF4-FFF2-40B4-BE49-F238E27FC236}">
                <a16:creationId xmlns:a16="http://schemas.microsoft.com/office/drawing/2014/main" id="{E5F7BCCC-CDD4-6AF2-9AA5-845D74A8C945}"/>
              </a:ext>
            </a:extLst>
          </p:cNvPr>
          <p:cNvSpPr>
            <a:spLocks noChangeArrowheads="1"/>
          </p:cNvSpPr>
          <p:nvPr/>
        </p:nvSpPr>
        <p:spPr bwMode="auto">
          <a:xfrm>
            <a:off x="3886200" y="3810000"/>
            <a:ext cx="1524000" cy="381000"/>
          </a:xfrm>
          <a:prstGeom prst="rect">
            <a:avLst/>
          </a:prstGeom>
          <a:solidFill>
            <a:schemeClr val="accent4">
              <a:lumMod val="20000"/>
              <a:lumOff val="80000"/>
            </a:schemeClr>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19" name="Text Box 10">
            <a:extLst>
              <a:ext uri="{FF2B5EF4-FFF2-40B4-BE49-F238E27FC236}">
                <a16:creationId xmlns:a16="http://schemas.microsoft.com/office/drawing/2014/main" id="{0C5F0EA1-E079-DBB6-EFC9-D6F9183D8EBE}"/>
              </a:ext>
            </a:extLst>
          </p:cNvPr>
          <p:cNvSpPr txBox="1">
            <a:spLocks noChangeArrowheads="1"/>
          </p:cNvSpPr>
          <p:nvPr/>
        </p:nvSpPr>
        <p:spPr bwMode="auto">
          <a:xfrm>
            <a:off x="2514600" y="3429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0</a:t>
            </a:r>
          </a:p>
        </p:txBody>
      </p:sp>
      <p:sp>
        <p:nvSpPr>
          <p:cNvPr id="17420" name="Text Box 11">
            <a:extLst>
              <a:ext uri="{FF2B5EF4-FFF2-40B4-BE49-F238E27FC236}">
                <a16:creationId xmlns:a16="http://schemas.microsoft.com/office/drawing/2014/main" id="{332EE7BB-882D-675D-8582-8968329A0D86}"/>
              </a:ext>
            </a:extLst>
          </p:cNvPr>
          <p:cNvSpPr txBox="1">
            <a:spLocks noChangeArrowheads="1"/>
          </p:cNvSpPr>
          <p:nvPr/>
        </p:nvSpPr>
        <p:spPr bwMode="auto">
          <a:xfrm>
            <a:off x="2971800" y="3429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p>
        </p:txBody>
      </p:sp>
      <p:sp>
        <p:nvSpPr>
          <p:cNvPr id="17421" name="Text Box 12">
            <a:extLst>
              <a:ext uri="{FF2B5EF4-FFF2-40B4-BE49-F238E27FC236}">
                <a16:creationId xmlns:a16="http://schemas.microsoft.com/office/drawing/2014/main" id="{34822F4E-7D5F-4F5D-262D-00FC104C79EB}"/>
              </a:ext>
            </a:extLst>
          </p:cNvPr>
          <p:cNvSpPr txBox="1">
            <a:spLocks noChangeArrowheads="1"/>
          </p:cNvSpPr>
          <p:nvPr/>
        </p:nvSpPr>
        <p:spPr bwMode="auto">
          <a:xfrm>
            <a:off x="3429000" y="3429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p>
        </p:txBody>
      </p:sp>
      <p:sp>
        <p:nvSpPr>
          <p:cNvPr id="17422" name="Text Box 13">
            <a:extLst>
              <a:ext uri="{FF2B5EF4-FFF2-40B4-BE49-F238E27FC236}">
                <a16:creationId xmlns:a16="http://schemas.microsoft.com/office/drawing/2014/main" id="{A1224583-625F-8EDB-134A-47EAD4928B8C}"/>
              </a:ext>
            </a:extLst>
          </p:cNvPr>
          <p:cNvSpPr txBox="1">
            <a:spLocks noChangeArrowheads="1"/>
          </p:cNvSpPr>
          <p:nvPr/>
        </p:nvSpPr>
        <p:spPr bwMode="auto">
          <a:xfrm>
            <a:off x="9296400" y="34290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2^20-1</a:t>
            </a:r>
          </a:p>
        </p:txBody>
      </p:sp>
      <p:sp>
        <p:nvSpPr>
          <p:cNvPr id="17423" name="Rectangle 14">
            <a:extLst>
              <a:ext uri="{FF2B5EF4-FFF2-40B4-BE49-F238E27FC236}">
                <a16:creationId xmlns:a16="http://schemas.microsoft.com/office/drawing/2014/main" id="{62CB0797-9BD8-0CC9-3890-E15414F74FF7}"/>
              </a:ext>
            </a:extLst>
          </p:cNvPr>
          <p:cNvSpPr>
            <a:spLocks noChangeArrowheads="1"/>
          </p:cNvSpPr>
          <p:nvPr/>
        </p:nvSpPr>
        <p:spPr bwMode="auto">
          <a:xfrm>
            <a:off x="7848600" y="3810000"/>
            <a:ext cx="1447800" cy="381000"/>
          </a:xfrm>
          <a:prstGeom prst="rect">
            <a:avLst/>
          </a:prstGeom>
          <a:solidFill>
            <a:schemeClr val="accent4">
              <a:lumMod val="20000"/>
              <a:lumOff val="80000"/>
            </a:schemeClr>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24" name="Rectangle 15">
            <a:extLst>
              <a:ext uri="{FF2B5EF4-FFF2-40B4-BE49-F238E27FC236}">
                <a16:creationId xmlns:a16="http://schemas.microsoft.com/office/drawing/2014/main" id="{61C63737-2FB3-6B9E-4FB8-AA9B5554017D}"/>
              </a:ext>
            </a:extLst>
          </p:cNvPr>
          <p:cNvSpPr>
            <a:spLocks noChangeArrowheads="1"/>
          </p:cNvSpPr>
          <p:nvPr/>
        </p:nvSpPr>
        <p:spPr bwMode="auto">
          <a:xfrm>
            <a:off x="7391400" y="3810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a:t>
            </a:r>
          </a:p>
        </p:txBody>
      </p:sp>
      <p:sp>
        <p:nvSpPr>
          <p:cNvPr id="17425" name="Rectangle 16">
            <a:extLst>
              <a:ext uri="{FF2B5EF4-FFF2-40B4-BE49-F238E27FC236}">
                <a16:creationId xmlns:a16="http://schemas.microsoft.com/office/drawing/2014/main" id="{EBDD5325-771D-2EE6-F077-1084CED6EA38}"/>
              </a:ext>
            </a:extLst>
          </p:cNvPr>
          <p:cNvSpPr>
            <a:spLocks noChangeArrowheads="1"/>
          </p:cNvSpPr>
          <p:nvPr/>
        </p:nvSpPr>
        <p:spPr bwMode="auto">
          <a:xfrm>
            <a:off x="5410200" y="38100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26" name="Rectangle 17">
            <a:extLst>
              <a:ext uri="{FF2B5EF4-FFF2-40B4-BE49-F238E27FC236}">
                <a16:creationId xmlns:a16="http://schemas.microsoft.com/office/drawing/2014/main" id="{2C3E7DD6-020B-241A-D16C-058F1A34857E}"/>
              </a:ext>
            </a:extLst>
          </p:cNvPr>
          <p:cNvSpPr>
            <a:spLocks noChangeArrowheads="1"/>
          </p:cNvSpPr>
          <p:nvPr/>
        </p:nvSpPr>
        <p:spPr bwMode="auto">
          <a:xfrm>
            <a:off x="5867400" y="3810000"/>
            <a:ext cx="1600200" cy="381000"/>
          </a:xfrm>
          <a:prstGeom prst="rect">
            <a:avLst/>
          </a:prstGeom>
          <a:solidFill>
            <a:schemeClr val="accent4">
              <a:lumMod val="20000"/>
              <a:lumOff val="80000"/>
            </a:schemeClr>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27" name="Line 18">
            <a:extLst>
              <a:ext uri="{FF2B5EF4-FFF2-40B4-BE49-F238E27FC236}">
                <a16:creationId xmlns:a16="http://schemas.microsoft.com/office/drawing/2014/main" id="{355BF495-C6CA-FD43-ABF7-17B41253F7F3}"/>
              </a:ext>
            </a:extLst>
          </p:cNvPr>
          <p:cNvSpPr>
            <a:spLocks noChangeShapeType="1"/>
          </p:cNvSpPr>
          <p:nvPr/>
        </p:nvSpPr>
        <p:spPr bwMode="auto">
          <a:xfrm>
            <a:off x="5638800" y="39624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8" name="Text Box 19">
            <a:extLst>
              <a:ext uri="{FF2B5EF4-FFF2-40B4-BE49-F238E27FC236}">
                <a16:creationId xmlns:a16="http://schemas.microsoft.com/office/drawing/2014/main" id="{6AB2C98E-8199-9550-56A3-219AB1F48C19}"/>
              </a:ext>
            </a:extLst>
          </p:cNvPr>
          <p:cNvSpPr txBox="1">
            <a:spLocks noChangeArrowheads="1"/>
          </p:cNvSpPr>
          <p:nvPr/>
        </p:nvSpPr>
        <p:spPr bwMode="auto">
          <a:xfrm>
            <a:off x="5334000" y="3429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p2</a:t>
            </a:r>
          </a:p>
        </p:txBody>
      </p:sp>
      <p:sp>
        <p:nvSpPr>
          <p:cNvPr id="17429" name="Text Box 20">
            <a:extLst>
              <a:ext uri="{FF2B5EF4-FFF2-40B4-BE49-F238E27FC236}">
                <a16:creationId xmlns:a16="http://schemas.microsoft.com/office/drawing/2014/main" id="{1330BCF1-3FF7-28F1-D186-5656162EF33A}"/>
              </a:ext>
            </a:extLst>
          </p:cNvPr>
          <p:cNvSpPr txBox="1">
            <a:spLocks noChangeArrowheads="1"/>
          </p:cNvSpPr>
          <p:nvPr/>
        </p:nvSpPr>
        <p:spPr bwMode="auto">
          <a:xfrm>
            <a:off x="7391400" y="3429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9DE92CE-B0EE-BF03-8B24-DB7FFEAC4785}"/>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Access</a:t>
            </a:r>
          </a:p>
        </p:txBody>
      </p:sp>
      <p:sp>
        <p:nvSpPr>
          <p:cNvPr id="15363" name="Rectangle 3">
            <a:extLst>
              <a:ext uri="{FF2B5EF4-FFF2-40B4-BE49-F238E27FC236}">
                <a16:creationId xmlns:a16="http://schemas.microsoft.com/office/drawing/2014/main" id="{2D2505C8-CFB0-CA6B-809B-A9C1517E6FBF}"/>
              </a:ext>
            </a:extLst>
          </p:cNvPr>
          <p:cNvSpPr>
            <a:spLocks noGrp="1" noChangeArrowheads="1"/>
          </p:cNvSpPr>
          <p:nvPr>
            <p:ph idx="1"/>
          </p:nvPr>
        </p:nvSpPr>
        <p:spPr>
          <a:xfrm>
            <a:off x="381000" y="1600200"/>
            <a:ext cx="10058400" cy="4953000"/>
          </a:xfrm>
        </p:spPr>
        <p:txBody>
          <a:bodyPr/>
          <a:lstStyle/>
          <a:p>
            <a:pPr eaLnBrk="1" hangingPunct="1">
              <a:lnSpc>
                <a:spcPct val="90000"/>
              </a:lnSpc>
              <a:defRPr/>
            </a:pPr>
            <a:r>
              <a:rPr lang="en-US" sz="2400" dirty="0"/>
              <a:t>A pointer does </a:t>
            </a:r>
            <a:r>
              <a:rPr lang="en-US" sz="2400" b="1" dirty="0"/>
              <a:t>not</a:t>
            </a:r>
            <a:r>
              <a:rPr lang="en-US" sz="2400" dirty="0"/>
              <a:t> know the number of elements that it's pointing to (only the address of the first element)</a:t>
            </a:r>
          </a:p>
          <a:p>
            <a:pPr lvl="1" eaLnBrk="1" hangingPunct="1">
              <a:lnSpc>
                <a:spcPct val="90000"/>
              </a:lnSpc>
              <a:buFontTx/>
              <a:buNone/>
              <a:defRPr/>
            </a:pPr>
            <a:r>
              <a:rPr lang="en-US" sz="2000" b="1" dirty="0"/>
              <a:t>double* p1 = new double;</a:t>
            </a:r>
          </a:p>
          <a:p>
            <a:pPr lvl="1" eaLnBrk="1" hangingPunct="1">
              <a:lnSpc>
                <a:spcPct val="90000"/>
              </a:lnSpc>
              <a:buFontTx/>
              <a:buNone/>
              <a:defRPr/>
            </a:pPr>
            <a:r>
              <a:rPr lang="en-US" sz="2000" b="1" dirty="0"/>
              <a:t>*p1 = 7.3;		// </a:t>
            </a:r>
            <a:r>
              <a:rPr lang="en-US" sz="2000" i="1" dirty="0"/>
              <a:t>ok</a:t>
            </a:r>
          </a:p>
          <a:p>
            <a:pPr lvl="1" eaLnBrk="1" hangingPunct="1">
              <a:lnSpc>
                <a:spcPct val="90000"/>
              </a:lnSpc>
              <a:buFontTx/>
              <a:buNone/>
              <a:defRPr/>
            </a:pPr>
            <a:r>
              <a:rPr lang="en-US" sz="2000" b="1" dirty="0"/>
              <a:t>p1[0] = 8.2;		// </a:t>
            </a:r>
            <a:r>
              <a:rPr lang="en-US" sz="2000" i="1" dirty="0"/>
              <a:t>ok</a:t>
            </a:r>
          </a:p>
          <a:p>
            <a:pPr lvl="1" eaLnBrk="1" hangingPunct="1">
              <a:lnSpc>
                <a:spcPct val="90000"/>
              </a:lnSpc>
              <a:buFontTx/>
              <a:buNone/>
              <a:defRPr/>
            </a:pPr>
            <a:r>
              <a:rPr lang="en-US" sz="2000" b="1" dirty="0"/>
              <a:t>p1[17] = 9.4;		// </a:t>
            </a:r>
            <a:r>
              <a:rPr lang="en-US" sz="2000" i="1" dirty="0"/>
              <a:t>ouch! Undetected error</a:t>
            </a:r>
          </a:p>
          <a:p>
            <a:pPr lvl="1" eaLnBrk="1" hangingPunct="1">
              <a:lnSpc>
                <a:spcPct val="90000"/>
              </a:lnSpc>
              <a:buFontTx/>
              <a:buNone/>
              <a:defRPr/>
            </a:pPr>
            <a:r>
              <a:rPr lang="en-US" sz="2000" b="1" dirty="0"/>
              <a:t>p1[-4] = 2.4;		// </a:t>
            </a:r>
            <a:r>
              <a:rPr lang="en-US" sz="2000" i="1" dirty="0"/>
              <a:t>ouch! Another undetected error</a:t>
            </a:r>
          </a:p>
          <a:p>
            <a:pPr lvl="1" eaLnBrk="1" hangingPunct="1">
              <a:lnSpc>
                <a:spcPct val="90000"/>
              </a:lnSpc>
              <a:buFontTx/>
              <a:buNone/>
              <a:defRPr/>
            </a:pPr>
            <a:endParaRPr lang="en-US" sz="2000" dirty="0"/>
          </a:p>
          <a:p>
            <a:pPr lvl="1" eaLnBrk="1" hangingPunct="1">
              <a:lnSpc>
                <a:spcPct val="90000"/>
              </a:lnSpc>
              <a:buFontTx/>
              <a:buNone/>
              <a:defRPr/>
            </a:pPr>
            <a:r>
              <a:rPr lang="en-US" sz="2000" b="1" dirty="0"/>
              <a:t>double* p2 = new double[100];</a:t>
            </a:r>
          </a:p>
          <a:p>
            <a:pPr lvl="1" eaLnBrk="1" hangingPunct="1">
              <a:lnSpc>
                <a:spcPct val="90000"/>
              </a:lnSpc>
              <a:buFontTx/>
              <a:buNone/>
              <a:defRPr/>
            </a:pPr>
            <a:r>
              <a:rPr lang="en-US" sz="2000" b="1" dirty="0"/>
              <a:t>*p2 = 7.3;		// </a:t>
            </a:r>
            <a:r>
              <a:rPr lang="en-US" sz="2000" i="1" dirty="0"/>
              <a:t>ok</a:t>
            </a:r>
          </a:p>
          <a:p>
            <a:pPr lvl="1" eaLnBrk="1" hangingPunct="1">
              <a:lnSpc>
                <a:spcPct val="90000"/>
              </a:lnSpc>
              <a:buFontTx/>
              <a:buNone/>
              <a:defRPr/>
            </a:pPr>
            <a:r>
              <a:rPr lang="en-US" sz="2000" b="1" dirty="0"/>
              <a:t>p2[17] = 9.4;		// </a:t>
            </a:r>
            <a:r>
              <a:rPr lang="en-US" sz="2000" i="1" dirty="0"/>
              <a:t>ok</a:t>
            </a:r>
          </a:p>
          <a:p>
            <a:pPr lvl="1" eaLnBrk="1" hangingPunct="1">
              <a:lnSpc>
                <a:spcPct val="90000"/>
              </a:lnSpc>
              <a:buFontTx/>
              <a:buNone/>
              <a:defRPr/>
            </a:pPr>
            <a:r>
              <a:rPr lang="en-US" sz="2000" b="1" dirty="0"/>
              <a:t>p2[-4] = 2.4;		// </a:t>
            </a:r>
            <a:r>
              <a:rPr lang="en-US" sz="2000" i="1" dirty="0"/>
              <a:t>ouch! Undetected error</a:t>
            </a:r>
          </a:p>
          <a:p>
            <a:pPr>
              <a:defRPr/>
            </a:pPr>
            <a:endParaRPr lang="en-US" sz="2300" dirty="0"/>
          </a:p>
          <a:p>
            <a:pPr>
              <a:defRPr/>
            </a:pPr>
            <a:r>
              <a:rPr lang="en-US" sz="2300" dirty="0"/>
              <a:t>Fortunately, we have ways of avoiding such errors</a:t>
            </a:r>
          </a:p>
        </p:txBody>
      </p:sp>
      <p:sp>
        <p:nvSpPr>
          <p:cNvPr id="16" name="Footer Placeholder 15">
            <a:extLst>
              <a:ext uri="{FF2B5EF4-FFF2-40B4-BE49-F238E27FC236}">
                <a16:creationId xmlns:a16="http://schemas.microsoft.com/office/drawing/2014/main" id="{4ED334F2-F95B-DB44-4A6F-D9D383DBB83E}"/>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15" name="Slide Number Placeholder 5">
            <a:extLst>
              <a:ext uri="{FF2B5EF4-FFF2-40B4-BE49-F238E27FC236}">
                <a16:creationId xmlns:a16="http://schemas.microsoft.com/office/drawing/2014/main" id="{2E1154FF-7652-D2FC-9D01-23BC2326528A}"/>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A3B50853-BD3A-4A69-8420-B98EE0F3A5B9}" type="slidenum">
              <a:rPr lang="en-US" altLang="en-US" sz="1400">
                <a:latin typeface="Arial" panose="020B0604020202020204" pitchFamily="34" charset="0"/>
              </a:rPr>
              <a:pPr eaLnBrk="1" hangingPunct="1">
                <a:spcBef>
                  <a:spcPct val="0"/>
                </a:spcBef>
                <a:buClrTx/>
                <a:buSzTx/>
                <a:buFontTx/>
                <a:buNone/>
              </a:pPr>
              <a:t>16</a:t>
            </a:fld>
            <a:endParaRPr lang="en-US" altLang="en-US" sz="1400">
              <a:latin typeface="Arial" panose="020B0604020202020204" pitchFamily="34" charset="0"/>
            </a:endParaRPr>
          </a:p>
        </p:txBody>
      </p:sp>
      <p:sp>
        <p:nvSpPr>
          <p:cNvPr id="18437" name="Rectangle 4">
            <a:extLst>
              <a:ext uri="{FF2B5EF4-FFF2-40B4-BE49-F238E27FC236}">
                <a16:creationId xmlns:a16="http://schemas.microsoft.com/office/drawing/2014/main" id="{610461C8-4C72-7715-6076-D93D48484FB7}"/>
              </a:ext>
            </a:extLst>
          </p:cNvPr>
          <p:cNvSpPr>
            <a:spLocks noChangeArrowheads="1"/>
          </p:cNvSpPr>
          <p:nvPr/>
        </p:nvSpPr>
        <p:spPr bwMode="auto">
          <a:xfrm>
            <a:off x="6400800" y="28194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8438" name="Rectangle 5">
            <a:extLst>
              <a:ext uri="{FF2B5EF4-FFF2-40B4-BE49-F238E27FC236}">
                <a16:creationId xmlns:a16="http://schemas.microsoft.com/office/drawing/2014/main" id="{AC17A9F5-61C6-A084-7B32-8D87690056FC}"/>
              </a:ext>
            </a:extLst>
          </p:cNvPr>
          <p:cNvSpPr>
            <a:spLocks noChangeArrowheads="1"/>
          </p:cNvSpPr>
          <p:nvPr/>
        </p:nvSpPr>
        <p:spPr bwMode="auto">
          <a:xfrm>
            <a:off x="6858000" y="44958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8439" name="Rectangle 6">
            <a:extLst>
              <a:ext uri="{FF2B5EF4-FFF2-40B4-BE49-F238E27FC236}">
                <a16:creationId xmlns:a16="http://schemas.microsoft.com/office/drawing/2014/main" id="{5414679B-AAC9-0297-AFFD-34CFF6AE0D8E}"/>
              </a:ext>
            </a:extLst>
          </p:cNvPr>
          <p:cNvSpPr>
            <a:spLocks noChangeArrowheads="1"/>
          </p:cNvSpPr>
          <p:nvPr/>
        </p:nvSpPr>
        <p:spPr bwMode="auto">
          <a:xfrm>
            <a:off x="9525000" y="51816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8440" name="Rectangle 7">
            <a:extLst>
              <a:ext uri="{FF2B5EF4-FFF2-40B4-BE49-F238E27FC236}">
                <a16:creationId xmlns:a16="http://schemas.microsoft.com/office/drawing/2014/main" id="{7A41699E-D8BB-DBF3-82CF-6820D87BA0A3}"/>
              </a:ext>
            </a:extLst>
          </p:cNvPr>
          <p:cNvSpPr>
            <a:spLocks noChangeArrowheads="1"/>
          </p:cNvSpPr>
          <p:nvPr/>
        </p:nvSpPr>
        <p:spPr bwMode="auto">
          <a:xfrm>
            <a:off x="7848600" y="51816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7.3</a:t>
            </a:r>
          </a:p>
        </p:txBody>
      </p:sp>
      <p:sp>
        <p:nvSpPr>
          <p:cNvPr id="18441" name="Rectangle 8">
            <a:extLst>
              <a:ext uri="{FF2B5EF4-FFF2-40B4-BE49-F238E27FC236}">
                <a16:creationId xmlns:a16="http://schemas.microsoft.com/office/drawing/2014/main" id="{EAC8AEDE-E01C-CA01-C5FC-DDE1E9E792C3}"/>
              </a:ext>
            </a:extLst>
          </p:cNvPr>
          <p:cNvSpPr>
            <a:spLocks noChangeArrowheads="1"/>
          </p:cNvSpPr>
          <p:nvPr/>
        </p:nvSpPr>
        <p:spPr bwMode="auto">
          <a:xfrm>
            <a:off x="8382000" y="31242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8.2</a:t>
            </a:r>
          </a:p>
          <a:p>
            <a:pPr algn="ctr" eaLnBrk="1" hangingPunct="1">
              <a:spcBef>
                <a:spcPct val="0"/>
              </a:spcBef>
              <a:buClrTx/>
              <a:buSzTx/>
              <a:buFontTx/>
              <a:buNone/>
            </a:pPr>
            <a:r>
              <a:rPr lang="en-US" altLang="en-US" sz="1800">
                <a:latin typeface="Arial" panose="020B0604020202020204" pitchFamily="34" charset="0"/>
              </a:rPr>
              <a:t>7.3</a:t>
            </a:r>
          </a:p>
        </p:txBody>
      </p:sp>
      <p:sp>
        <p:nvSpPr>
          <p:cNvPr id="18442" name="Line 9">
            <a:extLst>
              <a:ext uri="{FF2B5EF4-FFF2-40B4-BE49-F238E27FC236}">
                <a16:creationId xmlns:a16="http://schemas.microsoft.com/office/drawing/2014/main" id="{A587FC41-5806-2810-9156-3688686F9C85}"/>
              </a:ext>
            </a:extLst>
          </p:cNvPr>
          <p:cNvSpPr>
            <a:spLocks noChangeShapeType="1"/>
          </p:cNvSpPr>
          <p:nvPr/>
        </p:nvSpPr>
        <p:spPr bwMode="auto">
          <a:xfrm>
            <a:off x="6781800" y="3048000"/>
            <a:ext cx="1600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3" name="Line 10">
            <a:extLst>
              <a:ext uri="{FF2B5EF4-FFF2-40B4-BE49-F238E27FC236}">
                <a16:creationId xmlns:a16="http://schemas.microsoft.com/office/drawing/2014/main" id="{14DC773D-9D3A-108D-DD82-6BAEEA0A15E7}"/>
              </a:ext>
            </a:extLst>
          </p:cNvPr>
          <p:cNvSpPr>
            <a:spLocks noChangeShapeType="1"/>
          </p:cNvSpPr>
          <p:nvPr/>
        </p:nvSpPr>
        <p:spPr bwMode="auto">
          <a:xfrm>
            <a:off x="7239000" y="4724400"/>
            <a:ext cx="609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4" name="Rectangle 11">
            <a:extLst>
              <a:ext uri="{FF2B5EF4-FFF2-40B4-BE49-F238E27FC236}">
                <a16:creationId xmlns:a16="http://schemas.microsoft.com/office/drawing/2014/main" id="{24931789-2892-1E80-5E49-D6FC2A259968}"/>
              </a:ext>
            </a:extLst>
          </p:cNvPr>
          <p:cNvSpPr>
            <a:spLocks noChangeArrowheads="1"/>
          </p:cNvSpPr>
          <p:nvPr/>
        </p:nvSpPr>
        <p:spPr bwMode="auto">
          <a:xfrm>
            <a:off x="8686800" y="5181600"/>
            <a:ext cx="838200" cy="457200"/>
          </a:xfrm>
          <a:prstGeom prst="rect">
            <a:avLst/>
          </a:prstGeom>
          <a:solidFill>
            <a:schemeClr val="accent4">
              <a:lumMod val="20000"/>
              <a:lumOff val="80000"/>
            </a:schemeClr>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8445" name="Text Box 12">
            <a:extLst>
              <a:ext uri="{FF2B5EF4-FFF2-40B4-BE49-F238E27FC236}">
                <a16:creationId xmlns:a16="http://schemas.microsoft.com/office/drawing/2014/main" id="{B7492254-1FB3-5325-6CAA-0611D7769BF6}"/>
              </a:ext>
            </a:extLst>
          </p:cNvPr>
          <p:cNvSpPr txBox="1">
            <a:spLocks noChangeArrowheads="1"/>
          </p:cNvSpPr>
          <p:nvPr/>
        </p:nvSpPr>
        <p:spPr bwMode="auto">
          <a:xfrm>
            <a:off x="5867400" y="2895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p1:</a:t>
            </a:r>
          </a:p>
        </p:txBody>
      </p:sp>
      <p:sp>
        <p:nvSpPr>
          <p:cNvPr id="18446" name="Text Box 13">
            <a:extLst>
              <a:ext uri="{FF2B5EF4-FFF2-40B4-BE49-F238E27FC236}">
                <a16:creationId xmlns:a16="http://schemas.microsoft.com/office/drawing/2014/main" id="{48F4281F-5470-0976-7B9A-A6253ABB88F3}"/>
              </a:ext>
            </a:extLst>
          </p:cNvPr>
          <p:cNvSpPr txBox="1">
            <a:spLocks noChangeArrowheads="1"/>
          </p:cNvSpPr>
          <p:nvPr/>
        </p:nvSpPr>
        <p:spPr bwMode="auto">
          <a:xfrm>
            <a:off x="6324600" y="44958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p2:</a:t>
            </a:r>
          </a:p>
        </p:txBody>
      </p:sp>
      <p:sp>
        <p:nvSpPr>
          <p:cNvPr id="18447" name="Line 14">
            <a:extLst>
              <a:ext uri="{FF2B5EF4-FFF2-40B4-BE49-F238E27FC236}">
                <a16:creationId xmlns:a16="http://schemas.microsoft.com/office/drawing/2014/main" id="{BBB6E789-F6E2-4A59-0156-FB81DA32AFD1}"/>
              </a:ext>
            </a:extLst>
          </p:cNvPr>
          <p:cNvSpPr>
            <a:spLocks noChangeShapeType="1"/>
          </p:cNvSpPr>
          <p:nvPr/>
        </p:nvSpPr>
        <p:spPr bwMode="auto">
          <a:xfrm>
            <a:off x="8534400" y="3505200"/>
            <a:ext cx="5334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2CB9C26-FDE5-8B97-3983-57BA639A0FF1}"/>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Access</a:t>
            </a:r>
          </a:p>
        </p:txBody>
      </p:sp>
      <p:sp>
        <p:nvSpPr>
          <p:cNvPr id="18435" name="Rectangle 3">
            <a:extLst>
              <a:ext uri="{FF2B5EF4-FFF2-40B4-BE49-F238E27FC236}">
                <a16:creationId xmlns:a16="http://schemas.microsoft.com/office/drawing/2014/main" id="{D5D53C4D-7725-CCD0-E4C6-032A920CFD2E}"/>
              </a:ext>
            </a:extLst>
          </p:cNvPr>
          <p:cNvSpPr>
            <a:spLocks noGrp="1" noChangeArrowheads="1"/>
          </p:cNvSpPr>
          <p:nvPr>
            <p:ph idx="1"/>
          </p:nvPr>
        </p:nvSpPr>
        <p:spPr>
          <a:xfrm>
            <a:off x="457200" y="1600200"/>
            <a:ext cx="9677400" cy="4953000"/>
          </a:xfrm>
        </p:spPr>
        <p:txBody>
          <a:bodyPr/>
          <a:lstStyle/>
          <a:p>
            <a:pPr eaLnBrk="1" hangingPunct="1">
              <a:lnSpc>
                <a:spcPct val="90000"/>
              </a:lnSpc>
              <a:defRPr/>
            </a:pPr>
            <a:r>
              <a:rPr lang="en-US" sz="2400" dirty="0"/>
              <a:t>A pointer does </a:t>
            </a:r>
            <a:r>
              <a:rPr lang="en-US" sz="2400" b="1" i="1" dirty="0"/>
              <a:t>not</a:t>
            </a:r>
            <a:r>
              <a:rPr lang="en-US" sz="2400" dirty="0"/>
              <a:t> know the number of elements that it's pointing to</a:t>
            </a:r>
          </a:p>
          <a:p>
            <a:pPr lvl="1" eaLnBrk="1" hangingPunct="1">
              <a:lnSpc>
                <a:spcPct val="90000"/>
              </a:lnSpc>
              <a:buFontTx/>
              <a:buNone/>
              <a:defRPr/>
            </a:pPr>
            <a:r>
              <a:rPr lang="en-US" sz="2000" b="1" dirty="0"/>
              <a:t>double* p1 = new double;</a:t>
            </a:r>
            <a:endParaRPr lang="en-US" sz="2000" dirty="0"/>
          </a:p>
          <a:p>
            <a:pPr lvl="1" eaLnBrk="1" hangingPunct="1">
              <a:lnSpc>
                <a:spcPct val="90000"/>
              </a:lnSpc>
              <a:buFontTx/>
              <a:buNone/>
              <a:defRPr/>
            </a:pPr>
            <a:r>
              <a:rPr lang="en-US" sz="2000" b="1" dirty="0"/>
              <a:t>double* p2 = new double[100];</a:t>
            </a:r>
          </a:p>
          <a:p>
            <a:pPr lvl="1" eaLnBrk="1" hangingPunct="1">
              <a:lnSpc>
                <a:spcPct val="90000"/>
              </a:lnSpc>
              <a:buFontTx/>
              <a:buNone/>
              <a:defRPr/>
            </a:pPr>
            <a:endParaRPr lang="en-US" sz="2000" b="1" dirty="0"/>
          </a:p>
          <a:p>
            <a:pPr lvl="1" eaLnBrk="1" hangingPunct="1">
              <a:lnSpc>
                <a:spcPct val="90000"/>
              </a:lnSpc>
              <a:buFontTx/>
              <a:buNone/>
              <a:defRPr/>
            </a:pPr>
            <a:endParaRPr lang="en-US" sz="2000" b="1" dirty="0"/>
          </a:p>
          <a:p>
            <a:pPr lvl="1" eaLnBrk="1" hangingPunct="1">
              <a:lnSpc>
                <a:spcPct val="90000"/>
              </a:lnSpc>
              <a:buFontTx/>
              <a:buNone/>
              <a:defRPr/>
            </a:pPr>
            <a:endParaRPr lang="en-US" sz="2000" b="1" dirty="0"/>
          </a:p>
          <a:p>
            <a:pPr lvl="1" eaLnBrk="1" hangingPunct="1">
              <a:lnSpc>
                <a:spcPct val="90000"/>
              </a:lnSpc>
              <a:buFontTx/>
              <a:buNone/>
              <a:defRPr/>
            </a:pPr>
            <a:r>
              <a:rPr lang="en-US" sz="2000" b="1" dirty="0"/>
              <a:t>p1[17] = 9.4;    //</a:t>
            </a:r>
            <a:r>
              <a:rPr lang="en-US" sz="2000" dirty="0"/>
              <a:t> </a:t>
            </a:r>
            <a:r>
              <a:rPr lang="en-US" sz="2000" i="1" dirty="0"/>
              <a:t>error (obviously)</a:t>
            </a:r>
            <a:endParaRPr lang="en-US" sz="2000" b="1" i="1" dirty="0"/>
          </a:p>
          <a:p>
            <a:pPr lvl="1" eaLnBrk="1" hangingPunct="1">
              <a:lnSpc>
                <a:spcPct val="90000"/>
              </a:lnSpc>
              <a:buFontTx/>
              <a:buNone/>
              <a:defRPr/>
            </a:pPr>
            <a:endParaRPr lang="en-US" sz="1000" dirty="0"/>
          </a:p>
          <a:p>
            <a:pPr lvl="1" eaLnBrk="1" hangingPunct="1">
              <a:lnSpc>
                <a:spcPct val="90000"/>
              </a:lnSpc>
              <a:buFontTx/>
              <a:buNone/>
              <a:defRPr/>
            </a:pPr>
            <a:r>
              <a:rPr lang="en-US" sz="2000" b="1" dirty="0"/>
              <a:t>p1 = p2;   	   //</a:t>
            </a:r>
            <a:r>
              <a:rPr lang="en-US" sz="2000" dirty="0"/>
              <a:t> </a:t>
            </a:r>
            <a:r>
              <a:rPr lang="en-US" sz="2000" i="1" dirty="0"/>
              <a:t>assign the value of </a:t>
            </a:r>
            <a:r>
              <a:rPr lang="en-US" sz="2000" b="1" i="1" dirty="0"/>
              <a:t>p2</a:t>
            </a:r>
            <a:r>
              <a:rPr lang="en-US" sz="2000" i="1" dirty="0"/>
              <a:t> to </a:t>
            </a:r>
            <a:r>
              <a:rPr lang="en-US" sz="2000" b="1" i="1" dirty="0"/>
              <a:t>p1</a:t>
            </a:r>
          </a:p>
          <a:p>
            <a:pPr lvl="1" eaLnBrk="1" hangingPunct="1">
              <a:lnSpc>
                <a:spcPct val="90000"/>
              </a:lnSpc>
              <a:buFontTx/>
              <a:buNone/>
              <a:defRPr/>
            </a:pPr>
            <a:endParaRPr lang="en-US" sz="2000" b="1" dirty="0"/>
          </a:p>
          <a:p>
            <a:pPr lvl="1" eaLnBrk="1" hangingPunct="1">
              <a:lnSpc>
                <a:spcPct val="90000"/>
              </a:lnSpc>
              <a:buFontTx/>
              <a:buNone/>
              <a:defRPr/>
            </a:pPr>
            <a:endParaRPr lang="en-US" sz="2000" b="1" dirty="0"/>
          </a:p>
          <a:p>
            <a:pPr lvl="1" eaLnBrk="1" hangingPunct="1">
              <a:lnSpc>
                <a:spcPct val="90000"/>
              </a:lnSpc>
              <a:buFontTx/>
              <a:buNone/>
              <a:defRPr/>
            </a:pPr>
            <a:endParaRPr lang="en-US" sz="2000" b="1" dirty="0"/>
          </a:p>
          <a:p>
            <a:pPr lvl="1" eaLnBrk="1" hangingPunct="1">
              <a:lnSpc>
                <a:spcPct val="90000"/>
              </a:lnSpc>
              <a:buFontTx/>
              <a:buNone/>
              <a:defRPr/>
            </a:pPr>
            <a:r>
              <a:rPr lang="en-US" sz="2000" b="1" dirty="0"/>
              <a:t>p1[17] = 9.4;      //</a:t>
            </a:r>
            <a:r>
              <a:rPr lang="en-US" sz="2000" dirty="0"/>
              <a:t> </a:t>
            </a:r>
            <a:r>
              <a:rPr lang="en-US" sz="2000" i="1" dirty="0"/>
              <a:t>now ok: </a:t>
            </a:r>
            <a:r>
              <a:rPr lang="en-US" sz="2000" b="1" i="1" dirty="0"/>
              <a:t>p1</a:t>
            </a:r>
            <a:r>
              <a:rPr lang="en-US" sz="2000" i="1" dirty="0"/>
              <a:t> now points to the array of 100 </a:t>
            </a:r>
            <a:r>
              <a:rPr lang="en-US" sz="2000" b="1" i="1" dirty="0"/>
              <a:t>doubles</a:t>
            </a:r>
          </a:p>
          <a:p>
            <a:pPr lvl="1" eaLnBrk="1" hangingPunct="1">
              <a:lnSpc>
                <a:spcPct val="90000"/>
              </a:lnSpc>
              <a:buFontTx/>
              <a:buNone/>
              <a:defRPr/>
            </a:pPr>
            <a:endParaRPr lang="en-US" sz="2000" b="1" dirty="0"/>
          </a:p>
        </p:txBody>
      </p:sp>
      <p:sp>
        <p:nvSpPr>
          <p:cNvPr id="21" name="Footer Placeholder 20">
            <a:extLst>
              <a:ext uri="{FF2B5EF4-FFF2-40B4-BE49-F238E27FC236}">
                <a16:creationId xmlns:a16="http://schemas.microsoft.com/office/drawing/2014/main" id="{B210F57B-F8B7-574F-C8CC-734619393458}"/>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20" name="Slide Number Placeholder 5">
            <a:extLst>
              <a:ext uri="{FF2B5EF4-FFF2-40B4-BE49-F238E27FC236}">
                <a16:creationId xmlns:a16="http://schemas.microsoft.com/office/drawing/2014/main" id="{623F1D86-99EC-7325-65FB-E4726457C1D2}"/>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0DD3322-30A1-4E97-8E4B-AAB3593DC9E6}" type="slidenum">
              <a:rPr lang="en-US" altLang="en-US" sz="1400">
                <a:latin typeface="Arial" panose="020B0604020202020204" pitchFamily="34" charset="0"/>
              </a:rPr>
              <a:pPr eaLnBrk="1" hangingPunct="1">
                <a:spcBef>
                  <a:spcPct val="0"/>
                </a:spcBef>
                <a:buClrTx/>
                <a:buSzTx/>
                <a:buFontTx/>
                <a:buNone/>
              </a:pPr>
              <a:t>17</a:t>
            </a:fld>
            <a:endParaRPr lang="en-US" altLang="en-US" sz="1400">
              <a:latin typeface="Arial" panose="020B0604020202020204" pitchFamily="34" charset="0"/>
            </a:endParaRPr>
          </a:p>
        </p:txBody>
      </p:sp>
      <p:sp>
        <p:nvSpPr>
          <p:cNvPr id="19461" name="Rectangle 4">
            <a:extLst>
              <a:ext uri="{FF2B5EF4-FFF2-40B4-BE49-F238E27FC236}">
                <a16:creationId xmlns:a16="http://schemas.microsoft.com/office/drawing/2014/main" id="{7BA9CE11-758B-D60B-1BFD-7CA245734BA9}"/>
              </a:ext>
            </a:extLst>
          </p:cNvPr>
          <p:cNvSpPr>
            <a:spLocks noChangeArrowheads="1"/>
          </p:cNvSpPr>
          <p:nvPr/>
        </p:nvSpPr>
        <p:spPr bwMode="auto">
          <a:xfrm>
            <a:off x="6477000" y="22098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9462" name="Rectangle 5">
            <a:extLst>
              <a:ext uri="{FF2B5EF4-FFF2-40B4-BE49-F238E27FC236}">
                <a16:creationId xmlns:a16="http://schemas.microsoft.com/office/drawing/2014/main" id="{4655603A-298F-2A5A-4812-B3A3658E376E}"/>
              </a:ext>
            </a:extLst>
          </p:cNvPr>
          <p:cNvSpPr>
            <a:spLocks noChangeArrowheads="1"/>
          </p:cNvSpPr>
          <p:nvPr/>
        </p:nvSpPr>
        <p:spPr bwMode="auto">
          <a:xfrm>
            <a:off x="6324600" y="33528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9463" name="Rectangle 6">
            <a:extLst>
              <a:ext uri="{FF2B5EF4-FFF2-40B4-BE49-F238E27FC236}">
                <a16:creationId xmlns:a16="http://schemas.microsoft.com/office/drawing/2014/main" id="{8E40C0E6-A601-26E2-B296-28CA1E489FBB}"/>
              </a:ext>
            </a:extLst>
          </p:cNvPr>
          <p:cNvSpPr>
            <a:spLocks noChangeArrowheads="1"/>
          </p:cNvSpPr>
          <p:nvPr/>
        </p:nvSpPr>
        <p:spPr bwMode="auto">
          <a:xfrm>
            <a:off x="9448800" y="33528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9464" name="Rectangle 7">
            <a:extLst>
              <a:ext uri="{FF2B5EF4-FFF2-40B4-BE49-F238E27FC236}">
                <a16:creationId xmlns:a16="http://schemas.microsoft.com/office/drawing/2014/main" id="{BC452FBA-2B2C-A568-0865-C51F25F56062}"/>
              </a:ext>
            </a:extLst>
          </p:cNvPr>
          <p:cNvSpPr>
            <a:spLocks noChangeArrowheads="1"/>
          </p:cNvSpPr>
          <p:nvPr/>
        </p:nvSpPr>
        <p:spPr bwMode="auto">
          <a:xfrm>
            <a:off x="7772400" y="33528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9465" name="Rectangle 8">
            <a:extLst>
              <a:ext uri="{FF2B5EF4-FFF2-40B4-BE49-F238E27FC236}">
                <a16:creationId xmlns:a16="http://schemas.microsoft.com/office/drawing/2014/main" id="{74267B4F-6DFC-AD73-6613-5A2231D8334F}"/>
              </a:ext>
            </a:extLst>
          </p:cNvPr>
          <p:cNvSpPr>
            <a:spLocks noChangeArrowheads="1"/>
          </p:cNvSpPr>
          <p:nvPr/>
        </p:nvSpPr>
        <p:spPr bwMode="auto">
          <a:xfrm>
            <a:off x="8153400" y="2209800"/>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9466" name="Line 9">
            <a:extLst>
              <a:ext uri="{FF2B5EF4-FFF2-40B4-BE49-F238E27FC236}">
                <a16:creationId xmlns:a16="http://schemas.microsoft.com/office/drawing/2014/main" id="{47771B77-7947-0D41-B5A5-F54AD88D56A9}"/>
              </a:ext>
            </a:extLst>
          </p:cNvPr>
          <p:cNvSpPr>
            <a:spLocks noChangeShapeType="1"/>
          </p:cNvSpPr>
          <p:nvPr/>
        </p:nvSpPr>
        <p:spPr bwMode="auto">
          <a:xfrm flipV="1">
            <a:off x="7010400" y="24384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7" name="Line 10">
            <a:extLst>
              <a:ext uri="{FF2B5EF4-FFF2-40B4-BE49-F238E27FC236}">
                <a16:creationId xmlns:a16="http://schemas.microsoft.com/office/drawing/2014/main" id="{73B4A94A-5FDE-F539-0729-8F35A292980F}"/>
              </a:ext>
            </a:extLst>
          </p:cNvPr>
          <p:cNvSpPr>
            <a:spLocks noChangeShapeType="1"/>
          </p:cNvSpPr>
          <p:nvPr/>
        </p:nvSpPr>
        <p:spPr bwMode="auto">
          <a:xfrm>
            <a:off x="6858000" y="35814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8" name="Rectangle 11">
            <a:extLst>
              <a:ext uri="{FF2B5EF4-FFF2-40B4-BE49-F238E27FC236}">
                <a16:creationId xmlns:a16="http://schemas.microsoft.com/office/drawing/2014/main" id="{AE6B0366-5C7D-E959-EBA9-F57972D3D726}"/>
              </a:ext>
            </a:extLst>
          </p:cNvPr>
          <p:cNvSpPr>
            <a:spLocks noChangeArrowheads="1"/>
          </p:cNvSpPr>
          <p:nvPr/>
        </p:nvSpPr>
        <p:spPr bwMode="auto">
          <a:xfrm>
            <a:off x="8610600" y="3352800"/>
            <a:ext cx="838200" cy="457200"/>
          </a:xfrm>
          <a:prstGeom prst="rect">
            <a:avLst/>
          </a:prstGeom>
          <a:solidFill>
            <a:schemeClr val="accent4">
              <a:lumMod val="20000"/>
              <a:lumOff val="80000"/>
            </a:schemeClr>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9469" name="Text Box 12">
            <a:extLst>
              <a:ext uri="{FF2B5EF4-FFF2-40B4-BE49-F238E27FC236}">
                <a16:creationId xmlns:a16="http://schemas.microsoft.com/office/drawing/2014/main" id="{B3032633-276C-223D-DAE2-08EBAD237B5D}"/>
              </a:ext>
            </a:extLst>
          </p:cNvPr>
          <p:cNvSpPr txBox="1">
            <a:spLocks noChangeArrowheads="1"/>
          </p:cNvSpPr>
          <p:nvPr/>
        </p:nvSpPr>
        <p:spPr bwMode="auto">
          <a:xfrm>
            <a:off x="5943600" y="22860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p1:</a:t>
            </a:r>
          </a:p>
        </p:txBody>
      </p:sp>
      <p:sp>
        <p:nvSpPr>
          <p:cNvPr id="19470" name="Text Box 13">
            <a:extLst>
              <a:ext uri="{FF2B5EF4-FFF2-40B4-BE49-F238E27FC236}">
                <a16:creationId xmlns:a16="http://schemas.microsoft.com/office/drawing/2014/main" id="{F35FFE0F-8D37-63C8-7E8C-77A2039955AF}"/>
              </a:ext>
            </a:extLst>
          </p:cNvPr>
          <p:cNvSpPr txBox="1">
            <a:spLocks noChangeArrowheads="1"/>
          </p:cNvSpPr>
          <p:nvPr/>
        </p:nvSpPr>
        <p:spPr bwMode="auto">
          <a:xfrm>
            <a:off x="5791200" y="33528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p2:</a:t>
            </a:r>
          </a:p>
        </p:txBody>
      </p:sp>
      <p:sp>
        <p:nvSpPr>
          <p:cNvPr id="19471" name="Rectangle 14">
            <a:extLst>
              <a:ext uri="{FF2B5EF4-FFF2-40B4-BE49-F238E27FC236}">
                <a16:creationId xmlns:a16="http://schemas.microsoft.com/office/drawing/2014/main" id="{D875A830-797D-7F66-D32D-B54300FC2B2A}"/>
              </a:ext>
            </a:extLst>
          </p:cNvPr>
          <p:cNvSpPr>
            <a:spLocks noChangeArrowheads="1"/>
          </p:cNvSpPr>
          <p:nvPr/>
        </p:nvSpPr>
        <p:spPr bwMode="auto">
          <a:xfrm>
            <a:off x="6324600" y="4603752"/>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9472" name="Text Box 15">
            <a:extLst>
              <a:ext uri="{FF2B5EF4-FFF2-40B4-BE49-F238E27FC236}">
                <a16:creationId xmlns:a16="http://schemas.microsoft.com/office/drawing/2014/main" id="{DCC892EA-967A-4323-85F0-AB7B907C4F23}"/>
              </a:ext>
            </a:extLst>
          </p:cNvPr>
          <p:cNvSpPr txBox="1">
            <a:spLocks noChangeArrowheads="1"/>
          </p:cNvSpPr>
          <p:nvPr/>
        </p:nvSpPr>
        <p:spPr bwMode="auto">
          <a:xfrm>
            <a:off x="5943600" y="5410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p1:</a:t>
            </a:r>
          </a:p>
        </p:txBody>
      </p:sp>
      <p:sp>
        <p:nvSpPr>
          <p:cNvPr id="19473" name="Line 16">
            <a:extLst>
              <a:ext uri="{FF2B5EF4-FFF2-40B4-BE49-F238E27FC236}">
                <a16:creationId xmlns:a16="http://schemas.microsoft.com/office/drawing/2014/main" id="{72E6EEE9-8949-3AFF-68DF-2101DE48B57A}"/>
              </a:ext>
            </a:extLst>
          </p:cNvPr>
          <p:cNvSpPr>
            <a:spLocks noChangeShapeType="1"/>
          </p:cNvSpPr>
          <p:nvPr/>
        </p:nvSpPr>
        <p:spPr bwMode="auto">
          <a:xfrm flipV="1">
            <a:off x="6781800" y="3657600"/>
            <a:ext cx="990600" cy="1219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4" name="Text Box 17">
            <a:extLst>
              <a:ext uri="{FF2B5EF4-FFF2-40B4-BE49-F238E27FC236}">
                <a16:creationId xmlns:a16="http://schemas.microsoft.com/office/drawing/2014/main" id="{B5310CA8-3FD8-D3F0-608E-BF34EFA61178}"/>
              </a:ext>
            </a:extLst>
          </p:cNvPr>
          <p:cNvSpPr txBox="1">
            <a:spLocks noChangeArrowheads="1"/>
          </p:cNvSpPr>
          <p:nvPr/>
        </p:nvSpPr>
        <p:spPr bwMode="auto">
          <a:xfrm>
            <a:off x="7467600" y="4191001"/>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(after the assignment)</a:t>
            </a:r>
          </a:p>
        </p:txBody>
      </p:sp>
      <p:sp>
        <p:nvSpPr>
          <p:cNvPr id="19475" name="Text Box 18">
            <a:extLst>
              <a:ext uri="{FF2B5EF4-FFF2-40B4-BE49-F238E27FC236}">
                <a16:creationId xmlns:a16="http://schemas.microsoft.com/office/drawing/2014/main" id="{CDB3B0B5-3ED3-AD7E-1AEC-2AEBBE062C39}"/>
              </a:ext>
            </a:extLst>
          </p:cNvPr>
          <p:cNvSpPr txBox="1">
            <a:spLocks noChangeArrowheads="1"/>
          </p:cNvSpPr>
          <p:nvPr/>
        </p:nvSpPr>
        <p:spPr bwMode="auto">
          <a:xfrm>
            <a:off x="7848600" y="2971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[0]:</a:t>
            </a:r>
          </a:p>
        </p:txBody>
      </p:sp>
      <p:sp>
        <p:nvSpPr>
          <p:cNvPr id="19476" name="Text Box 19">
            <a:extLst>
              <a:ext uri="{FF2B5EF4-FFF2-40B4-BE49-F238E27FC236}">
                <a16:creationId xmlns:a16="http://schemas.microsoft.com/office/drawing/2014/main" id="{6F15DBAF-7804-DF76-0AEE-6EFD1498CF9A}"/>
              </a:ext>
            </a:extLst>
          </p:cNvPr>
          <p:cNvSpPr txBox="1">
            <a:spLocks noChangeArrowheads="1"/>
          </p:cNvSpPr>
          <p:nvPr/>
        </p:nvSpPr>
        <p:spPr bwMode="auto">
          <a:xfrm>
            <a:off x="9448800" y="2971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[99]: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D59C983-D9A9-F542-C7FB-448D9F0FC86F}"/>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Access</a:t>
            </a:r>
          </a:p>
        </p:txBody>
      </p:sp>
      <p:sp>
        <p:nvSpPr>
          <p:cNvPr id="16387" name="Rectangle 3">
            <a:extLst>
              <a:ext uri="{FF2B5EF4-FFF2-40B4-BE49-F238E27FC236}">
                <a16:creationId xmlns:a16="http://schemas.microsoft.com/office/drawing/2014/main" id="{9FB4B0F8-3132-F1F7-345A-F33D96B11219}"/>
              </a:ext>
            </a:extLst>
          </p:cNvPr>
          <p:cNvSpPr>
            <a:spLocks noGrp="1" noChangeArrowheads="1"/>
          </p:cNvSpPr>
          <p:nvPr>
            <p:ph idx="1"/>
          </p:nvPr>
        </p:nvSpPr>
        <p:spPr>
          <a:xfrm>
            <a:off x="361950" y="1287232"/>
            <a:ext cx="10058400" cy="4830763"/>
          </a:xfrm>
        </p:spPr>
        <p:txBody>
          <a:bodyPr/>
          <a:lstStyle/>
          <a:p>
            <a:pPr eaLnBrk="1" hangingPunct="1">
              <a:lnSpc>
                <a:spcPct val="90000"/>
              </a:lnSpc>
              <a:defRPr/>
            </a:pPr>
            <a:r>
              <a:rPr lang="en-US" sz="2400" dirty="0"/>
              <a:t>A pointer </a:t>
            </a:r>
            <a:r>
              <a:rPr lang="en-US" sz="2400" b="1" i="1" dirty="0"/>
              <a:t>does</a:t>
            </a:r>
            <a:r>
              <a:rPr lang="en-US" sz="2400" dirty="0"/>
              <a:t> know the type of the object that it’s pointing to</a:t>
            </a:r>
          </a:p>
          <a:p>
            <a:pPr lvl="1" eaLnBrk="1" hangingPunct="1">
              <a:lnSpc>
                <a:spcPct val="90000"/>
              </a:lnSpc>
              <a:buFontTx/>
              <a:buNone/>
              <a:defRPr/>
            </a:pPr>
            <a:r>
              <a:rPr lang="en-US" sz="2000" b="1" dirty="0" err="1"/>
              <a:t>int</a:t>
            </a:r>
            <a:r>
              <a:rPr lang="en-US" sz="2000" b="1" dirty="0"/>
              <a:t>* pi1 = new </a:t>
            </a:r>
            <a:r>
              <a:rPr lang="en-US" sz="2000" b="1" dirty="0" err="1"/>
              <a:t>int</a:t>
            </a:r>
            <a:r>
              <a:rPr lang="en-US" sz="2000" b="1" dirty="0"/>
              <a:t>(7);</a:t>
            </a:r>
          </a:p>
          <a:p>
            <a:pPr lvl="1" eaLnBrk="1" hangingPunct="1">
              <a:lnSpc>
                <a:spcPct val="90000"/>
              </a:lnSpc>
              <a:buFontTx/>
              <a:buNone/>
              <a:defRPr/>
            </a:pPr>
            <a:r>
              <a:rPr lang="en-US" sz="2000" b="1" dirty="0" err="1"/>
              <a:t>int</a:t>
            </a:r>
            <a:r>
              <a:rPr lang="en-US" sz="2000" b="1" dirty="0"/>
              <a:t>* pi2 = pi1;	// </a:t>
            </a:r>
            <a:r>
              <a:rPr lang="en-US" sz="2000" i="1" dirty="0"/>
              <a:t>ok:</a:t>
            </a:r>
            <a:r>
              <a:rPr lang="en-US" sz="2000" b="1" i="1" dirty="0"/>
              <a:t> pi2 </a:t>
            </a:r>
            <a:r>
              <a:rPr lang="en-US" sz="2000" i="1" dirty="0"/>
              <a:t>points to the same object as</a:t>
            </a:r>
            <a:r>
              <a:rPr lang="en-US" sz="2000" b="1" i="1" dirty="0"/>
              <a:t> pi1</a:t>
            </a:r>
          </a:p>
          <a:p>
            <a:pPr lvl="1" eaLnBrk="1" hangingPunct="1">
              <a:lnSpc>
                <a:spcPct val="90000"/>
              </a:lnSpc>
              <a:buFontTx/>
              <a:buNone/>
              <a:defRPr/>
            </a:pPr>
            <a:r>
              <a:rPr lang="en-US" sz="2000" b="1" dirty="0"/>
              <a:t>double* pd = pi1;	// </a:t>
            </a:r>
            <a:r>
              <a:rPr lang="en-US" sz="2000" i="1" dirty="0"/>
              <a:t>error: can’t assign an</a:t>
            </a:r>
            <a:r>
              <a:rPr lang="en-US" sz="2000" b="1" i="1" dirty="0"/>
              <a:t> int* </a:t>
            </a:r>
            <a:r>
              <a:rPr lang="en-US" sz="2000" i="1" dirty="0"/>
              <a:t>to a</a:t>
            </a:r>
            <a:r>
              <a:rPr lang="en-US" sz="2000" b="1" i="1" dirty="0"/>
              <a:t> double*</a:t>
            </a:r>
          </a:p>
          <a:p>
            <a:pPr lvl="1" eaLnBrk="1" hangingPunct="1">
              <a:lnSpc>
                <a:spcPct val="90000"/>
              </a:lnSpc>
              <a:buFontTx/>
              <a:buNone/>
              <a:defRPr/>
            </a:pPr>
            <a:r>
              <a:rPr lang="en-US" sz="2000" b="1" dirty="0"/>
              <a:t>char* pc = pi1;	// </a:t>
            </a:r>
            <a:r>
              <a:rPr lang="en-US" sz="2000" i="1" dirty="0"/>
              <a:t>error: can’t assign an</a:t>
            </a:r>
            <a:r>
              <a:rPr lang="en-US" sz="2000" b="1" i="1" dirty="0"/>
              <a:t> int* </a:t>
            </a:r>
            <a:r>
              <a:rPr lang="en-US" sz="2000" i="1" dirty="0"/>
              <a:t>to a</a:t>
            </a:r>
            <a:r>
              <a:rPr lang="en-US" sz="2000" b="1" i="1" dirty="0"/>
              <a:t> char*</a:t>
            </a:r>
          </a:p>
          <a:p>
            <a:pPr lvl="1" eaLnBrk="1" hangingPunct="1">
              <a:lnSpc>
                <a:spcPct val="90000"/>
              </a:lnSpc>
              <a:defRPr/>
            </a:pPr>
            <a:r>
              <a:rPr lang="en-US" sz="2000" dirty="0"/>
              <a:t>There are no implicit conversions between a pointer  to one value type to a pointer to another value type</a:t>
            </a:r>
            <a:endParaRPr lang="en-US" sz="2000" b="1" dirty="0"/>
          </a:p>
          <a:p>
            <a:pPr lvl="1" eaLnBrk="1" hangingPunct="1">
              <a:lnSpc>
                <a:spcPct val="90000"/>
              </a:lnSpc>
              <a:defRPr/>
            </a:pPr>
            <a:r>
              <a:rPr lang="en-US" sz="2000" dirty="0"/>
              <a:t>However, there are implicit conversions between value types:</a:t>
            </a:r>
          </a:p>
          <a:p>
            <a:pPr lvl="1" eaLnBrk="1" hangingPunct="1">
              <a:lnSpc>
                <a:spcPct val="90000"/>
              </a:lnSpc>
              <a:buFontTx/>
              <a:buNone/>
              <a:defRPr/>
            </a:pPr>
            <a:endParaRPr lang="en-US" sz="2000" dirty="0"/>
          </a:p>
          <a:p>
            <a:pPr lvl="1" eaLnBrk="1" hangingPunct="1">
              <a:lnSpc>
                <a:spcPct val="90000"/>
              </a:lnSpc>
              <a:buFontTx/>
              <a:buNone/>
              <a:defRPr/>
            </a:pPr>
            <a:endParaRPr lang="en-US" sz="2000" dirty="0"/>
          </a:p>
          <a:p>
            <a:pPr lvl="1" eaLnBrk="1" hangingPunct="1">
              <a:lnSpc>
                <a:spcPct val="90000"/>
              </a:lnSpc>
              <a:buFontTx/>
              <a:buNone/>
              <a:defRPr/>
            </a:pPr>
            <a:r>
              <a:rPr lang="en-US" sz="2000" b="1" dirty="0"/>
              <a:t>*pc = 8;	// </a:t>
            </a:r>
            <a:r>
              <a:rPr lang="en-US" sz="2000" i="1" dirty="0"/>
              <a:t>ok: we can assign an</a:t>
            </a:r>
            <a:r>
              <a:rPr lang="en-US" sz="2000" b="1" i="1" dirty="0"/>
              <a:t> </a:t>
            </a:r>
            <a:r>
              <a:rPr lang="en-US" sz="2000" b="1" i="1" dirty="0" err="1"/>
              <a:t>int</a:t>
            </a:r>
            <a:r>
              <a:rPr lang="en-US" sz="2000" b="1" i="1" dirty="0"/>
              <a:t> </a:t>
            </a:r>
            <a:r>
              <a:rPr lang="en-US" sz="2000" i="1" dirty="0"/>
              <a:t>to a</a:t>
            </a:r>
            <a:r>
              <a:rPr lang="en-US" sz="2000" b="1" i="1" dirty="0"/>
              <a:t> char</a:t>
            </a:r>
          </a:p>
          <a:p>
            <a:pPr lvl="1" eaLnBrk="1" hangingPunct="1">
              <a:lnSpc>
                <a:spcPct val="90000"/>
              </a:lnSpc>
              <a:buFontTx/>
              <a:buNone/>
              <a:defRPr/>
            </a:pPr>
            <a:r>
              <a:rPr lang="en-US" sz="2000" b="1" dirty="0"/>
              <a:t>*pc = *pi1;	// </a:t>
            </a:r>
            <a:r>
              <a:rPr lang="en-US" sz="2000" i="1" dirty="0"/>
              <a:t>ok: we can assign an</a:t>
            </a:r>
            <a:r>
              <a:rPr lang="en-US" sz="2000" b="1" i="1" dirty="0"/>
              <a:t> </a:t>
            </a:r>
            <a:r>
              <a:rPr lang="en-US" sz="2000" b="1" i="1" dirty="0" err="1"/>
              <a:t>int</a:t>
            </a:r>
            <a:r>
              <a:rPr lang="en-US" sz="2000" b="1" i="1" dirty="0"/>
              <a:t> </a:t>
            </a:r>
            <a:r>
              <a:rPr lang="en-US" sz="2000" i="1" dirty="0"/>
              <a:t>to a</a:t>
            </a:r>
            <a:r>
              <a:rPr lang="en-US" sz="2000" b="1" i="1" dirty="0"/>
              <a:t> char</a:t>
            </a:r>
          </a:p>
          <a:p>
            <a:pPr lvl="1" eaLnBrk="1" hangingPunct="1">
              <a:lnSpc>
                <a:spcPct val="90000"/>
              </a:lnSpc>
              <a:buFontTx/>
              <a:buNone/>
              <a:defRPr/>
            </a:pPr>
            <a:endParaRPr lang="en-US" sz="2000" b="1" dirty="0"/>
          </a:p>
        </p:txBody>
      </p:sp>
      <p:sp>
        <p:nvSpPr>
          <p:cNvPr id="13" name="Footer Placeholder 12">
            <a:extLst>
              <a:ext uri="{FF2B5EF4-FFF2-40B4-BE49-F238E27FC236}">
                <a16:creationId xmlns:a16="http://schemas.microsoft.com/office/drawing/2014/main" id="{C7F9E80B-B534-D424-2B35-1EFB4E2578AB}"/>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12" name="Slide Number Placeholder 5">
            <a:extLst>
              <a:ext uri="{FF2B5EF4-FFF2-40B4-BE49-F238E27FC236}">
                <a16:creationId xmlns:a16="http://schemas.microsoft.com/office/drawing/2014/main" id="{8D3E7C86-F74D-FA0D-7DDD-DE844F17C616}"/>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58CB2C8-0F43-4F3B-AE80-AEEF976E3CF7}" type="slidenum">
              <a:rPr lang="en-US" altLang="en-US" sz="1400">
                <a:latin typeface="Arial" panose="020B0604020202020204" pitchFamily="34" charset="0"/>
              </a:rPr>
              <a:pPr eaLnBrk="1" hangingPunct="1">
                <a:spcBef>
                  <a:spcPct val="0"/>
                </a:spcBef>
                <a:buClrTx/>
                <a:buSzTx/>
                <a:buFontTx/>
                <a:buNone/>
              </a:pPr>
              <a:t>18</a:t>
            </a:fld>
            <a:endParaRPr lang="en-US" altLang="en-US" sz="1400">
              <a:latin typeface="Arial" panose="020B0604020202020204" pitchFamily="34" charset="0"/>
            </a:endParaRPr>
          </a:p>
        </p:txBody>
      </p:sp>
      <p:sp>
        <p:nvSpPr>
          <p:cNvPr id="20485" name="Rectangle 4">
            <a:extLst>
              <a:ext uri="{FF2B5EF4-FFF2-40B4-BE49-F238E27FC236}">
                <a16:creationId xmlns:a16="http://schemas.microsoft.com/office/drawing/2014/main" id="{A909E766-353F-5ADD-A2D7-F45527C78577}"/>
              </a:ext>
            </a:extLst>
          </p:cNvPr>
          <p:cNvSpPr>
            <a:spLocks noChangeArrowheads="1"/>
          </p:cNvSpPr>
          <p:nvPr/>
        </p:nvSpPr>
        <p:spPr bwMode="auto">
          <a:xfrm>
            <a:off x="8343900" y="4256603"/>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0486" name="Rectangle 5">
            <a:extLst>
              <a:ext uri="{FF2B5EF4-FFF2-40B4-BE49-F238E27FC236}">
                <a16:creationId xmlns:a16="http://schemas.microsoft.com/office/drawing/2014/main" id="{113A2E27-EDBE-9F27-0069-3E9DFB507064}"/>
              </a:ext>
            </a:extLst>
          </p:cNvPr>
          <p:cNvSpPr>
            <a:spLocks noChangeArrowheads="1"/>
          </p:cNvSpPr>
          <p:nvPr/>
        </p:nvSpPr>
        <p:spPr bwMode="auto">
          <a:xfrm>
            <a:off x="7696200" y="5673446"/>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a:t>
            </a:r>
          </a:p>
        </p:txBody>
      </p:sp>
      <p:sp>
        <p:nvSpPr>
          <p:cNvPr id="20487" name="Rectangle 6">
            <a:extLst>
              <a:ext uri="{FF2B5EF4-FFF2-40B4-BE49-F238E27FC236}">
                <a16:creationId xmlns:a16="http://schemas.microsoft.com/office/drawing/2014/main" id="{F155DD6F-82B3-9CE0-D6D0-FCE75FA49D65}"/>
              </a:ext>
            </a:extLst>
          </p:cNvPr>
          <p:cNvSpPr>
            <a:spLocks noChangeArrowheads="1"/>
          </p:cNvSpPr>
          <p:nvPr/>
        </p:nvSpPr>
        <p:spPr bwMode="auto">
          <a:xfrm>
            <a:off x="9982200" y="5181599"/>
            <a:ext cx="457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a:t>
            </a:r>
          </a:p>
        </p:txBody>
      </p:sp>
      <p:sp>
        <p:nvSpPr>
          <p:cNvPr id="20488" name="Rectangle 7">
            <a:extLst>
              <a:ext uri="{FF2B5EF4-FFF2-40B4-BE49-F238E27FC236}">
                <a16:creationId xmlns:a16="http://schemas.microsoft.com/office/drawing/2014/main" id="{C873D74E-D2FA-406E-7A38-BBD4B38A1DED}"/>
              </a:ext>
            </a:extLst>
          </p:cNvPr>
          <p:cNvSpPr>
            <a:spLocks noChangeArrowheads="1"/>
          </p:cNvSpPr>
          <p:nvPr/>
        </p:nvSpPr>
        <p:spPr bwMode="auto">
          <a:xfrm>
            <a:off x="10896600" y="3886199"/>
            <a:ext cx="8382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0489" name="Text Box 8">
            <a:extLst>
              <a:ext uri="{FF2B5EF4-FFF2-40B4-BE49-F238E27FC236}">
                <a16:creationId xmlns:a16="http://schemas.microsoft.com/office/drawing/2014/main" id="{48FDE60C-3F33-1C66-74A8-51BF613DAD57}"/>
              </a:ext>
            </a:extLst>
          </p:cNvPr>
          <p:cNvSpPr txBox="1">
            <a:spLocks noChangeArrowheads="1"/>
          </p:cNvSpPr>
          <p:nvPr/>
        </p:nvSpPr>
        <p:spPr bwMode="auto">
          <a:xfrm>
            <a:off x="7800975" y="4312443"/>
            <a:ext cx="609600" cy="366713"/>
          </a:xfrm>
          <a:prstGeom prst="rect">
            <a:avLst/>
          </a:prstGeom>
          <a:noFill/>
          <a:ln>
            <a:noFill/>
          </a:ln>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dirty="0">
                <a:latin typeface="Arial" panose="020B0604020202020204" pitchFamily="34" charset="0"/>
              </a:rPr>
              <a:t>pi1:</a:t>
            </a:r>
          </a:p>
        </p:txBody>
      </p:sp>
      <p:sp>
        <p:nvSpPr>
          <p:cNvPr id="20490" name="Text Box 9">
            <a:extLst>
              <a:ext uri="{FF2B5EF4-FFF2-40B4-BE49-F238E27FC236}">
                <a16:creationId xmlns:a16="http://schemas.microsoft.com/office/drawing/2014/main" id="{F2987AE2-B518-7709-5C7A-E85A13EC9ADE}"/>
              </a:ext>
            </a:extLst>
          </p:cNvPr>
          <p:cNvSpPr txBox="1">
            <a:spLocks noChangeArrowheads="1"/>
          </p:cNvSpPr>
          <p:nvPr/>
        </p:nvSpPr>
        <p:spPr bwMode="auto">
          <a:xfrm>
            <a:off x="10382250" y="3912508"/>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dirty="0">
                <a:latin typeface="Arial" panose="020B0604020202020204" pitchFamily="34" charset="0"/>
              </a:rPr>
              <a:t>pc:</a:t>
            </a:r>
          </a:p>
        </p:txBody>
      </p:sp>
      <p:sp>
        <p:nvSpPr>
          <p:cNvPr id="20491" name="Line 10">
            <a:extLst>
              <a:ext uri="{FF2B5EF4-FFF2-40B4-BE49-F238E27FC236}">
                <a16:creationId xmlns:a16="http://schemas.microsoft.com/office/drawing/2014/main" id="{1ACF509E-9CBB-711B-359D-AF532D078C33}"/>
              </a:ext>
            </a:extLst>
          </p:cNvPr>
          <p:cNvSpPr>
            <a:spLocks noChangeShapeType="1"/>
          </p:cNvSpPr>
          <p:nvPr/>
        </p:nvSpPr>
        <p:spPr bwMode="auto">
          <a:xfrm flipH="1">
            <a:off x="8077200" y="4495800"/>
            <a:ext cx="533400" cy="11776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2" name="Line 11">
            <a:extLst>
              <a:ext uri="{FF2B5EF4-FFF2-40B4-BE49-F238E27FC236}">
                <a16:creationId xmlns:a16="http://schemas.microsoft.com/office/drawing/2014/main" id="{97057C90-8088-DAA7-52C0-F1F0BEA8530B}"/>
              </a:ext>
            </a:extLst>
          </p:cNvPr>
          <p:cNvSpPr>
            <a:spLocks noChangeShapeType="1"/>
          </p:cNvSpPr>
          <p:nvPr/>
        </p:nvSpPr>
        <p:spPr bwMode="auto">
          <a:xfrm flipH="1">
            <a:off x="10134600" y="4038599"/>
            <a:ext cx="11430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D7FECB5-9D73-D1DA-EE47-EB8492E5B143}"/>
              </a:ext>
            </a:extLst>
          </p:cNvPr>
          <p:cNvSpPr>
            <a:spLocks noGrp="1" noChangeArrowheads="1"/>
          </p:cNvSpPr>
          <p:nvPr>
            <p:ph type="title"/>
          </p:nvPr>
        </p:nvSpPr>
        <p:spPr/>
        <p:txBody>
          <a:bodyPr/>
          <a:lstStyle/>
          <a:p>
            <a:pPr eaLnBrk="1" hangingPunct="1">
              <a:defRPr/>
            </a:pPr>
            <a:r>
              <a:rPr lang="en-US" altLang="en-US" dirty="0">
                <a:ea typeface="ＭＳ Ｐゴシック" pitchFamily="34" charset="-128"/>
              </a:rPr>
              <a:t>Pointers, arrays, and vector</a:t>
            </a:r>
          </a:p>
        </p:txBody>
      </p:sp>
      <p:sp>
        <p:nvSpPr>
          <p:cNvPr id="66563" name="Rectangle 3">
            <a:extLst>
              <a:ext uri="{FF2B5EF4-FFF2-40B4-BE49-F238E27FC236}">
                <a16:creationId xmlns:a16="http://schemas.microsoft.com/office/drawing/2014/main" id="{B88BF139-346B-6A7B-6178-A351BF146180}"/>
              </a:ext>
            </a:extLst>
          </p:cNvPr>
          <p:cNvSpPr>
            <a:spLocks noGrp="1" noChangeArrowheads="1"/>
          </p:cNvSpPr>
          <p:nvPr>
            <p:ph idx="1"/>
          </p:nvPr>
        </p:nvSpPr>
        <p:spPr>
          <a:xfrm>
            <a:off x="533400" y="1825625"/>
            <a:ext cx="10972800" cy="4351338"/>
          </a:xfrm>
        </p:spPr>
        <p:txBody>
          <a:bodyPr/>
          <a:lstStyle/>
          <a:p>
            <a:pPr>
              <a:defRPr/>
            </a:pPr>
            <a:r>
              <a:rPr lang="en-US" altLang="en-US" sz="2700" dirty="0">
                <a:ea typeface="Times New Roman" pitchFamily="18" charset="0"/>
              </a:rPr>
              <a:t>With pointers and arrays we are "touching" hardware directly with only the most minimal help from the language.</a:t>
            </a:r>
          </a:p>
          <a:p>
            <a:pPr lvl="1">
              <a:defRPr/>
            </a:pPr>
            <a:r>
              <a:rPr lang="en-US" altLang="en-US" sz="2400" dirty="0">
                <a:ea typeface="Times New Roman" pitchFamily="18" charset="0"/>
              </a:rPr>
              <a:t>Here is where serious programming errors can most easily be made, resulting in malfunctioning programs and obscure bugs</a:t>
            </a:r>
          </a:p>
          <a:p>
            <a:pPr lvl="1">
              <a:defRPr/>
            </a:pPr>
            <a:r>
              <a:rPr lang="en-US" altLang="en-US" sz="2300" dirty="0">
                <a:ea typeface="Times New Roman" pitchFamily="18" charset="0"/>
              </a:rPr>
              <a:t>Operate at this level only when you really need to</a:t>
            </a:r>
          </a:p>
          <a:p>
            <a:pPr lvl="1">
              <a:defRPr/>
            </a:pPr>
            <a:r>
              <a:rPr lang="en-US" altLang="en-US" sz="2300" dirty="0">
                <a:ea typeface="Times New Roman" pitchFamily="18" charset="0"/>
              </a:rPr>
              <a:t>If you get "segmentation fault", "bus error", or "core dumped", suspect an uninitialized or otherwise invalid pointer</a:t>
            </a:r>
          </a:p>
          <a:p>
            <a:pPr>
              <a:defRPr/>
            </a:pPr>
            <a:r>
              <a:rPr lang="en-US" altLang="en-US" sz="2700" b="1" dirty="0">
                <a:ea typeface="Times New Roman" pitchFamily="18" charset="0"/>
              </a:rPr>
              <a:t>vector</a:t>
            </a:r>
            <a:r>
              <a:rPr lang="en-US" altLang="en-US" sz="2700" dirty="0">
                <a:ea typeface="Times New Roman" pitchFamily="18" charset="0"/>
              </a:rPr>
              <a:t> is one way of getting almost all of the flexibility and performance of arrays with greater support from the language (read: fewer bugs and less debug time).</a:t>
            </a:r>
          </a:p>
        </p:txBody>
      </p:sp>
      <p:sp>
        <p:nvSpPr>
          <p:cNvPr id="5" name="Footer Placeholder 4">
            <a:extLst>
              <a:ext uri="{FF2B5EF4-FFF2-40B4-BE49-F238E27FC236}">
                <a16:creationId xmlns:a16="http://schemas.microsoft.com/office/drawing/2014/main" id="{6F4AE017-DB81-3B47-B486-D2F7B22C48A8}"/>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4" name="Slide Number Placeholder 5">
            <a:extLst>
              <a:ext uri="{FF2B5EF4-FFF2-40B4-BE49-F238E27FC236}">
                <a16:creationId xmlns:a16="http://schemas.microsoft.com/office/drawing/2014/main" id="{84AB1B03-68CA-0E21-E539-1B025D7BD3DE}"/>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49CD9FC-FB37-4FA2-B4E3-F1AA962AFC2A}" type="slidenum">
              <a:rPr lang="en-US" altLang="en-US" sz="1400">
                <a:latin typeface="Arial" panose="020B0604020202020204" pitchFamily="34" charset="0"/>
              </a:rPr>
              <a:pPr eaLnBrk="1" hangingPunct="1">
                <a:spcBef>
                  <a:spcPct val="0"/>
                </a:spcBef>
                <a:buClrTx/>
                <a:buSzTx/>
                <a:buFontTx/>
                <a:buNone/>
              </a:pPr>
              <a:t>19</a:t>
            </a:fld>
            <a:endParaRPr lang="en-US" altLang="en-US" sz="14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7E56977-98C5-5168-5F49-0C0CC3171860}"/>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Abstract</a:t>
            </a:r>
          </a:p>
        </p:txBody>
      </p:sp>
      <p:sp>
        <p:nvSpPr>
          <p:cNvPr id="6147" name="Rectangle 3">
            <a:extLst>
              <a:ext uri="{FF2B5EF4-FFF2-40B4-BE49-F238E27FC236}">
                <a16:creationId xmlns:a16="http://schemas.microsoft.com/office/drawing/2014/main" id="{57577295-77F5-D6D2-7D24-E7F6C662751C}"/>
              </a:ext>
            </a:extLst>
          </p:cNvPr>
          <p:cNvSpPr>
            <a:spLocks noGrp="1" noChangeArrowheads="1"/>
          </p:cNvSpPr>
          <p:nvPr>
            <p:ph idx="1"/>
          </p:nvPr>
        </p:nvSpPr>
        <p:spPr/>
        <p:txBody>
          <a:bodyPr/>
          <a:lstStyle/>
          <a:p>
            <a:pPr eaLnBrk="1" hangingPunct="1">
              <a:lnSpc>
                <a:spcPct val="90000"/>
              </a:lnSpc>
              <a:defRPr/>
            </a:pPr>
            <a:r>
              <a:rPr lang="en-US" altLang="en-US" sz="2800" dirty="0">
                <a:ea typeface="ＭＳ Ｐゴシック" pitchFamily="34" charset="-128"/>
              </a:rPr>
              <a:t>Vector is not just the most useful standard container, it also provides examples of some of the most important, powerful, and interesting implementation techniques. In this and the following lectures, we go through a series of increasingly sophisticated implementations of our </a:t>
            </a:r>
            <a:r>
              <a:rPr lang="en-US" altLang="en-US" sz="2800" b="1" dirty="0">
                <a:ea typeface="ＭＳ Ｐゴシック" pitchFamily="34" charset="-128"/>
              </a:rPr>
              <a:t>Vector</a:t>
            </a:r>
            <a:r>
              <a:rPr lang="en-US" altLang="en-US" sz="2800" dirty="0">
                <a:ea typeface="ＭＳ Ｐゴシック" pitchFamily="34" charset="-128"/>
              </a:rPr>
              <a:t>, seeing classical problems related to use of memory and providing solutions. Here, we discuss free store (heap storage, dynamic memory) management, and pointers.</a:t>
            </a:r>
          </a:p>
        </p:txBody>
      </p:sp>
      <p:sp>
        <p:nvSpPr>
          <p:cNvPr id="5" name="Footer Placeholder 4">
            <a:extLst>
              <a:ext uri="{FF2B5EF4-FFF2-40B4-BE49-F238E27FC236}">
                <a16:creationId xmlns:a16="http://schemas.microsoft.com/office/drawing/2014/main" id="{D4A839B0-3D7B-3A8A-52C9-15F86B4AB2BE}"/>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4" name="Slide Number Placeholder 5">
            <a:extLst>
              <a:ext uri="{FF2B5EF4-FFF2-40B4-BE49-F238E27FC236}">
                <a16:creationId xmlns:a16="http://schemas.microsoft.com/office/drawing/2014/main" id="{EAC43275-BA84-BE60-65E6-F3F5B44C191A}"/>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E074E25-CD61-44BC-BDAC-D71789F7CBD6}" type="slidenum">
              <a:rPr lang="en-US" altLang="en-US" sz="1400">
                <a:latin typeface="Arial" panose="020B0604020202020204" pitchFamily="34" charset="0"/>
              </a:rPr>
              <a:pPr eaLnBrk="1" hangingPunct="1">
                <a:spcBef>
                  <a:spcPct val="0"/>
                </a:spcBef>
                <a:buClrTx/>
                <a:buSzTx/>
                <a:buFontTx/>
                <a:buNone/>
              </a:pPr>
              <a:t>2</a:t>
            </a:fld>
            <a:endParaRPr lang="en-US" altLang="en-US" sz="1400">
              <a:latin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70B2-596C-5583-4847-45D0513AF053}"/>
              </a:ext>
            </a:extLst>
          </p:cNvPr>
          <p:cNvSpPr>
            <a:spLocks noGrp="1"/>
          </p:cNvSpPr>
          <p:nvPr>
            <p:ph type="title"/>
          </p:nvPr>
        </p:nvSpPr>
        <p:spPr/>
        <p:txBody>
          <a:bodyPr/>
          <a:lstStyle/>
          <a:p>
            <a:r>
              <a:rPr lang="en-US" dirty="0"/>
              <a:t>The null pointer</a:t>
            </a:r>
          </a:p>
        </p:txBody>
      </p:sp>
      <p:sp>
        <p:nvSpPr>
          <p:cNvPr id="3" name="Content Placeholder 2">
            <a:extLst>
              <a:ext uri="{FF2B5EF4-FFF2-40B4-BE49-F238E27FC236}">
                <a16:creationId xmlns:a16="http://schemas.microsoft.com/office/drawing/2014/main" id="{9F200FB8-74CB-0C52-5227-FFBEC6102727}"/>
              </a:ext>
            </a:extLst>
          </p:cNvPr>
          <p:cNvSpPr>
            <a:spLocks noGrp="1"/>
          </p:cNvSpPr>
          <p:nvPr>
            <p:ph idx="1"/>
          </p:nvPr>
        </p:nvSpPr>
        <p:spPr>
          <a:xfrm>
            <a:off x="381000" y="1447800"/>
            <a:ext cx="10972800" cy="4729163"/>
          </a:xfrm>
        </p:spPr>
        <p:txBody>
          <a:bodyPr/>
          <a:lstStyle/>
          <a:p>
            <a:r>
              <a:rPr lang="en-US" sz="2400" dirty="0"/>
              <a:t>Sometimes, we need to say “this pointer doesn’t point to anything just now”</a:t>
            </a:r>
          </a:p>
          <a:p>
            <a:pPr marL="342900" lvl="1" indent="0">
              <a:buNone/>
            </a:pPr>
            <a:r>
              <a:rPr lang="en-US" sz="2000" b="1" dirty="0"/>
              <a:t>double* p = nullptr;</a:t>
            </a:r>
          </a:p>
          <a:p>
            <a:pPr marL="342900" lvl="1" indent="0">
              <a:buNone/>
            </a:pPr>
            <a:r>
              <a:rPr lang="en-US" sz="2000" b="1" dirty="0"/>
              <a:t>// …</a:t>
            </a:r>
          </a:p>
          <a:p>
            <a:pPr marL="342900" lvl="1" indent="0">
              <a:buNone/>
            </a:pPr>
            <a:r>
              <a:rPr lang="en-US" sz="2000" b="1" dirty="0"/>
              <a:t>If (p!=nullptr)		// </a:t>
            </a:r>
            <a:r>
              <a:rPr lang="en-US" sz="2000" i="1" dirty="0"/>
              <a:t>p points to something</a:t>
            </a:r>
          </a:p>
          <a:p>
            <a:pPr marL="342900" lvl="1" indent="0">
              <a:buNone/>
            </a:pPr>
            <a:r>
              <a:rPr lang="en-US" sz="2000" b="1" dirty="0"/>
              <a:t>	*p = 7;</a:t>
            </a:r>
          </a:p>
          <a:p>
            <a:pPr marL="342900" lvl="1" indent="0">
              <a:buNone/>
            </a:pPr>
            <a:r>
              <a:rPr lang="en-US" sz="2000" b="1" dirty="0"/>
              <a:t>else</a:t>
            </a:r>
          </a:p>
          <a:p>
            <a:pPr marL="342900" lvl="1" indent="0">
              <a:buNone/>
            </a:pPr>
            <a:r>
              <a:rPr lang="en-US" sz="2000" b="1" dirty="0"/>
              <a:t>	*p = 9;		// </a:t>
            </a:r>
            <a:r>
              <a:rPr lang="en-US" sz="2000" i="1" dirty="0"/>
              <a:t>No! never do this, p doesn’t point to anything</a:t>
            </a:r>
          </a:p>
          <a:p>
            <a:r>
              <a:rPr lang="en-US" sz="2400" dirty="0"/>
              <a:t>More concisely, we can leave out the </a:t>
            </a:r>
            <a:r>
              <a:rPr lang="en-US" sz="2400" b="1" dirty="0"/>
              <a:t>!=nullptr</a:t>
            </a:r>
          </a:p>
          <a:p>
            <a:pPr marL="342900" lvl="1" indent="0">
              <a:buNone/>
            </a:pPr>
            <a:r>
              <a:rPr lang="en-US" sz="2000" b="1" dirty="0"/>
              <a:t>If (p)		// </a:t>
            </a:r>
            <a:r>
              <a:rPr lang="en-US" sz="2000" i="1" dirty="0"/>
              <a:t>p points to something, aka “p is valid’’</a:t>
            </a:r>
          </a:p>
          <a:p>
            <a:pPr marL="342900" lvl="1" indent="0">
              <a:buNone/>
            </a:pPr>
            <a:r>
              <a:rPr lang="en-US" sz="2000" b="1" dirty="0"/>
              <a:t>	*p = 7;</a:t>
            </a:r>
          </a:p>
          <a:p>
            <a:r>
              <a:rPr lang="en-US" sz="2400" b="1" dirty="0"/>
              <a:t>nullptr </a:t>
            </a:r>
            <a:r>
              <a:rPr lang="en-US" sz="2400" dirty="0"/>
              <a:t>is commonly used to indicate</a:t>
            </a:r>
          </a:p>
          <a:p>
            <a:pPr lvl="1"/>
            <a:r>
              <a:rPr lang="en-US" sz="2000" dirty="0"/>
              <a:t>End of a linked list</a:t>
            </a:r>
          </a:p>
          <a:p>
            <a:pPr lvl="1"/>
            <a:r>
              <a:rPr lang="en-US" sz="2000" dirty="0"/>
              <a:t>No pointer value available  just now</a:t>
            </a:r>
          </a:p>
          <a:p>
            <a:pPr lvl="1"/>
            <a:r>
              <a:rPr lang="en-US" sz="2000" dirty="0"/>
              <a:t>No object to return a pointer to</a:t>
            </a:r>
          </a:p>
          <a:p>
            <a:pPr lvl="1"/>
            <a:r>
              <a:rPr lang="en-US" sz="2000" dirty="0"/>
              <a:t>…</a:t>
            </a:r>
          </a:p>
        </p:txBody>
      </p:sp>
      <p:sp>
        <p:nvSpPr>
          <p:cNvPr id="4" name="Footer Placeholder 3">
            <a:extLst>
              <a:ext uri="{FF2B5EF4-FFF2-40B4-BE49-F238E27FC236}">
                <a16:creationId xmlns:a16="http://schemas.microsoft.com/office/drawing/2014/main" id="{77242FC4-F94D-0802-EB76-9F0081712A8C}"/>
              </a:ext>
            </a:extLst>
          </p:cNvPr>
          <p:cNvSpPr>
            <a:spLocks noGrp="1"/>
          </p:cNvSpPr>
          <p:nvPr>
            <p:ph type="ftr" sz="quarter" idx="11"/>
          </p:nvPr>
        </p:nvSpPr>
        <p:spPr/>
        <p:txBody>
          <a:bodyPr/>
          <a:lstStyle/>
          <a:p>
            <a:pPr>
              <a:defRPr/>
            </a:pPr>
            <a:r>
              <a:rPr lang="en-US" altLang="en-US"/>
              <a:t>Stroustrup/Programming/2024/Chapter15</a:t>
            </a:r>
          </a:p>
        </p:txBody>
      </p:sp>
      <p:sp>
        <p:nvSpPr>
          <p:cNvPr id="5" name="Slide Number Placeholder 4">
            <a:extLst>
              <a:ext uri="{FF2B5EF4-FFF2-40B4-BE49-F238E27FC236}">
                <a16:creationId xmlns:a16="http://schemas.microsoft.com/office/drawing/2014/main" id="{7E1F1D8A-4DBF-F937-0FE6-B5947BA58FB2}"/>
              </a:ext>
            </a:extLst>
          </p:cNvPr>
          <p:cNvSpPr>
            <a:spLocks noGrp="1"/>
          </p:cNvSpPr>
          <p:nvPr>
            <p:ph type="sldNum" sz="quarter" idx="12"/>
          </p:nvPr>
        </p:nvSpPr>
        <p:spPr/>
        <p:txBody>
          <a:bodyPr/>
          <a:lstStyle/>
          <a:p>
            <a:fld id="{D24836AB-0ADC-4CDA-B51A-B39460021238}" type="slidenum">
              <a:rPr lang="en-US" altLang="en-US" smtClean="0"/>
              <a:pPr/>
              <a:t>20</a:t>
            </a:fld>
            <a:endParaRPr lang="en-US" altLang="en-US"/>
          </a:p>
        </p:txBody>
      </p:sp>
    </p:spTree>
    <p:extLst>
      <p:ext uri="{BB962C8B-B14F-4D97-AF65-F5344CB8AC3E}">
        <p14:creationId xmlns:p14="http://schemas.microsoft.com/office/powerpoint/2010/main" val="1190407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2A27917-8984-5586-8611-009F52397F5E}"/>
              </a:ext>
            </a:extLst>
          </p:cNvPr>
          <p:cNvSpPr>
            <a:spLocks noGrp="1" noChangeArrowheads="1"/>
          </p:cNvSpPr>
          <p:nvPr>
            <p:ph type="title"/>
          </p:nvPr>
        </p:nvSpPr>
        <p:spPr>
          <a:xfrm>
            <a:off x="838200" y="365127"/>
            <a:ext cx="10515600" cy="701673"/>
          </a:xfrm>
        </p:spPr>
        <p:txBody>
          <a:bodyPr/>
          <a:lstStyle/>
          <a:p>
            <a:pPr eaLnBrk="1" hangingPunct="1">
              <a:defRPr/>
            </a:pPr>
            <a:r>
              <a:rPr lang="en-US" altLang="en-US" dirty="0">
                <a:ea typeface="ＭＳ Ｐゴシック" pitchFamily="34" charset="-128"/>
              </a:rPr>
              <a:t>A problem: memory leak</a:t>
            </a:r>
          </a:p>
        </p:txBody>
      </p:sp>
      <p:sp>
        <p:nvSpPr>
          <p:cNvPr id="20483" name="Rectangle 3">
            <a:extLst>
              <a:ext uri="{FF2B5EF4-FFF2-40B4-BE49-F238E27FC236}">
                <a16:creationId xmlns:a16="http://schemas.microsoft.com/office/drawing/2014/main" id="{6C5AE8C3-5024-D1EA-C20D-DD66322EDD12}"/>
              </a:ext>
            </a:extLst>
          </p:cNvPr>
          <p:cNvSpPr>
            <a:spLocks noGrp="1" noChangeArrowheads="1"/>
          </p:cNvSpPr>
          <p:nvPr>
            <p:ph idx="1"/>
          </p:nvPr>
        </p:nvSpPr>
        <p:spPr>
          <a:xfrm>
            <a:off x="457200" y="1219200"/>
            <a:ext cx="11353800" cy="5410200"/>
          </a:xfrm>
        </p:spPr>
        <p:txBody>
          <a:bodyPr/>
          <a:lstStyle/>
          <a:p>
            <a:pPr eaLnBrk="1" hangingPunct="1">
              <a:lnSpc>
                <a:spcPct val="90000"/>
              </a:lnSpc>
              <a:buFontTx/>
              <a:buNone/>
              <a:defRPr/>
            </a:pPr>
            <a:r>
              <a:rPr lang="en-US" altLang="en-US" sz="2000" b="1" dirty="0">
                <a:ea typeface="ＭＳ Ｐゴシック" pitchFamily="34" charset="-128"/>
              </a:rPr>
              <a:t>double* </a:t>
            </a:r>
            <a:r>
              <a:rPr lang="en-US" altLang="en-US" sz="2000" b="1" dirty="0" err="1">
                <a:ea typeface="ＭＳ Ｐゴシック" pitchFamily="34" charset="-128"/>
              </a:rPr>
              <a:t>calc</a:t>
            </a:r>
            <a:r>
              <a:rPr lang="en-US" altLang="en-US" sz="2000" b="1" dirty="0">
                <a:ea typeface="ＭＳ Ｐゴシック" pitchFamily="34" charset="-128"/>
              </a:rPr>
              <a:t>(int </a:t>
            </a:r>
            <a:r>
              <a:rPr lang="en-US" altLang="en-US" sz="2000" b="1" dirty="0" err="1">
                <a:ea typeface="ＭＳ Ｐゴシック" pitchFamily="34" charset="-128"/>
              </a:rPr>
              <a:t>result_size</a:t>
            </a:r>
            <a:r>
              <a:rPr lang="en-US" altLang="en-US" sz="2000" b="1" dirty="0">
                <a:ea typeface="ＭＳ Ｐゴシック" pitchFamily="34" charset="-128"/>
              </a:rPr>
              <a:t>, int max)</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double* p = new double[max];	   	// </a:t>
            </a:r>
            <a:r>
              <a:rPr lang="en-US" altLang="en-US" sz="2000" i="1" dirty="0">
                <a:ea typeface="ＭＳ Ｐゴシック" pitchFamily="34" charset="-128"/>
              </a:rPr>
              <a:t>allocate</a:t>
            </a:r>
            <a:r>
              <a:rPr lang="en-US" altLang="en-US" sz="2000" b="1" i="1" dirty="0">
                <a:ea typeface="ＭＳ Ｐゴシック" pitchFamily="34" charset="-128"/>
              </a:rPr>
              <a:t> max double</a:t>
            </a:r>
            <a:r>
              <a:rPr lang="en-US" altLang="en-US" sz="2000" i="1" dirty="0">
                <a:ea typeface="ＭＳ Ｐゴシック" pitchFamily="34" charset="-128"/>
              </a:rPr>
              <a:t>s on free store</a:t>
            </a:r>
            <a:endParaRPr lang="en-US" altLang="en-US" sz="1700" i="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		double* result = new double[</a:t>
            </a:r>
            <a:r>
              <a:rPr lang="en-US" altLang="en-US" sz="2000" b="1" dirty="0" err="1">
                <a:ea typeface="ＭＳ Ｐゴシック" pitchFamily="34" charset="-128"/>
              </a:rPr>
              <a:t>result_size</a:t>
            </a:r>
            <a:r>
              <a:rPr lang="en-US" altLang="en-US" sz="2000" b="1" dirty="0">
                <a:ea typeface="ＭＳ Ｐゴシック" pitchFamily="34" charset="-128"/>
              </a:rPr>
              <a:t>];	</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a:t>
            </a:r>
            <a:r>
              <a:rPr lang="en-US" altLang="en-US" sz="2000" b="1" i="1" dirty="0">
                <a:ea typeface="ＭＳ Ｐゴシック" pitchFamily="34" charset="-128"/>
              </a:rPr>
              <a:t> </a:t>
            </a:r>
            <a:r>
              <a:rPr lang="en-US" altLang="en-US" sz="2000" i="1" dirty="0">
                <a:ea typeface="ＭＳ Ｐゴシック" pitchFamily="34" charset="-128"/>
              </a:rPr>
              <a:t>use</a:t>
            </a:r>
            <a:r>
              <a:rPr lang="en-US" altLang="en-US" sz="2000" b="1" i="1" dirty="0">
                <a:ea typeface="ＭＳ Ｐゴシック" pitchFamily="34" charset="-128"/>
              </a:rPr>
              <a:t> p </a:t>
            </a:r>
            <a:r>
              <a:rPr lang="en-US" altLang="en-US" sz="2000" i="1" dirty="0">
                <a:ea typeface="ＭＳ Ｐゴシック" pitchFamily="34" charset="-128"/>
              </a:rPr>
              <a:t>to calculate results to be put in</a:t>
            </a:r>
            <a:r>
              <a:rPr lang="en-US" altLang="en-US" sz="2000" b="1" i="1" dirty="0">
                <a:ea typeface="ＭＳ Ｐゴシック" pitchFamily="34" charset="-128"/>
              </a:rPr>
              <a:t> result</a:t>
            </a:r>
            <a:r>
              <a:rPr lang="en-US" altLang="en-US" sz="2000" i="1" dirty="0">
                <a:ea typeface="ＭＳ Ｐゴシック" pitchFamily="34" charset="-128"/>
              </a:rPr>
              <a:t> …</a:t>
            </a:r>
          </a:p>
          <a:p>
            <a:pPr eaLnBrk="1" hangingPunct="1">
              <a:lnSpc>
                <a:spcPct val="90000"/>
              </a:lnSpc>
              <a:buFontTx/>
              <a:buNone/>
              <a:defRPr/>
            </a:pPr>
            <a:r>
              <a:rPr lang="en-US" altLang="en-US" sz="2000" b="1" dirty="0">
                <a:ea typeface="ＭＳ Ｐゴシック" pitchFamily="34" charset="-128"/>
              </a:rPr>
              <a:t>		return result;</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endParaRPr lang="en-US" altLang="en-US" sz="1000" b="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double* r = calc(200,100);	// </a:t>
            </a:r>
            <a:r>
              <a:rPr lang="en-US" altLang="en-US" sz="2000" i="1" dirty="0">
                <a:ea typeface="ＭＳ Ｐゴシック" pitchFamily="34" charset="-128"/>
              </a:rPr>
              <a:t>oops! </a:t>
            </a:r>
          </a:p>
          <a:p>
            <a:pPr eaLnBrk="1" hangingPunct="1">
              <a:lnSpc>
                <a:spcPct val="90000"/>
              </a:lnSpc>
              <a:buFontTx/>
              <a:buNone/>
              <a:defRPr/>
            </a:pPr>
            <a:endParaRPr lang="en-US" altLang="en-US" sz="1100" i="1" dirty="0">
              <a:ea typeface="ＭＳ Ｐゴシック" pitchFamily="34" charset="-128"/>
            </a:endParaRPr>
          </a:p>
          <a:p>
            <a:pPr>
              <a:defRPr/>
            </a:pPr>
            <a:r>
              <a:rPr lang="en-US" altLang="en-US" sz="2400" dirty="0">
                <a:ea typeface="ＭＳ Ｐゴシック" pitchFamily="34" charset="-128"/>
              </a:rPr>
              <a:t>We </a:t>
            </a:r>
            <a:r>
              <a:rPr lang="en-US" altLang="ja-JP" sz="2400" dirty="0">
                <a:ea typeface="ＭＳ Ｐゴシック" pitchFamily="34" charset="-128"/>
              </a:rPr>
              <a:t>“forgot” to give the memory  </a:t>
            </a:r>
            <a:r>
              <a:rPr lang="en-US" altLang="en-US" sz="2400" dirty="0">
                <a:ea typeface="ＭＳ Ｐゴシック" pitchFamily="34" charset="-128"/>
              </a:rPr>
              <a:t>allocated by </a:t>
            </a:r>
            <a:r>
              <a:rPr lang="en-US" altLang="en-US" sz="2400" b="1" dirty="0">
                <a:ea typeface="ＭＳ Ｐゴシック" pitchFamily="34" charset="-128"/>
              </a:rPr>
              <a:t>new</a:t>
            </a:r>
            <a:r>
              <a:rPr lang="en-US" altLang="en-US" sz="2400" dirty="0">
                <a:ea typeface="ＭＳ Ｐゴシック" pitchFamily="34" charset="-128"/>
              </a:rPr>
              <a:t> back to the free store</a:t>
            </a:r>
          </a:p>
          <a:p>
            <a:pPr lvl="1">
              <a:defRPr/>
            </a:pPr>
            <a:r>
              <a:rPr lang="en-US" altLang="en-US" sz="2100" dirty="0">
                <a:ea typeface="ＭＳ Ｐゴシック" pitchFamily="34" charset="-128"/>
              </a:rPr>
              <a:t>That doesn’t happen automatically (“no garbage collection”)</a:t>
            </a:r>
          </a:p>
          <a:p>
            <a:pPr lvl="1">
              <a:defRPr/>
            </a:pPr>
            <a:r>
              <a:rPr lang="en-US" altLang="en-US" sz="2100" dirty="0">
                <a:ea typeface="ＭＳ Ｐゴシック" pitchFamily="34" charset="-128"/>
              </a:rPr>
              <a:t>Lack of de-allocation (usually called “memory leaks”) can be a serious problem in real-world programs</a:t>
            </a:r>
            <a:endParaRPr lang="en-US" altLang="en-US" sz="700" dirty="0">
              <a:ea typeface="ＭＳ Ｐゴシック" pitchFamily="34" charset="-128"/>
            </a:endParaRPr>
          </a:p>
          <a:p>
            <a:pPr lvl="1">
              <a:defRPr/>
            </a:pPr>
            <a:r>
              <a:rPr lang="en-US" altLang="en-US" sz="2100" dirty="0">
                <a:ea typeface="ＭＳ Ｐゴシック" pitchFamily="34" charset="-128"/>
              </a:rPr>
              <a:t>A program that must run for a long time can’t afford any memory leaks</a:t>
            </a:r>
          </a:p>
        </p:txBody>
      </p:sp>
      <p:sp>
        <p:nvSpPr>
          <p:cNvPr id="5" name="Footer Placeholder 4">
            <a:extLst>
              <a:ext uri="{FF2B5EF4-FFF2-40B4-BE49-F238E27FC236}">
                <a16:creationId xmlns:a16="http://schemas.microsoft.com/office/drawing/2014/main" id="{64EEA785-F8EB-0989-9C0D-695AFF1097F3}"/>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4" name="Slide Number Placeholder 5">
            <a:extLst>
              <a:ext uri="{FF2B5EF4-FFF2-40B4-BE49-F238E27FC236}">
                <a16:creationId xmlns:a16="http://schemas.microsoft.com/office/drawing/2014/main" id="{5E14B0F4-5311-C50B-3962-ED66065ED0DE}"/>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A791B319-DE1D-4430-85CA-B0457DE96CF3}" type="slidenum">
              <a:rPr lang="en-US" altLang="en-US" sz="1400">
                <a:latin typeface="Arial" panose="020B0604020202020204" pitchFamily="34" charset="0"/>
              </a:rPr>
              <a:pPr eaLnBrk="1" hangingPunct="1">
                <a:spcBef>
                  <a:spcPct val="0"/>
                </a:spcBef>
                <a:buClrTx/>
                <a:buSzTx/>
                <a:buFontTx/>
                <a:buNone/>
              </a:pPr>
              <a:t>21</a:t>
            </a:fld>
            <a:endParaRPr lang="en-US" altLang="en-US" sz="140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919A96B-68F9-A161-2181-02CE3D39D820}"/>
              </a:ext>
            </a:extLst>
          </p:cNvPr>
          <p:cNvSpPr>
            <a:spLocks noGrp="1" noChangeArrowheads="1"/>
          </p:cNvSpPr>
          <p:nvPr>
            <p:ph type="title"/>
          </p:nvPr>
        </p:nvSpPr>
        <p:spPr>
          <a:xfrm>
            <a:off x="838200" y="228601"/>
            <a:ext cx="10515600" cy="838200"/>
          </a:xfrm>
        </p:spPr>
        <p:txBody>
          <a:bodyPr/>
          <a:lstStyle/>
          <a:p>
            <a:pPr eaLnBrk="1" hangingPunct="1">
              <a:defRPr/>
            </a:pPr>
            <a:r>
              <a:rPr lang="en-US" altLang="en-US" dirty="0">
                <a:ea typeface="ＭＳ Ｐゴシック" pitchFamily="34" charset="-128"/>
              </a:rPr>
              <a:t>We can give memory back to the free store: </a:t>
            </a:r>
            <a:r>
              <a:rPr lang="en-US" altLang="en-US" b="1" dirty="0" err="1">
                <a:ea typeface="ＭＳ Ｐゴシック" pitchFamily="34" charset="-128"/>
              </a:rPr>
              <a:t>detete</a:t>
            </a:r>
            <a:endParaRPr lang="en-US" altLang="en-US" b="1" dirty="0">
              <a:ea typeface="ＭＳ Ｐゴシック" pitchFamily="34" charset="-128"/>
            </a:endParaRPr>
          </a:p>
        </p:txBody>
      </p:sp>
      <p:sp>
        <p:nvSpPr>
          <p:cNvPr id="70659" name="Rectangle 3">
            <a:extLst>
              <a:ext uri="{FF2B5EF4-FFF2-40B4-BE49-F238E27FC236}">
                <a16:creationId xmlns:a16="http://schemas.microsoft.com/office/drawing/2014/main" id="{3718C3D0-B4F2-7F61-BB4D-C7DC61852CE0}"/>
              </a:ext>
            </a:extLst>
          </p:cNvPr>
          <p:cNvSpPr>
            <a:spLocks noGrp="1" noChangeArrowheads="1"/>
          </p:cNvSpPr>
          <p:nvPr>
            <p:ph idx="1"/>
          </p:nvPr>
        </p:nvSpPr>
        <p:spPr>
          <a:xfrm>
            <a:off x="381000" y="1143000"/>
            <a:ext cx="11658600" cy="5486400"/>
          </a:xfrm>
        </p:spPr>
        <p:txBody>
          <a:bodyPr/>
          <a:lstStyle/>
          <a:p>
            <a:pPr eaLnBrk="1" hangingPunct="1">
              <a:lnSpc>
                <a:spcPct val="90000"/>
              </a:lnSpc>
              <a:buFontTx/>
              <a:buNone/>
              <a:defRPr/>
            </a:pPr>
            <a:r>
              <a:rPr lang="en-US" altLang="en-US" sz="2000" b="1" dirty="0">
                <a:ea typeface="ＭＳ Ｐゴシック" pitchFamily="34" charset="-128"/>
              </a:rPr>
              <a:t>double* calc1(int </a:t>
            </a:r>
            <a:r>
              <a:rPr lang="en-US" altLang="en-US" sz="2000" b="1" dirty="0" err="1">
                <a:ea typeface="ＭＳ Ｐゴシック" pitchFamily="34" charset="-128"/>
              </a:rPr>
              <a:t>result_size</a:t>
            </a:r>
            <a:r>
              <a:rPr lang="en-US" altLang="en-US" sz="2000" b="1" dirty="0">
                <a:ea typeface="ＭＳ Ｐゴシック" pitchFamily="34" charset="-128"/>
              </a:rPr>
              <a:t>, int max)</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double* </a:t>
            </a:r>
            <a:r>
              <a:rPr lang="en-US" altLang="en-US" sz="2000" b="1" dirty="0" err="1">
                <a:ea typeface="ＭＳ Ｐゴシック" pitchFamily="34" charset="-128"/>
              </a:rPr>
              <a:t>tmp</a:t>
            </a:r>
            <a:r>
              <a:rPr lang="en-US" altLang="en-US" sz="2000" b="1" dirty="0">
                <a:ea typeface="ＭＳ Ｐゴシック" pitchFamily="34" charset="-128"/>
              </a:rPr>
              <a:t> = new double[max];    // </a:t>
            </a:r>
            <a:r>
              <a:rPr lang="en-US" altLang="en-US" sz="2000" i="1" dirty="0">
                <a:ea typeface="ＭＳ Ｐゴシック" pitchFamily="34" charset="-128"/>
              </a:rPr>
              <a:t>allocate</a:t>
            </a:r>
            <a:r>
              <a:rPr lang="en-US" altLang="en-US" sz="2000" b="1" i="1" dirty="0">
                <a:ea typeface="ＭＳ Ｐゴシック" pitchFamily="34" charset="-128"/>
              </a:rPr>
              <a:t> max double</a:t>
            </a:r>
            <a:r>
              <a:rPr lang="en-US" altLang="en-US" sz="2000" i="1" dirty="0">
                <a:ea typeface="ＭＳ Ｐゴシック" pitchFamily="34" charset="-128"/>
              </a:rPr>
              <a:t>s on free store</a:t>
            </a:r>
            <a:endParaRPr lang="en-US" altLang="en-US" sz="1700" i="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		double* result = new double[</a:t>
            </a:r>
            <a:r>
              <a:rPr lang="en-US" altLang="en-US" sz="2000" b="1" dirty="0" err="1">
                <a:ea typeface="ＭＳ Ｐゴシック" pitchFamily="34" charset="-128"/>
              </a:rPr>
              <a:t>result_size</a:t>
            </a:r>
            <a:r>
              <a:rPr lang="en-US" altLang="en-US" sz="2000" b="1" dirty="0">
                <a:ea typeface="ＭＳ Ｐゴシック" pitchFamily="34" charset="-128"/>
              </a:rPr>
              <a:t>];	</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a:t>
            </a:r>
            <a:r>
              <a:rPr lang="en-US" altLang="en-US" sz="2000" b="1" i="1" dirty="0">
                <a:ea typeface="ＭＳ Ｐゴシック" pitchFamily="34" charset="-128"/>
              </a:rPr>
              <a:t> </a:t>
            </a:r>
            <a:r>
              <a:rPr lang="en-US" altLang="en-US" sz="2000" i="1" dirty="0">
                <a:ea typeface="ＭＳ Ｐゴシック" pitchFamily="34" charset="-128"/>
              </a:rPr>
              <a:t>use</a:t>
            </a:r>
            <a:r>
              <a:rPr lang="en-US" altLang="en-US" sz="2000" b="1" i="1" dirty="0">
                <a:ea typeface="ＭＳ Ｐゴシック" pitchFamily="34" charset="-128"/>
              </a:rPr>
              <a:t> </a:t>
            </a:r>
            <a:r>
              <a:rPr lang="en-US" altLang="en-US" sz="2000" b="1" i="1" dirty="0" err="1">
                <a:ea typeface="ＭＳ Ｐゴシック" pitchFamily="34" charset="-128"/>
              </a:rPr>
              <a:t>tmp</a:t>
            </a:r>
            <a:r>
              <a:rPr lang="en-US" altLang="en-US" sz="2000" b="1" i="1" dirty="0">
                <a:ea typeface="ＭＳ Ｐゴシック" pitchFamily="34" charset="-128"/>
              </a:rPr>
              <a:t> </a:t>
            </a:r>
            <a:r>
              <a:rPr lang="en-US" altLang="en-US" sz="2000" i="1" dirty="0">
                <a:ea typeface="ＭＳ Ｐゴシック" pitchFamily="34" charset="-128"/>
              </a:rPr>
              <a:t>to calculate results to be put in</a:t>
            </a:r>
            <a:r>
              <a:rPr lang="en-US" altLang="en-US" sz="2000" b="1" i="1" dirty="0">
                <a:ea typeface="ＭＳ Ｐゴシック" pitchFamily="34" charset="-128"/>
              </a:rPr>
              <a:t> result</a:t>
            </a:r>
            <a:r>
              <a:rPr lang="en-US" altLang="en-US" sz="2000" i="1" dirty="0">
                <a:ea typeface="ＭＳ Ｐゴシック" pitchFamily="34" charset="-128"/>
              </a:rPr>
              <a:t> …</a:t>
            </a:r>
          </a:p>
          <a:p>
            <a:pPr eaLnBrk="1" hangingPunct="1">
              <a:lnSpc>
                <a:spcPct val="90000"/>
              </a:lnSpc>
              <a:buFontTx/>
              <a:buNone/>
              <a:defRPr/>
            </a:pPr>
            <a:r>
              <a:rPr lang="en-US" altLang="en-US" sz="2000" i="1" dirty="0">
                <a:ea typeface="ＭＳ Ｐゴシック" pitchFamily="34" charset="-128"/>
              </a:rPr>
              <a:t>		</a:t>
            </a:r>
            <a:r>
              <a:rPr lang="en-US" altLang="en-US" sz="2000" b="1" dirty="0">
                <a:ea typeface="ＭＳ Ｐゴシック" pitchFamily="34" charset="-128"/>
              </a:rPr>
              <a:t>delete[] </a:t>
            </a:r>
            <a:r>
              <a:rPr lang="en-US" altLang="en-US" sz="2000" b="1" dirty="0" err="1">
                <a:ea typeface="ＭＳ Ｐゴシック" pitchFamily="34" charset="-128"/>
              </a:rPr>
              <a:t>tmp</a:t>
            </a:r>
            <a:r>
              <a:rPr lang="en-US" altLang="en-US" sz="2000" b="1" dirty="0">
                <a:ea typeface="ＭＳ Ｐゴシック" pitchFamily="34" charset="-128"/>
              </a:rPr>
              <a:t>;			    // </a:t>
            </a:r>
            <a:r>
              <a:rPr lang="en-US" altLang="en-US" sz="2000" i="1" dirty="0">
                <a:ea typeface="ＭＳ Ｐゴシック" pitchFamily="34" charset="-128"/>
              </a:rPr>
              <a:t>return the memory pointed to by </a:t>
            </a:r>
            <a:r>
              <a:rPr lang="en-US" altLang="en-US" sz="2000" b="1" i="1" dirty="0" err="1">
                <a:ea typeface="ＭＳ Ｐゴシック" pitchFamily="34" charset="-128"/>
              </a:rPr>
              <a:t>tmp</a:t>
            </a:r>
            <a:r>
              <a:rPr lang="en-US" altLang="en-US" sz="2000" i="1" dirty="0">
                <a:ea typeface="ＭＳ Ｐゴシック" pitchFamily="34" charset="-128"/>
              </a:rPr>
              <a:t> to the free store</a:t>
            </a:r>
          </a:p>
          <a:p>
            <a:pPr eaLnBrk="1" hangingPunct="1">
              <a:lnSpc>
                <a:spcPct val="90000"/>
              </a:lnSpc>
              <a:buFontTx/>
              <a:buNone/>
              <a:defRPr/>
            </a:pPr>
            <a:r>
              <a:rPr lang="en-US" altLang="en-US" sz="2000" b="1" dirty="0">
                <a:ea typeface="ＭＳ Ｐゴシック" pitchFamily="34" charset="-128"/>
              </a:rPr>
              <a:t>		return result;</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endParaRPr lang="en-US" altLang="en-US" sz="1000" b="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double* r = calc1(200,100);	// </a:t>
            </a:r>
            <a:r>
              <a:rPr lang="en-US" altLang="en-US" sz="2000" i="1" dirty="0">
                <a:ea typeface="ＭＳ Ｐゴシック" pitchFamily="34" charset="-128"/>
              </a:rPr>
              <a:t>oops! </a:t>
            </a:r>
            <a:endParaRPr lang="en-US" altLang="en-US" sz="2000" b="1" dirty="0">
              <a:ea typeface="ＭＳ Ｐゴシック" pitchFamily="34" charset="-128"/>
            </a:endParaRPr>
          </a:p>
          <a:p>
            <a:pPr eaLnBrk="1" hangingPunct="1">
              <a:lnSpc>
                <a:spcPct val="90000"/>
              </a:lnSpc>
              <a:buFontTx/>
              <a:buNone/>
              <a:defRPr/>
            </a:pPr>
            <a:r>
              <a:rPr lang="en-US" altLang="en-US" sz="2000" dirty="0">
                <a:ea typeface="ＭＳ Ｐゴシック" pitchFamily="34" charset="-128"/>
              </a:rPr>
              <a:t>// … </a:t>
            </a:r>
            <a:r>
              <a:rPr lang="en-US" altLang="en-US" sz="2000" i="1" dirty="0">
                <a:ea typeface="ＭＳ Ｐゴシック" pitchFamily="34" charset="-128"/>
              </a:rPr>
              <a:t>use r …</a:t>
            </a:r>
          </a:p>
          <a:p>
            <a:pPr>
              <a:buNone/>
              <a:defRPr/>
            </a:pPr>
            <a:r>
              <a:rPr lang="en-US" altLang="en-US" sz="2000" b="1" dirty="0">
                <a:ea typeface="ＭＳ Ｐゴシック" pitchFamily="34" charset="-128"/>
              </a:rPr>
              <a:t>delete[ ] r;			// </a:t>
            </a:r>
            <a:r>
              <a:rPr lang="en-US" altLang="en-US" sz="2000" i="1" dirty="0">
                <a:ea typeface="ＭＳ Ｐゴシック" pitchFamily="34" charset="-128"/>
              </a:rPr>
              <a:t>return the memory pointed to by </a:t>
            </a:r>
            <a:r>
              <a:rPr lang="en-US" altLang="en-US" sz="2000" b="1" i="1" dirty="0">
                <a:ea typeface="ＭＳ Ｐゴシック" pitchFamily="34" charset="-128"/>
              </a:rPr>
              <a:t>r</a:t>
            </a:r>
            <a:r>
              <a:rPr lang="en-US" altLang="en-US" sz="2000" i="1" dirty="0">
                <a:ea typeface="ＭＳ Ｐゴシック" pitchFamily="34" charset="-128"/>
              </a:rPr>
              <a:t> to the free store</a:t>
            </a:r>
          </a:p>
          <a:p>
            <a:pPr>
              <a:defRPr/>
            </a:pPr>
            <a:endParaRPr lang="en-US" altLang="en-US" sz="2000" dirty="0">
              <a:ea typeface="ＭＳ Ｐゴシック" pitchFamily="34" charset="-128"/>
            </a:endParaRPr>
          </a:p>
          <a:p>
            <a:pPr>
              <a:defRPr/>
            </a:pPr>
            <a:r>
              <a:rPr lang="en-US" altLang="en-US" sz="2400" dirty="0">
                <a:ea typeface="ＭＳ Ｐゴシック" pitchFamily="34" charset="-128"/>
              </a:rPr>
              <a:t>It is easy to forget return memory to the free store</a:t>
            </a:r>
            <a:endParaRPr lang="en-US" altLang="en-US" sz="1050" dirty="0">
              <a:ea typeface="ＭＳ Ｐゴシック" pitchFamily="34" charset="-128"/>
            </a:endParaRPr>
          </a:p>
        </p:txBody>
      </p:sp>
      <p:sp>
        <p:nvSpPr>
          <p:cNvPr id="5" name="Footer Placeholder 4">
            <a:extLst>
              <a:ext uri="{FF2B5EF4-FFF2-40B4-BE49-F238E27FC236}">
                <a16:creationId xmlns:a16="http://schemas.microsoft.com/office/drawing/2014/main" id="{18C909EE-A656-E62F-BC73-97FA432BB6EF}"/>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4" name="Slide Number Placeholder 5">
            <a:extLst>
              <a:ext uri="{FF2B5EF4-FFF2-40B4-BE49-F238E27FC236}">
                <a16:creationId xmlns:a16="http://schemas.microsoft.com/office/drawing/2014/main" id="{978356DE-9FC0-9B18-BAF8-6518ABEB546C}"/>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C821AB9-1674-4670-A70C-6BF0A8B8DB24}" type="slidenum">
              <a:rPr lang="en-US" altLang="en-US" sz="1400">
                <a:latin typeface="Arial" panose="020B0604020202020204" pitchFamily="34" charset="0"/>
              </a:rPr>
              <a:pPr eaLnBrk="1" hangingPunct="1">
                <a:spcBef>
                  <a:spcPct val="0"/>
                </a:spcBef>
                <a:buClrTx/>
                <a:buSzTx/>
                <a:buFontTx/>
                <a:buNone/>
              </a:pPr>
              <a:t>22</a:t>
            </a:fld>
            <a:endParaRPr lang="en-US" altLang="en-US" sz="140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5B87B92-75DA-A0A4-4080-858A38608864}"/>
              </a:ext>
            </a:extLst>
          </p:cNvPr>
          <p:cNvSpPr>
            <a:spLocks noGrp="1" noChangeArrowheads="1"/>
          </p:cNvSpPr>
          <p:nvPr>
            <p:ph type="title"/>
          </p:nvPr>
        </p:nvSpPr>
        <p:spPr>
          <a:xfrm>
            <a:off x="838200" y="136523"/>
            <a:ext cx="10515600" cy="777877"/>
          </a:xfrm>
        </p:spPr>
        <p:txBody>
          <a:bodyPr/>
          <a:lstStyle/>
          <a:p>
            <a:pPr eaLnBrk="1" hangingPunct="1">
              <a:defRPr/>
            </a:pPr>
            <a:r>
              <a:rPr lang="en-US" altLang="en-US" dirty="0">
                <a:ea typeface="ＭＳ Ｐゴシック" pitchFamily="34" charset="-128"/>
              </a:rPr>
              <a:t>Memory leaks – resource leaks</a:t>
            </a:r>
          </a:p>
        </p:txBody>
      </p:sp>
      <p:sp>
        <p:nvSpPr>
          <p:cNvPr id="31747" name="Rectangle 3">
            <a:extLst>
              <a:ext uri="{FF2B5EF4-FFF2-40B4-BE49-F238E27FC236}">
                <a16:creationId xmlns:a16="http://schemas.microsoft.com/office/drawing/2014/main" id="{6FA21A55-C2EB-79E9-D697-6C86081D2996}"/>
              </a:ext>
            </a:extLst>
          </p:cNvPr>
          <p:cNvSpPr>
            <a:spLocks noGrp="1" noChangeArrowheads="1"/>
          </p:cNvSpPr>
          <p:nvPr>
            <p:ph idx="1"/>
          </p:nvPr>
        </p:nvSpPr>
        <p:spPr>
          <a:xfrm>
            <a:off x="190500" y="914400"/>
            <a:ext cx="11811000" cy="5211763"/>
          </a:xfrm>
        </p:spPr>
        <p:txBody>
          <a:bodyPr/>
          <a:lstStyle/>
          <a:p>
            <a:pPr eaLnBrk="1" hangingPunct="1">
              <a:lnSpc>
                <a:spcPct val="90000"/>
              </a:lnSpc>
              <a:defRPr/>
            </a:pPr>
            <a:r>
              <a:rPr lang="en-US" altLang="en-US" sz="2400" dirty="0">
                <a:ea typeface="ＭＳ Ｐゴシック" pitchFamily="34" charset="-128"/>
              </a:rPr>
              <a:t>A program that needs to run “forever” can’t afford any memory leaks</a:t>
            </a:r>
          </a:p>
          <a:p>
            <a:pPr lvl="1" eaLnBrk="1" hangingPunct="1">
              <a:lnSpc>
                <a:spcPct val="90000"/>
              </a:lnSpc>
              <a:defRPr/>
            </a:pPr>
            <a:r>
              <a:rPr lang="en-US" altLang="en-US" sz="2000" dirty="0">
                <a:ea typeface="Times New Roman" pitchFamily="18" charset="0"/>
              </a:rPr>
              <a:t>An operating system is an example of a program that </a:t>
            </a:r>
            <a:r>
              <a:rPr lang="en-US" altLang="ja-JP" sz="2000" dirty="0">
                <a:ea typeface="ＭＳ Ｐゴシック" pitchFamily="34" charset="-128"/>
              </a:rPr>
              <a:t>“runs forever”</a:t>
            </a:r>
          </a:p>
          <a:p>
            <a:pPr eaLnBrk="1" hangingPunct="1">
              <a:lnSpc>
                <a:spcPct val="90000"/>
              </a:lnSpc>
              <a:defRPr/>
            </a:pPr>
            <a:r>
              <a:rPr lang="en-US" altLang="en-US" sz="2400" dirty="0">
                <a:ea typeface="ＭＳ Ｐゴシック" pitchFamily="34" charset="-128"/>
              </a:rPr>
              <a:t>If a function leaks 8 bytes every time it is called, how many days can it run before it has leaked/lost a megabyte?</a:t>
            </a:r>
          </a:p>
          <a:p>
            <a:pPr lvl="1" eaLnBrk="1" hangingPunct="1">
              <a:lnSpc>
                <a:spcPct val="90000"/>
              </a:lnSpc>
              <a:defRPr/>
            </a:pPr>
            <a:r>
              <a:rPr lang="en-US" altLang="en-US" sz="2000" dirty="0">
                <a:ea typeface="Times New Roman" pitchFamily="18" charset="0"/>
              </a:rPr>
              <a:t>Trick question: not enough data to answer, but about 130,000 calls</a:t>
            </a:r>
          </a:p>
          <a:p>
            <a:pPr eaLnBrk="1" hangingPunct="1">
              <a:lnSpc>
                <a:spcPct val="90000"/>
              </a:lnSpc>
              <a:defRPr/>
            </a:pPr>
            <a:r>
              <a:rPr lang="en-US" altLang="en-US" sz="2400" dirty="0">
                <a:ea typeface="ＭＳ Ｐゴシック" pitchFamily="34" charset="-128"/>
              </a:rPr>
              <a:t>All memory is returned to the system at the end of the program</a:t>
            </a:r>
          </a:p>
          <a:p>
            <a:pPr lvl="1" eaLnBrk="1" hangingPunct="1">
              <a:lnSpc>
                <a:spcPct val="90000"/>
              </a:lnSpc>
              <a:defRPr/>
            </a:pPr>
            <a:r>
              <a:rPr lang="en-US" altLang="en-US" sz="2000" dirty="0">
                <a:ea typeface="Times New Roman" pitchFamily="18" charset="0"/>
              </a:rPr>
              <a:t>If you run using an operating system (Windows, Unix, whatever)</a:t>
            </a:r>
          </a:p>
          <a:p>
            <a:pPr eaLnBrk="1" hangingPunct="1">
              <a:lnSpc>
                <a:spcPct val="90000"/>
              </a:lnSpc>
              <a:defRPr/>
            </a:pPr>
            <a:r>
              <a:rPr lang="en-US" altLang="en-US" sz="2400" dirty="0">
                <a:ea typeface="ＭＳ Ｐゴシック" pitchFamily="34" charset="-128"/>
              </a:rPr>
              <a:t>Program that runs to completion with predictable memory usage may leak without causing problems</a:t>
            </a:r>
          </a:p>
          <a:p>
            <a:pPr lvl="1" eaLnBrk="1" hangingPunct="1">
              <a:lnSpc>
                <a:spcPct val="90000"/>
              </a:lnSpc>
              <a:defRPr/>
            </a:pPr>
            <a:r>
              <a:rPr lang="en-US" altLang="en-US" sz="2000" i="1" dirty="0">
                <a:ea typeface="Times New Roman" pitchFamily="18" charset="0"/>
              </a:rPr>
              <a:t>i.e.,</a:t>
            </a:r>
            <a:r>
              <a:rPr lang="en-US" altLang="en-US" sz="2000" dirty="0">
                <a:ea typeface="Times New Roman" pitchFamily="18" charset="0"/>
              </a:rPr>
              <a:t> memory leaks aren</a:t>
            </a:r>
            <a:r>
              <a:rPr lang="en-US" altLang="ja-JP" sz="2000" dirty="0">
                <a:ea typeface="ＭＳ Ｐゴシック" pitchFamily="34" charset="-128"/>
              </a:rPr>
              <a:t>’t “good/bad” but they can be a major problem in specific circumstances</a:t>
            </a:r>
          </a:p>
          <a:p>
            <a:pPr lvl="1" eaLnBrk="1" hangingPunct="1">
              <a:lnSpc>
                <a:spcPct val="90000"/>
              </a:lnSpc>
              <a:defRPr/>
            </a:pPr>
            <a:endParaRPr lang="en-US" altLang="en-US" sz="2000" dirty="0">
              <a:ea typeface="ＭＳ Ｐゴシック" pitchFamily="34" charset="-128"/>
            </a:endParaRPr>
          </a:p>
          <a:p>
            <a:pPr>
              <a:defRPr/>
            </a:pPr>
            <a:r>
              <a:rPr lang="en-US" altLang="en-US" sz="2400" dirty="0">
                <a:ea typeface="ＭＳ Ｐゴシック" pitchFamily="34" charset="-128"/>
              </a:rPr>
              <a:t>Memory leaks is a major real-world problem</a:t>
            </a:r>
          </a:p>
          <a:p>
            <a:pPr>
              <a:defRPr/>
            </a:pPr>
            <a:r>
              <a:rPr lang="en-US" altLang="en-US" sz="2400" dirty="0">
                <a:ea typeface="ＭＳ Ｐゴシック" pitchFamily="34" charset="-128"/>
              </a:rPr>
              <a:t>Memory leaks is just a special case of resource leaks</a:t>
            </a:r>
          </a:p>
          <a:p>
            <a:pPr lvl="1">
              <a:defRPr/>
            </a:pPr>
            <a:r>
              <a:rPr lang="en-US" altLang="en-US" sz="2000" dirty="0">
                <a:ea typeface="ＭＳ Ｐゴシック" pitchFamily="34" charset="-128"/>
              </a:rPr>
              <a:t>E.g., files, locks, sockets</a:t>
            </a:r>
          </a:p>
          <a:p>
            <a:pPr>
              <a:defRPr/>
            </a:pPr>
            <a:r>
              <a:rPr lang="en-US" altLang="en-US" sz="2400" dirty="0">
                <a:ea typeface="ＭＳ Ｐゴシック" pitchFamily="34" charset="-128"/>
              </a:rPr>
              <a:t>Fortunately, we have a general solution</a:t>
            </a:r>
            <a:endParaRPr lang="en-US" altLang="en-US" sz="2400" dirty="0">
              <a:ea typeface="Times New Roman" pitchFamily="18" charset="0"/>
            </a:endParaRPr>
          </a:p>
        </p:txBody>
      </p:sp>
      <p:sp>
        <p:nvSpPr>
          <p:cNvPr id="5" name="Footer Placeholder 4">
            <a:extLst>
              <a:ext uri="{FF2B5EF4-FFF2-40B4-BE49-F238E27FC236}">
                <a16:creationId xmlns:a16="http://schemas.microsoft.com/office/drawing/2014/main" id="{4A8C3E8C-DF66-E538-DDCF-23B96CBECE88}"/>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4" name="Slide Number Placeholder 5">
            <a:extLst>
              <a:ext uri="{FF2B5EF4-FFF2-40B4-BE49-F238E27FC236}">
                <a16:creationId xmlns:a16="http://schemas.microsoft.com/office/drawing/2014/main" id="{BB5A38EF-E7D3-BEB6-32AA-C4793D717A73}"/>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2551D00-80B5-4F99-AE5D-94EBDA0D0546}" type="slidenum">
              <a:rPr lang="en-US" altLang="en-US" sz="1400">
                <a:latin typeface="Arial" panose="020B0604020202020204" pitchFamily="34" charset="0"/>
              </a:rPr>
              <a:pPr eaLnBrk="1" hangingPunct="1">
                <a:spcBef>
                  <a:spcPct val="0"/>
                </a:spcBef>
                <a:buClrTx/>
                <a:buSzTx/>
                <a:buFontTx/>
                <a:buNone/>
              </a:pPr>
              <a:t>23</a:t>
            </a:fld>
            <a:endParaRPr lang="en-US" altLang="en-US" sz="140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7926AA7-1BE0-7905-81F2-6841B84EF416}"/>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Memory leaks</a:t>
            </a:r>
          </a:p>
        </p:txBody>
      </p:sp>
      <p:sp>
        <p:nvSpPr>
          <p:cNvPr id="71683" name="Rectangle 3">
            <a:extLst>
              <a:ext uri="{FF2B5EF4-FFF2-40B4-BE49-F238E27FC236}">
                <a16:creationId xmlns:a16="http://schemas.microsoft.com/office/drawing/2014/main" id="{5DC95E84-5911-B62D-F9DD-FD043182B15D}"/>
              </a:ext>
            </a:extLst>
          </p:cNvPr>
          <p:cNvSpPr>
            <a:spLocks noGrp="1" noChangeArrowheads="1"/>
          </p:cNvSpPr>
          <p:nvPr>
            <p:ph idx="1"/>
          </p:nvPr>
        </p:nvSpPr>
        <p:spPr>
          <a:xfrm>
            <a:off x="533400" y="1600200"/>
            <a:ext cx="5715000" cy="4114800"/>
          </a:xfrm>
        </p:spPr>
        <p:txBody>
          <a:bodyPr/>
          <a:lstStyle/>
          <a:p>
            <a:pPr eaLnBrk="1" hangingPunct="1">
              <a:lnSpc>
                <a:spcPct val="80000"/>
              </a:lnSpc>
              <a:defRPr/>
            </a:pPr>
            <a:r>
              <a:rPr lang="en-US" altLang="en-US" sz="2400" dirty="0">
                <a:ea typeface="ＭＳ Ｐゴシック" pitchFamily="34" charset="-128"/>
              </a:rPr>
              <a:t>Another way to get a memory leak</a:t>
            </a:r>
          </a:p>
          <a:p>
            <a:pPr lvl="1" eaLnBrk="1" hangingPunct="1">
              <a:lnSpc>
                <a:spcPct val="80000"/>
              </a:lnSpc>
              <a:buFontTx/>
              <a:buNone/>
              <a:defRPr/>
            </a:pPr>
            <a:endParaRPr lang="en-US" altLang="en-US" sz="2000" b="1" dirty="0">
              <a:ea typeface="Times New Roman" pitchFamily="18" charset="0"/>
            </a:endParaRPr>
          </a:p>
          <a:p>
            <a:pPr lvl="1" eaLnBrk="1" hangingPunct="1">
              <a:lnSpc>
                <a:spcPct val="80000"/>
              </a:lnSpc>
              <a:buFontTx/>
              <a:buNone/>
              <a:defRPr/>
            </a:pPr>
            <a:r>
              <a:rPr lang="en-US" altLang="en-US" sz="2000" b="1" dirty="0">
                <a:ea typeface="Times New Roman" pitchFamily="18" charset="0"/>
              </a:rPr>
              <a:t>void f()</a:t>
            </a:r>
          </a:p>
          <a:p>
            <a:pPr lvl="1" eaLnBrk="1" hangingPunct="1">
              <a:lnSpc>
                <a:spcPct val="80000"/>
              </a:lnSpc>
              <a:buFontTx/>
              <a:buNone/>
              <a:defRPr/>
            </a:pPr>
            <a:r>
              <a:rPr lang="en-US" altLang="en-US" sz="2000" b="1" dirty="0">
                <a:ea typeface="Times New Roman" pitchFamily="18" charset="0"/>
              </a:rPr>
              <a:t>{</a:t>
            </a:r>
          </a:p>
          <a:p>
            <a:pPr lvl="1" eaLnBrk="1" hangingPunct="1">
              <a:lnSpc>
                <a:spcPct val="80000"/>
              </a:lnSpc>
              <a:buFontTx/>
              <a:buNone/>
              <a:defRPr/>
            </a:pPr>
            <a:r>
              <a:rPr lang="en-US" altLang="en-US" sz="2000" b="1" dirty="0">
                <a:ea typeface="Times New Roman" pitchFamily="18" charset="0"/>
              </a:rPr>
              <a:t>	double* p = new double[27];</a:t>
            </a:r>
          </a:p>
          <a:p>
            <a:pPr lvl="1" eaLnBrk="1" hangingPunct="1">
              <a:lnSpc>
                <a:spcPct val="80000"/>
              </a:lnSpc>
              <a:buFontTx/>
              <a:buNone/>
              <a:defRPr/>
            </a:pPr>
            <a:r>
              <a:rPr lang="en-US" altLang="en-US" sz="2000" b="1" dirty="0">
                <a:ea typeface="Times New Roman" pitchFamily="18" charset="0"/>
              </a:rPr>
              <a:t>	// </a:t>
            </a:r>
            <a:r>
              <a:rPr lang="en-US" altLang="en-US" sz="2000" i="1" dirty="0">
                <a:ea typeface="Times New Roman" pitchFamily="18" charset="0"/>
              </a:rPr>
              <a:t>…</a:t>
            </a:r>
          </a:p>
          <a:p>
            <a:pPr lvl="1" eaLnBrk="1" hangingPunct="1">
              <a:lnSpc>
                <a:spcPct val="80000"/>
              </a:lnSpc>
              <a:buFontTx/>
              <a:buNone/>
              <a:defRPr/>
            </a:pPr>
            <a:r>
              <a:rPr lang="en-US" altLang="en-US" sz="2000" b="1" dirty="0">
                <a:ea typeface="Times New Roman" pitchFamily="18" charset="0"/>
              </a:rPr>
              <a:t>	p = new double[42];</a:t>
            </a:r>
          </a:p>
          <a:p>
            <a:pPr lvl="1" eaLnBrk="1" hangingPunct="1">
              <a:lnSpc>
                <a:spcPct val="80000"/>
              </a:lnSpc>
              <a:buFontTx/>
              <a:buNone/>
              <a:defRPr/>
            </a:pPr>
            <a:r>
              <a:rPr lang="en-US" altLang="en-US" sz="2000" b="1" dirty="0">
                <a:ea typeface="Times New Roman" pitchFamily="18" charset="0"/>
              </a:rPr>
              <a:t>	// </a:t>
            </a:r>
            <a:r>
              <a:rPr lang="en-US" altLang="en-US" sz="2000" i="1" dirty="0">
                <a:ea typeface="Times New Roman" pitchFamily="18" charset="0"/>
              </a:rPr>
              <a:t>…</a:t>
            </a:r>
          </a:p>
          <a:p>
            <a:pPr lvl="1" eaLnBrk="1" hangingPunct="1">
              <a:lnSpc>
                <a:spcPct val="80000"/>
              </a:lnSpc>
              <a:buFontTx/>
              <a:buNone/>
              <a:defRPr/>
            </a:pPr>
            <a:r>
              <a:rPr lang="en-US" altLang="en-US" sz="2000" b="1" dirty="0">
                <a:ea typeface="Times New Roman" pitchFamily="18" charset="0"/>
              </a:rPr>
              <a:t>	delete[] p;</a:t>
            </a:r>
          </a:p>
          <a:p>
            <a:pPr lvl="1" eaLnBrk="1" hangingPunct="1">
              <a:lnSpc>
                <a:spcPct val="80000"/>
              </a:lnSpc>
              <a:buFontTx/>
              <a:buNone/>
              <a:defRPr/>
            </a:pPr>
            <a:r>
              <a:rPr lang="en-US" altLang="en-US" sz="2000" b="1" dirty="0">
                <a:ea typeface="Times New Roman" pitchFamily="18" charset="0"/>
              </a:rPr>
              <a:t>}</a:t>
            </a:r>
          </a:p>
          <a:p>
            <a:pPr lvl="1" eaLnBrk="1" hangingPunct="1">
              <a:lnSpc>
                <a:spcPct val="80000"/>
              </a:lnSpc>
              <a:buFontTx/>
              <a:buNone/>
              <a:defRPr/>
            </a:pPr>
            <a:endParaRPr lang="en-US" altLang="en-US" sz="2000" b="1" dirty="0">
              <a:ea typeface="Times New Roman" pitchFamily="18" charset="0"/>
            </a:endParaRPr>
          </a:p>
          <a:p>
            <a:pPr lvl="1" eaLnBrk="1" hangingPunct="1">
              <a:lnSpc>
                <a:spcPct val="80000"/>
              </a:lnSpc>
              <a:buFontTx/>
              <a:buNone/>
              <a:defRPr/>
            </a:pPr>
            <a:r>
              <a:rPr lang="en-US" altLang="en-US" sz="2000" b="1" dirty="0">
                <a:ea typeface="Times New Roman" pitchFamily="18" charset="0"/>
              </a:rPr>
              <a:t>// </a:t>
            </a:r>
            <a:r>
              <a:rPr lang="en-US" altLang="en-US" sz="2000" i="1" dirty="0">
                <a:ea typeface="Times New Roman" pitchFamily="18" charset="0"/>
              </a:rPr>
              <a:t>1</a:t>
            </a:r>
            <a:r>
              <a:rPr lang="en-US" altLang="en-US" sz="2000" i="1" baseline="30000" dirty="0">
                <a:ea typeface="Times New Roman" pitchFamily="18" charset="0"/>
              </a:rPr>
              <a:t>st</a:t>
            </a:r>
            <a:r>
              <a:rPr lang="en-US" altLang="en-US" sz="2000" i="1" dirty="0">
                <a:ea typeface="Times New Roman" pitchFamily="18" charset="0"/>
              </a:rPr>
              <a:t> array (of 27 doubles) leaked</a:t>
            </a:r>
          </a:p>
        </p:txBody>
      </p:sp>
      <p:sp>
        <p:nvSpPr>
          <p:cNvPr id="13" name="Footer Placeholder 12">
            <a:extLst>
              <a:ext uri="{FF2B5EF4-FFF2-40B4-BE49-F238E27FC236}">
                <a16:creationId xmlns:a16="http://schemas.microsoft.com/office/drawing/2014/main" id="{3B6C0DF9-C4B9-82F1-39FB-CA507DD6F125}"/>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12" name="Slide Number Placeholder 5">
            <a:extLst>
              <a:ext uri="{FF2B5EF4-FFF2-40B4-BE49-F238E27FC236}">
                <a16:creationId xmlns:a16="http://schemas.microsoft.com/office/drawing/2014/main" id="{9AD8967F-4997-7208-73E1-6B12EF8E2E94}"/>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AA2D952F-73FA-461D-B97E-F880C4DE018A}" type="slidenum">
              <a:rPr lang="en-US" altLang="en-US" sz="1400">
                <a:latin typeface="Arial" panose="020B0604020202020204" pitchFamily="34" charset="0"/>
              </a:rPr>
              <a:pPr eaLnBrk="1" hangingPunct="1">
                <a:spcBef>
                  <a:spcPct val="0"/>
                </a:spcBef>
                <a:buClrTx/>
                <a:buSzTx/>
                <a:buFontTx/>
                <a:buNone/>
              </a:pPr>
              <a:t>24</a:t>
            </a:fld>
            <a:endParaRPr lang="en-US" altLang="en-US" sz="1400">
              <a:latin typeface="Arial" panose="020B0604020202020204" pitchFamily="34" charset="0"/>
            </a:endParaRPr>
          </a:p>
        </p:txBody>
      </p:sp>
      <p:sp>
        <p:nvSpPr>
          <p:cNvPr id="26629" name="Text Box 4">
            <a:extLst>
              <a:ext uri="{FF2B5EF4-FFF2-40B4-BE49-F238E27FC236}">
                <a16:creationId xmlns:a16="http://schemas.microsoft.com/office/drawing/2014/main" id="{D4AE72B0-0C6A-9D59-3270-B99E2DEA0A37}"/>
              </a:ext>
            </a:extLst>
          </p:cNvPr>
          <p:cNvSpPr txBox="1">
            <a:spLocks noChangeArrowheads="1"/>
          </p:cNvSpPr>
          <p:nvPr/>
        </p:nvSpPr>
        <p:spPr bwMode="auto">
          <a:xfrm>
            <a:off x="5410201" y="2590801"/>
            <a:ext cx="650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a:t>p:</a:t>
            </a:r>
          </a:p>
        </p:txBody>
      </p:sp>
      <p:sp>
        <p:nvSpPr>
          <p:cNvPr id="26630" name="Text Box 5">
            <a:extLst>
              <a:ext uri="{FF2B5EF4-FFF2-40B4-BE49-F238E27FC236}">
                <a16:creationId xmlns:a16="http://schemas.microsoft.com/office/drawing/2014/main" id="{B22368B1-1D76-5C1E-4F4F-DB7E8F827ED9}"/>
              </a:ext>
            </a:extLst>
          </p:cNvPr>
          <p:cNvSpPr txBox="1">
            <a:spLocks noChangeArrowheads="1"/>
          </p:cNvSpPr>
          <p:nvPr/>
        </p:nvSpPr>
        <p:spPr bwMode="auto">
          <a:xfrm>
            <a:off x="5908676" y="2590800"/>
            <a:ext cx="644525" cy="376238"/>
          </a:xfrm>
          <a:prstGeom prst="rect">
            <a:avLst/>
          </a:prstGeom>
          <a:solidFill>
            <a:schemeClr val="accent4">
              <a:lumMod val="20000"/>
              <a:lumOff val="80000"/>
            </a:schemeClr>
          </a:solidFill>
          <a:ln w="9525">
            <a:solidFill>
              <a:schemeClr val="tx1"/>
            </a:solidFill>
            <a:miter lim="800000"/>
            <a:headEnd/>
            <a:tailEnd/>
          </a:ln>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endParaRPr lang="en-US" altLang="en-US" sz="1800" b="1">
              <a:latin typeface="Arial" panose="020B0604020202020204" pitchFamily="34" charset="0"/>
            </a:endParaRPr>
          </a:p>
        </p:txBody>
      </p:sp>
      <p:sp>
        <p:nvSpPr>
          <p:cNvPr id="26631" name="Text Box 6">
            <a:extLst>
              <a:ext uri="{FF2B5EF4-FFF2-40B4-BE49-F238E27FC236}">
                <a16:creationId xmlns:a16="http://schemas.microsoft.com/office/drawing/2014/main" id="{B401240B-D031-1985-57F0-A5483646DDE4}"/>
              </a:ext>
            </a:extLst>
          </p:cNvPr>
          <p:cNvSpPr txBox="1">
            <a:spLocks noChangeArrowheads="1"/>
          </p:cNvSpPr>
          <p:nvPr/>
        </p:nvSpPr>
        <p:spPr bwMode="auto">
          <a:xfrm>
            <a:off x="7467600" y="4536281"/>
            <a:ext cx="3733800" cy="376238"/>
          </a:xfrm>
          <a:prstGeom prst="rect">
            <a:avLst/>
          </a:prstGeom>
          <a:solidFill>
            <a:schemeClr val="accent4">
              <a:lumMod val="20000"/>
              <a:lumOff val="80000"/>
            </a:schemeClr>
          </a:solidFill>
          <a:ln w="9525">
            <a:solidFill>
              <a:schemeClr val="tx1"/>
            </a:solidFill>
            <a:miter lim="800000"/>
            <a:headEnd/>
            <a:tailEnd/>
          </a:ln>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endParaRPr lang="en-US" altLang="en-US" sz="1800" b="1">
              <a:latin typeface="Arial" panose="020B0604020202020204" pitchFamily="34" charset="0"/>
            </a:endParaRPr>
          </a:p>
        </p:txBody>
      </p:sp>
      <p:sp>
        <p:nvSpPr>
          <p:cNvPr id="26632" name="Text Box 7">
            <a:extLst>
              <a:ext uri="{FF2B5EF4-FFF2-40B4-BE49-F238E27FC236}">
                <a16:creationId xmlns:a16="http://schemas.microsoft.com/office/drawing/2014/main" id="{1F0C7B67-18E5-9702-ADA2-33F0B6A0F6B6}"/>
              </a:ext>
            </a:extLst>
          </p:cNvPr>
          <p:cNvSpPr txBox="1">
            <a:spLocks noChangeArrowheads="1"/>
          </p:cNvSpPr>
          <p:nvPr/>
        </p:nvSpPr>
        <p:spPr bwMode="auto">
          <a:xfrm>
            <a:off x="7924800" y="1371600"/>
            <a:ext cx="2362200" cy="376238"/>
          </a:xfrm>
          <a:prstGeom prst="rect">
            <a:avLst/>
          </a:prstGeom>
          <a:solidFill>
            <a:schemeClr val="accent4">
              <a:lumMod val="20000"/>
              <a:lumOff val="80000"/>
            </a:schemeClr>
          </a:solidFill>
          <a:ln w="9525">
            <a:solidFill>
              <a:schemeClr val="tx1"/>
            </a:solidFill>
            <a:miter lim="800000"/>
            <a:headEnd/>
            <a:tailEnd/>
          </a:ln>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endParaRPr lang="en-US" altLang="en-US" sz="1800" b="1">
              <a:latin typeface="Arial" panose="020B0604020202020204" pitchFamily="34" charset="0"/>
            </a:endParaRPr>
          </a:p>
        </p:txBody>
      </p:sp>
      <p:cxnSp>
        <p:nvCxnSpPr>
          <p:cNvPr id="26633" name="AutoShape 8">
            <a:extLst>
              <a:ext uri="{FF2B5EF4-FFF2-40B4-BE49-F238E27FC236}">
                <a16:creationId xmlns:a16="http://schemas.microsoft.com/office/drawing/2014/main" id="{63675EA3-EAF9-AAA2-F5D9-B05E5F610511}"/>
              </a:ext>
            </a:extLst>
          </p:cNvPr>
          <p:cNvCxnSpPr>
            <a:cxnSpLocks noChangeShapeType="1"/>
            <a:stCxn id="26630" idx="3"/>
            <a:endCxn id="26632" idx="1"/>
          </p:cNvCxnSpPr>
          <p:nvPr/>
        </p:nvCxnSpPr>
        <p:spPr bwMode="auto">
          <a:xfrm flipV="1">
            <a:off x="6553200" y="1560513"/>
            <a:ext cx="1371600" cy="12192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26634" name="AutoShape 9">
            <a:extLst>
              <a:ext uri="{FF2B5EF4-FFF2-40B4-BE49-F238E27FC236}">
                <a16:creationId xmlns:a16="http://schemas.microsoft.com/office/drawing/2014/main" id="{703A069D-280D-B81F-73AF-4F37AF15DB1F}"/>
              </a:ext>
            </a:extLst>
          </p:cNvPr>
          <p:cNvCxnSpPr>
            <a:cxnSpLocks noChangeShapeType="1"/>
            <a:stCxn id="26630" idx="3"/>
            <a:endCxn id="26631" idx="1"/>
          </p:cNvCxnSpPr>
          <p:nvPr/>
        </p:nvCxnSpPr>
        <p:spPr bwMode="auto">
          <a:xfrm>
            <a:off x="6553201" y="2778919"/>
            <a:ext cx="914399" cy="19454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35" name="Text Box 10">
            <a:extLst>
              <a:ext uri="{FF2B5EF4-FFF2-40B4-BE49-F238E27FC236}">
                <a16:creationId xmlns:a16="http://schemas.microsoft.com/office/drawing/2014/main" id="{493DC0A4-3D2E-F260-92EA-04310804B535}"/>
              </a:ext>
            </a:extLst>
          </p:cNvPr>
          <p:cNvSpPr txBox="1">
            <a:spLocks noChangeArrowheads="1"/>
          </p:cNvSpPr>
          <p:nvPr/>
        </p:nvSpPr>
        <p:spPr bwMode="auto">
          <a:xfrm>
            <a:off x="6553200" y="3536157"/>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400" dirty="0">
                <a:latin typeface="Arial" panose="020B0604020202020204" pitchFamily="34" charset="0"/>
              </a:rPr>
              <a:t>2</a:t>
            </a:r>
            <a:r>
              <a:rPr lang="en-US" altLang="en-US" sz="1400" baseline="30000" dirty="0">
                <a:latin typeface="Arial" panose="020B0604020202020204" pitchFamily="34" charset="0"/>
              </a:rPr>
              <a:t>nd</a:t>
            </a:r>
            <a:r>
              <a:rPr lang="en-US" altLang="en-US" sz="1400" dirty="0">
                <a:latin typeface="Arial" panose="020B0604020202020204" pitchFamily="34" charset="0"/>
              </a:rPr>
              <a:t> value</a:t>
            </a:r>
          </a:p>
        </p:txBody>
      </p:sp>
      <p:sp>
        <p:nvSpPr>
          <p:cNvPr id="26636" name="Text Box 11">
            <a:extLst>
              <a:ext uri="{FF2B5EF4-FFF2-40B4-BE49-F238E27FC236}">
                <a16:creationId xmlns:a16="http://schemas.microsoft.com/office/drawing/2014/main" id="{2D1BB6C0-522A-E273-8704-02721CCC3E67}"/>
              </a:ext>
            </a:extLst>
          </p:cNvPr>
          <p:cNvSpPr txBox="1">
            <a:spLocks noChangeArrowheads="1"/>
          </p:cNvSpPr>
          <p:nvPr/>
        </p:nvSpPr>
        <p:spPr bwMode="auto">
          <a:xfrm>
            <a:off x="6858000" y="1905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400">
                <a:latin typeface="Arial" panose="020B0604020202020204" pitchFamily="34" charset="0"/>
              </a:rPr>
              <a:t>1</a:t>
            </a:r>
            <a:r>
              <a:rPr lang="en-US" altLang="en-US" sz="1400" baseline="30000">
                <a:latin typeface="Arial" panose="020B0604020202020204" pitchFamily="34" charset="0"/>
              </a:rPr>
              <a:t>st</a:t>
            </a:r>
            <a:r>
              <a:rPr lang="en-US" altLang="en-US" sz="1400">
                <a:latin typeface="Arial" panose="020B0604020202020204" pitchFamily="34" charset="0"/>
              </a:rPr>
              <a:t> value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61CFC7B-C5FE-E60C-4464-EE72C14D3587}"/>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Memory leaks</a:t>
            </a:r>
          </a:p>
        </p:txBody>
      </p:sp>
      <p:sp>
        <p:nvSpPr>
          <p:cNvPr id="72707" name="Rectangle 3">
            <a:extLst>
              <a:ext uri="{FF2B5EF4-FFF2-40B4-BE49-F238E27FC236}">
                <a16:creationId xmlns:a16="http://schemas.microsoft.com/office/drawing/2014/main" id="{3B147F5C-7282-7780-CE6D-12B135EF7B2B}"/>
              </a:ext>
            </a:extLst>
          </p:cNvPr>
          <p:cNvSpPr>
            <a:spLocks noGrp="1" noChangeArrowheads="1"/>
          </p:cNvSpPr>
          <p:nvPr>
            <p:ph idx="1"/>
          </p:nvPr>
        </p:nvSpPr>
        <p:spPr>
          <a:xfrm>
            <a:off x="381000" y="1828800"/>
            <a:ext cx="9829800" cy="4267200"/>
          </a:xfrm>
        </p:spPr>
        <p:txBody>
          <a:bodyPr/>
          <a:lstStyle/>
          <a:p>
            <a:pPr eaLnBrk="1" hangingPunct="1">
              <a:defRPr/>
            </a:pPr>
            <a:r>
              <a:rPr lang="en-US" altLang="en-US" sz="2800" dirty="0">
                <a:ea typeface="ＭＳ Ｐゴシック" pitchFamily="34" charset="-128"/>
              </a:rPr>
              <a:t>How do we systematically and simply avoid memory leaks?</a:t>
            </a:r>
          </a:p>
          <a:p>
            <a:pPr lvl="1" eaLnBrk="1" hangingPunct="1">
              <a:defRPr/>
            </a:pPr>
            <a:r>
              <a:rPr lang="en-US" altLang="en-US" sz="2400" dirty="0">
                <a:ea typeface="Times New Roman" pitchFamily="18" charset="0"/>
              </a:rPr>
              <a:t>Use resource handles</a:t>
            </a:r>
          </a:p>
          <a:p>
            <a:pPr lvl="2" eaLnBrk="1" hangingPunct="1">
              <a:defRPr/>
            </a:pPr>
            <a:r>
              <a:rPr lang="en-US" altLang="en-US" sz="1800" dirty="0">
                <a:ea typeface="Times New Roman" pitchFamily="18" charset="0"/>
              </a:rPr>
              <a:t>Use </a:t>
            </a:r>
            <a:r>
              <a:rPr lang="en-US" altLang="en-US" sz="1800" b="1" dirty="0">
                <a:ea typeface="Times New Roman" pitchFamily="18" charset="0"/>
              </a:rPr>
              <a:t>vector</a:t>
            </a:r>
            <a:r>
              <a:rPr lang="en-US" altLang="en-US" sz="1800" dirty="0">
                <a:ea typeface="Times New Roman" pitchFamily="18" charset="0"/>
              </a:rPr>
              <a:t>, etc.</a:t>
            </a:r>
          </a:p>
          <a:p>
            <a:pPr lvl="2">
              <a:defRPr/>
            </a:pPr>
            <a:r>
              <a:rPr lang="en-US" altLang="en-US" sz="2000" dirty="0">
                <a:ea typeface="Times New Roman" pitchFamily="18" charset="0"/>
              </a:rPr>
              <a:t>don't mess directly with </a:t>
            </a:r>
            <a:r>
              <a:rPr lang="en-US" altLang="en-US" sz="2000" b="1" dirty="0">
                <a:ea typeface="Times New Roman" pitchFamily="18" charset="0"/>
              </a:rPr>
              <a:t>new </a:t>
            </a:r>
            <a:r>
              <a:rPr lang="en-US" altLang="en-US" sz="2000" dirty="0">
                <a:ea typeface="Times New Roman" pitchFamily="18" charset="0"/>
              </a:rPr>
              <a:t>and </a:t>
            </a:r>
            <a:r>
              <a:rPr lang="en-US" altLang="en-US" sz="2000" b="1" dirty="0">
                <a:ea typeface="Times New Roman" pitchFamily="18" charset="0"/>
              </a:rPr>
              <a:t>delete</a:t>
            </a:r>
          </a:p>
          <a:p>
            <a:pPr lvl="1" eaLnBrk="1" hangingPunct="1">
              <a:defRPr/>
            </a:pPr>
            <a:r>
              <a:rPr lang="en-US" altLang="en-US" sz="2400" dirty="0">
                <a:ea typeface="Times New Roman" pitchFamily="18" charset="0"/>
              </a:rPr>
              <a:t>Or use a garbage collector</a:t>
            </a:r>
          </a:p>
          <a:p>
            <a:pPr lvl="2" eaLnBrk="1" hangingPunct="1">
              <a:defRPr/>
            </a:pPr>
            <a:r>
              <a:rPr lang="en-US" altLang="en-US" sz="2000" dirty="0">
                <a:ea typeface="Times New Roman" pitchFamily="18" charset="0"/>
              </a:rPr>
              <a:t>A garbage collector is a program the keeps track of all of your allocations and returns unused free-store allocated memory to the free store</a:t>
            </a:r>
          </a:p>
          <a:p>
            <a:pPr lvl="3">
              <a:defRPr/>
            </a:pPr>
            <a:r>
              <a:rPr lang="en-US" altLang="en-US" dirty="0">
                <a:ea typeface="Times New Roman" pitchFamily="18" charset="0"/>
              </a:rPr>
              <a:t>Not common in C++</a:t>
            </a:r>
          </a:p>
          <a:p>
            <a:pPr lvl="3">
              <a:defRPr/>
            </a:pPr>
            <a:r>
              <a:rPr lang="en-US" altLang="en-US" dirty="0">
                <a:ea typeface="Times New Roman" pitchFamily="18" charset="0"/>
              </a:rPr>
              <a:t>not covered in this course; see http://www.stroustrup.com/C++.html</a:t>
            </a:r>
          </a:p>
          <a:p>
            <a:pPr lvl="2" eaLnBrk="1" hangingPunct="1">
              <a:defRPr/>
            </a:pPr>
            <a:r>
              <a:rPr lang="en-US" altLang="en-US" sz="2000" dirty="0">
                <a:ea typeface="Times New Roman" pitchFamily="18" charset="0"/>
              </a:rPr>
              <a:t>Unfortunately, a garbage collector doesn</a:t>
            </a:r>
            <a:r>
              <a:rPr lang="en-US" altLang="ja-JP" sz="2000" dirty="0">
                <a:ea typeface="ＭＳ Ｐゴシック" pitchFamily="34" charset="-128"/>
              </a:rPr>
              <a:t>’t prevent all resource leaks</a:t>
            </a:r>
          </a:p>
          <a:p>
            <a:pPr lvl="3">
              <a:defRPr/>
            </a:pPr>
            <a:r>
              <a:rPr lang="en-US" altLang="ja-JP" dirty="0">
                <a:ea typeface="ＭＳ Ｐゴシック" pitchFamily="34" charset="-128"/>
              </a:rPr>
              <a:t>Only memory leaks</a:t>
            </a:r>
          </a:p>
        </p:txBody>
      </p:sp>
      <p:sp>
        <p:nvSpPr>
          <p:cNvPr id="5" name="Footer Placeholder 4">
            <a:extLst>
              <a:ext uri="{FF2B5EF4-FFF2-40B4-BE49-F238E27FC236}">
                <a16:creationId xmlns:a16="http://schemas.microsoft.com/office/drawing/2014/main" id="{D202C89F-1C2E-6BF8-96F8-EEF704D75627}"/>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4" name="Slide Number Placeholder 5">
            <a:extLst>
              <a:ext uri="{FF2B5EF4-FFF2-40B4-BE49-F238E27FC236}">
                <a16:creationId xmlns:a16="http://schemas.microsoft.com/office/drawing/2014/main" id="{19061C46-E521-0E17-A1A5-7A4E43492288}"/>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6B55EAE-E654-4B70-87EC-80DC202E06E8}" type="slidenum">
              <a:rPr lang="en-US" altLang="en-US" sz="1400">
                <a:latin typeface="Arial" panose="020B0604020202020204" pitchFamily="34" charset="0"/>
              </a:rPr>
              <a:pPr eaLnBrk="1" hangingPunct="1">
                <a:spcBef>
                  <a:spcPct val="0"/>
                </a:spcBef>
                <a:buClrTx/>
                <a:buSzTx/>
                <a:buFontTx/>
                <a:buNone/>
              </a:pPr>
              <a:t>25</a:t>
            </a:fld>
            <a:endParaRPr lang="en-US" altLang="en-US" sz="140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6A90670-E990-96F2-8D99-655B1D2311E7}"/>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A problem: memory leak</a:t>
            </a:r>
          </a:p>
        </p:txBody>
      </p:sp>
      <p:sp>
        <p:nvSpPr>
          <p:cNvPr id="17411" name="Rectangle 3">
            <a:extLst>
              <a:ext uri="{FF2B5EF4-FFF2-40B4-BE49-F238E27FC236}">
                <a16:creationId xmlns:a16="http://schemas.microsoft.com/office/drawing/2014/main" id="{CCA5A890-F659-1605-D6C7-A85D5C6C78D9}"/>
              </a:ext>
            </a:extLst>
          </p:cNvPr>
          <p:cNvSpPr>
            <a:spLocks noGrp="1" noChangeArrowheads="1"/>
          </p:cNvSpPr>
          <p:nvPr>
            <p:ph idx="1"/>
          </p:nvPr>
        </p:nvSpPr>
        <p:spPr>
          <a:xfrm>
            <a:off x="457200" y="1752600"/>
            <a:ext cx="10439400" cy="2590800"/>
          </a:xfrm>
        </p:spPr>
        <p:txBody>
          <a:bodyPr/>
          <a:lstStyle/>
          <a:p>
            <a:pPr eaLnBrk="1" hangingPunct="1">
              <a:lnSpc>
                <a:spcPct val="80000"/>
              </a:lnSpc>
              <a:buFontTx/>
              <a:buNone/>
              <a:defRPr/>
            </a:pPr>
            <a:r>
              <a:rPr lang="en-US" altLang="en-US" sz="2000" b="1" dirty="0">
                <a:ea typeface="ＭＳ Ｐゴシック" pitchFamily="34" charset="-128"/>
              </a:rPr>
              <a:t>void f(int x)</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Vector v(x);	// </a:t>
            </a:r>
            <a:r>
              <a:rPr lang="en-US" altLang="en-US" sz="2000" i="1" dirty="0">
                <a:ea typeface="ＭＳ Ｐゴシック" pitchFamily="34" charset="-128"/>
              </a:rPr>
              <a:t>define a</a:t>
            </a:r>
            <a:r>
              <a:rPr lang="en-US" altLang="en-US" sz="2000" b="1" i="1" dirty="0">
                <a:ea typeface="ＭＳ Ｐゴシック" pitchFamily="34" charset="-128"/>
              </a:rPr>
              <a:t> Vector  </a:t>
            </a:r>
            <a:r>
              <a:rPr lang="en-US" altLang="en-US" sz="2000" i="1" dirty="0">
                <a:ea typeface="ＭＳ Ｐゴシック" pitchFamily="34" charset="-128"/>
              </a:rPr>
              <a:t>(which allocates </a:t>
            </a:r>
            <a:r>
              <a:rPr lang="en-US" altLang="en-US" sz="2000" b="1" i="1" dirty="0">
                <a:ea typeface="ＭＳ Ｐゴシック" pitchFamily="34" charset="-128"/>
              </a:rPr>
              <a:t>x</a:t>
            </a:r>
            <a:r>
              <a:rPr lang="en-US" altLang="en-US" sz="2000" i="1" dirty="0">
                <a:ea typeface="ＭＳ Ｐゴシック" pitchFamily="34" charset="-128"/>
              </a:rPr>
              <a:t> </a:t>
            </a:r>
            <a:r>
              <a:rPr lang="en-US" altLang="en-US" sz="2000" b="1" i="1" dirty="0">
                <a:ea typeface="ＭＳ Ｐゴシック" pitchFamily="34" charset="-128"/>
              </a:rPr>
              <a:t>double</a:t>
            </a:r>
            <a:r>
              <a:rPr lang="en-US" altLang="en-US" sz="2000" i="1" dirty="0">
                <a:ea typeface="ＭＳ Ｐゴシック" pitchFamily="34" charset="-128"/>
              </a:rPr>
              <a:t>s on the free store</a:t>
            </a:r>
            <a:r>
              <a:rPr lang="en-US" altLang="en-US" sz="2000" b="1"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		// </a:t>
            </a:r>
            <a:r>
              <a:rPr lang="en-US" altLang="en-US" sz="2000" i="1" dirty="0">
                <a:ea typeface="ＭＳ Ｐゴシック" pitchFamily="34" charset="-128"/>
              </a:rPr>
              <a:t>…</a:t>
            </a:r>
            <a:r>
              <a:rPr lang="en-US" altLang="en-US" sz="2000" b="1" i="1" dirty="0">
                <a:ea typeface="ＭＳ Ｐゴシック" pitchFamily="34" charset="-128"/>
              </a:rPr>
              <a:t> </a:t>
            </a:r>
            <a:r>
              <a:rPr lang="en-US" altLang="en-US" sz="2000" i="1" dirty="0">
                <a:ea typeface="ＭＳ Ｐゴシック" pitchFamily="34" charset="-128"/>
              </a:rPr>
              <a:t>use</a:t>
            </a:r>
            <a:r>
              <a:rPr lang="en-US" altLang="en-US" sz="2000" b="1" i="1" dirty="0">
                <a:ea typeface="ＭＳ Ｐゴシック" pitchFamily="34" charset="-128"/>
              </a:rPr>
              <a:t> v </a:t>
            </a:r>
            <a:r>
              <a:rPr lang="en-US" altLang="en-US" sz="2000" i="1" dirty="0">
                <a:ea typeface="ＭＳ Ｐゴシック" pitchFamily="34" charset="-128"/>
              </a:rPr>
              <a:t>…</a:t>
            </a:r>
          </a:p>
          <a:p>
            <a:pPr eaLnBrk="1" hangingPunct="1">
              <a:lnSpc>
                <a:spcPct val="80000"/>
              </a:lnSpc>
              <a:buFontTx/>
              <a:buNone/>
              <a:defRPr/>
            </a:pPr>
            <a:endParaRPr lang="en-US" altLang="en-US" sz="2000" i="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 </a:t>
            </a:r>
            <a:r>
              <a:rPr lang="en-US" altLang="en-US" sz="2000" i="1" dirty="0">
                <a:ea typeface="ＭＳ Ｐゴシック" pitchFamily="34" charset="-128"/>
              </a:rPr>
              <a:t>give the memory allocated by </a:t>
            </a:r>
            <a:r>
              <a:rPr lang="en-US" altLang="en-US" sz="2000" b="1" i="1" dirty="0">
                <a:ea typeface="ＭＳ Ｐゴシック" pitchFamily="34" charset="-128"/>
              </a:rPr>
              <a:t>v </a:t>
            </a:r>
            <a:r>
              <a:rPr lang="en-US" altLang="en-US" sz="2000" i="1" dirty="0">
                <a:ea typeface="ＭＳ Ｐゴシック" pitchFamily="34" charset="-128"/>
              </a:rPr>
              <a:t>back to the free store</a:t>
            </a:r>
          </a:p>
          <a:p>
            <a:pPr eaLnBrk="1" hangingPunct="1">
              <a:lnSpc>
                <a:spcPct val="80000"/>
              </a:lnSpc>
              <a:buFontTx/>
              <a:buNone/>
              <a:defRPr/>
            </a:pPr>
            <a:r>
              <a:rPr lang="en-US" altLang="en-US" sz="2000" dirty="0">
                <a:ea typeface="ＭＳ Ｐゴシック" pitchFamily="34" charset="-128"/>
              </a:rPr>
              <a:t>		// </a:t>
            </a:r>
            <a:r>
              <a:rPr lang="en-US" altLang="en-US" sz="2000" i="1" dirty="0">
                <a:ea typeface="ＭＳ Ｐゴシック" pitchFamily="34" charset="-128"/>
              </a:rPr>
              <a:t>but how? (</a:t>
            </a:r>
            <a:r>
              <a:rPr lang="en-US" altLang="en-US" sz="2000" b="1" i="1" dirty="0">
                <a:ea typeface="ＭＳ Ｐゴシック" pitchFamily="34" charset="-128"/>
              </a:rPr>
              <a:t>Vector</a:t>
            </a:r>
            <a:r>
              <a:rPr lang="en-US" altLang="en-US" sz="2000" i="1" dirty="0">
                <a:ea typeface="ＭＳ Ｐゴシック" pitchFamily="34" charset="-128"/>
              </a:rPr>
              <a:t>'s </a:t>
            </a:r>
            <a:r>
              <a:rPr lang="en-US" altLang="en-US" sz="2000" b="1" i="1" dirty="0" err="1">
                <a:ea typeface="ＭＳ Ｐゴシック" pitchFamily="34" charset="-128"/>
              </a:rPr>
              <a:t>elem</a:t>
            </a:r>
            <a:r>
              <a:rPr lang="en-US" altLang="en-US" sz="2000" i="1" dirty="0">
                <a:ea typeface="ＭＳ Ｐゴシック" pitchFamily="34" charset="-128"/>
              </a:rPr>
              <a:t> data member is private)</a:t>
            </a:r>
          </a:p>
          <a:p>
            <a:pPr eaLnBrk="1" hangingPunct="1">
              <a:lnSpc>
                <a:spcPct val="80000"/>
              </a:lnSpc>
              <a:buFontTx/>
              <a:buNone/>
              <a:defRPr/>
            </a:pPr>
            <a:r>
              <a:rPr lang="en-US" altLang="en-US" sz="2000" b="1" dirty="0">
                <a:ea typeface="ＭＳ Ｐゴシック" pitchFamily="34" charset="-128"/>
              </a:rPr>
              <a:t>}</a:t>
            </a:r>
            <a:endParaRPr lang="en-US" altLang="en-US" sz="1000" b="1" dirty="0">
              <a:ea typeface="ＭＳ Ｐゴシック" pitchFamily="34" charset="-128"/>
            </a:endParaRPr>
          </a:p>
        </p:txBody>
      </p:sp>
      <p:sp>
        <p:nvSpPr>
          <p:cNvPr id="5" name="Footer Placeholder 4">
            <a:extLst>
              <a:ext uri="{FF2B5EF4-FFF2-40B4-BE49-F238E27FC236}">
                <a16:creationId xmlns:a16="http://schemas.microsoft.com/office/drawing/2014/main" id="{660790A9-1C03-FF39-99E5-2D1E616943A4}"/>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4" name="Slide Number Placeholder 5">
            <a:extLst>
              <a:ext uri="{FF2B5EF4-FFF2-40B4-BE49-F238E27FC236}">
                <a16:creationId xmlns:a16="http://schemas.microsoft.com/office/drawing/2014/main" id="{4B5F0163-FDFC-EECB-68F0-36F544C826DA}"/>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27D232F-C615-4598-B82B-5E63EA252A55}" type="slidenum">
              <a:rPr lang="en-US" altLang="en-US" sz="1400">
                <a:latin typeface="Arial" panose="020B0604020202020204" pitchFamily="34" charset="0"/>
              </a:rPr>
              <a:pPr eaLnBrk="1" hangingPunct="1">
                <a:spcBef>
                  <a:spcPct val="0"/>
                </a:spcBef>
                <a:buClrTx/>
                <a:buSzTx/>
                <a:buFontTx/>
                <a:buNone/>
              </a:pPr>
              <a:t>26</a:t>
            </a:fld>
            <a:endParaRPr lang="en-US" altLang="en-US" sz="140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270494E-797F-379E-9F60-5E794E319BEA}"/>
              </a:ext>
            </a:extLst>
          </p:cNvPr>
          <p:cNvSpPr>
            <a:spLocks noGrp="1" noChangeArrowheads="1"/>
          </p:cNvSpPr>
          <p:nvPr>
            <p:ph type="title"/>
          </p:nvPr>
        </p:nvSpPr>
        <p:spPr>
          <a:xfrm>
            <a:off x="838200" y="228600"/>
            <a:ext cx="10515600" cy="777873"/>
          </a:xfrm>
        </p:spPr>
        <p:txBody>
          <a:bodyPr/>
          <a:lstStyle/>
          <a:p>
            <a:pPr eaLnBrk="1" hangingPunct="1">
              <a:defRPr/>
            </a:pPr>
            <a:r>
              <a:rPr lang="en-US" altLang="en-US" dirty="0">
                <a:ea typeface="ＭＳ Ｐゴシック" pitchFamily="34" charset="-128"/>
              </a:rPr>
              <a:t>Vector </a:t>
            </a:r>
            <a:r>
              <a:rPr lang="en-US" altLang="en-US" sz="3200" dirty="0">
                <a:ea typeface="ＭＳ Ｐゴシック" pitchFamily="34" charset="-128"/>
              </a:rPr>
              <a:t>(destructor)</a:t>
            </a:r>
          </a:p>
        </p:txBody>
      </p:sp>
      <p:sp>
        <p:nvSpPr>
          <p:cNvPr id="21507" name="Rectangle 3">
            <a:extLst>
              <a:ext uri="{FF2B5EF4-FFF2-40B4-BE49-F238E27FC236}">
                <a16:creationId xmlns:a16="http://schemas.microsoft.com/office/drawing/2014/main" id="{26B876EB-5B46-0F6D-F820-30C94F333362}"/>
              </a:ext>
            </a:extLst>
          </p:cNvPr>
          <p:cNvSpPr>
            <a:spLocks noGrp="1" noChangeArrowheads="1"/>
          </p:cNvSpPr>
          <p:nvPr>
            <p:ph idx="1"/>
          </p:nvPr>
        </p:nvSpPr>
        <p:spPr>
          <a:xfrm>
            <a:off x="457200" y="1143000"/>
            <a:ext cx="11430000" cy="5181600"/>
          </a:xfrm>
        </p:spPr>
        <p:txBody>
          <a:bodyPr/>
          <a:lstStyle/>
          <a:p>
            <a:pPr eaLnBrk="1" hangingPunct="1">
              <a:lnSpc>
                <a:spcPct val="80000"/>
              </a:lnSpc>
              <a:buFontTx/>
              <a:buNone/>
              <a:defRPr/>
            </a:pPr>
            <a:r>
              <a:rPr lang="en-US" altLang="en-US" sz="2000" b="1" dirty="0">
                <a:ea typeface="ＭＳ Ｐゴシック" pitchFamily="34" charset="-128"/>
              </a:rPr>
              <a:t>// </a:t>
            </a:r>
            <a:r>
              <a:rPr lang="en-US" altLang="en-US" sz="2000" i="1" dirty="0">
                <a:ea typeface="ＭＳ Ｐゴシック" pitchFamily="34" charset="-128"/>
              </a:rPr>
              <a:t>a very simplified</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a:ea typeface="ＭＳ Ｐゴシック" pitchFamily="34" charset="-128"/>
              </a:rPr>
              <a:t>double</a:t>
            </a:r>
            <a:r>
              <a:rPr lang="en-US" altLang="en-US" sz="2000" i="1" dirty="0">
                <a:ea typeface="ＭＳ Ｐゴシック" pitchFamily="34" charset="-128"/>
              </a:rPr>
              <a:t>s:</a:t>
            </a:r>
          </a:p>
          <a:p>
            <a:pPr eaLnBrk="1" hangingPunct="1">
              <a:lnSpc>
                <a:spcPct val="80000"/>
              </a:lnSpc>
              <a:buFontTx/>
              <a:buNone/>
              <a:defRPr/>
            </a:pPr>
            <a:r>
              <a:rPr lang="en-US" altLang="en-US" sz="2000" b="1" dirty="0">
                <a:ea typeface="ＭＳ Ｐゴシック" pitchFamily="34" charset="-128"/>
              </a:rPr>
              <a:t>class Vector {</a:t>
            </a:r>
          </a:p>
          <a:p>
            <a:pPr eaLnBrk="1" hangingPunct="1">
              <a:lnSpc>
                <a:spcPct val="80000"/>
              </a:lnSpc>
              <a:buFontTx/>
              <a:buNone/>
              <a:defRPr/>
            </a:pPr>
            <a:r>
              <a:rPr lang="en-US" altLang="en-US" sz="2000" b="1" dirty="0">
                <a:ea typeface="ＭＳ Ｐゴシック" pitchFamily="34" charset="-128"/>
              </a:rPr>
              <a:t>	int </a:t>
            </a:r>
            <a:r>
              <a:rPr lang="en-US" altLang="en-US" sz="2000" b="1" dirty="0" err="1">
                <a:ea typeface="ＭＳ Ｐゴシック" pitchFamily="34" charset="-128"/>
              </a:rPr>
              <a:t>sz</a:t>
            </a:r>
            <a:r>
              <a:rPr lang="en-US" altLang="en-US" sz="2000" b="1" dirty="0">
                <a:ea typeface="ＭＳ Ｐゴシック" pitchFamily="34" charset="-128"/>
              </a:rPr>
              <a:t>;			// </a:t>
            </a:r>
            <a:r>
              <a:rPr lang="en-US" altLang="en-US" sz="2000" i="1" dirty="0">
                <a:ea typeface="ＭＳ Ｐゴシック" pitchFamily="34" charset="-128"/>
              </a:rPr>
              <a:t>the size</a:t>
            </a:r>
          </a:p>
          <a:p>
            <a:pPr eaLnBrk="1" hangingPunct="1">
              <a:lnSpc>
                <a:spcPct val="80000"/>
              </a:lnSpc>
              <a:buFontTx/>
              <a:buNone/>
              <a:defRPr/>
            </a:pPr>
            <a:r>
              <a:rPr lang="en-US" altLang="en-US" sz="2000" b="1" dirty="0">
                <a:ea typeface="ＭＳ Ｐゴシック" pitchFamily="34" charset="-128"/>
              </a:rPr>
              <a:t>	double*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a:ea typeface="ＭＳ Ｐゴシック" pitchFamily="34" charset="-128"/>
              </a:rPr>
              <a:t>a pointer to the elements</a:t>
            </a:r>
          </a:p>
          <a:p>
            <a:pPr eaLnBrk="1" hangingPunct="1">
              <a:lnSpc>
                <a:spcPct val="80000"/>
              </a:lnSpc>
              <a:buFontTx/>
              <a:buNone/>
              <a:defRPr/>
            </a:pPr>
            <a:r>
              <a:rPr lang="en-US" altLang="en-US" sz="2000" b="1" dirty="0">
                <a:ea typeface="ＭＳ Ｐゴシック" pitchFamily="34" charset="-128"/>
              </a:rPr>
              <a:t>public:</a:t>
            </a:r>
          </a:p>
          <a:p>
            <a:pPr eaLnBrk="1" hangingPunct="1">
              <a:lnSpc>
                <a:spcPct val="80000"/>
              </a:lnSpc>
              <a:buFontTx/>
              <a:buNone/>
              <a:defRPr/>
            </a:pPr>
            <a:r>
              <a:rPr lang="en-US" altLang="en-US" sz="2000" b="1" dirty="0">
                <a:ea typeface="ＭＳ Ｐゴシック" pitchFamily="34" charset="-128"/>
              </a:rPr>
              <a:t>	Vector(int s)  :</a:t>
            </a:r>
            <a:r>
              <a:rPr lang="en-US" altLang="en-US" sz="2000" b="1" dirty="0" err="1">
                <a:ea typeface="ＭＳ Ｐゴシック" pitchFamily="34" charset="-128"/>
              </a:rPr>
              <a:t>sz</a:t>
            </a:r>
            <a:r>
              <a:rPr lang="en-US" altLang="en-US" sz="2000" b="1" dirty="0">
                <a:ea typeface="ＭＳ Ｐゴシック" pitchFamily="34" charset="-128"/>
              </a:rPr>
              <a:t>(s), </a:t>
            </a:r>
            <a:r>
              <a:rPr lang="en-US" altLang="en-US" sz="2000" b="1" dirty="0" err="1">
                <a:ea typeface="ＭＳ Ｐゴシック" pitchFamily="34" charset="-128"/>
              </a:rPr>
              <a:t>elem</a:t>
            </a:r>
            <a:r>
              <a:rPr lang="en-US" altLang="en-US" sz="2000" b="1" dirty="0">
                <a:ea typeface="ＭＳ Ｐゴシック" pitchFamily="34" charset="-128"/>
              </a:rPr>
              <a:t>(new double[s]) { } 	// </a:t>
            </a:r>
            <a:r>
              <a:rPr lang="en-US" altLang="en-US" sz="2000" i="1" dirty="0">
                <a:ea typeface="ＭＳ Ｐゴシック" pitchFamily="34" charset="-128"/>
              </a:rPr>
              <a:t>constructor: allocates/acquires memory</a:t>
            </a:r>
            <a:endParaRPr lang="en-US" altLang="en-US" sz="2000" b="1" dirty="0">
              <a:ea typeface="ＭＳ Ｐゴシック" pitchFamily="34" charset="-128"/>
            </a:endParaRPr>
          </a:p>
          <a:p>
            <a:pPr>
              <a:lnSpc>
                <a:spcPct val="80000"/>
              </a:lnSpc>
              <a:buNone/>
              <a:defRPr/>
            </a:pPr>
            <a:r>
              <a:rPr lang="en-US" altLang="en-US" sz="2000" b="1" dirty="0">
                <a:ea typeface="ＭＳ Ｐゴシック" pitchFamily="34" charset="-128"/>
              </a:rPr>
              <a:t>	~Vector() { delete[ ] </a:t>
            </a:r>
            <a:r>
              <a:rPr lang="en-US" altLang="en-US" sz="2000" b="1" dirty="0" err="1">
                <a:ea typeface="ＭＳ Ｐゴシック" pitchFamily="34" charset="-128"/>
              </a:rPr>
              <a:t>elem</a:t>
            </a:r>
            <a:r>
              <a:rPr lang="en-US" altLang="en-US" sz="2000" b="1" dirty="0">
                <a:ea typeface="ＭＳ Ｐゴシック" pitchFamily="34" charset="-128"/>
              </a:rPr>
              <a:t>; }</a:t>
            </a:r>
            <a:r>
              <a:rPr lang="en-US" altLang="en-US" sz="2000" i="1" dirty="0">
                <a:ea typeface="ＭＳ Ｐゴシック" pitchFamily="34" charset="-128"/>
              </a:rPr>
              <a:t>			</a:t>
            </a:r>
            <a:r>
              <a:rPr lang="en-US" altLang="en-US" sz="2000" b="1" dirty="0">
                <a:ea typeface="ＭＳ Ｐゴシック" pitchFamily="34" charset="-128"/>
              </a:rPr>
              <a:t>// </a:t>
            </a:r>
            <a:r>
              <a:rPr lang="en-US" altLang="en-US" sz="2000" i="1" dirty="0">
                <a:ea typeface="ＭＳ Ｐゴシック" pitchFamily="34" charset="-128"/>
              </a:rPr>
              <a:t>destructor: de-allocates/releases memory</a:t>
            </a: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 </a:t>
            </a:r>
            <a:r>
              <a:rPr lang="en-US" altLang="en-US" sz="2000" i="1" dirty="0">
                <a:ea typeface="ＭＳ Ｐゴシック" pitchFamily="34" charset="-128"/>
              </a:rPr>
              <a:t>…</a:t>
            </a:r>
          </a:p>
          <a:p>
            <a:pPr eaLnBrk="1" hangingPunct="1">
              <a:lnSpc>
                <a:spcPct val="80000"/>
              </a:lnSpc>
              <a:buFontTx/>
              <a:buNone/>
              <a:defRPr/>
            </a:pPr>
            <a:r>
              <a:rPr lang="en-US" altLang="en-US" sz="2000" b="1" dirty="0">
                <a:ea typeface="ＭＳ Ｐゴシック" pitchFamily="34" charset="-128"/>
              </a:rPr>
              <a:t>};</a:t>
            </a:r>
          </a:p>
          <a:p>
            <a:pPr eaLnBrk="1" hangingPunct="1">
              <a:lnSpc>
                <a:spcPct val="80000"/>
              </a:lnSpc>
              <a:buFontTx/>
              <a:buNone/>
              <a:defRPr/>
            </a:pPr>
            <a:endParaRPr lang="en-US" altLang="en-US" sz="1000" b="1" dirty="0">
              <a:ea typeface="ＭＳ Ｐゴシック" pitchFamily="34" charset="-128"/>
            </a:endParaRPr>
          </a:p>
          <a:p>
            <a:pPr eaLnBrk="1" hangingPunct="1">
              <a:lnSpc>
                <a:spcPct val="80000"/>
              </a:lnSpc>
              <a:defRPr/>
            </a:pPr>
            <a:r>
              <a:rPr lang="en-US" altLang="en-US" sz="2400" dirty="0">
                <a:ea typeface="ＭＳ Ｐゴシック" pitchFamily="34" charset="-128"/>
              </a:rPr>
              <a:t>Note: this is an example of a general and important technique:</a:t>
            </a:r>
          </a:p>
          <a:p>
            <a:pPr lvl="1" eaLnBrk="1" hangingPunct="1">
              <a:lnSpc>
                <a:spcPct val="80000"/>
              </a:lnSpc>
              <a:defRPr/>
            </a:pPr>
            <a:r>
              <a:rPr lang="en-US" altLang="en-US" sz="2000" dirty="0">
                <a:ea typeface="Times New Roman" pitchFamily="18" charset="0"/>
              </a:rPr>
              <a:t>acquire resources in a constructor</a:t>
            </a:r>
          </a:p>
          <a:p>
            <a:pPr lvl="1" eaLnBrk="1" hangingPunct="1">
              <a:lnSpc>
                <a:spcPct val="80000"/>
              </a:lnSpc>
              <a:defRPr/>
            </a:pPr>
            <a:r>
              <a:rPr lang="en-US" altLang="en-US" sz="2000" dirty="0">
                <a:ea typeface="Times New Roman" pitchFamily="18" charset="0"/>
              </a:rPr>
              <a:t>release them in the destructor</a:t>
            </a:r>
          </a:p>
          <a:p>
            <a:pPr eaLnBrk="1" hangingPunct="1">
              <a:lnSpc>
                <a:spcPct val="80000"/>
              </a:lnSpc>
              <a:defRPr/>
            </a:pPr>
            <a:r>
              <a:rPr lang="en-US" altLang="en-US" sz="2400" dirty="0">
                <a:ea typeface="ＭＳ Ｐゴシック" pitchFamily="34" charset="-128"/>
              </a:rPr>
              <a:t>Examples of resources: memory, files, locks, threads, sockets </a:t>
            </a:r>
          </a:p>
          <a:p>
            <a:pPr eaLnBrk="1" hangingPunct="1">
              <a:lnSpc>
                <a:spcPct val="80000"/>
              </a:lnSpc>
              <a:defRPr/>
            </a:pPr>
            <a:endParaRPr lang="en-US" altLang="en-US" sz="2000" dirty="0">
              <a:ea typeface="ＭＳ Ｐゴシック" pitchFamily="34" charset="-128"/>
            </a:endParaRPr>
          </a:p>
          <a:p>
            <a:pPr eaLnBrk="1" hangingPunct="1">
              <a:lnSpc>
                <a:spcPct val="80000"/>
              </a:lnSpc>
              <a:buFontTx/>
              <a:buNone/>
              <a:defRPr/>
            </a:pPr>
            <a:endParaRPr lang="en-US" altLang="en-US" sz="1800" dirty="0">
              <a:ea typeface="ＭＳ Ｐゴシック" pitchFamily="34" charset="-128"/>
            </a:endParaRPr>
          </a:p>
        </p:txBody>
      </p:sp>
      <p:sp>
        <p:nvSpPr>
          <p:cNvPr id="5" name="Footer Placeholder 4">
            <a:extLst>
              <a:ext uri="{FF2B5EF4-FFF2-40B4-BE49-F238E27FC236}">
                <a16:creationId xmlns:a16="http://schemas.microsoft.com/office/drawing/2014/main" id="{639D2E55-767A-C4C4-3DBF-AD7E97F2624E}"/>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4" name="Slide Number Placeholder 5">
            <a:extLst>
              <a:ext uri="{FF2B5EF4-FFF2-40B4-BE49-F238E27FC236}">
                <a16:creationId xmlns:a16="http://schemas.microsoft.com/office/drawing/2014/main" id="{AD9E1E3D-12FA-C27E-B059-CCA53CE315CF}"/>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4AF871A5-E36C-441F-A99F-1BAC8E959ACB}" type="slidenum">
              <a:rPr lang="en-US" altLang="en-US" sz="1400">
                <a:latin typeface="Arial" panose="020B0604020202020204" pitchFamily="34" charset="0"/>
              </a:rPr>
              <a:pPr eaLnBrk="1" hangingPunct="1">
                <a:spcBef>
                  <a:spcPct val="0"/>
                </a:spcBef>
                <a:buClrTx/>
                <a:buSzTx/>
                <a:buFontTx/>
                <a:buNone/>
              </a:pPr>
              <a:t>27</a:t>
            </a:fld>
            <a:endParaRPr lang="en-US" altLang="en-US" sz="140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919A96B-68F9-A161-2181-02CE3D39D820}"/>
              </a:ext>
            </a:extLst>
          </p:cNvPr>
          <p:cNvSpPr>
            <a:spLocks noGrp="1" noChangeArrowheads="1"/>
          </p:cNvSpPr>
          <p:nvPr>
            <p:ph type="title"/>
          </p:nvPr>
        </p:nvSpPr>
        <p:spPr>
          <a:xfrm>
            <a:off x="838200" y="228601"/>
            <a:ext cx="10515600" cy="838200"/>
          </a:xfrm>
        </p:spPr>
        <p:txBody>
          <a:bodyPr/>
          <a:lstStyle/>
          <a:p>
            <a:pPr eaLnBrk="1" hangingPunct="1">
              <a:defRPr/>
            </a:pPr>
            <a:r>
              <a:rPr lang="en-US" altLang="en-US" dirty="0">
                <a:ea typeface="ＭＳ Ｐゴシック" pitchFamily="34" charset="-128"/>
              </a:rPr>
              <a:t>Implicitly give memory back to the free store</a:t>
            </a:r>
            <a:endParaRPr lang="en-US" altLang="en-US" b="1" dirty="0">
              <a:ea typeface="ＭＳ Ｐゴシック" pitchFamily="34" charset="-128"/>
            </a:endParaRPr>
          </a:p>
        </p:txBody>
      </p:sp>
      <p:sp>
        <p:nvSpPr>
          <p:cNvPr id="70659" name="Rectangle 3">
            <a:extLst>
              <a:ext uri="{FF2B5EF4-FFF2-40B4-BE49-F238E27FC236}">
                <a16:creationId xmlns:a16="http://schemas.microsoft.com/office/drawing/2014/main" id="{3718C3D0-B4F2-7F61-BB4D-C7DC61852CE0}"/>
              </a:ext>
            </a:extLst>
          </p:cNvPr>
          <p:cNvSpPr>
            <a:spLocks noGrp="1" noChangeArrowheads="1"/>
          </p:cNvSpPr>
          <p:nvPr>
            <p:ph idx="1"/>
          </p:nvPr>
        </p:nvSpPr>
        <p:spPr>
          <a:xfrm>
            <a:off x="381000" y="1143000"/>
            <a:ext cx="10134600" cy="5486400"/>
          </a:xfrm>
        </p:spPr>
        <p:txBody>
          <a:bodyPr/>
          <a:lstStyle/>
          <a:p>
            <a:pPr eaLnBrk="1" hangingPunct="1">
              <a:lnSpc>
                <a:spcPct val="90000"/>
              </a:lnSpc>
              <a:buFontTx/>
              <a:buNone/>
              <a:defRPr/>
            </a:pPr>
            <a:r>
              <a:rPr lang="en-US" altLang="en-US" sz="2000" b="1" dirty="0">
                <a:ea typeface="ＭＳ Ｐゴシック" pitchFamily="34" charset="-128"/>
              </a:rPr>
              <a:t>Vector&lt;double&gt; calc2(int </a:t>
            </a:r>
            <a:r>
              <a:rPr lang="en-US" altLang="en-US" sz="2000" b="1" dirty="0" err="1">
                <a:ea typeface="ＭＳ Ｐゴシック" pitchFamily="34" charset="-128"/>
              </a:rPr>
              <a:t>result_size</a:t>
            </a:r>
            <a:r>
              <a:rPr lang="en-US" altLang="en-US" sz="2000" b="1" dirty="0">
                <a:ea typeface="ＭＳ Ｐゴシック" pitchFamily="34" charset="-128"/>
              </a:rPr>
              <a:t>, int max)</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Vector&lt;double&gt; </a:t>
            </a:r>
            <a:r>
              <a:rPr lang="en-US" altLang="en-US" sz="2000" b="1" dirty="0" err="1">
                <a:ea typeface="ＭＳ Ｐゴシック" pitchFamily="34" charset="-128"/>
              </a:rPr>
              <a:t>tmp</a:t>
            </a:r>
            <a:r>
              <a:rPr lang="en-US" altLang="en-US" sz="2000" b="1" dirty="0">
                <a:ea typeface="ＭＳ Ｐゴシック" pitchFamily="34" charset="-128"/>
              </a:rPr>
              <a:t>(max);	   	// </a:t>
            </a:r>
            <a:r>
              <a:rPr lang="en-US" altLang="en-US" sz="2000" i="1" dirty="0">
                <a:ea typeface="ＭＳ Ｐゴシック" pitchFamily="34" charset="-128"/>
              </a:rPr>
              <a:t>allocate</a:t>
            </a:r>
            <a:r>
              <a:rPr lang="en-US" altLang="en-US" sz="2000" b="1" i="1" dirty="0">
                <a:ea typeface="ＭＳ Ｐゴシック" pitchFamily="34" charset="-128"/>
              </a:rPr>
              <a:t> max double</a:t>
            </a:r>
            <a:r>
              <a:rPr lang="en-US" altLang="en-US" sz="2000" i="1" dirty="0">
                <a:ea typeface="ＭＳ Ｐゴシック" pitchFamily="34" charset="-128"/>
              </a:rPr>
              <a:t>s on free store</a:t>
            </a:r>
            <a:endParaRPr lang="en-US" altLang="en-US" sz="1700" i="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		Vector&lt;double&gt; result(</a:t>
            </a:r>
            <a:r>
              <a:rPr lang="en-US" altLang="en-US" sz="2000" b="1" dirty="0" err="1">
                <a:ea typeface="ＭＳ Ｐゴシック" pitchFamily="34" charset="-128"/>
              </a:rPr>
              <a:t>result_size</a:t>
            </a:r>
            <a:r>
              <a:rPr lang="en-US" altLang="en-US" sz="2000" b="1" dirty="0">
                <a:ea typeface="ＭＳ Ｐゴシック" pitchFamily="34" charset="-128"/>
              </a:rPr>
              <a:t>);	</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a:t>
            </a:r>
            <a:r>
              <a:rPr lang="en-US" altLang="en-US" sz="2000" b="1" i="1" dirty="0">
                <a:ea typeface="ＭＳ Ｐゴシック" pitchFamily="34" charset="-128"/>
              </a:rPr>
              <a:t> </a:t>
            </a:r>
            <a:r>
              <a:rPr lang="en-US" altLang="en-US" sz="2000" i="1" dirty="0">
                <a:ea typeface="ＭＳ Ｐゴシック" pitchFamily="34" charset="-128"/>
              </a:rPr>
              <a:t>use</a:t>
            </a:r>
            <a:r>
              <a:rPr lang="en-US" altLang="en-US" sz="2000" b="1" i="1" dirty="0">
                <a:ea typeface="ＭＳ Ｐゴシック" pitchFamily="34" charset="-128"/>
              </a:rPr>
              <a:t> </a:t>
            </a:r>
            <a:r>
              <a:rPr lang="en-US" altLang="en-US" sz="2000" b="1" i="1" dirty="0" err="1">
                <a:ea typeface="ＭＳ Ｐゴシック" pitchFamily="34" charset="-128"/>
              </a:rPr>
              <a:t>tmp</a:t>
            </a:r>
            <a:r>
              <a:rPr lang="en-US" altLang="en-US" sz="2000" b="1" i="1" dirty="0">
                <a:ea typeface="ＭＳ Ｐゴシック" pitchFamily="34" charset="-128"/>
              </a:rPr>
              <a:t> </a:t>
            </a:r>
            <a:r>
              <a:rPr lang="en-US" altLang="en-US" sz="2000" i="1" dirty="0">
                <a:ea typeface="ＭＳ Ｐゴシック" pitchFamily="34" charset="-128"/>
              </a:rPr>
              <a:t>to calculate results to be put in</a:t>
            </a:r>
            <a:r>
              <a:rPr lang="en-US" altLang="en-US" sz="2000" b="1" i="1" dirty="0">
                <a:ea typeface="ＭＳ Ｐゴシック" pitchFamily="34" charset="-128"/>
              </a:rPr>
              <a:t> result</a:t>
            </a:r>
            <a:r>
              <a:rPr lang="en-US" altLang="en-US" sz="2000" i="1" dirty="0">
                <a:ea typeface="ＭＳ Ｐゴシック" pitchFamily="34" charset="-128"/>
              </a:rPr>
              <a:t> …</a:t>
            </a:r>
          </a:p>
          <a:p>
            <a:pPr eaLnBrk="1" hangingPunct="1">
              <a:lnSpc>
                <a:spcPct val="90000"/>
              </a:lnSpc>
              <a:buFontTx/>
              <a:buNone/>
              <a:defRPr/>
            </a:pPr>
            <a:r>
              <a:rPr lang="en-US" altLang="en-US" sz="2000" b="1" dirty="0">
                <a:ea typeface="ＭＳ Ｐゴシック" pitchFamily="34" charset="-128"/>
              </a:rPr>
              <a:t>		return result;</a:t>
            </a:r>
          </a:p>
          <a:p>
            <a:pPr eaLnBrk="1" hangingPunct="1">
              <a:lnSpc>
                <a:spcPct val="90000"/>
              </a:lnSpc>
              <a:buFontTx/>
              <a:buNone/>
              <a:defRPr/>
            </a:pPr>
            <a:r>
              <a:rPr lang="en-US" altLang="en-US" sz="2000" b="1" dirty="0">
                <a:ea typeface="ＭＳ Ｐゴシック" pitchFamily="34" charset="-128"/>
              </a:rPr>
              <a:t>}	 // </a:t>
            </a:r>
            <a:r>
              <a:rPr lang="en-US" altLang="en-US" sz="2000" i="1" dirty="0" err="1">
                <a:ea typeface="ＭＳ Ｐゴシック" pitchFamily="34" charset="-128"/>
              </a:rPr>
              <a:t>tmp</a:t>
            </a:r>
            <a:r>
              <a:rPr lang="en-US" altLang="en-US" sz="2000" i="1" dirty="0">
                <a:ea typeface="ＭＳ Ｐゴシック" pitchFamily="34" charset="-128"/>
              </a:rPr>
              <a:t> destroyed upon return</a:t>
            </a:r>
          </a:p>
          <a:p>
            <a:pPr eaLnBrk="1" hangingPunct="1">
              <a:lnSpc>
                <a:spcPct val="90000"/>
              </a:lnSpc>
              <a:buFontTx/>
              <a:buNone/>
              <a:defRPr/>
            </a:pPr>
            <a:endParaRPr lang="en-US" altLang="en-US" sz="1000" i="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void user()</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 …</a:t>
            </a:r>
          </a:p>
          <a:p>
            <a:pPr eaLnBrk="1" hangingPunct="1">
              <a:lnSpc>
                <a:spcPct val="90000"/>
              </a:lnSpc>
              <a:buFontTx/>
              <a:buNone/>
              <a:defRPr/>
            </a:pPr>
            <a:r>
              <a:rPr lang="en-US" altLang="en-US" sz="2000" b="1" dirty="0">
                <a:ea typeface="ＭＳ Ｐゴシック" pitchFamily="34" charset="-128"/>
              </a:rPr>
              <a:t>	auto res = calc2(200,100);	// </a:t>
            </a:r>
            <a:r>
              <a:rPr lang="en-US" altLang="en-US" sz="2000" i="1" dirty="0">
                <a:ea typeface="ＭＳ Ｐゴシック" pitchFamily="34" charset="-128"/>
              </a:rPr>
              <a:t>oops! </a:t>
            </a:r>
            <a:endParaRPr lang="en-US" altLang="en-US" sz="2000" b="1" dirty="0">
              <a:ea typeface="ＭＳ Ｐゴシック" pitchFamily="34" charset="-128"/>
            </a:endParaRPr>
          </a:p>
          <a:p>
            <a:pPr eaLnBrk="1" hangingPunct="1">
              <a:lnSpc>
                <a:spcPct val="90000"/>
              </a:lnSpc>
              <a:buFontTx/>
              <a:buNone/>
              <a:defRPr/>
            </a:pPr>
            <a:r>
              <a:rPr lang="en-US" altLang="en-US" sz="2000" dirty="0">
                <a:ea typeface="ＭＳ Ｐゴシック" pitchFamily="34" charset="-128"/>
              </a:rPr>
              <a:t>	// … </a:t>
            </a:r>
            <a:r>
              <a:rPr lang="en-US" altLang="en-US" sz="2000" i="1" dirty="0">
                <a:ea typeface="ＭＳ Ｐゴシック" pitchFamily="34" charset="-128"/>
              </a:rPr>
              <a:t>use r …</a:t>
            </a:r>
          </a:p>
          <a:p>
            <a:pPr>
              <a:buNone/>
              <a:defRPr/>
            </a:pPr>
            <a:r>
              <a:rPr lang="en-US" altLang="en-US" sz="2000" b="1" dirty="0">
                <a:ea typeface="ＭＳ Ｐゴシック" pitchFamily="34" charset="-128"/>
              </a:rPr>
              <a:t>} 	// </a:t>
            </a:r>
            <a:r>
              <a:rPr lang="en-US" altLang="en-US" sz="2000" i="1" dirty="0">
                <a:ea typeface="ＭＳ Ｐゴシック" pitchFamily="34" charset="-128"/>
              </a:rPr>
              <a:t>res destroyed upon return</a:t>
            </a:r>
            <a:endParaRPr lang="en-US" altLang="en-US" sz="2000" dirty="0">
              <a:ea typeface="ＭＳ Ｐゴシック" pitchFamily="34" charset="-128"/>
            </a:endParaRPr>
          </a:p>
        </p:txBody>
      </p:sp>
      <p:sp>
        <p:nvSpPr>
          <p:cNvPr id="5" name="Footer Placeholder 4">
            <a:extLst>
              <a:ext uri="{FF2B5EF4-FFF2-40B4-BE49-F238E27FC236}">
                <a16:creationId xmlns:a16="http://schemas.microsoft.com/office/drawing/2014/main" id="{18C909EE-A656-E62F-BC73-97FA432BB6EF}"/>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dirty="0"/>
              <a:t>Stroustrup/Programming/2024/Chapter15</a:t>
            </a:r>
          </a:p>
        </p:txBody>
      </p:sp>
      <p:sp>
        <p:nvSpPr>
          <p:cNvPr id="4" name="Slide Number Placeholder 5">
            <a:extLst>
              <a:ext uri="{FF2B5EF4-FFF2-40B4-BE49-F238E27FC236}">
                <a16:creationId xmlns:a16="http://schemas.microsoft.com/office/drawing/2014/main" id="{978356DE-9FC0-9B18-BAF8-6518ABEB546C}"/>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C821AB9-1674-4670-A70C-6BF0A8B8DB24}" type="slidenum">
              <a:rPr lang="en-US" altLang="en-US" sz="1400">
                <a:latin typeface="Arial" panose="020B0604020202020204" pitchFamily="34" charset="0"/>
              </a:rPr>
              <a:pPr eaLnBrk="1" hangingPunct="1">
                <a:spcBef>
                  <a:spcPct val="0"/>
                </a:spcBef>
                <a:buClrTx/>
                <a:buSzTx/>
                <a:buFontTx/>
                <a:buNone/>
              </a:pPr>
              <a:t>28</a:t>
            </a:fld>
            <a:endParaRPr lang="en-US" altLang="en-US" sz="1400">
              <a:latin typeface="Arial" panose="020B0604020202020204" pitchFamily="34" charset="0"/>
            </a:endParaRPr>
          </a:p>
        </p:txBody>
      </p:sp>
      <p:sp>
        <p:nvSpPr>
          <p:cNvPr id="2" name="TextBox 1">
            <a:extLst>
              <a:ext uri="{FF2B5EF4-FFF2-40B4-BE49-F238E27FC236}">
                <a16:creationId xmlns:a16="http://schemas.microsoft.com/office/drawing/2014/main" id="{E43E7E67-7E81-7FBD-563A-A7DF38BB9E74}"/>
              </a:ext>
            </a:extLst>
          </p:cNvPr>
          <p:cNvSpPr txBox="1"/>
          <p:nvPr/>
        </p:nvSpPr>
        <p:spPr>
          <a:xfrm>
            <a:off x="7162800" y="3565010"/>
            <a:ext cx="4301755" cy="1200329"/>
          </a:xfrm>
          <a:prstGeom prst="rect">
            <a:avLst/>
          </a:prstGeom>
          <a:noFill/>
        </p:spPr>
        <p:txBody>
          <a:bodyPr wrap="none" rtlCol="0">
            <a:spAutoFit/>
          </a:bodyPr>
          <a:lstStyle/>
          <a:p>
            <a:r>
              <a:rPr lang="en-US" dirty="0">
                <a:solidFill>
                  <a:srgbClr val="FF0000"/>
                </a:solidFill>
              </a:rPr>
              <a:t>Simpler and probably more efficient</a:t>
            </a:r>
          </a:p>
          <a:p>
            <a:r>
              <a:rPr lang="en-US" dirty="0">
                <a:solidFill>
                  <a:srgbClr val="FF0000"/>
                </a:solidFill>
              </a:rPr>
              <a:t>than using </a:t>
            </a:r>
            <a:r>
              <a:rPr lang="en-US" b="1" dirty="0">
                <a:solidFill>
                  <a:srgbClr val="FF0000"/>
                </a:solidFill>
              </a:rPr>
              <a:t>new</a:t>
            </a:r>
            <a:r>
              <a:rPr lang="en-US" dirty="0">
                <a:solidFill>
                  <a:srgbClr val="FF0000"/>
                </a:solidFill>
              </a:rPr>
              <a:t> and </a:t>
            </a:r>
            <a:r>
              <a:rPr lang="en-US" b="1" dirty="0">
                <a:solidFill>
                  <a:srgbClr val="FF0000"/>
                </a:solidFill>
              </a:rPr>
              <a:t>delete</a:t>
            </a:r>
            <a:r>
              <a:rPr lang="en-US" dirty="0">
                <a:solidFill>
                  <a:srgbClr val="FF0000"/>
                </a:solidFill>
              </a:rPr>
              <a:t> explicitly</a:t>
            </a:r>
          </a:p>
          <a:p>
            <a:r>
              <a:rPr lang="en-US" dirty="0"/>
              <a:t>(yes, we can avoid copying a result </a:t>
            </a:r>
            <a:r>
              <a:rPr lang="en-US" b="1" dirty="0"/>
              <a:t>vector</a:t>
            </a:r>
          </a:p>
          <a:p>
            <a:r>
              <a:rPr lang="en-US" dirty="0"/>
              <a:t>- Next lecture)</a:t>
            </a:r>
          </a:p>
        </p:txBody>
      </p:sp>
    </p:spTree>
    <p:extLst>
      <p:ext uri="{BB962C8B-B14F-4D97-AF65-F5344CB8AC3E}">
        <p14:creationId xmlns:p14="http://schemas.microsoft.com/office/powerpoint/2010/main" val="1598111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FF75D8E-9342-532E-DAEC-FE34B8322589}"/>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Free store summary</a:t>
            </a:r>
          </a:p>
        </p:txBody>
      </p:sp>
      <p:sp>
        <p:nvSpPr>
          <p:cNvPr id="46083" name="Rectangle 3">
            <a:extLst>
              <a:ext uri="{FF2B5EF4-FFF2-40B4-BE49-F238E27FC236}">
                <a16:creationId xmlns:a16="http://schemas.microsoft.com/office/drawing/2014/main" id="{240E4F43-48CF-8CC8-3A7A-7F54B60BB83C}"/>
              </a:ext>
            </a:extLst>
          </p:cNvPr>
          <p:cNvSpPr>
            <a:spLocks noGrp="1" noChangeArrowheads="1"/>
          </p:cNvSpPr>
          <p:nvPr>
            <p:ph idx="1"/>
          </p:nvPr>
        </p:nvSpPr>
        <p:spPr>
          <a:xfrm>
            <a:off x="457200" y="1219200"/>
            <a:ext cx="10820400" cy="5638800"/>
          </a:xfrm>
        </p:spPr>
        <p:txBody>
          <a:bodyPr/>
          <a:lstStyle/>
          <a:p>
            <a:pPr eaLnBrk="1" hangingPunct="1">
              <a:lnSpc>
                <a:spcPct val="90000"/>
              </a:lnSpc>
              <a:defRPr/>
            </a:pPr>
            <a:r>
              <a:rPr lang="en-US" altLang="en-US" sz="2400" dirty="0">
                <a:ea typeface="ＭＳ Ｐゴシック" pitchFamily="34" charset="-128"/>
              </a:rPr>
              <a:t>Allocate using </a:t>
            </a:r>
            <a:r>
              <a:rPr lang="en-US" altLang="en-US" sz="2400" b="1" dirty="0">
                <a:ea typeface="ＭＳ Ｐゴシック" pitchFamily="34" charset="-128"/>
              </a:rPr>
              <a:t>new</a:t>
            </a:r>
          </a:p>
          <a:p>
            <a:pPr lvl="1" eaLnBrk="1" hangingPunct="1">
              <a:lnSpc>
                <a:spcPct val="90000"/>
              </a:lnSpc>
              <a:defRPr/>
            </a:pPr>
            <a:r>
              <a:rPr lang="en-US" altLang="en-US" sz="2000" dirty="0">
                <a:ea typeface="Times New Roman" pitchFamily="18" charset="0"/>
              </a:rPr>
              <a:t>New allocates an object on the free store, sometimes initializes it, and returns a pointer to it</a:t>
            </a:r>
          </a:p>
          <a:p>
            <a:pPr lvl="2" eaLnBrk="1" hangingPunct="1">
              <a:lnSpc>
                <a:spcPct val="90000"/>
              </a:lnSpc>
              <a:defRPr/>
            </a:pPr>
            <a:r>
              <a:rPr lang="en-US" altLang="en-US" sz="1800" b="1" dirty="0">
                <a:ea typeface="Times New Roman" pitchFamily="18" charset="0"/>
              </a:rPr>
              <a:t>int* pi = new int;			//</a:t>
            </a:r>
            <a:r>
              <a:rPr lang="en-US" altLang="en-US" sz="1800" dirty="0">
                <a:ea typeface="Times New Roman" pitchFamily="18" charset="0"/>
              </a:rPr>
              <a:t> </a:t>
            </a:r>
            <a:r>
              <a:rPr lang="en-US" altLang="en-US" sz="1800" i="1" dirty="0">
                <a:ea typeface="Times New Roman" pitchFamily="18" charset="0"/>
              </a:rPr>
              <a:t>default initialization (none for </a:t>
            </a:r>
            <a:r>
              <a:rPr lang="en-US" altLang="en-US" sz="1800" b="1" i="1" dirty="0">
                <a:ea typeface="Times New Roman" pitchFamily="18" charset="0"/>
              </a:rPr>
              <a:t>int</a:t>
            </a:r>
            <a:r>
              <a:rPr lang="en-US" altLang="en-US" sz="1800" i="1" dirty="0">
                <a:ea typeface="Times New Roman" pitchFamily="18" charset="0"/>
              </a:rPr>
              <a:t>)</a:t>
            </a:r>
          </a:p>
          <a:p>
            <a:pPr lvl="2" eaLnBrk="1" hangingPunct="1">
              <a:lnSpc>
                <a:spcPct val="90000"/>
              </a:lnSpc>
              <a:defRPr/>
            </a:pPr>
            <a:r>
              <a:rPr lang="en-US" altLang="en-US" sz="1800" b="1" dirty="0">
                <a:ea typeface="Times New Roman" pitchFamily="18" charset="0"/>
              </a:rPr>
              <a:t>char* pc = new char('a');		//</a:t>
            </a:r>
            <a:r>
              <a:rPr lang="en-US" altLang="en-US" sz="1800" dirty="0">
                <a:ea typeface="Times New Roman" pitchFamily="18" charset="0"/>
              </a:rPr>
              <a:t> </a:t>
            </a:r>
            <a:r>
              <a:rPr lang="en-US" altLang="en-US" sz="1800" i="1" dirty="0">
                <a:ea typeface="Times New Roman" pitchFamily="18" charset="0"/>
              </a:rPr>
              <a:t>explicit initialization</a:t>
            </a:r>
          </a:p>
          <a:p>
            <a:pPr lvl="2" eaLnBrk="1" hangingPunct="1">
              <a:lnSpc>
                <a:spcPct val="90000"/>
              </a:lnSpc>
              <a:defRPr/>
            </a:pPr>
            <a:r>
              <a:rPr lang="en-US" altLang="en-US" sz="1800" b="1" dirty="0">
                <a:ea typeface="Times New Roman" pitchFamily="18" charset="0"/>
              </a:rPr>
              <a:t>double* pd = new double[10];	//</a:t>
            </a:r>
            <a:r>
              <a:rPr lang="en-US" altLang="en-US" sz="1800" dirty="0">
                <a:ea typeface="Times New Roman" pitchFamily="18" charset="0"/>
              </a:rPr>
              <a:t> </a:t>
            </a:r>
            <a:r>
              <a:rPr lang="en-US" altLang="en-US" sz="1800" i="1" dirty="0">
                <a:ea typeface="Times New Roman" pitchFamily="18" charset="0"/>
              </a:rPr>
              <a:t>allocation of (uninitialized) array</a:t>
            </a:r>
          </a:p>
          <a:p>
            <a:pPr lvl="1" eaLnBrk="1" hangingPunct="1">
              <a:lnSpc>
                <a:spcPct val="90000"/>
              </a:lnSpc>
              <a:defRPr/>
            </a:pPr>
            <a:r>
              <a:rPr lang="en-US" altLang="en-US" sz="2000" dirty="0">
                <a:ea typeface="Times New Roman" pitchFamily="18" charset="0"/>
              </a:rPr>
              <a:t>New throws a </a:t>
            </a:r>
            <a:r>
              <a:rPr lang="en-US" altLang="en-US" sz="2000" b="1" dirty="0" err="1">
                <a:ea typeface="Times New Roman" pitchFamily="18" charset="0"/>
              </a:rPr>
              <a:t>bad_alloc</a:t>
            </a:r>
            <a:r>
              <a:rPr lang="en-US" altLang="en-US" sz="2000" dirty="0">
                <a:ea typeface="Times New Roman" pitchFamily="18" charset="0"/>
              </a:rPr>
              <a:t> exception if it can't allocate (out of memory)</a:t>
            </a:r>
          </a:p>
          <a:p>
            <a:pPr eaLnBrk="1" hangingPunct="1">
              <a:lnSpc>
                <a:spcPct val="90000"/>
              </a:lnSpc>
              <a:defRPr/>
            </a:pPr>
            <a:r>
              <a:rPr lang="en-US" altLang="en-US" sz="2400" dirty="0">
                <a:ea typeface="ＭＳ Ｐゴシック" pitchFamily="34" charset="-128"/>
              </a:rPr>
              <a:t>Deallocate using </a:t>
            </a:r>
            <a:r>
              <a:rPr lang="en-US" altLang="en-US" sz="2400" b="1" dirty="0">
                <a:ea typeface="ＭＳ Ｐゴシック" pitchFamily="34" charset="-128"/>
              </a:rPr>
              <a:t>delete</a:t>
            </a:r>
            <a:r>
              <a:rPr lang="en-US" altLang="en-US" sz="2400" dirty="0">
                <a:ea typeface="ＭＳ Ｐゴシック" pitchFamily="34" charset="-128"/>
              </a:rPr>
              <a:t> and </a:t>
            </a:r>
            <a:r>
              <a:rPr lang="en-US" altLang="en-US" sz="2400" b="1" dirty="0">
                <a:ea typeface="ＭＳ Ｐゴシック" pitchFamily="34" charset="-128"/>
              </a:rPr>
              <a:t>delete[ ]</a:t>
            </a:r>
          </a:p>
          <a:p>
            <a:pPr lvl="1" eaLnBrk="1" hangingPunct="1">
              <a:lnSpc>
                <a:spcPct val="90000"/>
              </a:lnSpc>
              <a:defRPr/>
            </a:pPr>
            <a:r>
              <a:rPr lang="en-US" altLang="en-US" sz="2000" b="1" dirty="0">
                <a:ea typeface="Times New Roman" pitchFamily="18" charset="0"/>
              </a:rPr>
              <a:t>delete</a:t>
            </a:r>
            <a:r>
              <a:rPr lang="en-US" altLang="en-US" sz="2000" dirty="0">
                <a:ea typeface="Times New Roman" pitchFamily="18" charset="0"/>
              </a:rPr>
              <a:t> and </a:t>
            </a:r>
            <a:r>
              <a:rPr lang="en-US" altLang="en-US" sz="2000" b="1" dirty="0">
                <a:ea typeface="Times New Roman" pitchFamily="18" charset="0"/>
              </a:rPr>
              <a:t>delete[ ]</a:t>
            </a:r>
            <a:r>
              <a:rPr lang="en-US" altLang="en-US" sz="2000" dirty="0">
                <a:ea typeface="Times New Roman" pitchFamily="18" charset="0"/>
              </a:rPr>
              <a:t> return the memory of an object allocated by </a:t>
            </a:r>
            <a:r>
              <a:rPr lang="en-US" altLang="en-US" sz="2000" b="1" dirty="0">
                <a:ea typeface="Times New Roman" pitchFamily="18" charset="0"/>
              </a:rPr>
              <a:t>new</a:t>
            </a:r>
            <a:r>
              <a:rPr lang="en-US" altLang="en-US" sz="2000" dirty="0">
                <a:ea typeface="Times New Roman" pitchFamily="18" charset="0"/>
              </a:rPr>
              <a:t> to the free store so that the free store can use it for new allocations</a:t>
            </a:r>
          </a:p>
          <a:p>
            <a:pPr lvl="2" eaLnBrk="1" hangingPunct="1">
              <a:lnSpc>
                <a:spcPct val="90000"/>
              </a:lnSpc>
              <a:defRPr/>
            </a:pPr>
            <a:r>
              <a:rPr lang="en-US" altLang="en-US" sz="1800" b="1" dirty="0">
                <a:ea typeface="Times New Roman" pitchFamily="18" charset="0"/>
              </a:rPr>
              <a:t>delete pi;	//</a:t>
            </a:r>
            <a:r>
              <a:rPr lang="en-US" altLang="en-US" sz="1800" dirty="0">
                <a:ea typeface="Times New Roman" pitchFamily="18" charset="0"/>
              </a:rPr>
              <a:t> </a:t>
            </a:r>
            <a:r>
              <a:rPr lang="en-US" altLang="en-US" sz="1800" i="1" dirty="0">
                <a:ea typeface="Times New Roman" pitchFamily="18" charset="0"/>
              </a:rPr>
              <a:t>deallocate an individual object</a:t>
            </a:r>
          </a:p>
          <a:p>
            <a:pPr lvl="2" eaLnBrk="1" hangingPunct="1">
              <a:lnSpc>
                <a:spcPct val="90000"/>
              </a:lnSpc>
              <a:defRPr/>
            </a:pPr>
            <a:r>
              <a:rPr lang="en-US" altLang="en-US" sz="1800" b="1" dirty="0">
                <a:ea typeface="Times New Roman" pitchFamily="18" charset="0"/>
              </a:rPr>
              <a:t>delete pc;	//</a:t>
            </a:r>
            <a:r>
              <a:rPr lang="en-US" altLang="en-US" sz="1800" dirty="0">
                <a:ea typeface="Times New Roman" pitchFamily="18" charset="0"/>
              </a:rPr>
              <a:t> </a:t>
            </a:r>
            <a:r>
              <a:rPr lang="en-US" altLang="en-US" sz="1800" i="1" dirty="0">
                <a:ea typeface="Times New Roman" pitchFamily="18" charset="0"/>
              </a:rPr>
              <a:t>deallocate an individual object</a:t>
            </a:r>
          </a:p>
          <a:p>
            <a:pPr lvl="2" eaLnBrk="1" hangingPunct="1">
              <a:lnSpc>
                <a:spcPct val="90000"/>
              </a:lnSpc>
              <a:defRPr/>
            </a:pPr>
            <a:r>
              <a:rPr lang="en-US" altLang="en-US" sz="1800" b="1" dirty="0">
                <a:ea typeface="Times New Roman" pitchFamily="18" charset="0"/>
              </a:rPr>
              <a:t>delete[ ] pd;	//</a:t>
            </a:r>
            <a:r>
              <a:rPr lang="en-US" altLang="en-US" sz="1800" dirty="0">
                <a:ea typeface="Times New Roman" pitchFamily="18" charset="0"/>
              </a:rPr>
              <a:t> </a:t>
            </a:r>
            <a:r>
              <a:rPr lang="en-US" altLang="en-US" sz="1800" i="1" dirty="0">
                <a:ea typeface="Times New Roman" pitchFamily="18" charset="0"/>
              </a:rPr>
              <a:t>deallocate an array</a:t>
            </a:r>
          </a:p>
          <a:p>
            <a:pPr lvl="1" eaLnBrk="1" hangingPunct="1">
              <a:lnSpc>
                <a:spcPct val="90000"/>
              </a:lnSpc>
              <a:defRPr/>
            </a:pPr>
            <a:r>
              <a:rPr lang="en-US" altLang="en-US" sz="2000" dirty="0">
                <a:ea typeface="Times New Roman" pitchFamily="18" charset="0"/>
              </a:rPr>
              <a:t>Delete of a zero-valued pointer ("the null pointer") does nothing</a:t>
            </a:r>
          </a:p>
          <a:p>
            <a:pPr lvl="2" eaLnBrk="1" hangingPunct="1">
              <a:lnSpc>
                <a:spcPct val="90000"/>
              </a:lnSpc>
              <a:defRPr/>
            </a:pPr>
            <a:r>
              <a:rPr lang="en-US" altLang="en-US" sz="1800" b="1" dirty="0">
                <a:ea typeface="Times New Roman" pitchFamily="18" charset="0"/>
              </a:rPr>
              <a:t>char* p = nullptr;</a:t>
            </a:r>
          </a:p>
          <a:p>
            <a:pPr lvl="2" eaLnBrk="1" hangingPunct="1">
              <a:lnSpc>
                <a:spcPct val="90000"/>
              </a:lnSpc>
              <a:defRPr/>
            </a:pPr>
            <a:r>
              <a:rPr lang="en-US" altLang="en-US" sz="1800" b="1" dirty="0">
                <a:ea typeface="Times New Roman" pitchFamily="18" charset="0"/>
              </a:rPr>
              <a:t>delete p;		//</a:t>
            </a:r>
            <a:r>
              <a:rPr lang="en-US" altLang="en-US" sz="1800" dirty="0">
                <a:ea typeface="Times New Roman" pitchFamily="18" charset="0"/>
              </a:rPr>
              <a:t> </a:t>
            </a:r>
            <a:r>
              <a:rPr lang="en-US" altLang="en-US" sz="1800" i="1" dirty="0">
                <a:ea typeface="Times New Roman" pitchFamily="18" charset="0"/>
              </a:rPr>
              <a:t>harmless</a:t>
            </a:r>
          </a:p>
        </p:txBody>
      </p:sp>
      <p:sp>
        <p:nvSpPr>
          <p:cNvPr id="5" name="Footer Placeholder 4">
            <a:extLst>
              <a:ext uri="{FF2B5EF4-FFF2-40B4-BE49-F238E27FC236}">
                <a16:creationId xmlns:a16="http://schemas.microsoft.com/office/drawing/2014/main" id="{A4306C36-C1C9-4CB0-897E-795918898A4E}"/>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dirty="0"/>
              <a:t>Stroustrup/Programming/2024/Chapter15</a:t>
            </a:r>
          </a:p>
        </p:txBody>
      </p:sp>
      <p:sp>
        <p:nvSpPr>
          <p:cNvPr id="4" name="Slide Number Placeholder 5">
            <a:extLst>
              <a:ext uri="{FF2B5EF4-FFF2-40B4-BE49-F238E27FC236}">
                <a16:creationId xmlns:a16="http://schemas.microsoft.com/office/drawing/2014/main" id="{23B475C5-39F8-72F8-A2EB-4D63AA81AAE2}"/>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0C374A85-6314-403A-8AF8-AE3EC534150A}" type="slidenum">
              <a:rPr lang="en-US" altLang="en-US" sz="1400">
                <a:latin typeface="Arial" panose="020B0604020202020204" pitchFamily="34" charset="0"/>
              </a:rPr>
              <a:pPr eaLnBrk="1" hangingPunct="1">
                <a:spcBef>
                  <a:spcPct val="0"/>
                </a:spcBef>
                <a:buClrTx/>
                <a:buSzTx/>
                <a:buFontTx/>
                <a:buNone/>
              </a:pPr>
              <a:t>29</a:t>
            </a:fld>
            <a:endParaRPr lang="en-US" altLang="en-US" sz="14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46FC-0D06-713B-7EE6-3D411139408F}"/>
              </a:ext>
            </a:extLst>
          </p:cNvPr>
          <p:cNvSpPr>
            <a:spLocks noGrp="1"/>
          </p:cNvSpPr>
          <p:nvPr>
            <p:ph type="title"/>
          </p:nvPr>
        </p:nvSpPr>
        <p:spPr>
          <a:xfrm>
            <a:off x="838200" y="151763"/>
            <a:ext cx="10515600" cy="777873"/>
          </a:xfrm>
        </p:spPr>
        <p:txBody>
          <a:bodyPr/>
          <a:lstStyle/>
          <a:p>
            <a:r>
              <a:rPr lang="en-US" dirty="0"/>
              <a:t>Overview: evolving a </a:t>
            </a:r>
            <a:r>
              <a:rPr lang="en-US" b="1" dirty="0"/>
              <a:t>vector</a:t>
            </a:r>
            <a:r>
              <a:rPr lang="en-US" dirty="0"/>
              <a:t> type</a:t>
            </a:r>
            <a:br>
              <a:rPr lang="en-US" dirty="0"/>
            </a:br>
            <a:r>
              <a:rPr lang="en-US" sz="2000" dirty="0"/>
              <a:t>(and spanning the low-level/high-level language gap in the process)</a:t>
            </a:r>
            <a:endParaRPr lang="en-US" dirty="0"/>
          </a:p>
        </p:txBody>
      </p:sp>
      <p:sp>
        <p:nvSpPr>
          <p:cNvPr id="3" name="Content Placeholder 2">
            <a:extLst>
              <a:ext uri="{FF2B5EF4-FFF2-40B4-BE49-F238E27FC236}">
                <a16:creationId xmlns:a16="http://schemas.microsoft.com/office/drawing/2014/main" id="{112C2D72-2694-DCF4-1608-6B91998B9D73}"/>
              </a:ext>
            </a:extLst>
          </p:cNvPr>
          <p:cNvSpPr>
            <a:spLocks noGrp="1"/>
          </p:cNvSpPr>
          <p:nvPr>
            <p:ph idx="1"/>
          </p:nvPr>
        </p:nvSpPr>
        <p:spPr>
          <a:xfrm>
            <a:off x="838200" y="1143000"/>
            <a:ext cx="10515600" cy="5033963"/>
          </a:xfrm>
        </p:spPr>
        <p:txBody>
          <a:bodyPr/>
          <a:lstStyle/>
          <a:p>
            <a:r>
              <a:rPr lang="en-US" dirty="0"/>
              <a:t>Chapter 15</a:t>
            </a:r>
          </a:p>
          <a:p>
            <a:pPr lvl="1"/>
            <a:r>
              <a:rPr lang="en-US" dirty="0"/>
              <a:t>Dealing with “raw” memory: pointers and free store</a:t>
            </a:r>
          </a:p>
          <a:p>
            <a:pPr lvl="1"/>
            <a:r>
              <a:rPr lang="en-US" dirty="0"/>
              <a:t>Destructors </a:t>
            </a:r>
          </a:p>
          <a:p>
            <a:r>
              <a:rPr lang="en-US" dirty="0"/>
              <a:t>Chapter 16</a:t>
            </a:r>
          </a:p>
          <a:p>
            <a:pPr lvl="1"/>
            <a:r>
              <a:rPr lang="en-US" dirty="0"/>
              <a:t>Arrays and pointers</a:t>
            </a:r>
          </a:p>
          <a:p>
            <a:pPr lvl="1"/>
            <a:r>
              <a:rPr lang="en-US" dirty="0"/>
              <a:t>Pointers and references</a:t>
            </a:r>
          </a:p>
          <a:p>
            <a:pPr lvl="1"/>
            <a:r>
              <a:rPr lang="en-US" dirty="0"/>
              <a:t>C-style strings</a:t>
            </a:r>
          </a:p>
          <a:p>
            <a:pPr lvl="1"/>
            <a:r>
              <a:rPr lang="en-US" dirty="0"/>
              <a:t>Alternatives to low level facilities: </a:t>
            </a:r>
            <a:r>
              <a:rPr lang="en-US" b="1" dirty="0"/>
              <a:t>span</a:t>
            </a:r>
            <a:r>
              <a:rPr lang="en-US" dirty="0"/>
              <a:t>, </a:t>
            </a:r>
            <a:r>
              <a:rPr lang="en-US" b="1" dirty="0"/>
              <a:t>array</a:t>
            </a:r>
            <a:r>
              <a:rPr lang="en-US" dirty="0"/>
              <a:t>, and </a:t>
            </a:r>
            <a:r>
              <a:rPr lang="en-US" b="1" dirty="0"/>
              <a:t>string</a:t>
            </a:r>
          </a:p>
          <a:p>
            <a:r>
              <a:rPr lang="en-US" dirty="0"/>
              <a:t>Chapter 17</a:t>
            </a:r>
          </a:p>
          <a:p>
            <a:pPr lvl="1"/>
            <a:r>
              <a:rPr lang="en-US" dirty="0"/>
              <a:t>Copying and moving</a:t>
            </a:r>
          </a:p>
          <a:p>
            <a:pPr lvl="1"/>
            <a:r>
              <a:rPr lang="en-US" dirty="0"/>
              <a:t>Essential operations for managing object lifecycles</a:t>
            </a:r>
          </a:p>
          <a:p>
            <a:r>
              <a:rPr lang="en-US" dirty="0"/>
              <a:t>Chapter 18</a:t>
            </a:r>
          </a:p>
          <a:p>
            <a:pPr lvl="1"/>
            <a:r>
              <a:rPr lang="en-US" dirty="0"/>
              <a:t>Templates and generic programming</a:t>
            </a:r>
          </a:p>
          <a:p>
            <a:pPr lvl="1"/>
            <a:r>
              <a:rPr lang="en-US" dirty="0"/>
              <a:t>Exceptions and scope-based resource management and error handling (RAII)</a:t>
            </a:r>
          </a:p>
          <a:p>
            <a:pPr lvl="1"/>
            <a:r>
              <a:rPr lang="en-US" dirty="0"/>
              <a:t>Resource management pointers: </a:t>
            </a:r>
            <a:r>
              <a:rPr lang="en-US" b="1" dirty="0"/>
              <a:t>unique_ptr </a:t>
            </a:r>
            <a:r>
              <a:rPr lang="en-US" dirty="0"/>
              <a:t>and </a:t>
            </a:r>
            <a:r>
              <a:rPr lang="en-US" b="1" dirty="0"/>
              <a:t>shared_ptr</a:t>
            </a:r>
          </a:p>
        </p:txBody>
      </p:sp>
      <p:sp>
        <p:nvSpPr>
          <p:cNvPr id="4" name="Footer Placeholder 3">
            <a:extLst>
              <a:ext uri="{FF2B5EF4-FFF2-40B4-BE49-F238E27FC236}">
                <a16:creationId xmlns:a16="http://schemas.microsoft.com/office/drawing/2014/main" id="{B889D5D6-29FC-E7BD-B4E6-691D9C5B99F4}"/>
              </a:ext>
            </a:extLst>
          </p:cNvPr>
          <p:cNvSpPr>
            <a:spLocks noGrp="1"/>
          </p:cNvSpPr>
          <p:nvPr>
            <p:ph type="ftr" sz="quarter" idx="11"/>
          </p:nvPr>
        </p:nvSpPr>
        <p:spPr/>
        <p:txBody>
          <a:bodyPr/>
          <a:lstStyle/>
          <a:p>
            <a:pPr>
              <a:defRPr/>
            </a:pPr>
            <a:r>
              <a:rPr lang="en-US" altLang="en-US" dirty="0"/>
              <a:t>Stroustrup/Programming/2024/Chapter15</a:t>
            </a:r>
          </a:p>
        </p:txBody>
      </p:sp>
      <p:sp>
        <p:nvSpPr>
          <p:cNvPr id="5" name="Slide Number Placeholder 4">
            <a:extLst>
              <a:ext uri="{FF2B5EF4-FFF2-40B4-BE49-F238E27FC236}">
                <a16:creationId xmlns:a16="http://schemas.microsoft.com/office/drawing/2014/main" id="{C17607E1-7590-64F9-1694-6062CD59F246}"/>
              </a:ext>
            </a:extLst>
          </p:cNvPr>
          <p:cNvSpPr>
            <a:spLocks noGrp="1"/>
          </p:cNvSpPr>
          <p:nvPr>
            <p:ph type="sldNum" sz="quarter" idx="12"/>
          </p:nvPr>
        </p:nvSpPr>
        <p:spPr/>
        <p:txBody>
          <a:bodyPr/>
          <a:lstStyle/>
          <a:p>
            <a:fld id="{D24836AB-0ADC-4CDA-B51A-B39460021238}" type="slidenum">
              <a:rPr lang="en-US" altLang="en-US" smtClean="0"/>
              <a:pPr/>
              <a:t>3</a:t>
            </a:fld>
            <a:endParaRPr lang="en-US" altLang="en-US"/>
          </a:p>
        </p:txBody>
      </p:sp>
    </p:spTree>
    <p:extLst>
      <p:ext uri="{BB962C8B-B14F-4D97-AF65-F5344CB8AC3E}">
        <p14:creationId xmlns:p14="http://schemas.microsoft.com/office/powerpoint/2010/main" val="1565125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CB56-D1AB-47CF-9791-E3C7F500CBEC}"/>
              </a:ext>
            </a:extLst>
          </p:cNvPr>
          <p:cNvSpPr>
            <a:spLocks noGrp="1"/>
          </p:cNvSpPr>
          <p:nvPr>
            <p:ph type="title"/>
          </p:nvPr>
        </p:nvSpPr>
        <p:spPr>
          <a:xfrm>
            <a:off x="838200" y="365127"/>
            <a:ext cx="10515600" cy="854073"/>
          </a:xfrm>
        </p:spPr>
        <p:txBody>
          <a:bodyPr/>
          <a:lstStyle/>
          <a:p>
            <a:r>
              <a:rPr lang="en-US" dirty="0"/>
              <a:t>Avoid “naked new” and “naked delete”</a:t>
            </a:r>
          </a:p>
        </p:txBody>
      </p:sp>
      <p:sp>
        <p:nvSpPr>
          <p:cNvPr id="3" name="Content Placeholder 2">
            <a:extLst>
              <a:ext uri="{FF2B5EF4-FFF2-40B4-BE49-F238E27FC236}">
                <a16:creationId xmlns:a16="http://schemas.microsoft.com/office/drawing/2014/main" id="{0A665CBD-38C5-D16C-7EF4-1ED6A6D53EEB}"/>
              </a:ext>
            </a:extLst>
          </p:cNvPr>
          <p:cNvSpPr>
            <a:spLocks noGrp="1"/>
          </p:cNvSpPr>
          <p:nvPr>
            <p:ph idx="1"/>
          </p:nvPr>
        </p:nvSpPr>
        <p:spPr>
          <a:xfrm>
            <a:off x="838200" y="1524000"/>
            <a:ext cx="10515600" cy="4652963"/>
          </a:xfrm>
        </p:spPr>
        <p:txBody>
          <a:bodyPr/>
          <a:lstStyle/>
          <a:p>
            <a:r>
              <a:rPr lang="en-US" dirty="0"/>
              <a:t>Manual resource allocation and deallocation is error-prone</a:t>
            </a:r>
          </a:p>
          <a:p>
            <a:pPr lvl="1"/>
            <a:r>
              <a:rPr lang="en-US" dirty="0"/>
              <a:t>We forget to hand resources back (Ask any librarian)</a:t>
            </a:r>
          </a:p>
          <a:p>
            <a:pPr lvl="1"/>
            <a:r>
              <a:rPr lang="en-US" dirty="0"/>
              <a:t>We use pointers after the memory they point to has been deleted</a:t>
            </a:r>
          </a:p>
          <a:p>
            <a:pPr lvl="1"/>
            <a:r>
              <a:rPr lang="en-US" dirty="0"/>
              <a:t>Use of “raw pointers” to manage memory leads to overuse of pointers</a:t>
            </a:r>
          </a:p>
          <a:p>
            <a:r>
              <a:rPr lang="en-US" dirty="0"/>
              <a:t>Using </a:t>
            </a:r>
            <a:r>
              <a:rPr lang="en-US" b="1" dirty="0"/>
              <a:t>vector</a:t>
            </a:r>
            <a:r>
              <a:rPr lang="en-US" dirty="0"/>
              <a:t> leads to simpler code</a:t>
            </a:r>
          </a:p>
          <a:p>
            <a:pPr lvl="1"/>
            <a:r>
              <a:rPr lang="en-US" dirty="0"/>
              <a:t>Compare calc1() and calc2()</a:t>
            </a:r>
          </a:p>
          <a:p>
            <a:pPr lvl="1"/>
            <a:r>
              <a:rPr lang="en-US" dirty="0"/>
              <a:t>See the following lectures and chapters</a:t>
            </a:r>
          </a:p>
        </p:txBody>
      </p:sp>
      <p:sp>
        <p:nvSpPr>
          <p:cNvPr id="4" name="Footer Placeholder 3">
            <a:extLst>
              <a:ext uri="{FF2B5EF4-FFF2-40B4-BE49-F238E27FC236}">
                <a16:creationId xmlns:a16="http://schemas.microsoft.com/office/drawing/2014/main" id="{E92F881B-526F-DA66-4486-7A03F85D016A}"/>
              </a:ext>
            </a:extLst>
          </p:cNvPr>
          <p:cNvSpPr>
            <a:spLocks noGrp="1"/>
          </p:cNvSpPr>
          <p:nvPr>
            <p:ph type="ftr" sz="quarter" idx="11"/>
          </p:nvPr>
        </p:nvSpPr>
        <p:spPr/>
        <p:txBody>
          <a:bodyPr/>
          <a:lstStyle/>
          <a:p>
            <a:pPr>
              <a:defRPr/>
            </a:pPr>
            <a:r>
              <a:rPr lang="en-US" altLang="en-US" sz="1400" dirty="0">
                <a:latin typeface="Arial" panose="020B0604020202020204" pitchFamily="34" charset="0"/>
                <a:cs typeface="Arial" panose="020B0604020202020204" pitchFamily="34" charset="0"/>
              </a:rPr>
              <a:t>Stroustrup/Programming/2024/Chapter15</a:t>
            </a:r>
          </a:p>
        </p:txBody>
      </p:sp>
      <p:sp>
        <p:nvSpPr>
          <p:cNvPr id="5" name="Slide Number Placeholder 4">
            <a:extLst>
              <a:ext uri="{FF2B5EF4-FFF2-40B4-BE49-F238E27FC236}">
                <a16:creationId xmlns:a16="http://schemas.microsoft.com/office/drawing/2014/main" id="{1BE8ACA2-825E-C7F3-BBF5-3BA43D05EDA6}"/>
              </a:ext>
            </a:extLst>
          </p:cNvPr>
          <p:cNvSpPr>
            <a:spLocks noGrp="1"/>
          </p:cNvSpPr>
          <p:nvPr>
            <p:ph type="sldNum" sz="quarter" idx="12"/>
          </p:nvPr>
        </p:nvSpPr>
        <p:spPr/>
        <p:txBody>
          <a:bodyPr/>
          <a:lstStyle/>
          <a:p>
            <a:fld id="{D24836AB-0ADC-4CDA-B51A-B39460021238}" type="slidenum">
              <a:rPr lang="en-US" altLang="en-US" smtClean="0"/>
              <a:pPr/>
              <a:t>30</a:t>
            </a:fld>
            <a:endParaRPr lang="en-US" altLang="en-US"/>
          </a:p>
        </p:txBody>
      </p:sp>
    </p:spTree>
    <p:extLst>
      <p:ext uri="{BB962C8B-B14F-4D97-AF65-F5344CB8AC3E}">
        <p14:creationId xmlns:p14="http://schemas.microsoft.com/office/powerpoint/2010/main" val="3715934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94C7-1B1B-77C6-9C8A-C04FBD08CB43}"/>
              </a:ext>
            </a:extLst>
          </p:cNvPr>
          <p:cNvSpPr>
            <a:spLocks noGrp="1"/>
          </p:cNvSpPr>
          <p:nvPr>
            <p:ph type="title"/>
          </p:nvPr>
        </p:nvSpPr>
        <p:spPr>
          <a:xfrm>
            <a:off x="838200" y="365127"/>
            <a:ext cx="10515600" cy="930273"/>
          </a:xfrm>
        </p:spPr>
        <p:txBody>
          <a:bodyPr/>
          <a:lstStyle/>
          <a:p>
            <a:r>
              <a:rPr lang="en-US" dirty="0"/>
              <a:t>Generated destructors</a:t>
            </a:r>
          </a:p>
        </p:txBody>
      </p:sp>
      <p:sp>
        <p:nvSpPr>
          <p:cNvPr id="3" name="Content Placeholder 2">
            <a:extLst>
              <a:ext uri="{FF2B5EF4-FFF2-40B4-BE49-F238E27FC236}">
                <a16:creationId xmlns:a16="http://schemas.microsoft.com/office/drawing/2014/main" id="{F9B8CB6A-5355-4C8B-F92C-E29C7A863A49}"/>
              </a:ext>
            </a:extLst>
          </p:cNvPr>
          <p:cNvSpPr>
            <a:spLocks noGrp="1"/>
          </p:cNvSpPr>
          <p:nvPr>
            <p:ph idx="1"/>
          </p:nvPr>
        </p:nvSpPr>
        <p:spPr>
          <a:xfrm>
            <a:off x="838200" y="1371600"/>
            <a:ext cx="10515600" cy="4805363"/>
          </a:xfrm>
        </p:spPr>
        <p:txBody>
          <a:bodyPr/>
          <a:lstStyle/>
          <a:p>
            <a:r>
              <a:rPr lang="en-US" dirty="0"/>
              <a:t>If a member of a class has a destructor, then that destructor will be called when the object containing  the member is destroyed. </a:t>
            </a:r>
          </a:p>
          <a:p>
            <a:endParaRPr lang="en-US" dirty="0"/>
          </a:p>
          <a:p>
            <a:pPr marL="342900" lvl="1" indent="0">
              <a:buNone/>
            </a:pPr>
            <a:r>
              <a:rPr lang="en-US" b="1" dirty="0"/>
              <a:t>struct Customer {</a:t>
            </a:r>
          </a:p>
          <a:p>
            <a:pPr marL="342900" lvl="1" indent="0">
              <a:buNone/>
            </a:pPr>
            <a:r>
              <a:rPr lang="en-US" b="1" dirty="0"/>
              <a:t>	string name;</a:t>
            </a:r>
          </a:p>
          <a:p>
            <a:pPr marL="342900" lvl="1" indent="0">
              <a:buNone/>
            </a:pPr>
            <a:r>
              <a:rPr lang="en-US" b="1" dirty="0"/>
              <a:t>	vector&lt;string&gt; addresses;</a:t>
            </a:r>
          </a:p>
          <a:p>
            <a:pPr marL="342900" lvl="1" indent="0">
              <a:buNone/>
            </a:pPr>
            <a:r>
              <a:rPr lang="en-US" b="1" dirty="0"/>
              <a:t>	// </a:t>
            </a:r>
            <a:r>
              <a:rPr lang="en-US" i="1" dirty="0"/>
              <a:t>...</a:t>
            </a:r>
          </a:p>
          <a:p>
            <a:pPr marL="342900" lvl="1" indent="0">
              <a:buNone/>
            </a:pPr>
            <a:r>
              <a:rPr lang="en-US" b="1" dirty="0"/>
              <a:t>};</a:t>
            </a:r>
          </a:p>
          <a:p>
            <a:pPr marL="342900" lvl="1" indent="0">
              <a:buNone/>
            </a:pPr>
            <a:endParaRPr lang="en-US" b="1" dirty="0"/>
          </a:p>
          <a:p>
            <a:pPr marL="342900" lvl="1" indent="0">
              <a:buNone/>
            </a:pPr>
            <a:r>
              <a:rPr lang="en-US" b="1" dirty="0"/>
              <a:t>void </a:t>
            </a:r>
            <a:r>
              <a:rPr lang="en-US" b="1" dirty="0" err="1"/>
              <a:t>some_fct</a:t>
            </a:r>
            <a:r>
              <a:rPr lang="en-US" b="1" dirty="0"/>
              <a:t>()</a:t>
            </a:r>
          </a:p>
          <a:p>
            <a:pPr marL="342900" lvl="1" indent="0">
              <a:buNone/>
            </a:pPr>
            <a:r>
              <a:rPr lang="en-US" b="1" dirty="0"/>
              <a:t>{</a:t>
            </a:r>
          </a:p>
          <a:p>
            <a:pPr marL="342900" lvl="1" indent="0">
              <a:buNone/>
            </a:pPr>
            <a:r>
              <a:rPr lang="en-US" b="1" dirty="0"/>
              <a:t>	Customer </a:t>
            </a:r>
            <a:r>
              <a:rPr lang="en-US" b="1" dirty="0" err="1"/>
              <a:t>fred</a:t>
            </a:r>
            <a:r>
              <a:rPr lang="en-US" b="1" dirty="0"/>
              <a:t> { "Fred", {"17 Oak St.", "232 Rock Ave."}};</a:t>
            </a:r>
          </a:p>
          <a:p>
            <a:pPr marL="342900" lvl="1" indent="0">
              <a:buNone/>
            </a:pPr>
            <a:r>
              <a:rPr lang="en-US" b="1" dirty="0"/>
              <a:t>	// </a:t>
            </a:r>
            <a:r>
              <a:rPr lang="en-US" i="1" dirty="0"/>
              <a:t>... use </a:t>
            </a:r>
            <a:r>
              <a:rPr lang="en-US" i="1" dirty="0" err="1"/>
              <a:t>fred</a:t>
            </a:r>
            <a:r>
              <a:rPr lang="en-US" i="1" dirty="0"/>
              <a:t> ...</a:t>
            </a:r>
          </a:p>
          <a:p>
            <a:pPr marL="342900" lvl="1" indent="0">
              <a:buNone/>
            </a:pPr>
            <a:r>
              <a:rPr lang="en-US" b="1" dirty="0"/>
              <a:t>}</a:t>
            </a:r>
          </a:p>
          <a:p>
            <a:pPr marL="342900" lvl="1" indent="0">
              <a:buNone/>
            </a:pPr>
            <a:endParaRPr lang="en-US" b="1" dirty="0"/>
          </a:p>
          <a:p>
            <a:r>
              <a:rPr lang="en-US" dirty="0"/>
              <a:t>That saves us a lot of work</a:t>
            </a:r>
          </a:p>
          <a:p>
            <a:pPr lvl="1"/>
            <a:r>
              <a:rPr lang="en-US" dirty="0"/>
              <a:t>And avoid a lot of bugs</a:t>
            </a:r>
          </a:p>
        </p:txBody>
      </p:sp>
      <p:sp>
        <p:nvSpPr>
          <p:cNvPr id="4" name="Footer Placeholder 3">
            <a:extLst>
              <a:ext uri="{FF2B5EF4-FFF2-40B4-BE49-F238E27FC236}">
                <a16:creationId xmlns:a16="http://schemas.microsoft.com/office/drawing/2014/main" id="{4F00F684-D046-1E5B-73C7-C20003E28CCA}"/>
              </a:ext>
            </a:extLst>
          </p:cNvPr>
          <p:cNvSpPr>
            <a:spLocks noGrp="1"/>
          </p:cNvSpPr>
          <p:nvPr>
            <p:ph type="ftr" sz="quarter" idx="11"/>
          </p:nvPr>
        </p:nvSpPr>
        <p:spPr/>
        <p:txBody>
          <a:bodyPr/>
          <a:lstStyle/>
          <a:p>
            <a:pPr>
              <a:defRPr/>
            </a:pPr>
            <a:r>
              <a:rPr lang="en-US" altLang="en-US" sz="1600" dirty="0">
                <a:latin typeface="Arial" panose="020B0604020202020204" pitchFamily="34" charset="0"/>
                <a:cs typeface="Arial" panose="020B0604020202020204" pitchFamily="34" charset="0"/>
              </a:rPr>
              <a:t>Stroustrup/Programming/2024/Chapter15</a:t>
            </a:r>
          </a:p>
        </p:txBody>
      </p:sp>
      <p:sp>
        <p:nvSpPr>
          <p:cNvPr id="5" name="Slide Number Placeholder 4">
            <a:extLst>
              <a:ext uri="{FF2B5EF4-FFF2-40B4-BE49-F238E27FC236}">
                <a16:creationId xmlns:a16="http://schemas.microsoft.com/office/drawing/2014/main" id="{9001B81E-85E0-8753-F1E2-3477DF14E812}"/>
              </a:ext>
            </a:extLst>
          </p:cNvPr>
          <p:cNvSpPr>
            <a:spLocks noGrp="1"/>
          </p:cNvSpPr>
          <p:nvPr>
            <p:ph type="sldNum" sz="quarter" idx="12"/>
          </p:nvPr>
        </p:nvSpPr>
        <p:spPr/>
        <p:txBody>
          <a:bodyPr/>
          <a:lstStyle/>
          <a:p>
            <a:fld id="{D24836AB-0ADC-4CDA-B51A-B39460021238}" type="slidenum">
              <a:rPr lang="en-US" altLang="en-US" smtClean="0"/>
              <a:pPr/>
              <a:t>31</a:t>
            </a:fld>
            <a:endParaRPr lang="en-US" altLang="en-US"/>
          </a:p>
        </p:txBody>
      </p:sp>
    </p:spTree>
    <p:extLst>
      <p:ext uri="{BB962C8B-B14F-4D97-AF65-F5344CB8AC3E}">
        <p14:creationId xmlns:p14="http://schemas.microsoft.com/office/powerpoint/2010/main" val="3548772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193D-D4C2-6E18-1AE9-929195A63871}"/>
              </a:ext>
            </a:extLst>
          </p:cNvPr>
          <p:cNvSpPr>
            <a:spLocks noGrp="1"/>
          </p:cNvSpPr>
          <p:nvPr>
            <p:ph type="title"/>
          </p:nvPr>
        </p:nvSpPr>
        <p:spPr/>
        <p:txBody>
          <a:bodyPr/>
          <a:lstStyle/>
          <a:p>
            <a:r>
              <a:rPr lang="en-US" dirty="0"/>
              <a:t>Virtual destructors</a:t>
            </a:r>
          </a:p>
        </p:txBody>
      </p:sp>
      <p:sp>
        <p:nvSpPr>
          <p:cNvPr id="3" name="Content Placeholder 2">
            <a:extLst>
              <a:ext uri="{FF2B5EF4-FFF2-40B4-BE49-F238E27FC236}">
                <a16:creationId xmlns:a16="http://schemas.microsoft.com/office/drawing/2014/main" id="{764AD1B1-88E8-D515-4AE0-127C686AF05B}"/>
              </a:ext>
            </a:extLst>
          </p:cNvPr>
          <p:cNvSpPr>
            <a:spLocks noGrp="1"/>
          </p:cNvSpPr>
          <p:nvPr>
            <p:ph idx="1"/>
          </p:nvPr>
        </p:nvSpPr>
        <p:spPr/>
        <p:txBody>
          <a:bodyPr/>
          <a:lstStyle/>
          <a:p>
            <a:r>
              <a:rPr lang="en-US" dirty="0"/>
              <a:t>Destructors work correctly in class hierarchies</a:t>
            </a:r>
          </a:p>
          <a:p>
            <a:pPr lvl="1"/>
            <a:r>
              <a:rPr lang="en-US" dirty="0"/>
              <a:t>Provided you declare the destructor </a:t>
            </a:r>
            <a:r>
              <a:rPr lang="en-US" b="1" dirty="0"/>
              <a:t>virtual</a:t>
            </a:r>
          </a:p>
          <a:p>
            <a:pPr marL="342900" lvl="1" indent="0">
              <a:buNone/>
            </a:pPr>
            <a:r>
              <a:rPr lang="en-US" b="1" dirty="0"/>
              <a:t>Shape* </a:t>
            </a:r>
            <a:r>
              <a:rPr lang="en-US" b="1" dirty="0" err="1"/>
              <a:t>fct</a:t>
            </a:r>
            <a:r>
              <a:rPr lang="en-US" b="1" dirty="0"/>
              <a:t>()</a:t>
            </a:r>
          </a:p>
          <a:p>
            <a:pPr marL="342900" lvl="1" indent="0">
              <a:buNone/>
            </a:pPr>
            <a:r>
              <a:rPr lang="en-US" b="1" dirty="0"/>
              <a:t>{</a:t>
            </a:r>
          </a:p>
          <a:p>
            <a:pPr marL="342900" lvl="1" indent="0">
              <a:buNone/>
            </a:pPr>
            <a:r>
              <a:rPr lang="en-US" b="1" dirty="0"/>
              <a:t>	Text </a:t>
            </a:r>
            <a:r>
              <a:rPr lang="en-US" b="1" dirty="0" err="1"/>
              <a:t>tt</a:t>
            </a:r>
            <a:r>
              <a:rPr lang="en-US" b="1" dirty="0"/>
              <a:t> {Point{200,200},"Anya"}; 			// </a:t>
            </a:r>
            <a:r>
              <a:rPr lang="en-US" i="1" dirty="0"/>
              <a:t>local Text variable</a:t>
            </a:r>
          </a:p>
          <a:p>
            <a:pPr marL="342900" lvl="1" indent="0">
              <a:buNone/>
            </a:pPr>
            <a:r>
              <a:rPr lang="en-US" b="1" dirty="0"/>
              <a:t>	// </a:t>
            </a:r>
            <a:r>
              <a:rPr lang="en-US" i="1" dirty="0"/>
              <a:t>...</a:t>
            </a:r>
          </a:p>
          <a:p>
            <a:pPr marL="342900" lvl="1" indent="0">
              <a:buNone/>
            </a:pPr>
            <a:r>
              <a:rPr lang="en-US" b="1" dirty="0"/>
              <a:t>	return new Text{Point{100,100},"Courtney"};		// </a:t>
            </a:r>
            <a:r>
              <a:rPr lang="en-US" i="1" dirty="0"/>
              <a:t>Text object on the free store</a:t>
            </a:r>
          </a:p>
          <a:p>
            <a:pPr marL="342900" lvl="1" indent="0">
              <a:buNone/>
            </a:pPr>
            <a:r>
              <a:rPr lang="en-US" b="1" dirty="0"/>
              <a:t>}</a:t>
            </a:r>
          </a:p>
          <a:p>
            <a:pPr marL="342900" lvl="1" indent="0">
              <a:buNone/>
            </a:pPr>
            <a:endParaRPr lang="en-US" b="1" dirty="0"/>
          </a:p>
          <a:p>
            <a:pPr marL="342900" lvl="1" indent="0">
              <a:buNone/>
            </a:pPr>
            <a:r>
              <a:rPr lang="en-US" b="1" dirty="0"/>
              <a:t>void user()</a:t>
            </a:r>
          </a:p>
          <a:p>
            <a:pPr marL="342900" lvl="1" indent="0">
              <a:buNone/>
            </a:pPr>
            <a:r>
              <a:rPr lang="en-US" b="1" dirty="0"/>
              <a:t>{</a:t>
            </a:r>
          </a:p>
          <a:p>
            <a:pPr marL="342900" lvl="1" indent="0">
              <a:buNone/>
            </a:pPr>
            <a:r>
              <a:rPr lang="en-US" b="1" dirty="0"/>
              <a:t>	Shape* q = </a:t>
            </a:r>
            <a:r>
              <a:rPr lang="en-US" b="1" dirty="0" err="1"/>
              <a:t>fct</a:t>
            </a:r>
            <a:r>
              <a:rPr lang="en-US" b="1" dirty="0"/>
              <a:t>();</a:t>
            </a:r>
          </a:p>
          <a:p>
            <a:pPr marL="342900" lvl="1" indent="0">
              <a:buNone/>
            </a:pPr>
            <a:r>
              <a:rPr lang="en-US" b="1" dirty="0"/>
              <a:t>	// </a:t>
            </a:r>
            <a:r>
              <a:rPr lang="en-US" i="1" dirty="0"/>
              <a:t>... use the Shape without caring exactly which kind of shape it is ...</a:t>
            </a:r>
          </a:p>
          <a:p>
            <a:pPr marL="342900" lvl="1" indent="0">
              <a:buNone/>
            </a:pPr>
            <a:r>
              <a:rPr lang="en-US" b="1" dirty="0"/>
              <a:t>	delete q;		// </a:t>
            </a:r>
            <a:r>
              <a:rPr lang="en-US" b="1" i="1" dirty="0"/>
              <a:t>Shape</a:t>
            </a:r>
            <a:r>
              <a:rPr lang="en-US" i="1" dirty="0"/>
              <a:t>’s destructor is virtual so </a:t>
            </a:r>
            <a:r>
              <a:rPr lang="en-US" b="1" i="1" dirty="0"/>
              <a:t>Text::~Text() </a:t>
            </a:r>
            <a:r>
              <a:rPr lang="en-US" i="1" dirty="0"/>
              <a:t>is called if </a:t>
            </a:r>
            <a:r>
              <a:rPr lang="en-US" b="1" i="1" dirty="0"/>
              <a:t>*q </a:t>
            </a:r>
            <a:r>
              <a:rPr lang="en-US" i="1" dirty="0"/>
              <a:t>is a </a:t>
            </a:r>
            <a:r>
              <a:rPr lang="en-US" b="1" i="1" dirty="0"/>
              <a:t>Text</a:t>
            </a:r>
          </a:p>
          <a:p>
            <a:pPr marL="342900" lvl="1" indent="0">
              <a:buNone/>
            </a:pPr>
            <a:r>
              <a:rPr lang="en-US" b="1" dirty="0"/>
              <a:t>}</a:t>
            </a:r>
          </a:p>
          <a:p>
            <a:endParaRPr lang="en-US" dirty="0"/>
          </a:p>
        </p:txBody>
      </p:sp>
      <p:sp>
        <p:nvSpPr>
          <p:cNvPr id="4" name="Footer Placeholder 3">
            <a:extLst>
              <a:ext uri="{FF2B5EF4-FFF2-40B4-BE49-F238E27FC236}">
                <a16:creationId xmlns:a16="http://schemas.microsoft.com/office/drawing/2014/main" id="{63FD568F-F2A6-D766-CDC8-3341A97F8A63}"/>
              </a:ext>
            </a:extLst>
          </p:cNvPr>
          <p:cNvSpPr>
            <a:spLocks noGrp="1"/>
          </p:cNvSpPr>
          <p:nvPr>
            <p:ph type="ftr" sz="quarter" idx="11"/>
          </p:nvPr>
        </p:nvSpPr>
        <p:spPr/>
        <p:txBody>
          <a:bodyPr/>
          <a:lstStyle/>
          <a:p>
            <a:pPr>
              <a:defRPr/>
            </a:pPr>
            <a:r>
              <a:rPr lang="en-US" altLang="en-US" sz="1600" dirty="0">
                <a:latin typeface="Arial" panose="020B0604020202020204" pitchFamily="34" charset="0"/>
                <a:cs typeface="Arial" panose="020B0604020202020204" pitchFamily="34" charset="0"/>
              </a:rPr>
              <a:t>Stroustrup/Programming/2024/Chapter15</a:t>
            </a:r>
          </a:p>
        </p:txBody>
      </p:sp>
      <p:sp>
        <p:nvSpPr>
          <p:cNvPr id="5" name="Slide Number Placeholder 4">
            <a:extLst>
              <a:ext uri="{FF2B5EF4-FFF2-40B4-BE49-F238E27FC236}">
                <a16:creationId xmlns:a16="http://schemas.microsoft.com/office/drawing/2014/main" id="{FBC59D6A-F27B-01E1-3DE8-1F0CF9EF36D2}"/>
              </a:ext>
            </a:extLst>
          </p:cNvPr>
          <p:cNvSpPr>
            <a:spLocks noGrp="1"/>
          </p:cNvSpPr>
          <p:nvPr>
            <p:ph type="sldNum" sz="quarter" idx="12"/>
          </p:nvPr>
        </p:nvSpPr>
        <p:spPr/>
        <p:txBody>
          <a:bodyPr/>
          <a:lstStyle/>
          <a:p>
            <a:fld id="{D24836AB-0ADC-4CDA-B51A-B39460021238}" type="slidenum">
              <a:rPr lang="en-US" altLang="en-US" smtClean="0"/>
              <a:pPr/>
              <a:t>32</a:t>
            </a:fld>
            <a:endParaRPr lang="en-US" altLang="en-US"/>
          </a:p>
        </p:txBody>
      </p:sp>
    </p:spTree>
    <p:extLst>
      <p:ext uri="{BB962C8B-B14F-4D97-AF65-F5344CB8AC3E}">
        <p14:creationId xmlns:p14="http://schemas.microsoft.com/office/powerpoint/2010/main" val="4070507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7863-6621-D9DC-0E9D-37082ACC6EB4}"/>
              </a:ext>
            </a:extLst>
          </p:cNvPr>
          <p:cNvSpPr>
            <a:spLocks noGrp="1"/>
          </p:cNvSpPr>
          <p:nvPr>
            <p:ph type="title"/>
          </p:nvPr>
        </p:nvSpPr>
        <p:spPr>
          <a:xfrm>
            <a:off x="838200" y="365127"/>
            <a:ext cx="10515600" cy="854073"/>
          </a:xfrm>
        </p:spPr>
        <p:txBody>
          <a:bodyPr/>
          <a:lstStyle/>
          <a:p>
            <a:r>
              <a:rPr lang="en-US" dirty="0"/>
              <a:t>But, what about “no naked </a:t>
            </a:r>
            <a:r>
              <a:rPr lang="en-US" b="1" dirty="0"/>
              <a:t>delete</a:t>
            </a:r>
            <a:r>
              <a:rPr lang="en-US" dirty="0"/>
              <a:t>s”?</a:t>
            </a:r>
          </a:p>
        </p:txBody>
      </p:sp>
      <p:sp>
        <p:nvSpPr>
          <p:cNvPr id="3" name="Content Placeholder 2">
            <a:extLst>
              <a:ext uri="{FF2B5EF4-FFF2-40B4-BE49-F238E27FC236}">
                <a16:creationId xmlns:a16="http://schemas.microsoft.com/office/drawing/2014/main" id="{453D0A44-F3D1-B9CF-DAC0-9453D4EF39F3}"/>
              </a:ext>
            </a:extLst>
          </p:cNvPr>
          <p:cNvSpPr>
            <a:spLocks noGrp="1"/>
          </p:cNvSpPr>
          <p:nvPr>
            <p:ph idx="1"/>
          </p:nvPr>
        </p:nvSpPr>
        <p:spPr>
          <a:xfrm>
            <a:off x="838200" y="1371600"/>
            <a:ext cx="10515600" cy="4805363"/>
          </a:xfrm>
        </p:spPr>
        <p:txBody>
          <a:bodyPr/>
          <a:lstStyle/>
          <a:p>
            <a:r>
              <a:rPr lang="en-US" sz="2400" dirty="0"/>
              <a:t>Use “resource-</a:t>
            </a:r>
            <a:r>
              <a:rPr lang="en-US" sz="2400" dirty="0" err="1"/>
              <a:t>manegement</a:t>
            </a:r>
            <a:r>
              <a:rPr lang="en-US" sz="2400" dirty="0"/>
              <a:t>” pointers ()</a:t>
            </a:r>
          </a:p>
          <a:p>
            <a:endParaRPr lang="en-US" sz="900" dirty="0"/>
          </a:p>
          <a:p>
            <a:pPr marL="342900" lvl="1" indent="0">
              <a:buNone/>
            </a:pPr>
            <a:r>
              <a:rPr lang="en-US" b="1" dirty="0">
                <a:latin typeface="Calibri" panose="020F0502020204030204" pitchFamily="34" charset="0"/>
                <a:ea typeface="Calibri" panose="020F0502020204030204" pitchFamily="34" charset="0"/>
                <a:cs typeface="Calibri" panose="020F0502020204030204" pitchFamily="34" charset="0"/>
              </a:rPr>
              <a:t>unique_ptr&lt;Shape&gt; </a:t>
            </a:r>
            <a:r>
              <a:rPr lang="en-US" b="1" dirty="0" err="1">
                <a:latin typeface="Calibri" panose="020F0502020204030204" pitchFamily="34" charset="0"/>
                <a:ea typeface="Calibri" panose="020F0502020204030204" pitchFamily="34" charset="0"/>
                <a:cs typeface="Calibri" panose="020F0502020204030204" pitchFamily="34" charset="0"/>
              </a:rPr>
              <a:t>fct</a:t>
            </a:r>
            <a:r>
              <a:rPr lang="en-US" b="1" dirty="0">
                <a:latin typeface="Calibri" panose="020F0502020204030204" pitchFamily="34" charset="0"/>
                <a:ea typeface="Calibri" panose="020F0502020204030204" pitchFamily="34" charset="0"/>
                <a:cs typeface="Calibri" panose="020F0502020204030204" pitchFamily="34" charset="0"/>
              </a:rPr>
              <a:t>()</a:t>
            </a:r>
          </a:p>
          <a:p>
            <a:pPr marL="342900" lvl="1" indent="0">
              <a:buNone/>
            </a:pPr>
            <a:r>
              <a:rPr lang="en-US" b="1" dirty="0">
                <a:latin typeface="Calibri" panose="020F0502020204030204" pitchFamily="34" charset="0"/>
                <a:ea typeface="Calibri" panose="020F0502020204030204" pitchFamily="34" charset="0"/>
                <a:cs typeface="Calibri" panose="020F0502020204030204" pitchFamily="34" charset="0"/>
              </a:rPr>
              <a:t>{</a:t>
            </a:r>
          </a:p>
          <a:p>
            <a:pPr marL="342900" lvl="1" indent="0">
              <a:buNone/>
            </a:pPr>
            <a:r>
              <a:rPr lang="en-US" b="1" dirty="0">
                <a:latin typeface="Calibri" panose="020F0502020204030204" pitchFamily="34" charset="0"/>
                <a:ea typeface="Calibri" panose="020F0502020204030204" pitchFamily="34" charset="0"/>
                <a:cs typeface="Calibri" panose="020F0502020204030204" pitchFamily="34" charset="0"/>
              </a:rPr>
              <a:t>	Text </a:t>
            </a:r>
            <a:r>
              <a:rPr lang="en-US" b="1" dirty="0" err="1">
                <a:latin typeface="Calibri" panose="020F0502020204030204" pitchFamily="34" charset="0"/>
                <a:ea typeface="Calibri" panose="020F0502020204030204" pitchFamily="34" charset="0"/>
                <a:cs typeface="Calibri" panose="020F0502020204030204" pitchFamily="34" charset="0"/>
              </a:rPr>
              <a:t>tt</a:t>
            </a:r>
            <a:r>
              <a:rPr lang="en-US" b="1" dirty="0">
                <a:latin typeface="Calibri" panose="020F0502020204030204" pitchFamily="34" charset="0"/>
                <a:ea typeface="Calibri" panose="020F0502020204030204" pitchFamily="34" charset="0"/>
                <a:cs typeface="Calibri" panose="020F0502020204030204" pitchFamily="34" charset="0"/>
              </a:rPr>
              <a:t> {Point{200,200},"Annemarie"}; 				// </a:t>
            </a:r>
            <a:r>
              <a:rPr lang="en-US" i="1" dirty="0">
                <a:latin typeface="Calibri" panose="020F0502020204030204" pitchFamily="34" charset="0"/>
                <a:ea typeface="Calibri" panose="020F0502020204030204" pitchFamily="34" charset="0"/>
                <a:cs typeface="Calibri" panose="020F0502020204030204" pitchFamily="34" charset="0"/>
              </a:rPr>
              <a:t>local Text variable</a:t>
            </a:r>
          </a:p>
          <a:p>
            <a:pPr marL="342900" lvl="1" indent="0">
              <a:buNone/>
            </a:pPr>
            <a:r>
              <a:rPr lang="en-US" b="1" dirty="0">
                <a:latin typeface="Calibri" panose="020F0502020204030204" pitchFamily="34" charset="0"/>
                <a:ea typeface="Calibri" panose="020F0502020204030204" pitchFamily="34" charset="0"/>
                <a:cs typeface="Calibri" panose="020F0502020204030204" pitchFamily="34" charset="0"/>
              </a:rPr>
              <a:t>	// </a:t>
            </a:r>
            <a:r>
              <a:rPr lang="en-US" i="1" dirty="0">
                <a:latin typeface="Calibri" panose="020F0502020204030204" pitchFamily="34" charset="0"/>
                <a:ea typeface="Calibri" panose="020F0502020204030204" pitchFamily="34" charset="0"/>
                <a:cs typeface="Calibri" panose="020F0502020204030204" pitchFamily="34" charset="0"/>
              </a:rPr>
              <a:t>...</a:t>
            </a:r>
          </a:p>
          <a:p>
            <a:pPr marL="342900" lvl="1" indent="0">
              <a:buNone/>
            </a:pPr>
            <a:r>
              <a:rPr lang="en-US" b="1" dirty="0">
                <a:latin typeface="Calibri" panose="020F0502020204030204" pitchFamily="34" charset="0"/>
                <a:ea typeface="Calibri" panose="020F0502020204030204" pitchFamily="34" charset="0"/>
                <a:cs typeface="Calibri" panose="020F0502020204030204" pitchFamily="34" charset="0"/>
              </a:rPr>
              <a:t>	return </a:t>
            </a:r>
            <a:r>
              <a:rPr lang="en-US" b="1" dirty="0" err="1">
                <a:latin typeface="Calibri" panose="020F0502020204030204" pitchFamily="34" charset="0"/>
                <a:ea typeface="Calibri" panose="020F0502020204030204" pitchFamily="34" charset="0"/>
                <a:cs typeface="Calibri" panose="020F0502020204030204" pitchFamily="34" charset="0"/>
              </a:rPr>
              <a:t>make_unique</a:t>
            </a:r>
            <a:r>
              <a:rPr lang="en-US" b="1" dirty="0">
                <a:latin typeface="Calibri" panose="020F0502020204030204" pitchFamily="34" charset="0"/>
                <a:ea typeface="Calibri" panose="020F0502020204030204" pitchFamily="34" charset="0"/>
                <a:cs typeface="Calibri" panose="020F0502020204030204" pitchFamily="34" charset="0"/>
              </a:rPr>
              <a:t>&lt;Text&gt;(Point{100,100},"Nicholas");		// </a:t>
            </a:r>
            <a:r>
              <a:rPr lang="en-US" i="1" dirty="0">
                <a:latin typeface="Calibri" panose="020F0502020204030204" pitchFamily="34" charset="0"/>
                <a:ea typeface="Calibri" panose="020F0502020204030204" pitchFamily="34" charset="0"/>
                <a:cs typeface="Calibri" panose="020F0502020204030204" pitchFamily="34" charset="0"/>
              </a:rPr>
              <a:t>Text object on the free store</a:t>
            </a:r>
          </a:p>
          <a:p>
            <a:pPr marL="342900" lvl="1" indent="0">
              <a:buNone/>
            </a:pPr>
            <a:r>
              <a:rPr lang="en-US" b="1" dirty="0">
                <a:latin typeface="Calibri" panose="020F0502020204030204" pitchFamily="34" charset="0"/>
                <a:ea typeface="Calibri" panose="020F0502020204030204" pitchFamily="34" charset="0"/>
                <a:cs typeface="Calibri" panose="020F0502020204030204" pitchFamily="34" charset="0"/>
              </a:rPr>
              <a:t>}</a:t>
            </a:r>
          </a:p>
          <a:p>
            <a:pPr marL="342900" lvl="1" indent="0">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342900" lvl="1" indent="0">
              <a:buNone/>
            </a:pPr>
            <a:r>
              <a:rPr lang="en-US" b="1" dirty="0">
                <a:latin typeface="Calibri" panose="020F0502020204030204" pitchFamily="34" charset="0"/>
                <a:ea typeface="Calibri" panose="020F0502020204030204" pitchFamily="34" charset="0"/>
                <a:cs typeface="Calibri" panose="020F0502020204030204" pitchFamily="34" charset="0"/>
              </a:rPr>
              <a:t>void user()</a:t>
            </a:r>
          </a:p>
          <a:p>
            <a:pPr marL="342900" lvl="1" indent="0">
              <a:buNone/>
            </a:pPr>
            <a:r>
              <a:rPr lang="en-US" b="1" dirty="0">
                <a:latin typeface="Calibri" panose="020F0502020204030204" pitchFamily="34" charset="0"/>
                <a:ea typeface="Calibri" panose="020F0502020204030204" pitchFamily="34" charset="0"/>
                <a:cs typeface="Calibri" panose="020F0502020204030204" pitchFamily="34" charset="0"/>
              </a:rPr>
              <a:t>{</a:t>
            </a:r>
          </a:p>
          <a:p>
            <a:pPr marL="342900" lvl="1" indent="0">
              <a:buNone/>
            </a:pPr>
            <a:r>
              <a:rPr lang="en-US" b="1" dirty="0">
                <a:latin typeface="Calibri" panose="020F0502020204030204" pitchFamily="34" charset="0"/>
                <a:ea typeface="Calibri" panose="020F0502020204030204" pitchFamily="34" charset="0"/>
                <a:cs typeface="Calibri" panose="020F0502020204030204" pitchFamily="34" charset="0"/>
              </a:rPr>
              <a:t>	unique_ptr&lt;Shape&gt; q = </a:t>
            </a:r>
            <a:r>
              <a:rPr lang="en-US" b="1" dirty="0" err="1">
                <a:latin typeface="Calibri" panose="020F0502020204030204" pitchFamily="34" charset="0"/>
                <a:ea typeface="Calibri" panose="020F0502020204030204" pitchFamily="34" charset="0"/>
                <a:cs typeface="Calibri" panose="020F0502020204030204" pitchFamily="34" charset="0"/>
              </a:rPr>
              <a:t>fct</a:t>
            </a:r>
            <a:r>
              <a:rPr lang="en-US" b="1" dirty="0">
                <a:latin typeface="Calibri" panose="020F0502020204030204" pitchFamily="34" charset="0"/>
                <a:ea typeface="Calibri" panose="020F0502020204030204" pitchFamily="34" charset="0"/>
                <a:cs typeface="Calibri" panose="020F0502020204030204" pitchFamily="34" charset="0"/>
              </a:rPr>
              <a:t>();</a:t>
            </a:r>
          </a:p>
          <a:p>
            <a:pPr marL="342900" lvl="1" indent="0">
              <a:buNone/>
            </a:pPr>
            <a:r>
              <a:rPr lang="en-US" b="1" dirty="0">
                <a:latin typeface="Calibri" panose="020F0502020204030204" pitchFamily="34" charset="0"/>
                <a:ea typeface="Calibri" panose="020F0502020204030204" pitchFamily="34" charset="0"/>
                <a:cs typeface="Calibri" panose="020F0502020204030204" pitchFamily="34" charset="0"/>
              </a:rPr>
              <a:t>	// </a:t>
            </a:r>
            <a:r>
              <a:rPr lang="en-US" i="1" dirty="0">
                <a:latin typeface="Calibri" panose="020F0502020204030204" pitchFamily="34" charset="0"/>
                <a:ea typeface="Calibri" panose="020F0502020204030204" pitchFamily="34" charset="0"/>
                <a:cs typeface="Calibri" panose="020F0502020204030204" pitchFamily="34" charset="0"/>
              </a:rPr>
              <a:t>... use the Shape without caring exactly which kind of shape it is ...</a:t>
            </a:r>
          </a:p>
          <a:p>
            <a:pPr marL="342900" lvl="1" indent="0">
              <a:buNone/>
            </a:pPr>
            <a:r>
              <a:rPr lang="en-US" b="1" dirty="0">
                <a:latin typeface="Calibri" panose="020F0502020204030204" pitchFamily="34" charset="0"/>
                <a:ea typeface="Calibri" panose="020F0502020204030204" pitchFamily="34" charset="0"/>
                <a:cs typeface="Calibri" panose="020F0502020204030204" pitchFamily="34" charset="0"/>
              </a:rPr>
              <a:t>}</a:t>
            </a:r>
          </a:p>
          <a:p>
            <a:pPr marL="342900" lvl="1" indent="0">
              <a:buNone/>
            </a:pPr>
            <a:endParaRPr lang="en-US" sz="1050" b="1" dirty="0">
              <a:latin typeface="Calibri" panose="020F0502020204030204" pitchFamily="34" charset="0"/>
              <a:ea typeface="Calibri" panose="020F0502020204030204" pitchFamily="34" charset="0"/>
              <a:cs typeface="Calibri" panose="020F0502020204030204" pitchFamily="34" charset="0"/>
            </a:endParaRPr>
          </a:p>
          <a:p>
            <a:r>
              <a:rPr lang="en-US" sz="2400" dirty="0"/>
              <a:t>Equivalent to the previous example, but simpler</a:t>
            </a:r>
          </a:p>
        </p:txBody>
      </p:sp>
      <p:sp>
        <p:nvSpPr>
          <p:cNvPr id="4" name="Footer Placeholder 3">
            <a:extLst>
              <a:ext uri="{FF2B5EF4-FFF2-40B4-BE49-F238E27FC236}">
                <a16:creationId xmlns:a16="http://schemas.microsoft.com/office/drawing/2014/main" id="{BFA6386A-EBD8-684A-01DE-5FB6A78893D1}"/>
              </a:ext>
            </a:extLst>
          </p:cNvPr>
          <p:cNvSpPr>
            <a:spLocks noGrp="1"/>
          </p:cNvSpPr>
          <p:nvPr>
            <p:ph type="ftr" sz="quarter" idx="11"/>
          </p:nvPr>
        </p:nvSpPr>
        <p:spPr/>
        <p:txBody>
          <a:bodyPr/>
          <a:lstStyle/>
          <a:p>
            <a:pPr>
              <a:defRPr/>
            </a:pPr>
            <a:r>
              <a:rPr lang="en-US" altLang="en-US"/>
              <a:t>Stroustrup/Programming/2024/Chapter15</a:t>
            </a:r>
          </a:p>
        </p:txBody>
      </p:sp>
      <p:sp>
        <p:nvSpPr>
          <p:cNvPr id="5" name="Slide Number Placeholder 4">
            <a:extLst>
              <a:ext uri="{FF2B5EF4-FFF2-40B4-BE49-F238E27FC236}">
                <a16:creationId xmlns:a16="http://schemas.microsoft.com/office/drawing/2014/main" id="{0C500BF2-5E7D-88C8-1E3B-A17F9613C6BC}"/>
              </a:ext>
            </a:extLst>
          </p:cNvPr>
          <p:cNvSpPr>
            <a:spLocks noGrp="1"/>
          </p:cNvSpPr>
          <p:nvPr>
            <p:ph type="sldNum" sz="quarter" idx="12"/>
          </p:nvPr>
        </p:nvSpPr>
        <p:spPr/>
        <p:txBody>
          <a:bodyPr/>
          <a:lstStyle/>
          <a:p>
            <a:fld id="{D24836AB-0ADC-4CDA-B51A-B39460021238}" type="slidenum">
              <a:rPr lang="en-US" altLang="en-US" smtClean="0"/>
              <a:pPr/>
              <a:t>33</a:t>
            </a:fld>
            <a:endParaRPr lang="en-US" altLang="en-US"/>
          </a:p>
        </p:txBody>
      </p:sp>
    </p:spTree>
    <p:extLst>
      <p:ext uri="{BB962C8B-B14F-4D97-AF65-F5344CB8AC3E}">
        <p14:creationId xmlns:p14="http://schemas.microsoft.com/office/powerpoint/2010/main" val="219894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0AF3-36D2-AEBE-5C9C-32C2DC954C82}"/>
              </a:ext>
            </a:extLst>
          </p:cNvPr>
          <p:cNvSpPr>
            <a:spLocks noGrp="1"/>
          </p:cNvSpPr>
          <p:nvPr>
            <p:ph type="title"/>
          </p:nvPr>
        </p:nvSpPr>
        <p:spPr/>
        <p:txBody>
          <a:bodyPr/>
          <a:lstStyle/>
          <a:p>
            <a:r>
              <a:rPr lang="en-US" dirty="0"/>
              <a:t>Access to elements</a:t>
            </a:r>
          </a:p>
        </p:txBody>
      </p:sp>
      <p:sp>
        <p:nvSpPr>
          <p:cNvPr id="3" name="Content Placeholder 2">
            <a:extLst>
              <a:ext uri="{FF2B5EF4-FFF2-40B4-BE49-F238E27FC236}">
                <a16:creationId xmlns:a16="http://schemas.microsoft.com/office/drawing/2014/main" id="{EB406E7E-82D5-4E92-5D2E-6D5213B2D0D9}"/>
              </a:ext>
            </a:extLst>
          </p:cNvPr>
          <p:cNvSpPr>
            <a:spLocks noGrp="1"/>
          </p:cNvSpPr>
          <p:nvPr>
            <p:ph idx="1"/>
          </p:nvPr>
        </p:nvSpPr>
        <p:spPr>
          <a:xfrm>
            <a:off x="304800" y="1600200"/>
            <a:ext cx="11049000" cy="4576763"/>
          </a:xfrm>
        </p:spPr>
        <p:txBody>
          <a:bodyPr/>
          <a:lstStyle/>
          <a:p>
            <a:r>
              <a:rPr lang="en-US" dirty="0"/>
              <a:t> </a:t>
            </a:r>
            <a:r>
              <a:rPr lang="en-US" sz="2400" dirty="0"/>
              <a:t>But our Vector doesn’t have access operations</a:t>
            </a:r>
          </a:p>
          <a:p>
            <a:endParaRPr lang="en-US" dirty="0"/>
          </a:p>
          <a:p>
            <a:pPr lvl="1"/>
            <a:r>
              <a:rPr lang="en-US" dirty="0"/>
              <a:t>So, let’s add very simple ones</a:t>
            </a:r>
          </a:p>
          <a:p>
            <a:pPr marL="342900" lvl="1" indent="0">
              <a:buNone/>
            </a:pPr>
            <a:r>
              <a:rPr lang="en-US" b="1" dirty="0">
                <a:latin typeface="Arial" panose="020B0604020202020204" pitchFamily="34" charset="0"/>
                <a:cs typeface="Arial" panose="020B0604020202020204" pitchFamily="34" charset="0"/>
              </a:rPr>
              <a:t>class Vector {		// a very simplified vector of doubles</a:t>
            </a:r>
          </a:p>
          <a:p>
            <a:pPr marL="342900" lvl="1" indent="0">
              <a:buNone/>
            </a:pPr>
            <a:r>
              <a:rPr lang="en-US" b="1" dirty="0">
                <a:latin typeface="Arial" panose="020B0604020202020204" pitchFamily="34" charset="0"/>
                <a:cs typeface="Arial" panose="020B0604020202020204" pitchFamily="34" charset="0"/>
              </a:rPr>
              <a:t>public:</a:t>
            </a:r>
          </a:p>
          <a:p>
            <a:pPr marL="342900" lvl="1" indent="0">
              <a:buNone/>
            </a:pPr>
            <a:r>
              <a:rPr lang="en-US" b="1" dirty="0">
                <a:latin typeface="Arial" panose="020B0604020202020204" pitchFamily="34" charset="0"/>
                <a:cs typeface="Arial" panose="020B0604020202020204" pitchFamily="34" charset="0"/>
              </a:rPr>
              <a:t> 	Vector(int s) :</a:t>
            </a:r>
            <a:r>
              <a:rPr lang="en-US" b="1" dirty="0" err="1">
                <a:latin typeface="Arial" panose="020B0604020202020204" pitchFamily="34" charset="0"/>
                <a:cs typeface="Arial" panose="020B0604020202020204" pitchFamily="34" charset="0"/>
              </a:rPr>
              <a:t>sz</a:t>
            </a:r>
            <a:r>
              <a:rPr lang="en-US" b="1" dirty="0">
                <a:latin typeface="Arial" panose="020B0604020202020204" pitchFamily="34" charset="0"/>
                <a:cs typeface="Arial" panose="020B0604020202020204" pitchFamily="34" charset="0"/>
              </a:rPr>
              <a:t>{s}, </a:t>
            </a:r>
            <a:r>
              <a:rPr lang="en-US" b="1" dirty="0" err="1">
                <a:latin typeface="Arial" panose="020B0604020202020204" pitchFamily="34" charset="0"/>
                <a:cs typeface="Arial" panose="020B0604020202020204" pitchFamily="34" charset="0"/>
              </a:rPr>
              <a:t>elem</a:t>
            </a:r>
            <a:r>
              <a:rPr lang="en-US" b="1" dirty="0">
                <a:latin typeface="Arial" panose="020B0604020202020204" pitchFamily="34" charset="0"/>
                <a:cs typeface="Arial" panose="020B0604020202020204" pitchFamily="34" charset="0"/>
              </a:rPr>
              <a:t>{new double[s]} { /* ... */ }		// </a:t>
            </a:r>
            <a:r>
              <a:rPr lang="en-US" i="1" dirty="0">
                <a:latin typeface="Arial" panose="020B0604020202020204" pitchFamily="34" charset="0"/>
                <a:cs typeface="Arial" panose="020B0604020202020204" pitchFamily="34" charset="0"/>
              </a:rPr>
              <a:t>constructor</a:t>
            </a:r>
          </a:p>
          <a:p>
            <a:pPr marL="342900" lvl="1" indent="0">
              <a:buNone/>
            </a:pPr>
            <a:r>
              <a:rPr lang="en-US" b="1" dirty="0">
                <a:latin typeface="Arial" panose="020B0604020202020204" pitchFamily="34" charset="0"/>
                <a:cs typeface="Arial" panose="020B0604020202020204" pitchFamily="34" charset="0"/>
              </a:rPr>
              <a:t>	~Vector() { delete[] </a:t>
            </a:r>
            <a:r>
              <a:rPr lang="en-US" b="1" dirty="0" err="1">
                <a:latin typeface="Arial" panose="020B0604020202020204" pitchFamily="34" charset="0"/>
                <a:cs typeface="Arial" panose="020B0604020202020204" pitchFamily="34" charset="0"/>
              </a:rPr>
              <a:t>elem</a:t>
            </a:r>
            <a:r>
              <a:rPr lang="en-US" b="1" dirty="0">
                <a:latin typeface="Arial" panose="020B0604020202020204" pitchFamily="34" charset="0"/>
                <a:cs typeface="Arial" panose="020B0604020202020204" pitchFamily="34" charset="0"/>
              </a:rPr>
              <a:t>; }				// </a:t>
            </a:r>
            <a:r>
              <a:rPr lang="en-US" i="1" dirty="0">
                <a:latin typeface="Arial" panose="020B0604020202020204" pitchFamily="34" charset="0"/>
                <a:cs typeface="Arial" panose="020B0604020202020204" pitchFamily="34" charset="0"/>
              </a:rPr>
              <a:t>destructor</a:t>
            </a:r>
          </a:p>
          <a:p>
            <a:pPr marL="342900" lvl="1" indent="0">
              <a:buNone/>
            </a:pPr>
            <a:endParaRPr lang="en-US" b="1" dirty="0">
              <a:latin typeface="Arial" panose="020B0604020202020204" pitchFamily="34" charset="0"/>
              <a:cs typeface="Arial" panose="020B0604020202020204" pitchFamily="34" charset="0"/>
            </a:endParaRPr>
          </a:p>
          <a:p>
            <a:pPr marL="342900" lvl="1" indent="0">
              <a:buNone/>
            </a:pPr>
            <a:r>
              <a:rPr lang="en-US" b="1" dirty="0">
                <a:latin typeface="Arial" panose="020B0604020202020204" pitchFamily="34" charset="0"/>
                <a:cs typeface="Arial" panose="020B0604020202020204" pitchFamily="34" charset="0"/>
              </a:rPr>
              <a:t> 	int size() const { return </a:t>
            </a:r>
            <a:r>
              <a:rPr lang="en-US" b="1" dirty="0" err="1">
                <a:latin typeface="Arial" panose="020B0604020202020204" pitchFamily="34" charset="0"/>
                <a:cs typeface="Arial" panose="020B0604020202020204" pitchFamily="34" charset="0"/>
              </a:rPr>
              <a:t>sz</a:t>
            </a:r>
            <a:r>
              <a:rPr lang="en-US" b="1" dirty="0">
                <a:latin typeface="Arial" panose="020B0604020202020204" pitchFamily="34" charset="0"/>
                <a:cs typeface="Arial" panose="020B0604020202020204" pitchFamily="34" charset="0"/>
              </a:rPr>
              <a:t>; }				// </a:t>
            </a:r>
            <a:r>
              <a:rPr lang="en-US" i="1" dirty="0">
                <a:latin typeface="Arial" panose="020B0604020202020204" pitchFamily="34" charset="0"/>
                <a:cs typeface="Arial" panose="020B0604020202020204" pitchFamily="34" charset="0"/>
              </a:rPr>
              <a:t>the current size</a:t>
            </a:r>
          </a:p>
          <a:p>
            <a:pPr marL="342900" lvl="1" indent="0">
              <a:buNone/>
            </a:pPr>
            <a:endParaRPr lang="en-US" b="1" dirty="0">
              <a:latin typeface="Arial" panose="020B0604020202020204" pitchFamily="34" charset="0"/>
              <a:cs typeface="Arial" panose="020B0604020202020204" pitchFamily="34" charset="0"/>
            </a:endParaRPr>
          </a:p>
          <a:p>
            <a:pPr marL="342900" lvl="1" indent="0">
              <a:buNone/>
            </a:pPr>
            <a:r>
              <a:rPr lang="en-US" b="1" dirty="0">
                <a:latin typeface="Arial" panose="020B0604020202020204" pitchFamily="34" charset="0"/>
                <a:cs typeface="Arial" panose="020B0604020202020204" pitchFamily="34" charset="0"/>
              </a:rPr>
              <a:t>	double get(int n) const { return </a:t>
            </a:r>
            <a:r>
              <a:rPr lang="en-US" b="1" dirty="0" err="1">
                <a:latin typeface="Arial" panose="020B0604020202020204" pitchFamily="34" charset="0"/>
                <a:cs typeface="Arial" panose="020B0604020202020204" pitchFamily="34" charset="0"/>
              </a:rPr>
              <a:t>elem</a:t>
            </a:r>
            <a:r>
              <a:rPr lang="en-US" b="1" dirty="0">
                <a:latin typeface="Arial" panose="020B0604020202020204" pitchFamily="34" charset="0"/>
                <a:cs typeface="Arial" panose="020B0604020202020204" pitchFamily="34" charset="0"/>
              </a:rPr>
              <a:t>[n]; }			// </a:t>
            </a:r>
            <a:r>
              <a:rPr lang="en-US" i="1" dirty="0">
                <a:latin typeface="Arial" panose="020B0604020202020204" pitchFamily="34" charset="0"/>
                <a:cs typeface="Arial" panose="020B0604020202020204" pitchFamily="34" charset="0"/>
              </a:rPr>
              <a:t>access: read</a:t>
            </a:r>
          </a:p>
          <a:p>
            <a:pPr marL="342900" lvl="1" indent="0">
              <a:buNone/>
            </a:pPr>
            <a:r>
              <a:rPr lang="en-US" b="1" dirty="0">
                <a:latin typeface="Arial" panose="020B0604020202020204" pitchFamily="34" charset="0"/>
                <a:cs typeface="Arial" panose="020B0604020202020204" pitchFamily="34" charset="0"/>
              </a:rPr>
              <a:t>	void set(int n, double v) { </a:t>
            </a:r>
            <a:r>
              <a:rPr lang="en-US" b="1" dirty="0" err="1">
                <a:latin typeface="Arial" panose="020B0604020202020204" pitchFamily="34" charset="0"/>
                <a:cs typeface="Arial" panose="020B0604020202020204" pitchFamily="34" charset="0"/>
              </a:rPr>
              <a:t>elem</a:t>
            </a:r>
            <a:r>
              <a:rPr lang="en-US" b="1" dirty="0">
                <a:latin typeface="Arial" panose="020B0604020202020204" pitchFamily="34" charset="0"/>
                <a:cs typeface="Arial" panose="020B0604020202020204" pitchFamily="34" charset="0"/>
              </a:rPr>
              <a:t>[n]=v; }			// </a:t>
            </a:r>
            <a:r>
              <a:rPr lang="en-US" i="1" dirty="0">
                <a:latin typeface="Arial" panose="020B0604020202020204" pitchFamily="34" charset="0"/>
                <a:cs typeface="Arial" panose="020B0604020202020204" pitchFamily="34" charset="0"/>
              </a:rPr>
              <a:t>access: write</a:t>
            </a:r>
          </a:p>
          <a:p>
            <a:pPr marL="342900" lvl="1" indent="0">
              <a:buNone/>
            </a:pPr>
            <a:r>
              <a:rPr lang="en-US" b="1" dirty="0">
                <a:latin typeface="Arial" panose="020B0604020202020204" pitchFamily="34" charset="0"/>
                <a:cs typeface="Arial" panose="020B0604020202020204" pitchFamily="34" charset="0"/>
              </a:rPr>
              <a:t>private:</a:t>
            </a:r>
          </a:p>
          <a:p>
            <a:pPr marL="342900" lvl="1" indent="0">
              <a:buNone/>
            </a:pPr>
            <a:r>
              <a:rPr lang="en-US" b="1" dirty="0">
                <a:latin typeface="Arial" panose="020B0604020202020204" pitchFamily="34" charset="0"/>
                <a:cs typeface="Arial" panose="020B0604020202020204" pitchFamily="34" charset="0"/>
              </a:rPr>
              <a:t>	int </a:t>
            </a:r>
            <a:r>
              <a:rPr lang="en-US" b="1" dirty="0" err="1">
                <a:latin typeface="Arial" panose="020B0604020202020204" pitchFamily="34" charset="0"/>
                <a:cs typeface="Arial" panose="020B0604020202020204" pitchFamily="34" charset="0"/>
              </a:rPr>
              <a:t>sz</a:t>
            </a:r>
            <a:r>
              <a:rPr lang="en-US" b="1" dirty="0">
                <a:latin typeface="Arial" panose="020B0604020202020204" pitchFamily="34" charset="0"/>
                <a:cs typeface="Arial" panose="020B0604020202020204" pitchFamily="34" charset="0"/>
              </a:rPr>
              <a:t>;			// the size</a:t>
            </a:r>
          </a:p>
          <a:p>
            <a:pPr marL="342900" lvl="1" indent="0">
              <a:buNone/>
            </a:pPr>
            <a:r>
              <a:rPr lang="en-US" b="1" dirty="0">
                <a:latin typeface="Arial" panose="020B0604020202020204" pitchFamily="34" charset="0"/>
                <a:cs typeface="Arial" panose="020B0604020202020204" pitchFamily="34" charset="0"/>
              </a:rPr>
              <a:t>	double* </a:t>
            </a:r>
            <a:r>
              <a:rPr lang="en-US" b="1" dirty="0" err="1">
                <a:latin typeface="Arial" panose="020B0604020202020204" pitchFamily="34" charset="0"/>
                <a:cs typeface="Arial" panose="020B0604020202020204" pitchFamily="34" charset="0"/>
              </a:rPr>
              <a:t>elem</a:t>
            </a:r>
            <a:r>
              <a:rPr lang="en-US" b="1" dirty="0">
                <a:latin typeface="Arial" panose="020B0604020202020204" pitchFamily="34" charset="0"/>
                <a:cs typeface="Arial" panose="020B0604020202020204" pitchFamily="34" charset="0"/>
              </a:rPr>
              <a:t>; 		// a pointer to the elements</a:t>
            </a:r>
          </a:p>
          <a:p>
            <a:pPr marL="342900" lvl="1" indent="0">
              <a:buNone/>
            </a:pPr>
            <a:r>
              <a:rPr lang="en-US" b="1" dirty="0">
                <a:latin typeface="Arial" panose="020B0604020202020204" pitchFamily="34" charset="0"/>
                <a:cs typeface="Arial" panose="020B0604020202020204" pitchFamily="34" charset="0"/>
              </a:rPr>
              <a:t>};</a:t>
            </a:r>
          </a:p>
          <a:p>
            <a:endParaRPr lang="en-US" dirty="0"/>
          </a:p>
        </p:txBody>
      </p:sp>
      <p:sp>
        <p:nvSpPr>
          <p:cNvPr id="4" name="Footer Placeholder 3">
            <a:extLst>
              <a:ext uri="{FF2B5EF4-FFF2-40B4-BE49-F238E27FC236}">
                <a16:creationId xmlns:a16="http://schemas.microsoft.com/office/drawing/2014/main" id="{10DACEB8-32C6-25AB-CD60-6447E61A7F7A}"/>
              </a:ext>
            </a:extLst>
          </p:cNvPr>
          <p:cNvSpPr>
            <a:spLocks noGrp="1"/>
          </p:cNvSpPr>
          <p:nvPr>
            <p:ph type="ftr" sz="quarter" idx="11"/>
          </p:nvPr>
        </p:nvSpPr>
        <p:spPr/>
        <p:txBody>
          <a:bodyPr/>
          <a:lstStyle/>
          <a:p>
            <a:pPr>
              <a:defRPr/>
            </a:pPr>
            <a:r>
              <a:rPr lang="en-US" altLang="en-US" sz="1400" dirty="0">
                <a:latin typeface="Arial" panose="020B0604020202020204" pitchFamily="34" charset="0"/>
                <a:cs typeface="Arial" panose="020B0604020202020204" pitchFamily="34" charset="0"/>
              </a:rPr>
              <a:t>Stroustrup/Programming/2024/Chapter15</a:t>
            </a:r>
          </a:p>
        </p:txBody>
      </p:sp>
      <p:sp>
        <p:nvSpPr>
          <p:cNvPr id="5" name="Slide Number Placeholder 4">
            <a:extLst>
              <a:ext uri="{FF2B5EF4-FFF2-40B4-BE49-F238E27FC236}">
                <a16:creationId xmlns:a16="http://schemas.microsoft.com/office/drawing/2014/main" id="{72DDE35D-B1AB-BFD4-F01C-A1CFC30F98D4}"/>
              </a:ext>
            </a:extLst>
          </p:cNvPr>
          <p:cNvSpPr>
            <a:spLocks noGrp="1"/>
          </p:cNvSpPr>
          <p:nvPr>
            <p:ph type="sldNum" sz="quarter" idx="12"/>
          </p:nvPr>
        </p:nvSpPr>
        <p:spPr/>
        <p:txBody>
          <a:bodyPr/>
          <a:lstStyle/>
          <a:p>
            <a:fld id="{D24836AB-0ADC-4CDA-B51A-B39460021238}" type="slidenum">
              <a:rPr lang="en-US" altLang="en-US" smtClean="0"/>
              <a:pPr/>
              <a:t>34</a:t>
            </a:fld>
            <a:endParaRPr lang="en-US" altLang="en-US"/>
          </a:p>
        </p:txBody>
      </p:sp>
    </p:spTree>
    <p:extLst>
      <p:ext uri="{BB962C8B-B14F-4D97-AF65-F5344CB8AC3E}">
        <p14:creationId xmlns:p14="http://schemas.microsoft.com/office/powerpoint/2010/main" val="3012348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E600-EEC2-8E9E-BC6A-BCE132EDAF7B}"/>
              </a:ext>
            </a:extLst>
          </p:cNvPr>
          <p:cNvSpPr>
            <a:spLocks noGrp="1"/>
          </p:cNvSpPr>
          <p:nvPr>
            <p:ph type="title"/>
          </p:nvPr>
        </p:nvSpPr>
        <p:spPr/>
        <p:txBody>
          <a:bodyPr/>
          <a:lstStyle/>
          <a:p>
            <a:r>
              <a:rPr lang="en-US" dirty="0"/>
              <a:t>Access to elements</a:t>
            </a:r>
          </a:p>
        </p:txBody>
      </p:sp>
      <p:sp>
        <p:nvSpPr>
          <p:cNvPr id="3" name="Content Placeholder 2">
            <a:extLst>
              <a:ext uri="{FF2B5EF4-FFF2-40B4-BE49-F238E27FC236}">
                <a16:creationId xmlns:a16="http://schemas.microsoft.com/office/drawing/2014/main" id="{A0D33E28-EC50-8DC3-3FB5-2B5704F4FCEA}"/>
              </a:ext>
            </a:extLst>
          </p:cNvPr>
          <p:cNvSpPr>
            <a:spLocks noGrp="1"/>
          </p:cNvSpPr>
          <p:nvPr>
            <p:ph idx="1"/>
          </p:nvPr>
        </p:nvSpPr>
        <p:spPr/>
        <p:txBody>
          <a:bodyPr/>
          <a:lstStyle/>
          <a:p>
            <a:r>
              <a:rPr lang="nn-NO" sz="2400" dirty="0"/>
              <a:t>Not very elegant</a:t>
            </a:r>
          </a:p>
          <a:p>
            <a:pPr lvl="1"/>
            <a:r>
              <a:rPr lang="nn-NO" dirty="0"/>
              <a:t>But it’ll do for now</a:t>
            </a:r>
          </a:p>
          <a:p>
            <a:pPr lvl="1"/>
            <a:endParaRPr lang="nn-NO" sz="2000" b="1" dirty="0">
              <a:latin typeface="Arial" panose="020B0604020202020204" pitchFamily="34" charset="0"/>
              <a:cs typeface="Arial" panose="020B0604020202020204" pitchFamily="34" charset="0"/>
            </a:endParaRPr>
          </a:p>
          <a:p>
            <a:pPr marL="0" indent="0">
              <a:buNone/>
            </a:pPr>
            <a:r>
              <a:rPr lang="nn-NO" sz="2000" b="1" dirty="0">
                <a:latin typeface="Arial" panose="020B0604020202020204" pitchFamily="34" charset="0"/>
                <a:cs typeface="Arial" panose="020B0604020202020204" pitchFamily="34" charset="0"/>
              </a:rPr>
              <a:t>Vector v(5);</a:t>
            </a:r>
          </a:p>
          <a:p>
            <a:pPr marL="0" indent="0">
              <a:buNone/>
            </a:pPr>
            <a:r>
              <a:rPr lang="nn-NO" sz="2000" b="1" dirty="0">
                <a:latin typeface="Arial" panose="020B0604020202020204" pitchFamily="34" charset="0"/>
                <a:cs typeface="Arial" panose="020B0604020202020204" pitchFamily="34" charset="0"/>
              </a:rPr>
              <a:t>for (int i=0; i&lt;v.size(); ++i) {</a:t>
            </a:r>
          </a:p>
          <a:p>
            <a:pPr marL="0" indent="0">
              <a:buNone/>
            </a:pPr>
            <a:r>
              <a:rPr lang="nn-NO" sz="2000" b="1" dirty="0">
                <a:latin typeface="Arial" panose="020B0604020202020204" pitchFamily="34" charset="0"/>
                <a:cs typeface="Arial" panose="020B0604020202020204" pitchFamily="34" charset="0"/>
              </a:rPr>
              <a:t>	v.set(i,1.1*i);</a:t>
            </a:r>
          </a:p>
          <a:p>
            <a:pPr marL="0" indent="0">
              <a:buNone/>
            </a:pPr>
            <a:r>
              <a:rPr lang="nn-NO" sz="2000" b="1" dirty="0">
                <a:latin typeface="Arial" panose="020B0604020202020204" pitchFamily="34" charset="0"/>
                <a:cs typeface="Arial" panose="020B0604020202020204" pitchFamily="34" charset="0"/>
              </a:rPr>
              <a:t> 	cout &lt;&lt; "v[" &lt;&lt; i &lt;&lt; "]==" &lt;&lt; v.get(i) &lt;&lt; '\n';</a:t>
            </a:r>
          </a:p>
          <a:p>
            <a:pPr marL="0" indent="0">
              <a:buNone/>
            </a:pPr>
            <a:r>
              <a:rPr lang="nn-NO" sz="2000" b="1" dirty="0">
                <a:latin typeface="Arial" panose="020B0604020202020204" pitchFamily="34" charset="0"/>
                <a:cs typeface="Arial" panose="020B0604020202020204" pitchFamily="34" charset="0"/>
              </a:rPr>
              <a:t>}</a:t>
            </a:r>
          </a:p>
          <a:p>
            <a:endParaRPr lang="en-US" dirty="0"/>
          </a:p>
        </p:txBody>
      </p:sp>
      <p:sp>
        <p:nvSpPr>
          <p:cNvPr id="4" name="Footer Placeholder 3">
            <a:extLst>
              <a:ext uri="{FF2B5EF4-FFF2-40B4-BE49-F238E27FC236}">
                <a16:creationId xmlns:a16="http://schemas.microsoft.com/office/drawing/2014/main" id="{D7075AB6-DF7A-8531-63C2-099F2449884E}"/>
              </a:ext>
            </a:extLst>
          </p:cNvPr>
          <p:cNvSpPr>
            <a:spLocks noGrp="1"/>
          </p:cNvSpPr>
          <p:nvPr>
            <p:ph type="ftr" sz="quarter" idx="11"/>
          </p:nvPr>
        </p:nvSpPr>
        <p:spPr/>
        <p:txBody>
          <a:bodyPr/>
          <a:lstStyle/>
          <a:p>
            <a:pPr>
              <a:defRPr/>
            </a:pPr>
            <a:r>
              <a:rPr lang="en-US" altLang="en-US"/>
              <a:t>Stroustrup/Programming/2024/Chapter15</a:t>
            </a:r>
          </a:p>
        </p:txBody>
      </p:sp>
      <p:sp>
        <p:nvSpPr>
          <p:cNvPr id="5" name="Slide Number Placeholder 4">
            <a:extLst>
              <a:ext uri="{FF2B5EF4-FFF2-40B4-BE49-F238E27FC236}">
                <a16:creationId xmlns:a16="http://schemas.microsoft.com/office/drawing/2014/main" id="{C9D539BD-FF80-8C7F-5C22-3BE73B110EBB}"/>
              </a:ext>
            </a:extLst>
          </p:cNvPr>
          <p:cNvSpPr>
            <a:spLocks noGrp="1"/>
          </p:cNvSpPr>
          <p:nvPr>
            <p:ph type="sldNum" sz="quarter" idx="12"/>
          </p:nvPr>
        </p:nvSpPr>
        <p:spPr/>
        <p:txBody>
          <a:bodyPr/>
          <a:lstStyle/>
          <a:p>
            <a:fld id="{D24836AB-0ADC-4CDA-B51A-B39460021238}" type="slidenum">
              <a:rPr lang="en-US" altLang="en-US" smtClean="0"/>
              <a:pPr/>
              <a:t>35</a:t>
            </a:fld>
            <a:endParaRPr lang="en-US" altLang="en-US"/>
          </a:p>
        </p:txBody>
      </p:sp>
    </p:spTree>
    <p:extLst>
      <p:ext uri="{BB962C8B-B14F-4D97-AF65-F5344CB8AC3E}">
        <p14:creationId xmlns:p14="http://schemas.microsoft.com/office/powerpoint/2010/main" val="1879245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8D10670A-09D1-373F-C7C4-08FB06C661DD}"/>
              </a:ext>
            </a:extLst>
          </p:cNvPr>
          <p:cNvSpPr>
            <a:spLocks noGrp="1" noChangeArrowheads="1"/>
          </p:cNvSpPr>
          <p:nvPr>
            <p:ph type="title"/>
          </p:nvPr>
        </p:nvSpPr>
        <p:spPr>
          <a:xfrm>
            <a:off x="1981200" y="0"/>
            <a:ext cx="8229600" cy="1143000"/>
          </a:xfrm>
        </p:spPr>
        <p:txBody>
          <a:bodyPr/>
          <a:lstStyle/>
          <a:p>
            <a:pPr eaLnBrk="1" hangingPunct="1">
              <a:defRPr/>
            </a:pPr>
            <a:r>
              <a:rPr lang="en-US" altLang="en-US">
                <a:ea typeface="MS PGothic" pitchFamily="34" charset="-128"/>
              </a:rPr>
              <a:t>Reminder</a:t>
            </a:r>
          </a:p>
        </p:txBody>
      </p:sp>
      <p:sp>
        <p:nvSpPr>
          <p:cNvPr id="74755" name="Rectangle 3">
            <a:extLst>
              <a:ext uri="{FF2B5EF4-FFF2-40B4-BE49-F238E27FC236}">
                <a16:creationId xmlns:a16="http://schemas.microsoft.com/office/drawing/2014/main" id="{BED59DFD-F4B0-ACE9-373F-D528CBB8EB19}"/>
              </a:ext>
            </a:extLst>
          </p:cNvPr>
          <p:cNvSpPr>
            <a:spLocks noGrp="1" noChangeArrowheads="1"/>
          </p:cNvSpPr>
          <p:nvPr>
            <p:ph idx="1"/>
          </p:nvPr>
        </p:nvSpPr>
        <p:spPr>
          <a:xfrm>
            <a:off x="381000" y="1143001"/>
            <a:ext cx="10134600" cy="4525963"/>
          </a:xfrm>
        </p:spPr>
        <p:txBody>
          <a:bodyPr/>
          <a:lstStyle/>
          <a:p>
            <a:pPr eaLnBrk="1" hangingPunct="1">
              <a:lnSpc>
                <a:spcPct val="90000"/>
              </a:lnSpc>
              <a:defRPr/>
            </a:pPr>
            <a:r>
              <a:rPr lang="en-US" altLang="en-US" sz="2800" dirty="0">
                <a:ea typeface="MS PGothic" pitchFamily="34" charset="-128"/>
              </a:rPr>
              <a:t>Why look at the</a:t>
            </a:r>
            <a:r>
              <a:rPr lang="en-US" altLang="en-US" sz="2800" b="1" dirty="0">
                <a:ea typeface="MS PGothic" pitchFamily="34" charset="-128"/>
              </a:rPr>
              <a:t> Vector </a:t>
            </a:r>
            <a:r>
              <a:rPr lang="en-US" altLang="en-US" sz="2800" dirty="0">
                <a:ea typeface="MS PGothic" pitchFamily="34" charset="-128"/>
              </a:rPr>
              <a:t>implementation?</a:t>
            </a:r>
          </a:p>
          <a:p>
            <a:pPr lvl="1" eaLnBrk="1" hangingPunct="1">
              <a:lnSpc>
                <a:spcPct val="90000"/>
              </a:lnSpc>
              <a:defRPr/>
            </a:pPr>
            <a:r>
              <a:rPr lang="en-US" altLang="en-US" sz="2400" dirty="0">
                <a:ea typeface="Times New Roman" pitchFamily="18" charset="0"/>
              </a:rPr>
              <a:t>To see how the standard library </a:t>
            </a:r>
            <a:r>
              <a:rPr lang="en-US" altLang="en-US" sz="2400" b="1" dirty="0">
                <a:ea typeface="Times New Roman" pitchFamily="18" charset="0"/>
              </a:rPr>
              <a:t>vector</a:t>
            </a:r>
            <a:r>
              <a:rPr lang="en-US" altLang="en-US" sz="2400" dirty="0">
                <a:ea typeface="Times New Roman" pitchFamily="18" charset="0"/>
              </a:rPr>
              <a:t> really works</a:t>
            </a:r>
          </a:p>
          <a:p>
            <a:pPr lvl="1" eaLnBrk="1" hangingPunct="1">
              <a:lnSpc>
                <a:spcPct val="90000"/>
              </a:lnSpc>
              <a:defRPr/>
            </a:pPr>
            <a:r>
              <a:rPr lang="en-US" altLang="en-US" sz="2400" dirty="0">
                <a:ea typeface="Times New Roman" pitchFamily="18" charset="0"/>
              </a:rPr>
              <a:t>To introduce basic concepts and language features</a:t>
            </a:r>
          </a:p>
          <a:p>
            <a:pPr lvl="2" eaLnBrk="1" hangingPunct="1">
              <a:lnSpc>
                <a:spcPct val="90000"/>
              </a:lnSpc>
              <a:defRPr/>
            </a:pPr>
            <a:r>
              <a:rPr lang="en-US" altLang="en-US" sz="2000" dirty="0">
                <a:ea typeface="Times New Roman" pitchFamily="18" charset="0"/>
              </a:rPr>
              <a:t>Free store (heap)</a:t>
            </a:r>
          </a:p>
          <a:p>
            <a:pPr lvl="2" eaLnBrk="1" hangingPunct="1">
              <a:lnSpc>
                <a:spcPct val="90000"/>
              </a:lnSpc>
              <a:defRPr/>
            </a:pPr>
            <a:r>
              <a:rPr lang="en-US" altLang="en-US" sz="2000" dirty="0">
                <a:ea typeface="Times New Roman" pitchFamily="18" charset="0"/>
              </a:rPr>
              <a:t>Copying</a:t>
            </a:r>
          </a:p>
          <a:p>
            <a:pPr lvl="2" eaLnBrk="1" hangingPunct="1">
              <a:lnSpc>
                <a:spcPct val="90000"/>
              </a:lnSpc>
              <a:defRPr/>
            </a:pPr>
            <a:r>
              <a:rPr lang="en-US" altLang="en-US" sz="2000" dirty="0">
                <a:ea typeface="Times New Roman" pitchFamily="18" charset="0"/>
              </a:rPr>
              <a:t>Dynamically growing data structures</a:t>
            </a:r>
          </a:p>
          <a:p>
            <a:pPr lvl="1" eaLnBrk="1" hangingPunct="1">
              <a:lnSpc>
                <a:spcPct val="90000"/>
              </a:lnSpc>
              <a:defRPr/>
            </a:pPr>
            <a:r>
              <a:rPr lang="en-US" altLang="en-US" sz="2400" dirty="0">
                <a:ea typeface="Times New Roman" pitchFamily="18" charset="0"/>
              </a:rPr>
              <a:t>To see how to directly deal with memory</a:t>
            </a:r>
          </a:p>
          <a:p>
            <a:pPr lvl="1" eaLnBrk="1" hangingPunct="1">
              <a:lnSpc>
                <a:spcPct val="90000"/>
              </a:lnSpc>
              <a:defRPr/>
            </a:pPr>
            <a:r>
              <a:rPr lang="en-US" altLang="en-US" sz="2400" dirty="0">
                <a:ea typeface="Times New Roman" pitchFamily="18" charset="0"/>
              </a:rPr>
              <a:t>To introduce the techniques and concepts we need to understand C</a:t>
            </a:r>
          </a:p>
          <a:p>
            <a:pPr lvl="2" eaLnBrk="1" hangingPunct="1">
              <a:lnSpc>
                <a:spcPct val="90000"/>
              </a:lnSpc>
              <a:defRPr/>
            </a:pPr>
            <a:r>
              <a:rPr lang="en-US" altLang="en-US" sz="2000" dirty="0">
                <a:ea typeface="Times New Roman" pitchFamily="18" charset="0"/>
              </a:rPr>
              <a:t>Including the dangerous ones (and see how to avoid those in C++)</a:t>
            </a:r>
          </a:p>
          <a:p>
            <a:pPr lvl="1" eaLnBrk="1" hangingPunct="1">
              <a:lnSpc>
                <a:spcPct val="90000"/>
              </a:lnSpc>
              <a:defRPr/>
            </a:pPr>
            <a:r>
              <a:rPr lang="en-US" altLang="en-US" sz="2400" dirty="0">
                <a:ea typeface="Times New Roman" pitchFamily="18" charset="0"/>
              </a:rPr>
              <a:t>To demonstrate class design techniques</a:t>
            </a:r>
          </a:p>
          <a:p>
            <a:pPr lvl="1" eaLnBrk="1" hangingPunct="1">
              <a:lnSpc>
                <a:spcPct val="90000"/>
              </a:lnSpc>
              <a:defRPr/>
            </a:pPr>
            <a:r>
              <a:rPr lang="en-US" altLang="en-US" sz="2400" dirty="0">
                <a:ea typeface="Times New Roman" pitchFamily="18" charset="0"/>
              </a:rPr>
              <a:t>To see examples of </a:t>
            </a:r>
            <a:r>
              <a:rPr lang="ja-JP" altLang="en-US" sz="2400" dirty="0">
                <a:ea typeface="MS PGothic" pitchFamily="34" charset="-128"/>
              </a:rPr>
              <a:t>“</a:t>
            </a:r>
            <a:r>
              <a:rPr lang="en-US" altLang="ja-JP" sz="2400" dirty="0">
                <a:ea typeface="MS PGothic" pitchFamily="34" charset="-128"/>
              </a:rPr>
              <a:t>neat</a:t>
            </a:r>
            <a:r>
              <a:rPr lang="ja-JP" altLang="en-US" sz="2400" dirty="0">
                <a:ea typeface="MS PGothic" pitchFamily="34" charset="-128"/>
              </a:rPr>
              <a:t>”</a:t>
            </a:r>
            <a:r>
              <a:rPr lang="en-US" altLang="ja-JP" sz="2400" dirty="0">
                <a:ea typeface="MS PGothic" pitchFamily="34" charset="-128"/>
              </a:rPr>
              <a:t> code and good design</a:t>
            </a:r>
            <a:endParaRPr lang="en-US" altLang="en-US" sz="2400" dirty="0">
              <a:ea typeface="Times New Roman" pitchFamily="18" charset="0"/>
            </a:endParaRPr>
          </a:p>
        </p:txBody>
      </p:sp>
      <p:sp>
        <p:nvSpPr>
          <p:cNvPr id="5" name="Footer Placeholder 4">
            <a:extLst>
              <a:ext uri="{FF2B5EF4-FFF2-40B4-BE49-F238E27FC236}">
                <a16:creationId xmlns:a16="http://schemas.microsoft.com/office/drawing/2014/main" id="{4080559E-2E35-7CEE-DA84-AFA67FBFF598}"/>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Stroustrup/Programming/2024/Chapter15</a:t>
            </a:r>
          </a:p>
        </p:txBody>
      </p:sp>
      <p:sp>
        <p:nvSpPr>
          <p:cNvPr id="4" name="Slide Number Placeholder 5">
            <a:extLst>
              <a:ext uri="{FF2B5EF4-FFF2-40B4-BE49-F238E27FC236}">
                <a16:creationId xmlns:a16="http://schemas.microsoft.com/office/drawing/2014/main" id="{2497C38A-857B-968D-2379-5486193C820B}"/>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7C21E189-70DF-4DC9-A358-3792C18B4FB5}" type="slidenum">
              <a:rPr lang="en-US" altLang="en-US" sz="1400">
                <a:latin typeface="Arial" panose="020B0604020202020204" pitchFamily="34" charset="0"/>
              </a:rPr>
              <a:pPr eaLnBrk="1" hangingPunct="1">
                <a:spcBef>
                  <a:spcPct val="0"/>
                </a:spcBef>
                <a:buClrTx/>
                <a:buSzTx/>
                <a:buFontTx/>
                <a:buNone/>
              </a:pPr>
              <a:t>36</a:t>
            </a:fld>
            <a:endParaRPr lang="en-US" altLang="en-US" sz="140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532A7DA-5A45-E7A8-8EA5-855603AF39C0}"/>
              </a:ext>
            </a:extLst>
          </p:cNvPr>
          <p:cNvSpPr>
            <a:spLocks noGrp="1" noChangeArrowheads="1"/>
          </p:cNvSpPr>
          <p:nvPr>
            <p:ph type="title"/>
          </p:nvPr>
        </p:nvSpPr>
        <p:spPr>
          <a:xfrm>
            <a:off x="1981200" y="0"/>
            <a:ext cx="8229600" cy="1143000"/>
          </a:xfrm>
        </p:spPr>
        <p:txBody>
          <a:bodyPr/>
          <a:lstStyle/>
          <a:p>
            <a:pPr eaLnBrk="1" hangingPunct="1">
              <a:defRPr/>
            </a:pPr>
            <a:r>
              <a:rPr lang="en-US" altLang="en-US">
                <a:ea typeface="MS PGothic" pitchFamily="34" charset="-128"/>
              </a:rPr>
              <a:t>Next lecture</a:t>
            </a:r>
          </a:p>
        </p:txBody>
      </p:sp>
      <p:sp>
        <p:nvSpPr>
          <p:cNvPr id="63491" name="Rectangle 3">
            <a:extLst>
              <a:ext uri="{FF2B5EF4-FFF2-40B4-BE49-F238E27FC236}">
                <a16:creationId xmlns:a16="http://schemas.microsoft.com/office/drawing/2014/main" id="{0BAE3463-122C-C819-046F-7FCFCFD5EDE0}"/>
              </a:ext>
            </a:extLst>
          </p:cNvPr>
          <p:cNvSpPr>
            <a:spLocks noGrp="1" noChangeArrowheads="1"/>
          </p:cNvSpPr>
          <p:nvPr>
            <p:ph idx="1"/>
          </p:nvPr>
        </p:nvSpPr>
        <p:spPr/>
        <p:txBody>
          <a:bodyPr/>
          <a:lstStyle/>
          <a:p>
            <a:pPr eaLnBrk="1" hangingPunct="1">
              <a:defRPr/>
            </a:pPr>
            <a:r>
              <a:rPr lang="en-US" altLang="en-US" dirty="0">
                <a:ea typeface="MS PGothic" pitchFamily="34" charset="-128"/>
              </a:rPr>
              <a:t>We’</a:t>
            </a:r>
            <a:r>
              <a:rPr lang="en-US" altLang="ja-JP" dirty="0">
                <a:ea typeface="MS PGothic" pitchFamily="34" charset="-128"/>
              </a:rPr>
              <a:t>ll see how we can change our </a:t>
            </a:r>
            <a:r>
              <a:rPr lang="en-US" altLang="ja-JP" b="1" dirty="0">
                <a:ea typeface="MS PGothic" pitchFamily="34" charset="-128"/>
              </a:rPr>
              <a:t>Vector’</a:t>
            </a:r>
            <a:r>
              <a:rPr lang="en-US" altLang="ja-JP" dirty="0">
                <a:ea typeface="MS PGothic" pitchFamily="34" charset="-128"/>
              </a:rPr>
              <a:t>s implementation to better allow for changes in the number of elements. Then we’ll modify </a:t>
            </a:r>
            <a:r>
              <a:rPr lang="en-US" altLang="ja-JP" b="1" dirty="0">
                <a:ea typeface="MS PGothic" pitchFamily="34" charset="-128"/>
              </a:rPr>
              <a:t>Vector </a:t>
            </a:r>
            <a:r>
              <a:rPr lang="en-US" altLang="ja-JP" dirty="0">
                <a:ea typeface="MS PGothic" pitchFamily="34" charset="-128"/>
              </a:rPr>
              <a:t>to take elements of an arbitrary type and add range checking. That</a:t>
            </a:r>
            <a:r>
              <a:rPr lang="ja-JP" altLang="en-US" dirty="0">
                <a:ea typeface="MS PGothic" pitchFamily="34" charset="-128"/>
              </a:rPr>
              <a:t>’</a:t>
            </a:r>
            <a:r>
              <a:rPr lang="en-US" altLang="ja-JP" dirty="0" err="1">
                <a:ea typeface="MS PGothic" pitchFamily="34" charset="-128"/>
              </a:rPr>
              <a:t>ll</a:t>
            </a:r>
            <a:r>
              <a:rPr lang="en-US" altLang="ja-JP" dirty="0">
                <a:ea typeface="MS PGothic" pitchFamily="34" charset="-128"/>
              </a:rPr>
              <a:t> imply looking at templates and revisiting exceptions.</a:t>
            </a:r>
            <a:endParaRPr lang="en-US" altLang="en-US" dirty="0">
              <a:ea typeface="MS PGothic" pitchFamily="34" charset="-128"/>
            </a:endParaRPr>
          </a:p>
        </p:txBody>
      </p:sp>
      <p:sp>
        <p:nvSpPr>
          <p:cNvPr id="5" name="Footer Placeholder 4">
            <a:extLst>
              <a:ext uri="{FF2B5EF4-FFF2-40B4-BE49-F238E27FC236}">
                <a16:creationId xmlns:a16="http://schemas.microsoft.com/office/drawing/2014/main" id="{38171F26-A67C-98D0-7134-4D6ACAAEA4E7}"/>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Stroustrup/Programming/2024/Chapter15</a:t>
            </a:r>
          </a:p>
        </p:txBody>
      </p:sp>
      <p:sp>
        <p:nvSpPr>
          <p:cNvPr id="4" name="Slide Number Placeholder 5">
            <a:extLst>
              <a:ext uri="{FF2B5EF4-FFF2-40B4-BE49-F238E27FC236}">
                <a16:creationId xmlns:a16="http://schemas.microsoft.com/office/drawing/2014/main" id="{CBB3AC61-255D-69CC-866F-CC57B420C73D}"/>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0BDDD05-C3F3-4E3A-8BE7-7F22BAEA52B4}" type="slidenum">
              <a:rPr lang="en-US" altLang="en-US" sz="1400">
                <a:latin typeface="Arial" panose="020B0604020202020204" pitchFamily="34" charset="0"/>
              </a:rPr>
              <a:pPr eaLnBrk="1" hangingPunct="1">
                <a:spcBef>
                  <a:spcPct val="0"/>
                </a:spcBef>
                <a:buClrTx/>
                <a:buSzTx/>
                <a:buFontTx/>
                <a:buNone/>
              </a:pPr>
              <a:t>37</a:t>
            </a:fld>
            <a:endParaRPr lang="en-US" altLang="en-US" sz="14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308119F-15A6-5BB1-1CF7-BE574A99297B}"/>
              </a:ext>
            </a:extLst>
          </p:cNvPr>
          <p:cNvSpPr>
            <a:spLocks noGrp="1" noChangeArrowheads="1"/>
          </p:cNvSpPr>
          <p:nvPr>
            <p:ph type="title"/>
          </p:nvPr>
        </p:nvSpPr>
        <p:spPr/>
        <p:txBody>
          <a:bodyPr/>
          <a:lstStyle/>
          <a:p>
            <a:pPr eaLnBrk="1" hangingPunct="1">
              <a:defRPr/>
            </a:pPr>
            <a:r>
              <a:rPr lang="en-US" altLang="en-US" dirty="0">
                <a:ea typeface="ＭＳ Ｐゴシック" pitchFamily="34" charset="-128"/>
              </a:rPr>
              <a:t>Vector</a:t>
            </a:r>
          </a:p>
        </p:txBody>
      </p:sp>
      <p:sp>
        <p:nvSpPr>
          <p:cNvPr id="9219" name="Rectangle 3">
            <a:extLst>
              <a:ext uri="{FF2B5EF4-FFF2-40B4-BE49-F238E27FC236}">
                <a16:creationId xmlns:a16="http://schemas.microsoft.com/office/drawing/2014/main" id="{DE544559-10A7-3A03-74C6-083E0AFD15D7}"/>
              </a:ext>
            </a:extLst>
          </p:cNvPr>
          <p:cNvSpPr>
            <a:spLocks noGrp="1" noChangeArrowheads="1"/>
          </p:cNvSpPr>
          <p:nvPr>
            <p:ph idx="1"/>
          </p:nvPr>
        </p:nvSpPr>
        <p:spPr>
          <a:xfrm>
            <a:off x="457200" y="1524000"/>
            <a:ext cx="10896600" cy="4652963"/>
          </a:xfrm>
        </p:spPr>
        <p:txBody>
          <a:bodyPr/>
          <a:lstStyle/>
          <a:p>
            <a:pPr eaLnBrk="1" hangingPunct="1">
              <a:lnSpc>
                <a:spcPct val="80000"/>
              </a:lnSpc>
              <a:defRPr/>
            </a:pPr>
            <a:r>
              <a:rPr lang="en-US" altLang="en-US" sz="2800" b="1" dirty="0">
                <a:ea typeface="ＭＳ Ｐゴシック" pitchFamily="34" charset="-128"/>
              </a:rPr>
              <a:t>vector </a:t>
            </a:r>
            <a:r>
              <a:rPr lang="en-US" altLang="en-US" sz="2800" dirty="0">
                <a:ea typeface="ＭＳ Ｐゴシック" pitchFamily="34" charset="-128"/>
              </a:rPr>
              <a:t>is the most useful container</a:t>
            </a:r>
          </a:p>
          <a:p>
            <a:pPr lvl="1">
              <a:lnSpc>
                <a:spcPct val="80000"/>
              </a:lnSpc>
              <a:defRPr/>
            </a:pPr>
            <a:r>
              <a:rPr lang="en-US" altLang="en-US" sz="2500" dirty="0">
                <a:ea typeface="ＭＳ Ｐゴシック" pitchFamily="34" charset="-128"/>
              </a:rPr>
              <a:t>ISO standard</a:t>
            </a:r>
          </a:p>
          <a:p>
            <a:pPr lvl="1" eaLnBrk="1" hangingPunct="1">
              <a:lnSpc>
                <a:spcPct val="80000"/>
              </a:lnSpc>
              <a:defRPr/>
            </a:pPr>
            <a:r>
              <a:rPr lang="en-US" altLang="en-US" sz="2400" dirty="0">
                <a:ea typeface="Times New Roman" pitchFamily="18" charset="0"/>
              </a:rPr>
              <a:t>Simple to use</a:t>
            </a:r>
          </a:p>
          <a:p>
            <a:pPr lvl="1" eaLnBrk="1" hangingPunct="1">
              <a:lnSpc>
                <a:spcPct val="80000"/>
              </a:lnSpc>
              <a:defRPr/>
            </a:pPr>
            <a:r>
              <a:rPr lang="en-US" altLang="en-US" sz="2400" dirty="0">
                <a:ea typeface="Times New Roman" pitchFamily="18" charset="0"/>
              </a:rPr>
              <a:t>Compactly stores elements of a given type</a:t>
            </a:r>
          </a:p>
          <a:p>
            <a:pPr lvl="1" eaLnBrk="1" hangingPunct="1">
              <a:lnSpc>
                <a:spcPct val="80000"/>
              </a:lnSpc>
              <a:defRPr/>
            </a:pPr>
            <a:r>
              <a:rPr lang="en-US" altLang="en-US" sz="2400" dirty="0">
                <a:ea typeface="Times New Roman" pitchFamily="18" charset="0"/>
              </a:rPr>
              <a:t>Efficient access</a:t>
            </a:r>
          </a:p>
          <a:p>
            <a:pPr lvl="1" eaLnBrk="1" hangingPunct="1">
              <a:lnSpc>
                <a:spcPct val="80000"/>
              </a:lnSpc>
              <a:defRPr/>
            </a:pPr>
            <a:r>
              <a:rPr lang="en-US" altLang="en-US" sz="2400" dirty="0">
                <a:ea typeface="Times New Roman" pitchFamily="18" charset="0"/>
              </a:rPr>
              <a:t>Expands to hold any number of elements</a:t>
            </a:r>
          </a:p>
          <a:p>
            <a:pPr lvl="1" eaLnBrk="1" hangingPunct="1">
              <a:lnSpc>
                <a:spcPct val="80000"/>
              </a:lnSpc>
              <a:defRPr/>
            </a:pPr>
            <a:r>
              <a:rPr lang="en-US" altLang="en-US" sz="2400" dirty="0">
                <a:ea typeface="Times New Roman" pitchFamily="18" charset="0"/>
              </a:rPr>
              <a:t>Optionally range-checked access</a:t>
            </a:r>
          </a:p>
          <a:p>
            <a:pPr lvl="2">
              <a:lnSpc>
                <a:spcPct val="80000"/>
              </a:lnSpc>
              <a:defRPr/>
            </a:pPr>
            <a:r>
              <a:rPr lang="en-US" altLang="en-US" sz="2100" dirty="0">
                <a:ea typeface="Times New Roman" pitchFamily="18" charset="0"/>
              </a:rPr>
              <a:t>the PPP version is range checked</a:t>
            </a:r>
          </a:p>
          <a:p>
            <a:pPr eaLnBrk="1" hangingPunct="1">
              <a:lnSpc>
                <a:spcPct val="80000"/>
              </a:lnSpc>
              <a:defRPr/>
            </a:pPr>
            <a:r>
              <a:rPr lang="en-US" altLang="en-US" sz="2800" dirty="0">
                <a:ea typeface="ＭＳ Ｐゴシック" pitchFamily="34" charset="-128"/>
              </a:rPr>
              <a:t>How is that done?</a:t>
            </a:r>
          </a:p>
          <a:p>
            <a:pPr lvl="1" eaLnBrk="1" hangingPunct="1">
              <a:lnSpc>
                <a:spcPct val="80000"/>
              </a:lnSpc>
              <a:defRPr/>
            </a:pPr>
            <a:r>
              <a:rPr lang="en-US" altLang="en-US" sz="2400" dirty="0">
                <a:ea typeface="Times New Roman" pitchFamily="18" charset="0"/>
              </a:rPr>
              <a:t>That is, how is </a:t>
            </a:r>
            <a:r>
              <a:rPr lang="en-US" altLang="en-US" sz="2400" b="1" dirty="0">
                <a:ea typeface="Times New Roman" pitchFamily="18" charset="0"/>
              </a:rPr>
              <a:t>vector</a:t>
            </a:r>
            <a:r>
              <a:rPr lang="en-US" altLang="en-US" sz="2400" dirty="0">
                <a:ea typeface="Times New Roman" pitchFamily="18" charset="0"/>
              </a:rPr>
              <a:t> implemented?</a:t>
            </a:r>
          </a:p>
          <a:p>
            <a:pPr lvl="2" eaLnBrk="1" hangingPunct="1">
              <a:lnSpc>
                <a:spcPct val="80000"/>
              </a:lnSpc>
              <a:defRPr/>
            </a:pPr>
            <a:r>
              <a:rPr lang="en-US" altLang="en-US" sz="2000" dirty="0">
                <a:ea typeface="Times New Roman" pitchFamily="18" charset="0"/>
              </a:rPr>
              <a:t>We'll answer that gradually, feature after feature</a:t>
            </a:r>
          </a:p>
          <a:p>
            <a:pPr eaLnBrk="1" hangingPunct="1">
              <a:lnSpc>
                <a:spcPct val="80000"/>
              </a:lnSpc>
              <a:defRPr/>
            </a:pPr>
            <a:r>
              <a:rPr lang="en-US" altLang="en-US" sz="2800" dirty="0">
                <a:ea typeface="Times New Roman" pitchFamily="18" charset="0"/>
              </a:rPr>
              <a:t>Prefer </a:t>
            </a:r>
            <a:r>
              <a:rPr lang="en-US" altLang="en-US" sz="2800" b="1" dirty="0">
                <a:ea typeface="Times New Roman" pitchFamily="18" charset="0"/>
              </a:rPr>
              <a:t>vector</a:t>
            </a:r>
            <a:r>
              <a:rPr lang="en-US" altLang="en-US" sz="2800" dirty="0">
                <a:ea typeface="Times New Roman" pitchFamily="18" charset="0"/>
              </a:rPr>
              <a:t> for storing elements unless there's a good reason not to</a:t>
            </a:r>
          </a:p>
        </p:txBody>
      </p:sp>
      <p:sp>
        <p:nvSpPr>
          <p:cNvPr id="5" name="Footer Placeholder 4">
            <a:extLst>
              <a:ext uri="{FF2B5EF4-FFF2-40B4-BE49-F238E27FC236}">
                <a16:creationId xmlns:a16="http://schemas.microsoft.com/office/drawing/2014/main" id="{2EAD063D-63CB-DBC0-A9BF-1FD3484AA2B0}"/>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4" name="Slide Number Placeholder 5">
            <a:extLst>
              <a:ext uri="{FF2B5EF4-FFF2-40B4-BE49-F238E27FC236}">
                <a16:creationId xmlns:a16="http://schemas.microsoft.com/office/drawing/2014/main" id="{87E91EE2-1B0F-CDC6-FB78-1DE7138B2811}"/>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8163A4BC-FCCE-4505-87A8-C3E5746E530B}" type="slidenum">
              <a:rPr lang="en-US" altLang="en-US" sz="1400">
                <a:latin typeface="Arial" panose="020B0604020202020204" pitchFamily="34" charset="0"/>
              </a:rPr>
              <a:pPr eaLnBrk="1" hangingPunct="1">
                <a:spcBef>
                  <a:spcPct val="0"/>
                </a:spcBef>
                <a:buClrTx/>
                <a:buSzTx/>
                <a:buFontTx/>
                <a:buNone/>
              </a:pPr>
              <a:t>4</a:t>
            </a:fld>
            <a:endParaRPr lang="en-US" altLang="en-US" sz="140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8517-859F-9719-8E49-EA141D473B74}"/>
              </a:ext>
            </a:extLst>
          </p:cNvPr>
          <p:cNvSpPr>
            <a:spLocks noGrp="1"/>
          </p:cNvSpPr>
          <p:nvPr>
            <p:ph type="title"/>
          </p:nvPr>
        </p:nvSpPr>
        <p:spPr/>
        <p:txBody>
          <a:bodyPr/>
          <a:lstStyle/>
          <a:p>
            <a:pPr eaLnBrk="1" hangingPunct="1">
              <a:defRPr/>
            </a:pPr>
            <a:r>
              <a:rPr lang="en-US" altLang="en-US">
                <a:ea typeface="ＭＳ Ｐゴシック" pitchFamily="34" charset="-128"/>
              </a:rPr>
              <a:t>Building from the ground up</a:t>
            </a:r>
          </a:p>
        </p:txBody>
      </p:sp>
      <p:sp>
        <p:nvSpPr>
          <p:cNvPr id="3" name="Content Placeholder 2">
            <a:extLst>
              <a:ext uri="{FF2B5EF4-FFF2-40B4-BE49-F238E27FC236}">
                <a16:creationId xmlns:a16="http://schemas.microsoft.com/office/drawing/2014/main" id="{3CF4C56D-45DD-35EE-BD73-62296B783793}"/>
              </a:ext>
            </a:extLst>
          </p:cNvPr>
          <p:cNvSpPr>
            <a:spLocks noGrp="1"/>
          </p:cNvSpPr>
          <p:nvPr>
            <p:ph idx="1"/>
          </p:nvPr>
        </p:nvSpPr>
        <p:spPr>
          <a:xfrm>
            <a:off x="228600" y="1825625"/>
            <a:ext cx="11125200" cy="4351338"/>
          </a:xfrm>
        </p:spPr>
        <p:txBody>
          <a:bodyPr/>
          <a:lstStyle/>
          <a:p>
            <a:pPr eaLnBrk="1" hangingPunct="1">
              <a:defRPr/>
            </a:pPr>
            <a:r>
              <a:rPr lang="en-US" sz="2800" dirty="0"/>
              <a:t>The hardware provides memory and addresses</a:t>
            </a:r>
          </a:p>
          <a:p>
            <a:pPr lvl="1" eaLnBrk="1" hangingPunct="1">
              <a:defRPr/>
            </a:pPr>
            <a:r>
              <a:rPr lang="en-US" sz="2000" dirty="0"/>
              <a:t>Low level</a:t>
            </a:r>
          </a:p>
          <a:p>
            <a:pPr lvl="1" eaLnBrk="1" hangingPunct="1">
              <a:defRPr/>
            </a:pPr>
            <a:r>
              <a:rPr lang="en-US" sz="2000" dirty="0" err="1"/>
              <a:t>Untyped</a:t>
            </a:r>
            <a:endParaRPr lang="en-US" sz="2000" dirty="0"/>
          </a:p>
          <a:p>
            <a:pPr lvl="1" eaLnBrk="1" hangingPunct="1">
              <a:defRPr/>
            </a:pPr>
            <a:r>
              <a:rPr lang="en-US" sz="2000" dirty="0"/>
              <a:t>Fixed-sized chunks of memory</a:t>
            </a:r>
          </a:p>
          <a:p>
            <a:pPr lvl="1" eaLnBrk="1" hangingPunct="1">
              <a:defRPr/>
            </a:pPr>
            <a:r>
              <a:rPr lang="en-US" sz="2000" dirty="0"/>
              <a:t>No checking</a:t>
            </a:r>
          </a:p>
          <a:p>
            <a:pPr lvl="1" eaLnBrk="1" hangingPunct="1">
              <a:defRPr/>
            </a:pPr>
            <a:r>
              <a:rPr lang="en-US" sz="2000" dirty="0"/>
              <a:t>As fast as the hardware architects can make it</a:t>
            </a:r>
          </a:p>
          <a:p>
            <a:pPr eaLnBrk="1" hangingPunct="1">
              <a:defRPr/>
            </a:pPr>
            <a:r>
              <a:rPr lang="en-US" sz="2800" dirty="0"/>
              <a:t>The application builder needs something like a </a:t>
            </a:r>
            <a:r>
              <a:rPr lang="en-US" sz="2800" b="1" dirty="0"/>
              <a:t>vector</a:t>
            </a:r>
          </a:p>
          <a:p>
            <a:pPr lvl="1" eaLnBrk="1" hangingPunct="1">
              <a:defRPr/>
            </a:pPr>
            <a:r>
              <a:rPr lang="en-US" sz="2000" dirty="0"/>
              <a:t>Higher-level operations</a:t>
            </a:r>
          </a:p>
          <a:p>
            <a:pPr lvl="1" eaLnBrk="1" hangingPunct="1">
              <a:defRPr/>
            </a:pPr>
            <a:r>
              <a:rPr lang="en-US" sz="2000" dirty="0"/>
              <a:t>Type checked</a:t>
            </a:r>
          </a:p>
          <a:p>
            <a:pPr lvl="1" eaLnBrk="1" hangingPunct="1">
              <a:defRPr/>
            </a:pPr>
            <a:r>
              <a:rPr lang="en-US" sz="2000" dirty="0"/>
              <a:t>Size varies (as we get more data)</a:t>
            </a:r>
          </a:p>
          <a:p>
            <a:pPr lvl="1" eaLnBrk="1" hangingPunct="1">
              <a:defRPr/>
            </a:pPr>
            <a:r>
              <a:rPr lang="en-US" sz="2000" dirty="0"/>
              <a:t>Run-time range checking</a:t>
            </a:r>
          </a:p>
          <a:p>
            <a:pPr lvl="1" eaLnBrk="1" hangingPunct="1">
              <a:defRPr/>
            </a:pPr>
            <a:r>
              <a:rPr lang="en-US" sz="2000" dirty="0"/>
              <a:t>Close to optimally fast</a:t>
            </a:r>
            <a:endParaRPr lang="en-US" sz="2400" dirty="0"/>
          </a:p>
        </p:txBody>
      </p:sp>
      <p:sp>
        <p:nvSpPr>
          <p:cNvPr id="5" name="Footer Placeholder 4">
            <a:extLst>
              <a:ext uri="{FF2B5EF4-FFF2-40B4-BE49-F238E27FC236}">
                <a16:creationId xmlns:a16="http://schemas.microsoft.com/office/drawing/2014/main" id="{4A33E980-825F-89F5-BBA9-04D19EA5DF9D}"/>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4" name="Slide Number Placeholder 3">
            <a:extLst>
              <a:ext uri="{FF2B5EF4-FFF2-40B4-BE49-F238E27FC236}">
                <a16:creationId xmlns:a16="http://schemas.microsoft.com/office/drawing/2014/main" id="{46989F56-4EFF-810C-8F8F-B9838945DB1B}"/>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209054B-9D64-49CE-82F7-603CE320D3F6}" type="slidenum">
              <a:rPr lang="en-US" altLang="en-US" sz="1400">
                <a:latin typeface="Arial" panose="020B0604020202020204" pitchFamily="34" charset="0"/>
              </a:rPr>
              <a:pPr eaLnBrk="1" hangingPunct="1">
                <a:spcBef>
                  <a:spcPct val="0"/>
                </a:spcBef>
                <a:buClrTx/>
                <a:buSzTx/>
                <a:buFontTx/>
                <a:buNone/>
              </a:pPr>
              <a:t>5</a:t>
            </a:fld>
            <a:endParaRPr lang="en-US" altLang="en-US" sz="140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5787-8C3B-9059-FEC1-E326C20AB9FB}"/>
              </a:ext>
            </a:extLst>
          </p:cNvPr>
          <p:cNvSpPr>
            <a:spLocks noGrp="1"/>
          </p:cNvSpPr>
          <p:nvPr>
            <p:ph type="title"/>
          </p:nvPr>
        </p:nvSpPr>
        <p:spPr/>
        <p:txBody>
          <a:bodyPr/>
          <a:lstStyle/>
          <a:p>
            <a:pPr eaLnBrk="1" hangingPunct="1">
              <a:defRPr/>
            </a:pPr>
            <a:r>
              <a:rPr lang="en-US" altLang="en-US">
                <a:ea typeface="ＭＳ Ｐゴシック" pitchFamily="34" charset="-128"/>
              </a:rPr>
              <a:t>Building from the ground up</a:t>
            </a:r>
          </a:p>
        </p:txBody>
      </p:sp>
      <p:sp>
        <p:nvSpPr>
          <p:cNvPr id="3" name="Content Placeholder 2">
            <a:extLst>
              <a:ext uri="{FF2B5EF4-FFF2-40B4-BE49-F238E27FC236}">
                <a16:creationId xmlns:a16="http://schemas.microsoft.com/office/drawing/2014/main" id="{C829E646-1ABC-ED22-298A-1A62CE89017C}"/>
              </a:ext>
            </a:extLst>
          </p:cNvPr>
          <p:cNvSpPr>
            <a:spLocks noGrp="1"/>
          </p:cNvSpPr>
          <p:nvPr>
            <p:ph idx="1"/>
          </p:nvPr>
        </p:nvSpPr>
        <p:spPr>
          <a:xfrm>
            <a:off x="381000" y="1524000"/>
            <a:ext cx="10134600" cy="4572000"/>
          </a:xfrm>
        </p:spPr>
        <p:txBody>
          <a:bodyPr/>
          <a:lstStyle/>
          <a:p>
            <a:pPr eaLnBrk="1" hangingPunct="1">
              <a:defRPr/>
            </a:pPr>
            <a:r>
              <a:rPr lang="en-US" altLang="en-US" sz="2400" dirty="0">
                <a:ea typeface="ＭＳ Ｐゴシック" pitchFamily="34" charset="-128"/>
              </a:rPr>
              <a:t>At the lowest level, close to the hardware, life</a:t>
            </a:r>
            <a:r>
              <a:rPr lang="en-US" altLang="ja-JP" sz="2400" dirty="0">
                <a:ea typeface="ＭＳ Ｐゴシック" pitchFamily="34" charset="-128"/>
              </a:rPr>
              <a:t>’s simple and brutal</a:t>
            </a:r>
          </a:p>
          <a:p>
            <a:pPr lvl="1" eaLnBrk="1" hangingPunct="1">
              <a:defRPr/>
            </a:pPr>
            <a:r>
              <a:rPr lang="en-US" altLang="en-US" sz="2000" dirty="0">
                <a:ea typeface="Times New Roman" pitchFamily="18" charset="0"/>
              </a:rPr>
              <a:t>You have to program everything yourself</a:t>
            </a:r>
          </a:p>
          <a:p>
            <a:pPr lvl="1" eaLnBrk="1" hangingPunct="1">
              <a:defRPr/>
            </a:pPr>
            <a:r>
              <a:rPr lang="en-US" altLang="en-US" sz="2000" dirty="0">
                <a:ea typeface="Times New Roman" pitchFamily="18" charset="0"/>
              </a:rPr>
              <a:t>You have no type checking to help you</a:t>
            </a:r>
          </a:p>
          <a:p>
            <a:pPr lvl="1" eaLnBrk="1" hangingPunct="1">
              <a:defRPr/>
            </a:pPr>
            <a:r>
              <a:rPr lang="en-US" altLang="en-US" sz="2000" dirty="0">
                <a:ea typeface="Times New Roman" pitchFamily="18" charset="0"/>
              </a:rPr>
              <a:t>Run-time errors are found when data is corrupted or the program crashes</a:t>
            </a:r>
          </a:p>
          <a:p>
            <a:pPr eaLnBrk="1" hangingPunct="1">
              <a:defRPr/>
            </a:pPr>
            <a:r>
              <a:rPr lang="en-US" altLang="en-US" sz="2400" dirty="0">
                <a:ea typeface="ＭＳ Ｐゴシック" pitchFamily="34" charset="-128"/>
              </a:rPr>
              <a:t>We want to get to a higher level as quickly as we can</a:t>
            </a:r>
          </a:p>
          <a:p>
            <a:pPr lvl="1" eaLnBrk="1" hangingPunct="1">
              <a:defRPr/>
            </a:pPr>
            <a:r>
              <a:rPr lang="en-US" altLang="en-US" sz="2000" dirty="0">
                <a:ea typeface="Times New Roman" pitchFamily="18" charset="0"/>
              </a:rPr>
              <a:t>To become productive and reliable</a:t>
            </a:r>
          </a:p>
          <a:p>
            <a:pPr lvl="1" eaLnBrk="1" hangingPunct="1">
              <a:defRPr/>
            </a:pPr>
            <a:r>
              <a:rPr lang="en-US" altLang="en-US" sz="2000" dirty="0">
                <a:ea typeface="Times New Roman" pitchFamily="18" charset="0"/>
              </a:rPr>
              <a:t>To use a language </a:t>
            </a:r>
            <a:r>
              <a:rPr lang="en-US" altLang="ja-JP" sz="2000" dirty="0">
                <a:ea typeface="ＭＳ Ｐゴシック" pitchFamily="34" charset="-128"/>
              </a:rPr>
              <a:t>“fit for humans”</a:t>
            </a:r>
          </a:p>
          <a:p>
            <a:pPr eaLnBrk="1" hangingPunct="1">
              <a:defRPr/>
            </a:pPr>
            <a:r>
              <a:rPr lang="en-US" altLang="en-US" sz="2400" dirty="0">
                <a:ea typeface="ＭＳ Ｐゴシック" pitchFamily="34" charset="-128"/>
              </a:rPr>
              <a:t>Chapters 15-18 basically show all the steps needed</a:t>
            </a:r>
          </a:p>
          <a:p>
            <a:pPr lvl="1" eaLnBrk="1" hangingPunct="1">
              <a:defRPr/>
            </a:pPr>
            <a:r>
              <a:rPr lang="en-US" altLang="en-US" sz="2000" dirty="0">
                <a:ea typeface="Times New Roman" pitchFamily="18" charset="0"/>
              </a:rPr>
              <a:t>The alternative to understanding is to believe in </a:t>
            </a:r>
            <a:r>
              <a:rPr lang="en-US" altLang="ja-JP" sz="2000" dirty="0">
                <a:ea typeface="ＭＳ Ｐゴシック" pitchFamily="34" charset="-128"/>
              </a:rPr>
              <a:t>“magic”</a:t>
            </a:r>
          </a:p>
          <a:p>
            <a:pPr lvl="1" eaLnBrk="1" hangingPunct="1">
              <a:defRPr/>
            </a:pPr>
            <a:r>
              <a:rPr lang="en-US" altLang="en-US" sz="2000" dirty="0">
                <a:ea typeface="Times New Roman" pitchFamily="18" charset="0"/>
              </a:rPr>
              <a:t>The techniques for building </a:t>
            </a:r>
            <a:r>
              <a:rPr lang="en-US" altLang="en-US" sz="2000" b="1" dirty="0">
                <a:ea typeface="Times New Roman" pitchFamily="18" charset="0"/>
              </a:rPr>
              <a:t>vector</a:t>
            </a:r>
            <a:r>
              <a:rPr lang="en-US" altLang="en-US" sz="2000" dirty="0">
                <a:ea typeface="Times New Roman" pitchFamily="18" charset="0"/>
              </a:rPr>
              <a:t> are the ones underlying all higher-level work with data structures</a:t>
            </a:r>
          </a:p>
        </p:txBody>
      </p:sp>
      <p:sp>
        <p:nvSpPr>
          <p:cNvPr id="5" name="Footer Placeholder 4">
            <a:extLst>
              <a:ext uri="{FF2B5EF4-FFF2-40B4-BE49-F238E27FC236}">
                <a16:creationId xmlns:a16="http://schemas.microsoft.com/office/drawing/2014/main" id="{C461E0F0-E62C-24DF-972F-5B8E84282452}"/>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4" name="Slide Number Placeholder 3">
            <a:extLst>
              <a:ext uri="{FF2B5EF4-FFF2-40B4-BE49-F238E27FC236}">
                <a16:creationId xmlns:a16="http://schemas.microsoft.com/office/drawing/2014/main" id="{E806207A-F792-1FD3-08C2-0A94B673AAA8}"/>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A7B598E-B0E5-41B2-AECA-EA29F3F1807E}" type="slidenum">
              <a:rPr lang="en-US" altLang="en-US" sz="1400">
                <a:latin typeface="Arial" panose="020B0604020202020204" pitchFamily="34" charset="0"/>
              </a:rPr>
              <a:pPr eaLnBrk="1" hangingPunct="1">
                <a:spcBef>
                  <a:spcPct val="0"/>
                </a:spcBef>
                <a:buClrTx/>
                <a:buSzTx/>
                <a:buFontTx/>
                <a:buNone/>
              </a:pPr>
              <a:t>6</a:t>
            </a:fld>
            <a:endParaRPr lang="en-US" altLang="en-US" sz="140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87B905D-86FA-7312-241D-CB8AC72098AD}"/>
              </a:ext>
            </a:extLst>
          </p:cNvPr>
          <p:cNvSpPr>
            <a:spLocks noGrp="1" noChangeArrowheads="1"/>
          </p:cNvSpPr>
          <p:nvPr>
            <p:ph type="title"/>
          </p:nvPr>
        </p:nvSpPr>
        <p:spPr/>
        <p:txBody>
          <a:bodyPr/>
          <a:lstStyle/>
          <a:p>
            <a:pPr eaLnBrk="1" hangingPunct="1">
              <a:defRPr/>
            </a:pPr>
            <a:r>
              <a:rPr lang="en-US" altLang="en-US" dirty="0">
                <a:ea typeface="ＭＳ Ｐゴシック" pitchFamily="34" charset="-128"/>
              </a:rPr>
              <a:t>Vector</a:t>
            </a:r>
          </a:p>
        </p:txBody>
      </p:sp>
      <p:sp>
        <p:nvSpPr>
          <p:cNvPr id="10243" name="Rectangle 3">
            <a:extLst>
              <a:ext uri="{FF2B5EF4-FFF2-40B4-BE49-F238E27FC236}">
                <a16:creationId xmlns:a16="http://schemas.microsoft.com/office/drawing/2014/main" id="{5821FBD7-8DBD-6512-F711-FB4E646F72D3}"/>
              </a:ext>
            </a:extLst>
          </p:cNvPr>
          <p:cNvSpPr>
            <a:spLocks noGrp="1" noChangeArrowheads="1"/>
          </p:cNvSpPr>
          <p:nvPr>
            <p:ph idx="1"/>
          </p:nvPr>
        </p:nvSpPr>
        <p:spPr>
          <a:xfrm>
            <a:off x="304800" y="1524000"/>
            <a:ext cx="11201400" cy="3048000"/>
          </a:xfrm>
        </p:spPr>
        <p:txBody>
          <a:bodyPr/>
          <a:lstStyle/>
          <a:p>
            <a:pPr eaLnBrk="1" hangingPunct="1">
              <a:lnSpc>
                <a:spcPct val="90000"/>
              </a:lnSpc>
              <a:defRPr/>
            </a:pPr>
            <a:r>
              <a:rPr lang="en-US" altLang="en-US" sz="2800" dirty="0">
                <a:ea typeface="ＭＳ Ｐゴシック" pitchFamily="34" charset="-128"/>
              </a:rPr>
              <a:t>A </a:t>
            </a:r>
            <a:r>
              <a:rPr lang="en-US" altLang="en-US" sz="2800" b="1" dirty="0">
                <a:ea typeface="ＭＳ Ｐゴシック" pitchFamily="34" charset="-128"/>
              </a:rPr>
              <a:t>vector</a:t>
            </a:r>
          </a:p>
          <a:p>
            <a:pPr lvl="1">
              <a:defRPr/>
            </a:pPr>
            <a:r>
              <a:rPr lang="en-US" altLang="en-US" sz="2500" dirty="0">
                <a:ea typeface="ＭＳ Ｐゴシック" pitchFamily="34" charset="-128"/>
              </a:rPr>
              <a:t>Our </a:t>
            </a:r>
            <a:r>
              <a:rPr lang="en-US" altLang="en-US" sz="2500" b="1" dirty="0">
                <a:ea typeface="ＭＳ Ｐゴシック" pitchFamily="34" charset="-128"/>
              </a:rPr>
              <a:t>Vector </a:t>
            </a:r>
            <a:r>
              <a:rPr lang="en-US" altLang="en-US" sz="2500" dirty="0">
                <a:ea typeface="ＭＳ Ｐゴシック" pitchFamily="34" charset="-128"/>
              </a:rPr>
              <a:t>will gradually be improved to approximate the standard </a:t>
            </a:r>
            <a:r>
              <a:rPr lang="en-US" altLang="en-US" sz="2500" b="1" dirty="0">
                <a:ea typeface="ＭＳ Ｐゴシック" pitchFamily="34" charset="-128"/>
              </a:rPr>
              <a:t>vector</a:t>
            </a:r>
          </a:p>
          <a:p>
            <a:pPr lvl="1" eaLnBrk="1" hangingPunct="1">
              <a:lnSpc>
                <a:spcPct val="90000"/>
              </a:lnSpc>
              <a:defRPr/>
            </a:pPr>
            <a:r>
              <a:rPr lang="en-US" altLang="en-US" sz="2400" dirty="0">
                <a:ea typeface="Times New Roman" pitchFamily="18" charset="0"/>
              </a:rPr>
              <a:t>Can hold an arbitrary number of elements</a:t>
            </a:r>
          </a:p>
          <a:p>
            <a:pPr lvl="2" eaLnBrk="1" hangingPunct="1">
              <a:lnSpc>
                <a:spcPct val="90000"/>
              </a:lnSpc>
              <a:defRPr/>
            </a:pPr>
            <a:r>
              <a:rPr lang="en-US" altLang="en-US" sz="2000" dirty="0">
                <a:ea typeface="Times New Roman" pitchFamily="18" charset="0"/>
              </a:rPr>
              <a:t>Up to whatever physical memory and the operating system can handle</a:t>
            </a:r>
          </a:p>
          <a:p>
            <a:pPr lvl="1" eaLnBrk="1" hangingPunct="1">
              <a:lnSpc>
                <a:spcPct val="90000"/>
              </a:lnSpc>
              <a:defRPr/>
            </a:pPr>
            <a:r>
              <a:rPr lang="en-US" altLang="en-US" sz="2400" dirty="0">
                <a:ea typeface="Times New Roman" pitchFamily="18" charset="0"/>
              </a:rPr>
              <a:t>That number can vary over time</a:t>
            </a:r>
          </a:p>
          <a:p>
            <a:pPr lvl="2" eaLnBrk="1" hangingPunct="1">
              <a:lnSpc>
                <a:spcPct val="90000"/>
              </a:lnSpc>
              <a:defRPr/>
            </a:pPr>
            <a:r>
              <a:rPr lang="en-US" altLang="en-US" sz="2000" dirty="0">
                <a:ea typeface="Times New Roman" pitchFamily="18" charset="0"/>
              </a:rPr>
              <a:t>E.g. by using </a:t>
            </a:r>
            <a:r>
              <a:rPr lang="en-US" altLang="en-US" sz="2000" b="1" dirty="0" err="1">
                <a:ea typeface="Times New Roman" pitchFamily="18" charset="0"/>
              </a:rPr>
              <a:t>push_back</a:t>
            </a:r>
            <a:r>
              <a:rPr lang="en-US" altLang="en-US" sz="2000" b="1" dirty="0">
                <a:ea typeface="Times New Roman" pitchFamily="18" charset="0"/>
              </a:rPr>
              <a:t>()</a:t>
            </a:r>
          </a:p>
          <a:p>
            <a:pPr lvl="1" eaLnBrk="1" hangingPunct="1">
              <a:lnSpc>
                <a:spcPct val="90000"/>
              </a:lnSpc>
              <a:defRPr/>
            </a:pPr>
            <a:r>
              <a:rPr lang="en-US" altLang="en-US" sz="2400" dirty="0">
                <a:ea typeface="Times New Roman" pitchFamily="18" charset="0"/>
              </a:rPr>
              <a:t>Example</a:t>
            </a:r>
          </a:p>
          <a:p>
            <a:pPr lvl="2" eaLnBrk="1" hangingPunct="1">
              <a:lnSpc>
                <a:spcPct val="90000"/>
              </a:lnSpc>
              <a:buFontTx/>
              <a:buNone/>
              <a:defRPr/>
            </a:pPr>
            <a:r>
              <a:rPr lang="en-US" altLang="en-US" sz="2000" b="1" dirty="0">
                <a:ea typeface="Times New Roman" pitchFamily="18" charset="0"/>
              </a:rPr>
              <a:t>Vector&lt;double&gt; age(4);</a:t>
            </a:r>
          </a:p>
          <a:p>
            <a:pPr lvl="2" eaLnBrk="1" hangingPunct="1">
              <a:lnSpc>
                <a:spcPct val="90000"/>
              </a:lnSpc>
              <a:buFontTx/>
              <a:buNone/>
              <a:defRPr/>
            </a:pPr>
            <a:r>
              <a:rPr lang="en-US" altLang="en-US" sz="2000" b="1" dirty="0">
                <a:ea typeface="Times New Roman" pitchFamily="18" charset="0"/>
              </a:rPr>
              <a:t>age[0]=.33;    age[1]=22.0;    age[2]=27.2;    age[3]=54.2;</a:t>
            </a:r>
          </a:p>
        </p:txBody>
      </p:sp>
      <p:sp>
        <p:nvSpPr>
          <p:cNvPr id="14" name="Footer Placeholder 13">
            <a:extLst>
              <a:ext uri="{FF2B5EF4-FFF2-40B4-BE49-F238E27FC236}">
                <a16:creationId xmlns:a16="http://schemas.microsoft.com/office/drawing/2014/main" id="{218DFF5B-6C15-503E-A6B5-BA2F1CF43067}"/>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13" name="Slide Number Placeholder 5">
            <a:extLst>
              <a:ext uri="{FF2B5EF4-FFF2-40B4-BE49-F238E27FC236}">
                <a16:creationId xmlns:a16="http://schemas.microsoft.com/office/drawing/2014/main" id="{76D76966-27CD-2A1A-58F9-F866CABBAF1A}"/>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F5AC078-CE1C-4FEA-9BDB-A493A9B22A6A}" type="slidenum">
              <a:rPr lang="en-US" altLang="en-US" sz="1400">
                <a:latin typeface="Arial" panose="020B0604020202020204" pitchFamily="34" charset="0"/>
              </a:rPr>
              <a:pPr eaLnBrk="1" hangingPunct="1">
                <a:spcBef>
                  <a:spcPct val="0"/>
                </a:spcBef>
                <a:buClrTx/>
                <a:buSzTx/>
                <a:buFontTx/>
                <a:buNone/>
              </a:pPr>
              <a:t>7</a:t>
            </a:fld>
            <a:endParaRPr lang="en-US" altLang="en-US" sz="1400">
              <a:latin typeface="Arial" panose="020B0604020202020204" pitchFamily="34" charset="0"/>
            </a:endParaRPr>
          </a:p>
        </p:txBody>
      </p:sp>
      <p:sp>
        <p:nvSpPr>
          <p:cNvPr id="8197" name="Rectangle 4">
            <a:extLst>
              <a:ext uri="{FF2B5EF4-FFF2-40B4-BE49-F238E27FC236}">
                <a16:creationId xmlns:a16="http://schemas.microsoft.com/office/drawing/2014/main" id="{41FC0ABD-6481-0D9F-C9B8-17E6AD150B49}"/>
              </a:ext>
            </a:extLst>
          </p:cNvPr>
          <p:cNvSpPr>
            <a:spLocks noChangeArrowheads="1"/>
          </p:cNvSpPr>
          <p:nvPr/>
        </p:nvSpPr>
        <p:spPr bwMode="auto">
          <a:xfrm>
            <a:off x="6096000" y="5143500"/>
            <a:ext cx="6096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8198" name="Rectangle 5">
            <a:extLst>
              <a:ext uri="{FF2B5EF4-FFF2-40B4-BE49-F238E27FC236}">
                <a16:creationId xmlns:a16="http://schemas.microsoft.com/office/drawing/2014/main" id="{0B62F526-CCDE-3F47-C737-32BE01DCFE0B}"/>
              </a:ext>
            </a:extLst>
          </p:cNvPr>
          <p:cNvSpPr>
            <a:spLocks noChangeArrowheads="1"/>
          </p:cNvSpPr>
          <p:nvPr/>
        </p:nvSpPr>
        <p:spPr bwMode="auto">
          <a:xfrm>
            <a:off x="6705600" y="5143500"/>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8199" name="Rectangle 6">
            <a:extLst>
              <a:ext uri="{FF2B5EF4-FFF2-40B4-BE49-F238E27FC236}">
                <a16:creationId xmlns:a16="http://schemas.microsoft.com/office/drawing/2014/main" id="{94D6E5BB-01A5-7473-2C77-C920A27E210D}"/>
              </a:ext>
            </a:extLst>
          </p:cNvPr>
          <p:cNvSpPr>
            <a:spLocks noChangeArrowheads="1"/>
          </p:cNvSpPr>
          <p:nvPr/>
        </p:nvSpPr>
        <p:spPr bwMode="auto">
          <a:xfrm>
            <a:off x="8077200" y="6057900"/>
            <a:ext cx="6858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0.33</a:t>
            </a:r>
          </a:p>
        </p:txBody>
      </p:sp>
      <p:sp>
        <p:nvSpPr>
          <p:cNvPr id="8200" name="Rectangle 7">
            <a:extLst>
              <a:ext uri="{FF2B5EF4-FFF2-40B4-BE49-F238E27FC236}">
                <a16:creationId xmlns:a16="http://schemas.microsoft.com/office/drawing/2014/main" id="{E5F2D3C6-C1F5-206C-76B1-956CE2682ECB}"/>
              </a:ext>
            </a:extLst>
          </p:cNvPr>
          <p:cNvSpPr>
            <a:spLocks noChangeArrowheads="1"/>
          </p:cNvSpPr>
          <p:nvPr/>
        </p:nvSpPr>
        <p:spPr bwMode="auto">
          <a:xfrm>
            <a:off x="8763000" y="6057900"/>
            <a:ext cx="6858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22.0</a:t>
            </a:r>
          </a:p>
        </p:txBody>
      </p:sp>
      <p:sp>
        <p:nvSpPr>
          <p:cNvPr id="8201" name="Rectangle 8">
            <a:extLst>
              <a:ext uri="{FF2B5EF4-FFF2-40B4-BE49-F238E27FC236}">
                <a16:creationId xmlns:a16="http://schemas.microsoft.com/office/drawing/2014/main" id="{0CF1D1D6-C38F-04DB-1CA2-0676F0C0E896}"/>
              </a:ext>
            </a:extLst>
          </p:cNvPr>
          <p:cNvSpPr>
            <a:spLocks noChangeArrowheads="1"/>
          </p:cNvSpPr>
          <p:nvPr/>
        </p:nvSpPr>
        <p:spPr bwMode="auto">
          <a:xfrm>
            <a:off x="9448800" y="6057900"/>
            <a:ext cx="6858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27.2</a:t>
            </a:r>
          </a:p>
        </p:txBody>
      </p:sp>
      <p:sp>
        <p:nvSpPr>
          <p:cNvPr id="8202" name="Rectangle 9">
            <a:extLst>
              <a:ext uri="{FF2B5EF4-FFF2-40B4-BE49-F238E27FC236}">
                <a16:creationId xmlns:a16="http://schemas.microsoft.com/office/drawing/2014/main" id="{81652F0D-6BB4-CC56-4268-F3753DB55BCC}"/>
              </a:ext>
            </a:extLst>
          </p:cNvPr>
          <p:cNvSpPr>
            <a:spLocks noChangeArrowheads="1"/>
          </p:cNvSpPr>
          <p:nvPr/>
        </p:nvSpPr>
        <p:spPr bwMode="auto">
          <a:xfrm>
            <a:off x="10134600" y="6057900"/>
            <a:ext cx="6858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54.2</a:t>
            </a:r>
          </a:p>
        </p:txBody>
      </p:sp>
      <p:sp>
        <p:nvSpPr>
          <p:cNvPr id="8203" name="Line 11">
            <a:extLst>
              <a:ext uri="{FF2B5EF4-FFF2-40B4-BE49-F238E27FC236}">
                <a16:creationId xmlns:a16="http://schemas.microsoft.com/office/drawing/2014/main" id="{607F9665-036B-BFCB-B7E7-777760A8B4B3}"/>
              </a:ext>
            </a:extLst>
          </p:cNvPr>
          <p:cNvSpPr>
            <a:spLocks noChangeShapeType="1"/>
          </p:cNvSpPr>
          <p:nvPr/>
        </p:nvSpPr>
        <p:spPr bwMode="auto">
          <a:xfrm>
            <a:off x="7086600" y="5372100"/>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4" name="Text Box 12">
            <a:extLst>
              <a:ext uri="{FF2B5EF4-FFF2-40B4-BE49-F238E27FC236}">
                <a16:creationId xmlns:a16="http://schemas.microsoft.com/office/drawing/2014/main" id="{B547A4A7-E6CD-4B92-406D-725392BEE8C4}"/>
              </a:ext>
            </a:extLst>
          </p:cNvPr>
          <p:cNvSpPr txBox="1">
            <a:spLocks noChangeArrowheads="1"/>
          </p:cNvSpPr>
          <p:nvPr/>
        </p:nvSpPr>
        <p:spPr bwMode="auto">
          <a:xfrm>
            <a:off x="5562600" y="51435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t>age:</a:t>
            </a:r>
          </a:p>
        </p:txBody>
      </p:sp>
      <p:sp>
        <p:nvSpPr>
          <p:cNvPr id="8205" name="Text Box 13">
            <a:extLst>
              <a:ext uri="{FF2B5EF4-FFF2-40B4-BE49-F238E27FC236}">
                <a16:creationId xmlns:a16="http://schemas.microsoft.com/office/drawing/2014/main" id="{FC39FF50-0569-19D8-B1D6-E45695A0172B}"/>
              </a:ext>
            </a:extLst>
          </p:cNvPr>
          <p:cNvSpPr txBox="1">
            <a:spLocks noChangeArrowheads="1"/>
          </p:cNvSpPr>
          <p:nvPr/>
        </p:nvSpPr>
        <p:spPr bwMode="auto">
          <a:xfrm>
            <a:off x="8001000" y="56007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400">
                <a:latin typeface="Arial" panose="020B0604020202020204" pitchFamily="34" charset="0"/>
              </a:rPr>
              <a:t>age[0]:   age[1]:</a:t>
            </a:r>
            <a:r>
              <a:rPr lang="en-US" altLang="en-US" sz="1400" b="1">
                <a:latin typeface="Arial" panose="020B0604020202020204" pitchFamily="34" charset="0"/>
              </a:rPr>
              <a:t>   </a:t>
            </a:r>
            <a:r>
              <a:rPr lang="en-US" altLang="en-US" sz="1400">
                <a:latin typeface="Arial" panose="020B0604020202020204" pitchFamily="34" charset="0"/>
              </a:rPr>
              <a:t>age[2]: </a:t>
            </a:r>
            <a:r>
              <a:rPr lang="en-US" altLang="en-US" sz="1400" b="1">
                <a:latin typeface="Arial" panose="020B0604020202020204" pitchFamily="34" charset="0"/>
              </a:rPr>
              <a:t> </a:t>
            </a:r>
            <a:r>
              <a:rPr lang="en-US" altLang="en-US" sz="1400">
                <a:latin typeface="Arial" panose="020B0604020202020204" pitchFamily="34" charset="0"/>
              </a:rPr>
              <a:t>age[3]: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97D40E2-106E-F166-5C8E-49C240BF5B0F}"/>
              </a:ext>
            </a:extLst>
          </p:cNvPr>
          <p:cNvSpPr>
            <a:spLocks noGrp="1" noChangeArrowheads="1"/>
          </p:cNvSpPr>
          <p:nvPr>
            <p:ph type="title"/>
          </p:nvPr>
        </p:nvSpPr>
        <p:spPr/>
        <p:txBody>
          <a:bodyPr/>
          <a:lstStyle/>
          <a:p>
            <a:pPr eaLnBrk="1" hangingPunct="1">
              <a:defRPr/>
            </a:pPr>
            <a:r>
              <a:rPr lang="en-US" altLang="en-US" dirty="0">
                <a:ea typeface="ＭＳ Ｐゴシック" pitchFamily="34" charset="-128"/>
              </a:rPr>
              <a:t>Vector</a:t>
            </a:r>
          </a:p>
        </p:txBody>
      </p:sp>
      <p:sp>
        <p:nvSpPr>
          <p:cNvPr id="11267" name="Rectangle 3">
            <a:extLst>
              <a:ext uri="{FF2B5EF4-FFF2-40B4-BE49-F238E27FC236}">
                <a16:creationId xmlns:a16="http://schemas.microsoft.com/office/drawing/2014/main" id="{69898478-FE6E-3F11-F891-A7D8BF5FA67D}"/>
              </a:ext>
            </a:extLst>
          </p:cNvPr>
          <p:cNvSpPr>
            <a:spLocks noGrp="1" noChangeArrowheads="1"/>
          </p:cNvSpPr>
          <p:nvPr>
            <p:ph idx="1"/>
          </p:nvPr>
        </p:nvSpPr>
        <p:spPr>
          <a:xfrm>
            <a:off x="381000" y="1600200"/>
            <a:ext cx="11353800" cy="5029200"/>
          </a:xfrm>
        </p:spPr>
        <p:txBody>
          <a:bodyPr/>
          <a:lstStyle/>
          <a:p>
            <a:pPr eaLnBrk="1" hangingPunct="1">
              <a:lnSpc>
                <a:spcPct val="90000"/>
              </a:lnSpc>
              <a:buFontTx/>
              <a:buNone/>
              <a:defRPr/>
            </a:pPr>
            <a:r>
              <a:rPr lang="en-US" altLang="en-US" sz="2000" b="1" dirty="0">
                <a:ea typeface="ＭＳ Ｐゴシック" pitchFamily="34" charset="-128"/>
              </a:rPr>
              <a:t>class Vector {	// </a:t>
            </a:r>
            <a:r>
              <a:rPr lang="en-US" altLang="en-US" sz="2000" i="1" dirty="0">
                <a:ea typeface="ＭＳ Ｐゴシック" pitchFamily="34" charset="-128"/>
              </a:rPr>
              <a:t>a very simplified</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a:ea typeface="ＭＳ Ｐゴシック" pitchFamily="34" charset="-128"/>
              </a:rPr>
              <a:t>double</a:t>
            </a:r>
            <a:r>
              <a:rPr lang="en-US" altLang="en-US" sz="2000" i="1" dirty="0">
                <a:ea typeface="ＭＳ Ｐゴシック" pitchFamily="34" charset="-128"/>
              </a:rPr>
              <a:t>s (like </a:t>
            </a:r>
            <a:r>
              <a:rPr lang="en-US" altLang="en-US" sz="2000" b="1" i="1" dirty="0">
                <a:ea typeface="ＭＳ Ｐゴシック" pitchFamily="34" charset="-128"/>
              </a:rPr>
              <a:t>vector&lt;double&gt;</a:t>
            </a:r>
            <a:r>
              <a:rPr lang="en-US" altLang="en-US" sz="2000" i="1" dirty="0">
                <a:ea typeface="ＭＳ Ｐゴシック" pitchFamily="34" charset="-128"/>
              </a:rPr>
              <a:t>)</a:t>
            </a:r>
            <a:endParaRPr lang="en-US" altLang="en-US" sz="2000" b="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		int </a:t>
            </a:r>
            <a:r>
              <a:rPr lang="en-US" altLang="en-US" sz="2000" b="1" dirty="0" err="1">
                <a:ea typeface="ＭＳ Ｐゴシック" pitchFamily="34" charset="-128"/>
              </a:rPr>
              <a:t>sz</a:t>
            </a:r>
            <a:r>
              <a:rPr lang="en-US" altLang="en-US" sz="2000" b="1" dirty="0">
                <a:ea typeface="ＭＳ Ｐゴシック" pitchFamily="34" charset="-128"/>
              </a:rPr>
              <a:t>;			// </a:t>
            </a:r>
            <a:r>
              <a:rPr lang="en-US" altLang="en-US" sz="2000" i="1" dirty="0">
                <a:ea typeface="ＭＳ Ｐゴシック" pitchFamily="34" charset="-128"/>
              </a:rPr>
              <a:t>the number of elements (</a:t>
            </a:r>
            <a:r>
              <a:rPr lang="ja-JP" altLang="en-US" sz="2000" i="1" dirty="0">
                <a:ea typeface="ＭＳ Ｐゴシック" pitchFamily="34" charset="-128"/>
              </a:rPr>
              <a:t>“</a:t>
            </a:r>
            <a:r>
              <a:rPr lang="en-US" altLang="ja-JP" sz="2000" i="1" dirty="0">
                <a:ea typeface="ＭＳ Ｐゴシック" pitchFamily="34" charset="-128"/>
              </a:rPr>
              <a:t>the size</a:t>
            </a:r>
            <a:r>
              <a:rPr lang="ja-JP" altLang="en-US" sz="2000" i="1" dirty="0">
                <a:ea typeface="ＭＳ Ｐゴシック" pitchFamily="34" charset="-128"/>
              </a:rPr>
              <a:t>”</a:t>
            </a:r>
            <a:r>
              <a:rPr lang="en-US" altLang="ja-JP" sz="2000"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double*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a:ea typeface="ＭＳ Ｐゴシック" pitchFamily="34" charset="-128"/>
              </a:rPr>
              <a:t>pointer to the first element</a:t>
            </a:r>
          </a:p>
          <a:p>
            <a:pPr eaLnBrk="1" hangingPunct="1">
              <a:lnSpc>
                <a:spcPct val="90000"/>
              </a:lnSpc>
              <a:buFontTx/>
              <a:buNone/>
              <a:defRPr/>
            </a:pPr>
            <a:r>
              <a:rPr lang="en-US" altLang="en-US" sz="2000" b="1" dirty="0">
                <a:ea typeface="ＭＳ Ｐゴシック" pitchFamily="34" charset="-128"/>
              </a:rPr>
              <a:t>public:</a:t>
            </a:r>
          </a:p>
          <a:p>
            <a:pPr eaLnBrk="1" hangingPunct="1">
              <a:lnSpc>
                <a:spcPct val="90000"/>
              </a:lnSpc>
              <a:buFontTx/>
              <a:buNone/>
              <a:defRPr/>
            </a:pPr>
            <a:r>
              <a:rPr lang="en-US" altLang="en-US" sz="2000" b="1" dirty="0">
                <a:ea typeface="ＭＳ Ｐゴシック" pitchFamily="34" charset="-128"/>
              </a:rPr>
              <a:t>		Vector(int s);			// </a:t>
            </a:r>
            <a:r>
              <a:rPr lang="en-US" altLang="en-US" sz="2000" i="1" dirty="0">
                <a:ea typeface="ＭＳ Ｐゴシック" pitchFamily="34" charset="-128"/>
              </a:rPr>
              <a:t>constructor: allocate</a:t>
            </a:r>
            <a:r>
              <a:rPr lang="en-US" altLang="en-US" sz="2000" b="1" i="1" dirty="0">
                <a:ea typeface="ＭＳ Ｐゴシック" pitchFamily="34" charset="-128"/>
              </a:rPr>
              <a:t> s </a:t>
            </a:r>
            <a:r>
              <a:rPr lang="en-US" altLang="en-US" sz="2000" i="1" dirty="0">
                <a:ea typeface="ＭＳ Ｐゴシック" pitchFamily="34" charset="-128"/>
              </a:rPr>
              <a:t>elements,  let</a:t>
            </a:r>
            <a:r>
              <a:rPr lang="en-US" altLang="en-US" sz="2000" b="1" i="1" dirty="0">
                <a:ea typeface="ＭＳ Ｐゴシック" pitchFamily="34" charset="-128"/>
              </a:rPr>
              <a:t> </a:t>
            </a:r>
            <a:r>
              <a:rPr lang="en-US" altLang="en-US" sz="2000" b="1" i="1" dirty="0" err="1">
                <a:ea typeface="ＭＳ Ｐゴシック" pitchFamily="34" charset="-128"/>
              </a:rPr>
              <a:t>elem</a:t>
            </a:r>
            <a:r>
              <a:rPr lang="en-US" altLang="en-US" sz="2000" b="1" i="1" dirty="0">
                <a:ea typeface="ＭＳ Ｐゴシック" pitchFamily="34" charset="-128"/>
              </a:rPr>
              <a:t> </a:t>
            </a:r>
            <a:r>
              <a:rPr lang="en-US" altLang="en-US" sz="2000" i="1" dirty="0">
                <a:ea typeface="ＭＳ Ｐゴシック" pitchFamily="34" charset="-128"/>
              </a:rPr>
              <a:t>point to them</a:t>
            </a:r>
          </a:p>
          <a:p>
            <a:pPr eaLnBrk="1" hangingPunct="1">
              <a:lnSpc>
                <a:spcPct val="90000"/>
              </a:lnSpc>
              <a:buFontTx/>
              <a:buNone/>
              <a:defRPr/>
            </a:pPr>
            <a:r>
              <a:rPr lang="en-US" altLang="en-US" sz="2000" b="1" i="1" dirty="0">
                <a:ea typeface="ＭＳ Ｐゴシック" pitchFamily="34" charset="-128"/>
              </a:rPr>
              <a:t>	</a:t>
            </a:r>
            <a:r>
              <a:rPr lang="en-US" altLang="en-US" sz="2000" b="1" dirty="0">
                <a:ea typeface="ＭＳ Ｐゴシック" pitchFamily="34" charset="-128"/>
              </a:rPr>
              <a:t>	int size() const { return </a:t>
            </a:r>
            <a:r>
              <a:rPr lang="en-US" altLang="en-US" sz="2000" b="1" dirty="0" err="1">
                <a:ea typeface="ＭＳ Ｐゴシック" pitchFamily="34" charset="-128"/>
              </a:rPr>
              <a:t>sz</a:t>
            </a:r>
            <a:r>
              <a:rPr lang="en-US" altLang="en-US" sz="2000" b="1" dirty="0">
                <a:ea typeface="ＭＳ Ｐゴシック" pitchFamily="34" charset="-128"/>
              </a:rPr>
              <a:t>; }	// </a:t>
            </a:r>
            <a:r>
              <a:rPr lang="en-US" altLang="en-US" sz="2000" i="1" dirty="0">
                <a:ea typeface="ＭＳ Ｐゴシック" pitchFamily="34" charset="-128"/>
              </a:rPr>
              <a:t>the current size</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endParaRPr lang="en-US" altLang="en-US" sz="1000" b="1" dirty="0">
              <a:ea typeface="ＭＳ Ｐゴシック" pitchFamily="34" charset="-128"/>
            </a:endParaRPr>
          </a:p>
          <a:p>
            <a:pPr eaLnBrk="1" hangingPunct="1">
              <a:lnSpc>
                <a:spcPct val="90000"/>
              </a:lnSpc>
              <a:defRPr/>
            </a:pPr>
            <a:r>
              <a:rPr lang="en-US" altLang="en-US" sz="2800" b="1" dirty="0">
                <a:ea typeface="ＭＳ Ｐゴシック" pitchFamily="34" charset="-128"/>
              </a:rPr>
              <a:t>* </a:t>
            </a:r>
            <a:r>
              <a:rPr lang="en-US" altLang="en-US" sz="2800" dirty="0">
                <a:ea typeface="ＭＳ Ｐゴシック" pitchFamily="34" charset="-128"/>
              </a:rPr>
              <a:t>means </a:t>
            </a:r>
            <a:r>
              <a:rPr lang="en-US" altLang="ja-JP" sz="2800" dirty="0">
                <a:ea typeface="ＭＳ Ｐゴシック" pitchFamily="34" charset="-128"/>
              </a:rPr>
              <a:t>“pointer to” so</a:t>
            </a:r>
            <a:r>
              <a:rPr lang="en-US" altLang="ja-JP" sz="2800" b="1" dirty="0">
                <a:ea typeface="ＭＳ Ｐゴシック" pitchFamily="34" charset="-128"/>
              </a:rPr>
              <a:t> </a:t>
            </a:r>
            <a:r>
              <a:rPr lang="en-US" altLang="ja-JP" sz="2400" b="1" dirty="0">
                <a:ea typeface="ＭＳ Ｐゴシック" pitchFamily="34" charset="-128"/>
              </a:rPr>
              <a:t>double*</a:t>
            </a:r>
            <a:r>
              <a:rPr lang="en-US" altLang="ja-JP" sz="2800" b="1" dirty="0">
                <a:ea typeface="ＭＳ Ｐゴシック" pitchFamily="34" charset="-128"/>
              </a:rPr>
              <a:t> </a:t>
            </a:r>
            <a:r>
              <a:rPr lang="en-US" altLang="ja-JP" sz="2800" dirty="0">
                <a:ea typeface="ＭＳ Ｐゴシック" pitchFamily="34" charset="-128"/>
              </a:rPr>
              <a:t>is a “pointer to</a:t>
            </a:r>
            <a:r>
              <a:rPr lang="en-US" altLang="ja-JP" sz="2800" b="1" dirty="0">
                <a:ea typeface="ＭＳ Ｐゴシック" pitchFamily="34" charset="-128"/>
              </a:rPr>
              <a:t> </a:t>
            </a:r>
            <a:r>
              <a:rPr lang="en-US" altLang="ja-JP" sz="2400" b="1" dirty="0">
                <a:ea typeface="ＭＳ Ｐゴシック" pitchFamily="34" charset="-128"/>
              </a:rPr>
              <a:t>double</a:t>
            </a:r>
            <a:r>
              <a:rPr lang="en-US" altLang="ja-JP" sz="2800" dirty="0">
                <a:ea typeface="ＭＳ Ｐゴシック" pitchFamily="34" charset="-128"/>
              </a:rPr>
              <a:t>”</a:t>
            </a:r>
          </a:p>
          <a:p>
            <a:pPr lvl="1" eaLnBrk="1" hangingPunct="1">
              <a:lnSpc>
                <a:spcPct val="90000"/>
              </a:lnSpc>
              <a:defRPr/>
            </a:pPr>
            <a:r>
              <a:rPr lang="en-US" altLang="en-US" sz="2000" dirty="0">
                <a:ea typeface="Times New Roman" pitchFamily="18" charset="0"/>
              </a:rPr>
              <a:t>What is a </a:t>
            </a:r>
            <a:r>
              <a:rPr lang="en-US" altLang="ja-JP" sz="2000" dirty="0">
                <a:ea typeface="ＭＳ Ｐゴシック" pitchFamily="34" charset="-128"/>
              </a:rPr>
              <a:t>“pointer”?</a:t>
            </a:r>
          </a:p>
          <a:p>
            <a:pPr lvl="1" eaLnBrk="1" hangingPunct="1">
              <a:lnSpc>
                <a:spcPct val="90000"/>
              </a:lnSpc>
              <a:defRPr/>
            </a:pPr>
            <a:r>
              <a:rPr lang="en-US" altLang="en-US" sz="2000" dirty="0">
                <a:ea typeface="Times New Roman" pitchFamily="18" charset="0"/>
              </a:rPr>
              <a:t>How do we make a pointer </a:t>
            </a:r>
            <a:r>
              <a:rPr lang="en-US" altLang="ja-JP" sz="2000" dirty="0">
                <a:ea typeface="ＭＳ Ｐゴシック" pitchFamily="34" charset="-128"/>
              </a:rPr>
              <a:t>“point to” elements?</a:t>
            </a:r>
          </a:p>
          <a:p>
            <a:pPr lvl="1" eaLnBrk="1" hangingPunct="1">
              <a:lnSpc>
                <a:spcPct val="90000"/>
              </a:lnSpc>
              <a:defRPr/>
            </a:pPr>
            <a:r>
              <a:rPr lang="en-US" altLang="en-US" sz="2000" dirty="0">
                <a:ea typeface="Times New Roman" pitchFamily="18" charset="0"/>
              </a:rPr>
              <a:t>How do we </a:t>
            </a:r>
            <a:r>
              <a:rPr lang="en-US" altLang="ja-JP" sz="2000" dirty="0">
                <a:ea typeface="ＭＳ Ｐゴシック" pitchFamily="34" charset="-128"/>
              </a:rPr>
              <a:t>“allocate” elements?</a:t>
            </a:r>
            <a:endParaRPr lang="en-US" altLang="en-US" sz="2000" b="1" dirty="0">
              <a:ea typeface="Times New Roman" pitchFamily="18" charset="0"/>
            </a:endParaRPr>
          </a:p>
        </p:txBody>
      </p:sp>
      <p:sp>
        <p:nvSpPr>
          <p:cNvPr id="5" name="Footer Placeholder 4">
            <a:extLst>
              <a:ext uri="{FF2B5EF4-FFF2-40B4-BE49-F238E27FC236}">
                <a16:creationId xmlns:a16="http://schemas.microsoft.com/office/drawing/2014/main" id="{9313F589-65CB-8C80-9BF3-F43AF6FC2770}"/>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endParaRPr lang="en-US" altLang="en-US" sz="1400" dirty="0"/>
          </a:p>
        </p:txBody>
      </p:sp>
      <p:sp>
        <p:nvSpPr>
          <p:cNvPr id="4" name="Slide Number Placeholder 5">
            <a:extLst>
              <a:ext uri="{FF2B5EF4-FFF2-40B4-BE49-F238E27FC236}">
                <a16:creationId xmlns:a16="http://schemas.microsoft.com/office/drawing/2014/main" id="{B29749C6-223D-6F27-109F-8E35042DA04C}"/>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C5FA75C1-E3E6-43A7-81B7-068011782F48}" type="slidenum">
              <a:rPr lang="en-US" altLang="en-US" sz="1400">
                <a:latin typeface="Arial" panose="020B0604020202020204" pitchFamily="34" charset="0"/>
              </a:rPr>
              <a:pPr eaLnBrk="1" hangingPunct="1">
                <a:spcBef>
                  <a:spcPct val="0"/>
                </a:spcBef>
                <a:buClrTx/>
                <a:buSzTx/>
                <a:buFontTx/>
                <a:buNone/>
              </a:pPr>
              <a:t>8</a:t>
            </a:fld>
            <a:endParaRPr lang="en-US" altLang="en-US" sz="14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C82398A-0346-2820-D92B-A1E6FAC0DF60}"/>
              </a:ext>
            </a:extLst>
          </p:cNvPr>
          <p:cNvSpPr>
            <a:spLocks noGrp="1" noChangeArrowheads="1"/>
          </p:cNvSpPr>
          <p:nvPr>
            <p:ph type="title"/>
          </p:nvPr>
        </p:nvSpPr>
        <p:spPr/>
        <p:txBody>
          <a:bodyPr/>
          <a:lstStyle/>
          <a:p>
            <a:pPr eaLnBrk="1" hangingPunct="1">
              <a:defRPr/>
            </a:pPr>
            <a:r>
              <a:rPr lang="en-US" altLang="en-US">
                <a:ea typeface="ＭＳ Ｐゴシック" pitchFamily="34" charset="-128"/>
              </a:rPr>
              <a:t>Pointer values</a:t>
            </a:r>
          </a:p>
        </p:txBody>
      </p:sp>
      <p:sp>
        <p:nvSpPr>
          <p:cNvPr id="51203" name="Rectangle 3">
            <a:extLst>
              <a:ext uri="{FF2B5EF4-FFF2-40B4-BE49-F238E27FC236}">
                <a16:creationId xmlns:a16="http://schemas.microsoft.com/office/drawing/2014/main" id="{0BC3A718-B9F7-4B56-19F7-908DD7182635}"/>
              </a:ext>
            </a:extLst>
          </p:cNvPr>
          <p:cNvSpPr>
            <a:spLocks noGrp="1" noChangeArrowheads="1"/>
          </p:cNvSpPr>
          <p:nvPr>
            <p:ph idx="1"/>
          </p:nvPr>
        </p:nvSpPr>
        <p:spPr>
          <a:xfrm>
            <a:off x="304800" y="1295400"/>
            <a:ext cx="9921240" cy="1905000"/>
          </a:xfrm>
        </p:spPr>
        <p:txBody>
          <a:bodyPr/>
          <a:lstStyle/>
          <a:p>
            <a:pPr>
              <a:defRPr/>
            </a:pPr>
            <a:r>
              <a:rPr lang="en-US" altLang="en-US" sz="2800" dirty="0">
                <a:ea typeface="ＭＳ Ｐゴシック" pitchFamily="34" charset="-128"/>
              </a:rPr>
              <a:t>Pointer values are memory addresses</a:t>
            </a:r>
          </a:p>
          <a:p>
            <a:pPr lvl="1">
              <a:defRPr/>
            </a:pPr>
            <a:r>
              <a:rPr lang="en-US" altLang="en-US" sz="2400" dirty="0">
                <a:ea typeface="Times New Roman" pitchFamily="18" charset="0"/>
              </a:rPr>
              <a:t>Think of them as a kind of integer values</a:t>
            </a:r>
          </a:p>
          <a:p>
            <a:pPr lvl="1">
              <a:defRPr/>
            </a:pPr>
            <a:r>
              <a:rPr lang="en-US" altLang="en-US" sz="2400" dirty="0">
                <a:ea typeface="Times New Roman" pitchFamily="18" charset="0"/>
              </a:rPr>
              <a:t>The first byte of memory is 0, the next 1, and so on</a:t>
            </a:r>
          </a:p>
          <a:p>
            <a:pPr lvl="1">
              <a:defRPr/>
            </a:pPr>
            <a:r>
              <a:rPr lang="en-US" altLang="en-US" sz="2400" dirty="0">
                <a:ea typeface="Times New Roman" pitchFamily="18" charset="0"/>
              </a:rPr>
              <a:t>A pointer </a:t>
            </a:r>
            <a:r>
              <a:rPr lang="en-US" altLang="en-US" sz="2400" b="1" dirty="0">
                <a:ea typeface="Times New Roman" pitchFamily="18" charset="0"/>
              </a:rPr>
              <a:t>p</a:t>
            </a:r>
            <a:r>
              <a:rPr lang="en-US" altLang="en-US" sz="2400" dirty="0">
                <a:ea typeface="Times New Roman" pitchFamily="18" charset="0"/>
              </a:rPr>
              <a:t> can hold the address of  a memory location</a:t>
            </a:r>
          </a:p>
        </p:txBody>
      </p:sp>
      <p:sp>
        <p:nvSpPr>
          <p:cNvPr id="23" name="Footer Placeholder 22">
            <a:extLst>
              <a:ext uri="{FF2B5EF4-FFF2-40B4-BE49-F238E27FC236}">
                <a16:creationId xmlns:a16="http://schemas.microsoft.com/office/drawing/2014/main" id="{2BD0C8DC-364F-4F7B-D7D0-F78555297A75}"/>
              </a:ext>
            </a:extLst>
          </p:cNvPr>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a:t>Stroustrup/Programming/2024/Chapter15</a:t>
            </a:r>
          </a:p>
        </p:txBody>
      </p:sp>
      <p:sp>
        <p:nvSpPr>
          <p:cNvPr id="21" name="Slide Number Placeholder 5">
            <a:extLst>
              <a:ext uri="{FF2B5EF4-FFF2-40B4-BE49-F238E27FC236}">
                <a16:creationId xmlns:a16="http://schemas.microsoft.com/office/drawing/2014/main" id="{1E40DB9F-2502-FC26-C92E-7C23092C3E3E}"/>
              </a:ext>
            </a:extLst>
          </p:cNvPr>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6BCAC99-E080-4FE0-8570-E6A8301A873D}" type="slidenum">
              <a:rPr lang="en-US" altLang="en-US" sz="1400">
                <a:latin typeface="Arial" panose="020B0604020202020204" pitchFamily="34" charset="0"/>
              </a:rPr>
              <a:pPr eaLnBrk="1" hangingPunct="1">
                <a:spcBef>
                  <a:spcPct val="0"/>
                </a:spcBef>
                <a:buClrTx/>
                <a:buSzTx/>
                <a:buFontTx/>
                <a:buNone/>
              </a:pPr>
              <a:t>9</a:t>
            </a:fld>
            <a:endParaRPr lang="en-US" altLang="en-US" sz="1400">
              <a:latin typeface="Arial" panose="020B0604020202020204" pitchFamily="34" charset="0"/>
            </a:endParaRPr>
          </a:p>
        </p:txBody>
      </p:sp>
      <p:sp>
        <p:nvSpPr>
          <p:cNvPr id="10245" name="Rectangle 4">
            <a:extLst>
              <a:ext uri="{FF2B5EF4-FFF2-40B4-BE49-F238E27FC236}">
                <a16:creationId xmlns:a16="http://schemas.microsoft.com/office/drawing/2014/main" id="{3DC104A6-73E1-BB29-56E5-1C143E55554F}"/>
              </a:ext>
            </a:extLst>
          </p:cNvPr>
          <p:cNvSpPr>
            <a:spLocks noChangeArrowheads="1"/>
          </p:cNvSpPr>
          <p:nvPr/>
        </p:nvSpPr>
        <p:spPr bwMode="auto">
          <a:xfrm>
            <a:off x="2057400" y="4495800"/>
            <a:ext cx="8458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buClrTx/>
              <a:buSzTx/>
              <a:buFontTx/>
              <a:buNone/>
            </a:pPr>
            <a:endParaRPr lang="en-US" altLang="en-US" sz="2000">
              <a:latin typeface="Arial" panose="020B0604020202020204" pitchFamily="34" charset="0"/>
            </a:endParaRPr>
          </a:p>
        </p:txBody>
      </p:sp>
      <p:sp>
        <p:nvSpPr>
          <p:cNvPr id="10246" name="Rectangle 5">
            <a:extLst>
              <a:ext uri="{FF2B5EF4-FFF2-40B4-BE49-F238E27FC236}">
                <a16:creationId xmlns:a16="http://schemas.microsoft.com/office/drawing/2014/main" id="{09C10447-F0DE-F494-6EC4-9FD2250BE23E}"/>
              </a:ext>
            </a:extLst>
          </p:cNvPr>
          <p:cNvSpPr>
            <a:spLocks noChangeArrowheads="1"/>
          </p:cNvSpPr>
          <p:nvPr/>
        </p:nvSpPr>
        <p:spPr bwMode="auto">
          <a:xfrm>
            <a:off x="2514600" y="3429794"/>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47" name="Rectangle 6">
            <a:extLst>
              <a:ext uri="{FF2B5EF4-FFF2-40B4-BE49-F238E27FC236}">
                <a16:creationId xmlns:a16="http://schemas.microsoft.com/office/drawing/2014/main" id="{93D39109-E6B7-C1BC-D215-6C79EDFE01F4}"/>
              </a:ext>
            </a:extLst>
          </p:cNvPr>
          <p:cNvSpPr>
            <a:spLocks noChangeArrowheads="1"/>
          </p:cNvSpPr>
          <p:nvPr/>
        </p:nvSpPr>
        <p:spPr bwMode="auto">
          <a:xfrm>
            <a:off x="2971800" y="3429794"/>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48" name="Rectangle 7">
            <a:extLst>
              <a:ext uri="{FF2B5EF4-FFF2-40B4-BE49-F238E27FC236}">
                <a16:creationId xmlns:a16="http://schemas.microsoft.com/office/drawing/2014/main" id="{41F3491A-0FC5-CC89-71CC-2A1D8B5C8554}"/>
              </a:ext>
            </a:extLst>
          </p:cNvPr>
          <p:cNvSpPr>
            <a:spLocks noChangeArrowheads="1"/>
          </p:cNvSpPr>
          <p:nvPr/>
        </p:nvSpPr>
        <p:spPr bwMode="auto">
          <a:xfrm>
            <a:off x="9296400" y="3429794"/>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49" name="Rectangle 8">
            <a:extLst>
              <a:ext uri="{FF2B5EF4-FFF2-40B4-BE49-F238E27FC236}">
                <a16:creationId xmlns:a16="http://schemas.microsoft.com/office/drawing/2014/main" id="{BB094473-0186-6A0D-2691-2AA42D1F6C3E}"/>
              </a:ext>
            </a:extLst>
          </p:cNvPr>
          <p:cNvSpPr>
            <a:spLocks noChangeArrowheads="1"/>
          </p:cNvSpPr>
          <p:nvPr/>
        </p:nvSpPr>
        <p:spPr bwMode="auto">
          <a:xfrm>
            <a:off x="3429000" y="3429794"/>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50" name="Rectangle 9">
            <a:extLst>
              <a:ext uri="{FF2B5EF4-FFF2-40B4-BE49-F238E27FC236}">
                <a16:creationId xmlns:a16="http://schemas.microsoft.com/office/drawing/2014/main" id="{8928A4CE-E828-D1F6-81F4-DC28AEF629B5}"/>
              </a:ext>
            </a:extLst>
          </p:cNvPr>
          <p:cNvSpPr>
            <a:spLocks noChangeArrowheads="1"/>
          </p:cNvSpPr>
          <p:nvPr/>
        </p:nvSpPr>
        <p:spPr bwMode="auto">
          <a:xfrm>
            <a:off x="3886200" y="3429794"/>
            <a:ext cx="1524000" cy="381000"/>
          </a:xfrm>
          <a:prstGeom prst="rect">
            <a:avLst/>
          </a:prstGeom>
          <a:solidFill>
            <a:schemeClr val="accent4">
              <a:lumMod val="20000"/>
              <a:lumOff val="80000"/>
            </a:schemeClr>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51" name="Text Box 10">
            <a:extLst>
              <a:ext uri="{FF2B5EF4-FFF2-40B4-BE49-F238E27FC236}">
                <a16:creationId xmlns:a16="http://schemas.microsoft.com/office/drawing/2014/main" id="{86E8B88D-904C-A4FE-6076-4F06E7D4B221}"/>
              </a:ext>
            </a:extLst>
          </p:cNvPr>
          <p:cNvSpPr txBox="1">
            <a:spLocks noChangeArrowheads="1"/>
          </p:cNvSpPr>
          <p:nvPr/>
        </p:nvSpPr>
        <p:spPr bwMode="auto">
          <a:xfrm>
            <a:off x="2514600" y="304879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0</a:t>
            </a:r>
          </a:p>
        </p:txBody>
      </p:sp>
      <p:sp>
        <p:nvSpPr>
          <p:cNvPr id="10252" name="Text Box 11">
            <a:extLst>
              <a:ext uri="{FF2B5EF4-FFF2-40B4-BE49-F238E27FC236}">
                <a16:creationId xmlns:a16="http://schemas.microsoft.com/office/drawing/2014/main" id="{3BE2FFE6-9D15-F2AA-A4FD-E63B28093816}"/>
              </a:ext>
            </a:extLst>
          </p:cNvPr>
          <p:cNvSpPr txBox="1">
            <a:spLocks noChangeArrowheads="1"/>
          </p:cNvSpPr>
          <p:nvPr/>
        </p:nvSpPr>
        <p:spPr bwMode="auto">
          <a:xfrm>
            <a:off x="2971800" y="304879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p>
        </p:txBody>
      </p:sp>
      <p:sp>
        <p:nvSpPr>
          <p:cNvPr id="10253" name="Text Box 12">
            <a:extLst>
              <a:ext uri="{FF2B5EF4-FFF2-40B4-BE49-F238E27FC236}">
                <a16:creationId xmlns:a16="http://schemas.microsoft.com/office/drawing/2014/main" id="{853BA452-92A7-7D87-734C-AF4EC84228EF}"/>
              </a:ext>
            </a:extLst>
          </p:cNvPr>
          <p:cNvSpPr txBox="1">
            <a:spLocks noChangeArrowheads="1"/>
          </p:cNvSpPr>
          <p:nvPr/>
        </p:nvSpPr>
        <p:spPr bwMode="auto">
          <a:xfrm>
            <a:off x="3429000" y="304879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p>
        </p:txBody>
      </p:sp>
      <p:sp>
        <p:nvSpPr>
          <p:cNvPr id="10254" name="Text Box 13">
            <a:extLst>
              <a:ext uri="{FF2B5EF4-FFF2-40B4-BE49-F238E27FC236}">
                <a16:creationId xmlns:a16="http://schemas.microsoft.com/office/drawing/2014/main" id="{56CE146C-486E-6664-E995-02018C3CBD88}"/>
              </a:ext>
            </a:extLst>
          </p:cNvPr>
          <p:cNvSpPr txBox="1">
            <a:spLocks noChangeArrowheads="1"/>
          </p:cNvSpPr>
          <p:nvPr/>
        </p:nvSpPr>
        <p:spPr bwMode="auto">
          <a:xfrm>
            <a:off x="9296400" y="3048795"/>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2^20-1</a:t>
            </a:r>
          </a:p>
        </p:txBody>
      </p:sp>
      <p:sp>
        <p:nvSpPr>
          <p:cNvPr id="10255" name="Rectangle 14">
            <a:extLst>
              <a:ext uri="{FF2B5EF4-FFF2-40B4-BE49-F238E27FC236}">
                <a16:creationId xmlns:a16="http://schemas.microsoft.com/office/drawing/2014/main" id="{4285DD78-DF55-4254-3E22-B29A8B05F413}"/>
              </a:ext>
            </a:extLst>
          </p:cNvPr>
          <p:cNvSpPr>
            <a:spLocks noChangeArrowheads="1"/>
          </p:cNvSpPr>
          <p:nvPr/>
        </p:nvSpPr>
        <p:spPr bwMode="auto">
          <a:xfrm>
            <a:off x="7848600" y="3429794"/>
            <a:ext cx="1447800" cy="381000"/>
          </a:xfrm>
          <a:prstGeom prst="rect">
            <a:avLst/>
          </a:prstGeom>
          <a:solidFill>
            <a:schemeClr val="accent4">
              <a:lumMod val="20000"/>
              <a:lumOff val="80000"/>
            </a:schemeClr>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56" name="Rectangle 15">
            <a:extLst>
              <a:ext uri="{FF2B5EF4-FFF2-40B4-BE49-F238E27FC236}">
                <a16:creationId xmlns:a16="http://schemas.microsoft.com/office/drawing/2014/main" id="{0D8901A5-A66B-3B03-D5C9-AF61A17F1319}"/>
              </a:ext>
            </a:extLst>
          </p:cNvPr>
          <p:cNvSpPr>
            <a:spLocks noChangeArrowheads="1"/>
          </p:cNvSpPr>
          <p:nvPr/>
        </p:nvSpPr>
        <p:spPr bwMode="auto">
          <a:xfrm>
            <a:off x="7391400" y="3429794"/>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a:t>
            </a:r>
          </a:p>
        </p:txBody>
      </p:sp>
      <p:sp>
        <p:nvSpPr>
          <p:cNvPr id="10257" name="Rectangle 16">
            <a:extLst>
              <a:ext uri="{FF2B5EF4-FFF2-40B4-BE49-F238E27FC236}">
                <a16:creationId xmlns:a16="http://schemas.microsoft.com/office/drawing/2014/main" id="{D743A77F-1C7B-E6B8-7060-D93804EF06F9}"/>
              </a:ext>
            </a:extLst>
          </p:cNvPr>
          <p:cNvSpPr>
            <a:spLocks noChangeArrowheads="1"/>
          </p:cNvSpPr>
          <p:nvPr/>
        </p:nvSpPr>
        <p:spPr bwMode="auto">
          <a:xfrm>
            <a:off x="5410200" y="3429794"/>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a:latin typeface="Arial" panose="020B0604020202020204" pitchFamily="34" charset="0"/>
              </a:rPr>
              <a:t>600</a:t>
            </a:r>
          </a:p>
        </p:txBody>
      </p:sp>
      <p:sp>
        <p:nvSpPr>
          <p:cNvPr id="10258" name="Rectangle 17">
            <a:extLst>
              <a:ext uri="{FF2B5EF4-FFF2-40B4-BE49-F238E27FC236}">
                <a16:creationId xmlns:a16="http://schemas.microsoft.com/office/drawing/2014/main" id="{771A6199-D5D9-807E-8B14-E6B9AD428FB6}"/>
              </a:ext>
            </a:extLst>
          </p:cNvPr>
          <p:cNvSpPr>
            <a:spLocks noChangeArrowheads="1"/>
          </p:cNvSpPr>
          <p:nvPr/>
        </p:nvSpPr>
        <p:spPr bwMode="auto">
          <a:xfrm>
            <a:off x="5867400" y="3429794"/>
            <a:ext cx="1600200" cy="381000"/>
          </a:xfrm>
          <a:prstGeom prst="rect">
            <a:avLst/>
          </a:prstGeom>
          <a:solidFill>
            <a:schemeClr val="accent4">
              <a:lumMod val="20000"/>
              <a:lumOff val="80000"/>
            </a:schemeClr>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59" name="Line 18">
            <a:extLst>
              <a:ext uri="{FF2B5EF4-FFF2-40B4-BE49-F238E27FC236}">
                <a16:creationId xmlns:a16="http://schemas.microsoft.com/office/drawing/2014/main" id="{C08E8247-0781-4A77-D824-9B6102121A60}"/>
              </a:ext>
            </a:extLst>
          </p:cNvPr>
          <p:cNvSpPr>
            <a:spLocks noChangeShapeType="1"/>
          </p:cNvSpPr>
          <p:nvPr/>
        </p:nvSpPr>
        <p:spPr bwMode="auto">
          <a:xfrm>
            <a:off x="5638800" y="3582194"/>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0" name="Text Box 19">
            <a:extLst>
              <a:ext uri="{FF2B5EF4-FFF2-40B4-BE49-F238E27FC236}">
                <a16:creationId xmlns:a16="http://schemas.microsoft.com/office/drawing/2014/main" id="{D4E456E3-5CB5-4AAE-AEA5-21041730D1A0}"/>
              </a:ext>
            </a:extLst>
          </p:cNvPr>
          <p:cNvSpPr txBox="1">
            <a:spLocks noChangeArrowheads="1"/>
          </p:cNvSpPr>
          <p:nvPr/>
        </p:nvSpPr>
        <p:spPr bwMode="auto">
          <a:xfrm>
            <a:off x="5334000" y="304879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10261" name="Text Box 20">
            <a:extLst>
              <a:ext uri="{FF2B5EF4-FFF2-40B4-BE49-F238E27FC236}">
                <a16:creationId xmlns:a16="http://schemas.microsoft.com/office/drawing/2014/main" id="{8B648558-D84A-85B6-BB87-1637D2BFBB6B}"/>
              </a:ext>
            </a:extLst>
          </p:cNvPr>
          <p:cNvSpPr txBox="1">
            <a:spLocks noChangeArrowheads="1"/>
          </p:cNvSpPr>
          <p:nvPr/>
        </p:nvSpPr>
        <p:spPr bwMode="auto">
          <a:xfrm>
            <a:off x="7391400" y="304879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dirty="0">
                <a:latin typeface="Arial" panose="020B0604020202020204" pitchFamily="34" charset="0"/>
              </a:rPr>
              <a:t>600</a:t>
            </a:r>
          </a:p>
        </p:txBody>
      </p:sp>
      <p:sp>
        <p:nvSpPr>
          <p:cNvPr id="22" name="Rectangle 3">
            <a:extLst>
              <a:ext uri="{FF2B5EF4-FFF2-40B4-BE49-F238E27FC236}">
                <a16:creationId xmlns:a16="http://schemas.microsoft.com/office/drawing/2014/main" id="{62261B7D-9FC1-4C46-9529-385E73AB94DF}"/>
              </a:ext>
            </a:extLst>
          </p:cNvPr>
          <p:cNvSpPr txBox="1">
            <a:spLocks noChangeArrowheads="1"/>
          </p:cNvSpPr>
          <p:nvPr/>
        </p:nvSpPr>
        <p:spPr bwMode="auto">
          <a:xfrm>
            <a:off x="381000" y="4267200"/>
            <a:ext cx="11430000" cy="2133600"/>
          </a:xfrm>
          <a:prstGeom prst="rect">
            <a:avLst/>
          </a:prstGeom>
          <a:noFill/>
          <a:ln w="9525">
            <a:noFill/>
            <a:miter lim="800000"/>
            <a:headEnd/>
            <a:tailEnd/>
          </a:ln>
          <a:effec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hlink"/>
              </a:buClr>
              <a:buSzPct val="65000"/>
              <a:buFont typeface="Arial" panose="020B0604020202020204" pitchFamily="34" charset="0"/>
              <a:buChar char="•"/>
              <a:defRPr/>
            </a:pPr>
            <a:r>
              <a:rPr lang="en-US" altLang="en-US" dirty="0">
                <a:latin typeface="Calibri" panose="020F0502020204030204" pitchFamily="34" charset="0"/>
                <a:ea typeface="Calibri" panose="020F0502020204030204" pitchFamily="34" charset="0"/>
                <a:cs typeface="Calibri" panose="020F0502020204030204" pitchFamily="34" charset="0"/>
              </a:rPr>
              <a:t>A pointer points to an object of a given type</a:t>
            </a:r>
          </a:p>
          <a:p>
            <a:pPr marL="800100" lvl="1" indent="-342900" eaLnBrk="1" hangingPunct="1">
              <a:spcBef>
                <a:spcPct val="20000"/>
              </a:spcBef>
              <a:buClr>
                <a:schemeClr val="folHlink"/>
              </a:buClr>
              <a:buSzPct val="65000"/>
              <a:buFont typeface="Arial" panose="020B0604020202020204" pitchFamily="34" charset="0"/>
              <a:buChar char="•"/>
              <a:defRPr/>
            </a:pPr>
            <a:r>
              <a:rPr lang="en-US" altLang="en-US" sz="2000" dirty="0">
                <a:latin typeface="Calibri" panose="020F0502020204030204" pitchFamily="34" charset="0"/>
                <a:ea typeface="Calibri" panose="020F0502020204030204" pitchFamily="34" charset="0"/>
                <a:cs typeface="Calibri" panose="020F0502020204030204" pitchFamily="34" charset="0"/>
              </a:rPr>
              <a:t>E.g., a </a:t>
            </a:r>
            <a:r>
              <a:rPr lang="en-US" altLang="en-US" sz="2000" b="1" dirty="0">
                <a:latin typeface="Calibri" panose="020F0502020204030204" pitchFamily="34" charset="0"/>
                <a:ea typeface="Calibri" panose="020F0502020204030204" pitchFamily="34" charset="0"/>
                <a:cs typeface="Calibri" panose="020F0502020204030204" pitchFamily="34" charset="0"/>
              </a:rPr>
              <a:t>double*</a:t>
            </a:r>
            <a:r>
              <a:rPr lang="en-US" altLang="en-US" sz="2000" dirty="0">
                <a:latin typeface="Calibri" panose="020F0502020204030204" pitchFamily="34" charset="0"/>
                <a:ea typeface="Calibri" panose="020F0502020204030204" pitchFamily="34" charset="0"/>
                <a:cs typeface="Calibri" panose="020F0502020204030204" pitchFamily="34" charset="0"/>
              </a:rPr>
              <a:t> points to a </a:t>
            </a:r>
            <a:r>
              <a:rPr lang="en-US" altLang="en-US" sz="2000" b="1" dirty="0">
                <a:latin typeface="Calibri" panose="020F0502020204030204" pitchFamily="34" charset="0"/>
                <a:ea typeface="Calibri" panose="020F0502020204030204" pitchFamily="34" charset="0"/>
                <a:cs typeface="Calibri" panose="020F0502020204030204" pitchFamily="34" charset="0"/>
              </a:rPr>
              <a:t>double</a:t>
            </a:r>
            <a:r>
              <a:rPr lang="en-US" altLang="en-US" sz="2000" dirty="0">
                <a:latin typeface="Calibri" panose="020F0502020204030204" pitchFamily="34" charset="0"/>
                <a:ea typeface="Calibri" panose="020F0502020204030204" pitchFamily="34" charset="0"/>
                <a:cs typeface="Calibri" panose="020F0502020204030204" pitchFamily="34" charset="0"/>
              </a:rPr>
              <a:t>, not to a </a:t>
            </a:r>
            <a:r>
              <a:rPr lang="en-US" altLang="en-US" sz="2000" b="1" dirty="0">
                <a:latin typeface="Calibri" panose="020F0502020204030204" pitchFamily="34" charset="0"/>
                <a:ea typeface="Calibri" panose="020F0502020204030204" pitchFamily="34" charset="0"/>
                <a:cs typeface="Calibri" panose="020F0502020204030204" pitchFamily="34" charset="0"/>
              </a:rPr>
              <a:t>string</a:t>
            </a:r>
          </a:p>
          <a:p>
            <a:pPr eaLnBrk="1" hangingPunct="1">
              <a:spcBef>
                <a:spcPct val="20000"/>
              </a:spcBef>
              <a:buClr>
                <a:schemeClr val="folHlink"/>
              </a:buClr>
              <a:buSzPct val="65000"/>
              <a:buFont typeface="Arial" panose="020B0604020202020204" pitchFamily="34" charset="0"/>
              <a:buChar char="•"/>
              <a:defRPr/>
            </a:pPr>
            <a:r>
              <a:rPr lang="en-US" altLang="en-US" dirty="0">
                <a:latin typeface="Calibri" panose="020F0502020204030204" pitchFamily="34" charset="0"/>
                <a:ea typeface="Calibri" panose="020F0502020204030204" pitchFamily="34" charset="0"/>
                <a:cs typeface="Calibri" panose="020F0502020204030204" pitchFamily="34" charset="0"/>
              </a:rPr>
              <a:t>A pointer</a:t>
            </a:r>
            <a:r>
              <a:rPr lang="en-US" altLang="ja-JP" dirty="0">
                <a:latin typeface="Calibri" panose="020F0502020204030204" pitchFamily="34" charset="0"/>
                <a:ea typeface="Calibri" panose="020F0502020204030204" pitchFamily="34" charset="0"/>
                <a:cs typeface="Calibri" panose="020F0502020204030204" pitchFamily="34" charset="0"/>
              </a:rPr>
              <a:t>’s type determines how the memory referred to by the pointer’s value is used</a:t>
            </a:r>
          </a:p>
          <a:p>
            <a:pPr marL="800100" lvl="1" indent="-342900" eaLnBrk="1" hangingPunct="1">
              <a:spcBef>
                <a:spcPct val="20000"/>
              </a:spcBef>
              <a:buClr>
                <a:schemeClr val="folHlink"/>
              </a:buClr>
              <a:buSzPct val="65000"/>
              <a:buFont typeface="Arial" panose="020B0604020202020204" pitchFamily="34" charset="0"/>
              <a:buChar char="•"/>
              <a:defRPr/>
            </a:pPr>
            <a:r>
              <a:rPr lang="en-US" altLang="en-US" sz="2000" dirty="0">
                <a:latin typeface="Calibri" panose="020F0502020204030204" pitchFamily="34" charset="0"/>
                <a:ea typeface="Calibri" panose="020F0502020204030204" pitchFamily="34" charset="0"/>
                <a:cs typeface="Calibri" panose="020F0502020204030204" pitchFamily="34" charset="0"/>
              </a:rPr>
              <a:t>E.g. ,what a </a:t>
            </a:r>
            <a:r>
              <a:rPr lang="en-US" altLang="en-US" sz="2000" b="1" dirty="0">
                <a:latin typeface="Calibri" panose="020F0502020204030204" pitchFamily="34" charset="0"/>
                <a:ea typeface="Calibri" panose="020F0502020204030204" pitchFamily="34" charset="0"/>
                <a:cs typeface="Calibri" panose="020F0502020204030204" pitchFamily="34" charset="0"/>
              </a:rPr>
              <a:t>double*</a:t>
            </a:r>
            <a:r>
              <a:rPr lang="en-US" altLang="en-US" sz="2000" dirty="0">
                <a:latin typeface="Calibri" panose="020F0502020204030204" pitchFamily="34" charset="0"/>
                <a:ea typeface="Calibri" panose="020F0502020204030204" pitchFamily="34" charset="0"/>
                <a:cs typeface="Calibri" panose="020F0502020204030204" pitchFamily="34" charset="0"/>
              </a:rPr>
              <a:t> points to can be added but not, say, concatenated</a:t>
            </a:r>
          </a:p>
        </p:txBody>
      </p:sp>
    </p:spTree>
  </p:cSld>
  <p:clrMapOvr>
    <a:masterClrMapping/>
  </p:clrMapOvr>
</p:sld>
</file>

<file path=ppt/theme/theme1.xml><?xml version="1.0" encoding="utf-8"?>
<a:theme xmlns:a="http://schemas.openxmlformats.org/drawingml/2006/main" name="PPP3">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P3" id="{EB7A33F2-C756-4D6B-AB62-E4F1C5997126}" vid="{48724E11-5869-46F4-BA27-FA5612D9E95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PPP3</Template>
  <TotalTime>9287</TotalTime>
  <Words>4274</Words>
  <Application>Microsoft Office PowerPoint</Application>
  <PresentationFormat>Widescreen</PresentationFormat>
  <Paragraphs>560</Paragraphs>
  <Slides>37</Slides>
  <Notes>2</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MS PGothic</vt:lpstr>
      <vt:lpstr>MS PGothic</vt:lpstr>
      <vt:lpstr>Aptos</vt:lpstr>
      <vt:lpstr>Aptos Display</vt:lpstr>
      <vt:lpstr>Arial</vt:lpstr>
      <vt:lpstr>Calibri</vt:lpstr>
      <vt:lpstr>Helvetica-Bold</vt:lpstr>
      <vt:lpstr>Times New Roman</vt:lpstr>
      <vt:lpstr>Times-Italic</vt:lpstr>
      <vt:lpstr>PPP3</vt:lpstr>
      <vt:lpstr>Chapter 15 – vector and Free Store</vt:lpstr>
      <vt:lpstr>Abstract</vt:lpstr>
      <vt:lpstr>Overview: evolving a vector type (and spanning the low-level/high-level language gap in the process)</vt:lpstr>
      <vt:lpstr>Vector</vt:lpstr>
      <vt:lpstr>Building from the ground up</vt:lpstr>
      <vt:lpstr>Building from the ground up</vt:lpstr>
      <vt:lpstr>Vector</vt:lpstr>
      <vt:lpstr>Vector</vt:lpstr>
      <vt:lpstr>Pointer values</vt:lpstr>
      <vt:lpstr>The computer’s memory</vt:lpstr>
      <vt:lpstr>Vector (constructor)</vt:lpstr>
      <vt:lpstr>The free store (sometimes called "the heap“ or “dynamic memory”)</vt:lpstr>
      <vt:lpstr>Access</vt:lpstr>
      <vt:lpstr>Access               [0]         [1]          [2]          [3]          [4]</vt:lpstr>
      <vt:lpstr>Pointer values</vt:lpstr>
      <vt:lpstr>Access</vt:lpstr>
      <vt:lpstr>Access</vt:lpstr>
      <vt:lpstr>Access</vt:lpstr>
      <vt:lpstr>Pointers, arrays, and vector</vt:lpstr>
      <vt:lpstr>The null pointer</vt:lpstr>
      <vt:lpstr>A problem: memory leak</vt:lpstr>
      <vt:lpstr>We can give memory back to the free store: detete</vt:lpstr>
      <vt:lpstr>Memory leaks – resource leaks</vt:lpstr>
      <vt:lpstr>Memory leaks</vt:lpstr>
      <vt:lpstr>Memory leaks</vt:lpstr>
      <vt:lpstr>A problem: memory leak</vt:lpstr>
      <vt:lpstr>Vector (destructor)</vt:lpstr>
      <vt:lpstr>Implicitly give memory back to the free store</vt:lpstr>
      <vt:lpstr>Free store summary</vt:lpstr>
      <vt:lpstr>Avoid “naked new” and “naked delete”</vt:lpstr>
      <vt:lpstr>Generated destructors</vt:lpstr>
      <vt:lpstr>Virtual destructors</vt:lpstr>
      <vt:lpstr>But, what about “no naked deletes”?</vt:lpstr>
      <vt:lpstr>Access to elements</vt:lpstr>
      <vt:lpstr>Access to elements</vt:lpstr>
      <vt:lpstr>Reminder</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Bjarne Stroustrup</cp:lastModifiedBy>
  <cp:revision>87</cp:revision>
  <cp:lastPrinted>1601-01-01T00:00:00Z</cp:lastPrinted>
  <dcterms:created xsi:type="dcterms:W3CDTF">1601-01-01T00:00:00Z</dcterms:created>
  <dcterms:modified xsi:type="dcterms:W3CDTF">2024-04-17T18:16:43Z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