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7" r:id="rId2"/>
    <p:sldId id="258" r:id="rId3"/>
    <p:sldId id="260" r:id="rId4"/>
    <p:sldId id="279" r:id="rId5"/>
    <p:sldId id="277" r:id="rId6"/>
    <p:sldId id="316" r:id="rId7"/>
    <p:sldId id="317" r:id="rId8"/>
    <p:sldId id="318" r:id="rId9"/>
    <p:sldId id="319" r:id="rId10"/>
    <p:sldId id="321" r:id="rId11"/>
    <p:sldId id="322" r:id="rId12"/>
    <p:sldId id="315" r:id="rId13"/>
    <p:sldId id="323" r:id="rId14"/>
    <p:sldId id="327" r:id="rId15"/>
    <p:sldId id="324" r:id="rId16"/>
    <p:sldId id="332" r:id="rId17"/>
    <p:sldId id="325" r:id="rId18"/>
    <p:sldId id="326" r:id="rId19"/>
    <p:sldId id="330" r:id="rId20"/>
    <p:sldId id="331" r:id="rId21"/>
    <p:sldId id="328" r:id="rId22"/>
    <p:sldId id="329" r:id="rId23"/>
    <p:sldId id="333" r:id="rId24"/>
    <p:sldId id="334" r:id="rId25"/>
    <p:sldId id="335" r:id="rId26"/>
    <p:sldId id="336" r:id="rId27"/>
    <p:sldId id="337" r:id="rId28"/>
    <p:sldId id="338" r:id="rId29"/>
    <p:sldId id="339" r:id="rId30"/>
    <p:sldId id="340" r:id="rId31"/>
    <p:sldId id="259" r:id="rId3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BA6C4-DA48-4016-AB73-90A2B53A5393}" v="257" dt="2024-04-05T01:11:29.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varScale="1">
        <p:scale>
          <a:sx n="93" d="100"/>
          <a:sy n="93"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jarne Stroustrup" userId="feda092f62fc381e" providerId="LiveId" clId="{4AABA6C4-DA48-4016-AB73-90A2B53A5393}"/>
    <pc:docChg chg="undo redo custSel addSld delSld modSld sldOrd">
      <pc:chgData name="Bjarne Stroustrup" userId="feda092f62fc381e" providerId="LiveId" clId="{4AABA6C4-DA48-4016-AB73-90A2B53A5393}" dt="2024-04-05T01:17:25.263" v="5473" actId="113"/>
      <pc:docMkLst>
        <pc:docMk/>
      </pc:docMkLst>
      <pc:sldChg chg="modSp mod">
        <pc:chgData name="Bjarne Stroustrup" userId="feda092f62fc381e" providerId="LiveId" clId="{4AABA6C4-DA48-4016-AB73-90A2B53A5393}" dt="2024-04-04T19:28:52.483" v="2981" actId="20577"/>
        <pc:sldMkLst>
          <pc:docMk/>
          <pc:sldMk cId="1078000817" sldId="258"/>
        </pc:sldMkLst>
        <pc:spChg chg="mod">
          <ac:chgData name="Bjarne Stroustrup" userId="feda092f62fc381e" providerId="LiveId" clId="{4AABA6C4-DA48-4016-AB73-90A2B53A5393}" dt="2024-04-04T19:28:52.483" v="2981" actId="20577"/>
          <ac:spMkLst>
            <pc:docMk/>
            <pc:sldMk cId="1078000817" sldId="258"/>
            <ac:spMk id="3" creationId="{E42FD0EA-B8AF-A381-EB84-3D4053E1BD70}"/>
          </ac:spMkLst>
        </pc:spChg>
      </pc:sldChg>
      <pc:sldChg chg="modSp mod ord">
        <pc:chgData name="Bjarne Stroustrup" userId="feda092f62fc381e" providerId="LiveId" clId="{4AABA6C4-DA48-4016-AB73-90A2B53A5393}" dt="2024-04-05T01:03:11.064" v="4950" actId="14100"/>
        <pc:sldMkLst>
          <pc:docMk/>
          <pc:sldMk cId="2065312897" sldId="259"/>
        </pc:sldMkLst>
        <pc:spChg chg="mod">
          <ac:chgData name="Bjarne Stroustrup" userId="feda092f62fc381e" providerId="LiveId" clId="{4AABA6C4-DA48-4016-AB73-90A2B53A5393}" dt="2024-04-05T01:03:11.064" v="4950" actId="14100"/>
          <ac:spMkLst>
            <pc:docMk/>
            <pc:sldMk cId="2065312897" sldId="259"/>
            <ac:spMk id="3" creationId="{12D12C14-2730-79C5-DF76-CA39D44D6A0D}"/>
          </ac:spMkLst>
        </pc:spChg>
      </pc:sldChg>
      <pc:sldChg chg="modSp new mod">
        <pc:chgData name="Bjarne Stroustrup" userId="feda092f62fc381e" providerId="LiveId" clId="{4AABA6C4-DA48-4016-AB73-90A2B53A5393}" dt="2024-04-04T21:19:34.983" v="4558" actId="20577"/>
        <pc:sldMkLst>
          <pc:docMk/>
          <pc:sldMk cId="2029428876" sldId="260"/>
        </pc:sldMkLst>
        <pc:spChg chg="mod">
          <ac:chgData name="Bjarne Stroustrup" userId="feda092f62fc381e" providerId="LiveId" clId="{4AABA6C4-DA48-4016-AB73-90A2B53A5393}" dt="2024-04-04T14:24:12.316" v="51" actId="20577"/>
          <ac:spMkLst>
            <pc:docMk/>
            <pc:sldMk cId="2029428876" sldId="260"/>
            <ac:spMk id="2" creationId="{CD880EC9-59BE-0731-1D1C-E8262E3E4CA0}"/>
          </ac:spMkLst>
        </pc:spChg>
        <pc:spChg chg="mod">
          <ac:chgData name="Bjarne Stroustrup" userId="feda092f62fc381e" providerId="LiveId" clId="{4AABA6C4-DA48-4016-AB73-90A2B53A5393}" dt="2024-04-04T21:19:34.983" v="4558" actId="20577"/>
          <ac:spMkLst>
            <pc:docMk/>
            <pc:sldMk cId="2029428876" sldId="260"/>
            <ac:spMk id="3" creationId="{6212A5A7-EFD2-BD1D-5011-4BAA75CB0FF2}"/>
          </ac:spMkLst>
        </pc:spChg>
      </pc:sldChg>
      <pc:sldChg chg="modSp new del mod">
        <pc:chgData name="Bjarne Stroustrup" userId="feda092f62fc381e" providerId="LiveId" clId="{4AABA6C4-DA48-4016-AB73-90A2B53A5393}" dt="2024-04-04T14:36:06.063" v="108" actId="2696"/>
        <pc:sldMkLst>
          <pc:docMk/>
          <pc:sldMk cId="778269478" sldId="261"/>
        </pc:sldMkLst>
        <pc:spChg chg="mod">
          <ac:chgData name="Bjarne Stroustrup" userId="feda092f62fc381e" providerId="LiveId" clId="{4AABA6C4-DA48-4016-AB73-90A2B53A5393}" dt="2024-04-04T14:28:37.838" v="89" actId="20577"/>
          <ac:spMkLst>
            <pc:docMk/>
            <pc:sldMk cId="778269478" sldId="261"/>
            <ac:spMk id="2" creationId="{18D3AA3A-B9F1-9C0A-6BB8-0D9D6FBB559B}"/>
          </ac:spMkLst>
        </pc:spChg>
      </pc:sldChg>
      <pc:sldChg chg="modSp add mod">
        <pc:chgData name="Bjarne Stroustrup" userId="feda092f62fc381e" providerId="LiveId" clId="{4AABA6C4-DA48-4016-AB73-90A2B53A5393}" dt="2024-04-04T14:41:44.573" v="162" actId="113"/>
        <pc:sldMkLst>
          <pc:docMk/>
          <pc:sldMk cId="0" sldId="277"/>
        </pc:sldMkLst>
        <pc:spChg chg="mod">
          <ac:chgData name="Bjarne Stroustrup" userId="feda092f62fc381e" providerId="LiveId" clId="{4AABA6C4-DA48-4016-AB73-90A2B53A5393}" dt="2024-04-04T14:40:50.132" v="153" actId="14100"/>
          <ac:spMkLst>
            <pc:docMk/>
            <pc:sldMk cId="0" sldId="277"/>
            <ac:spMk id="27651" creationId="{161C82C0-1DFA-EE3A-4D6E-CC7983BA6FBA}"/>
          </ac:spMkLst>
        </pc:spChg>
        <pc:spChg chg="mod">
          <ac:chgData name="Bjarne Stroustrup" userId="feda092f62fc381e" providerId="LiveId" clId="{4AABA6C4-DA48-4016-AB73-90A2B53A5393}" dt="2024-04-04T14:41:08.036" v="155" actId="207"/>
          <ac:spMkLst>
            <pc:docMk/>
            <pc:sldMk cId="0" sldId="277"/>
            <ac:spMk id="29701" creationId="{F0155E4F-65E9-A1B8-1CC0-802A458EC4C6}"/>
          </ac:spMkLst>
        </pc:spChg>
        <pc:spChg chg="mod">
          <ac:chgData name="Bjarne Stroustrup" userId="feda092f62fc381e" providerId="LiveId" clId="{4AABA6C4-DA48-4016-AB73-90A2B53A5393}" dt="2024-04-04T14:41:10.526" v="156" actId="207"/>
          <ac:spMkLst>
            <pc:docMk/>
            <pc:sldMk cId="0" sldId="277"/>
            <ac:spMk id="29702" creationId="{55C45F5E-8090-F742-40BB-61C0847A42AF}"/>
          </ac:spMkLst>
        </pc:spChg>
        <pc:spChg chg="mod">
          <ac:chgData name="Bjarne Stroustrup" userId="feda092f62fc381e" providerId="LiveId" clId="{4AABA6C4-DA48-4016-AB73-90A2B53A5393}" dt="2024-04-04T14:41:05.627" v="154" actId="207"/>
          <ac:spMkLst>
            <pc:docMk/>
            <pc:sldMk cId="0" sldId="277"/>
            <ac:spMk id="29703" creationId="{4298E38A-4243-3A40-03DB-B3AEE582F0B5}"/>
          </ac:spMkLst>
        </pc:spChg>
        <pc:spChg chg="mod">
          <ac:chgData name="Bjarne Stroustrup" userId="feda092f62fc381e" providerId="LiveId" clId="{4AABA6C4-DA48-4016-AB73-90A2B53A5393}" dt="2024-04-04T14:41:22.592" v="158" actId="207"/>
          <ac:spMkLst>
            <pc:docMk/>
            <pc:sldMk cId="0" sldId="277"/>
            <ac:spMk id="29704" creationId="{4091670D-3564-3D2E-5C27-35503806A453}"/>
          </ac:spMkLst>
        </pc:spChg>
        <pc:spChg chg="mod">
          <ac:chgData name="Bjarne Stroustrup" userId="feda092f62fc381e" providerId="LiveId" clId="{4AABA6C4-DA48-4016-AB73-90A2B53A5393}" dt="2024-04-04T14:41:30.448" v="159" actId="113"/>
          <ac:spMkLst>
            <pc:docMk/>
            <pc:sldMk cId="0" sldId="277"/>
            <ac:spMk id="29705" creationId="{6C87B08D-01C2-B673-6537-586D4574A48D}"/>
          </ac:spMkLst>
        </pc:spChg>
        <pc:spChg chg="mod">
          <ac:chgData name="Bjarne Stroustrup" userId="feda092f62fc381e" providerId="LiveId" clId="{4AABA6C4-DA48-4016-AB73-90A2B53A5393}" dt="2024-04-04T14:41:34.174" v="160" actId="113"/>
          <ac:spMkLst>
            <pc:docMk/>
            <pc:sldMk cId="0" sldId="277"/>
            <ac:spMk id="29706" creationId="{2AA3B781-A6B5-85FC-5FFC-CC842E989AE1}"/>
          </ac:spMkLst>
        </pc:spChg>
        <pc:spChg chg="mod">
          <ac:chgData name="Bjarne Stroustrup" userId="feda092f62fc381e" providerId="LiveId" clId="{4AABA6C4-DA48-4016-AB73-90A2B53A5393}" dt="2024-04-04T14:41:44.573" v="162" actId="113"/>
          <ac:spMkLst>
            <pc:docMk/>
            <pc:sldMk cId="0" sldId="277"/>
            <ac:spMk id="29707" creationId="{7121235A-BC9B-00E4-76D9-54F4D2B91FBA}"/>
          </ac:spMkLst>
        </pc:spChg>
        <pc:spChg chg="mod">
          <ac:chgData name="Bjarne Stroustrup" userId="feda092f62fc381e" providerId="LiveId" clId="{4AABA6C4-DA48-4016-AB73-90A2B53A5393}" dt="2024-04-04T14:41:39.112" v="161" actId="113"/>
          <ac:spMkLst>
            <pc:docMk/>
            <pc:sldMk cId="0" sldId="277"/>
            <ac:spMk id="29708" creationId="{7A3B5677-9630-2780-7FA3-38DB60DCE867}"/>
          </ac:spMkLst>
        </pc:spChg>
        <pc:spChg chg="mod">
          <ac:chgData name="Bjarne Stroustrup" userId="feda092f62fc381e" providerId="LiveId" clId="{4AABA6C4-DA48-4016-AB73-90A2B53A5393}" dt="2024-04-04T14:41:22.592" v="158" actId="207"/>
          <ac:spMkLst>
            <pc:docMk/>
            <pc:sldMk cId="0" sldId="277"/>
            <ac:spMk id="29709" creationId="{B7E7230A-15E1-82A5-A4DA-882A7A5BF045}"/>
          </ac:spMkLst>
        </pc:spChg>
        <pc:spChg chg="mod">
          <ac:chgData name="Bjarne Stroustrup" userId="feda092f62fc381e" providerId="LiveId" clId="{4AABA6C4-DA48-4016-AB73-90A2B53A5393}" dt="2024-04-04T14:41:22.592" v="158" actId="207"/>
          <ac:spMkLst>
            <pc:docMk/>
            <pc:sldMk cId="0" sldId="277"/>
            <ac:spMk id="29710" creationId="{EF0C205F-5C85-6BDF-2BE3-048FE8B05380}"/>
          </ac:spMkLst>
        </pc:spChg>
      </pc:sldChg>
      <pc:sldChg chg="modSp add mod">
        <pc:chgData name="Bjarne Stroustrup" userId="feda092f62fc381e" providerId="LiveId" clId="{4AABA6C4-DA48-4016-AB73-90A2B53A5393}" dt="2024-04-04T14:37:11.620" v="115" actId="20577"/>
        <pc:sldMkLst>
          <pc:docMk/>
          <pc:sldMk cId="0" sldId="279"/>
        </pc:sldMkLst>
        <pc:spChg chg="mod">
          <ac:chgData name="Bjarne Stroustrup" userId="feda092f62fc381e" providerId="LiveId" clId="{4AABA6C4-DA48-4016-AB73-90A2B53A5393}" dt="2024-04-04T14:37:11.620" v="115" actId="20577"/>
          <ac:spMkLst>
            <pc:docMk/>
            <pc:sldMk cId="0" sldId="279"/>
            <ac:spMk id="29699" creationId="{EEAB3C20-C686-9E91-97F5-F81160EEF244}"/>
          </ac:spMkLst>
        </pc:spChg>
      </pc:sldChg>
      <pc:sldChg chg="modSp add mod">
        <pc:chgData name="Bjarne Stroustrup" userId="feda092f62fc381e" providerId="LiveId" clId="{4AABA6C4-DA48-4016-AB73-90A2B53A5393}" dt="2024-04-04T15:43:13.286" v="1306"/>
        <pc:sldMkLst>
          <pc:docMk/>
          <pc:sldMk cId="0" sldId="315"/>
        </pc:sldMkLst>
        <pc:spChg chg="mod">
          <ac:chgData name="Bjarne Stroustrup" userId="feda092f62fc381e" providerId="LiveId" clId="{4AABA6C4-DA48-4016-AB73-90A2B53A5393}" dt="2024-04-04T15:37:21.853" v="1080" actId="14100"/>
          <ac:spMkLst>
            <pc:docMk/>
            <pc:sldMk cId="0" sldId="315"/>
            <ac:spMk id="70658" creationId="{2A5066A9-9432-DCB4-0155-7C304C534574}"/>
          </ac:spMkLst>
        </pc:spChg>
        <pc:spChg chg="mod">
          <ac:chgData name="Bjarne Stroustrup" userId="feda092f62fc381e" providerId="LiveId" clId="{4AABA6C4-DA48-4016-AB73-90A2B53A5393}" dt="2024-04-04T15:43:13.286" v="1306"/>
          <ac:spMkLst>
            <pc:docMk/>
            <pc:sldMk cId="0" sldId="315"/>
            <ac:spMk id="70659" creationId="{E69757A7-DC80-ED5E-AC4B-C9EA00EAE38A}"/>
          </ac:spMkLst>
        </pc:spChg>
      </pc:sldChg>
      <pc:sldChg chg="addSp delSp modSp new mod">
        <pc:chgData name="Bjarne Stroustrup" userId="feda092f62fc381e" providerId="LiveId" clId="{4AABA6C4-DA48-4016-AB73-90A2B53A5393}" dt="2024-04-04T15:04:01.867" v="535" actId="113"/>
        <pc:sldMkLst>
          <pc:docMk/>
          <pc:sldMk cId="3628029211" sldId="316"/>
        </pc:sldMkLst>
        <pc:spChg chg="mod">
          <ac:chgData name="Bjarne Stroustrup" userId="feda092f62fc381e" providerId="LiveId" clId="{4AABA6C4-DA48-4016-AB73-90A2B53A5393}" dt="2024-04-04T14:43:19.363" v="165" actId="1076"/>
          <ac:spMkLst>
            <pc:docMk/>
            <pc:sldMk cId="3628029211" sldId="316"/>
            <ac:spMk id="2" creationId="{F19874FF-83EB-D10D-4DF4-7906E25D08CA}"/>
          </ac:spMkLst>
        </pc:spChg>
        <pc:spChg chg="mod">
          <ac:chgData name="Bjarne Stroustrup" userId="feda092f62fc381e" providerId="LiveId" clId="{4AABA6C4-DA48-4016-AB73-90A2B53A5393}" dt="2024-04-04T15:04:01.867" v="535" actId="113"/>
          <ac:spMkLst>
            <pc:docMk/>
            <pc:sldMk cId="3628029211" sldId="316"/>
            <ac:spMk id="3" creationId="{51FB7627-2B0A-78E8-1BDF-E6AAE5EC8DA3}"/>
          </ac:spMkLst>
        </pc:spChg>
        <pc:spChg chg="add mod">
          <ac:chgData name="Bjarne Stroustrup" userId="feda092f62fc381e" providerId="LiveId" clId="{4AABA6C4-DA48-4016-AB73-90A2B53A5393}" dt="2024-04-04T14:45:24.923" v="180" actId="767"/>
          <ac:spMkLst>
            <pc:docMk/>
            <pc:sldMk cId="3628029211" sldId="316"/>
            <ac:spMk id="6" creationId="{3933031C-962F-327E-64E3-0B61EC2C7897}"/>
          </ac:spMkLst>
        </pc:spChg>
        <pc:spChg chg="add del mod">
          <ac:chgData name="Bjarne Stroustrup" userId="feda092f62fc381e" providerId="LiveId" clId="{4AABA6C4-DA48-4016-AB73-90A2B53A5393}" dt="2024-04-04T14:47:21.835" v="188" actId="207"/>
          <ac:spMkLst>
            <pc:docMk/>
            <pc:sldMk cId="3628029211" sldId="316"/>
            <ac:spMk id="7" creationId="{5FEAA76A-0E1E-440F-A198-6F75ADC8B54A}"/>
          </ac:spMkLst>
        </pc:spChg>
        <pc:spChg chg="add del mod">
          <ac:chgData name="Bjarne Stroustrup" userId="feda092f62fc381e" providerId="LiveId" clId="{4AABA6C4-DA48-4016-AB73-90A2B53A5393}" dt="2024-04-04T14:48:53.549" v="199" actId="207"/>
          <ac:spMkLst>
            <pc:docMk/>
            <pc:sldMk cId="3628029211" sldId="316"/>
            <ac:spMk id="8" creationId="{B448D685-19AC-9492-C8F2-63D3D1793F21}"/>
          </ac:spMkLst>
        </pc:spChg>
        <pc:spChg chg="add del mod">
          <ac:chgData name="Bjarne Stroustrup" userId="feda092f62fc381e" providerId="LiveId" clId="{4AABA6C4-DA48-4016-AB73-90A2B53A5393}" dt="2024-04-04T14:46:44.227" v="185" actId="478"/>
          <ac:spMkLst>
            <pc:docMk/>
            <pc:sldMk cId="3628029211" sldId="316"/>
            <ac:spMk id="9" creationId="{036B59CB-C72D-A92A-5B88-B4138F64A825}"/>
          </ac:spMkLst>
        </pc:spChg>
        <pc:spChg chg="add del mod">
          <ac:chgData name="Bjarne Stroustrup" userId="feda092f62fc381e" providerId="LiveId" clId="{4AABA6C4-DA48-4016-AB73-90A2B53A5393}" dt="2024-04-04T14:54:26.863" v="264" actId="113"/>
          <ac:spMkLst>
            <pc:docMk/>
            <pc:sldMk cId="3628029211" sldId="316"/>
            <ac:spMk id="10" creationId="{4B8A1BCC-8797-849D-C208-0351AC70451A}"/>
          </ac:spMkLst>
        </pc:spChg>
        <pc:spChg chg="add del mod">
          <ac:chgData name="Bjarne Stroustrup" userId="feda092f62fc381e" providerId="LiveId" clId="{4AABA6C4-DA48-4016-AB73-90A2B53A5393}" dt="2024-04-04T14:50:09.308" v="213" actId="21"/>
          <ac:spMkLst>
            <pc:docMk/>
            <pc:sldMk cId="3628029211" sldId="316"/>
            <ac:spMk id="11" creationId="{E26E8ED6-B7C2-5DD0-0F68-353CA73AC39B}"/>
          </ac:spMkLst>
        </pc:spChg>
        <pc:spChg chg="add del mod">
          <ac:chgData name="Bjarne Stroustrup" userId="feda092f62fc381e" providerId="LiveId" clId="{4AABA6C4-DA48-4016-AB73-90A2B53A5393}" dt="2024-04-04T14:53:50.510" v="257" actId="113"/>
          <ac:spMkLst>
            <pc:docMk/>
            <pc:sldMk cId="3628029211" sldId="316"/>
            <ac:spMk id="12" creationId="{FAF8E176-061C-4D7F-8696-EFE73DD13365}"/>
          </ac:spMkLst>
        </pc:spChg>
        <pc:spChg chg="add del mod">
          <ac:chgData name="Bjarne Stroustrup" userId="feda092f62fc381e" providerId="LiveId" clId="{4AABA6C4-DA48-4016-AB73-90A2B53A5393}" dt="2024-04-04T14:48:53.549" v="199" actId="207"/>
          <ac:spMkLst>
            <pc:docMk/>
            <pc:sldMk cId="3628029211" sldId="316"/>
            <ac:spMk id="13" creationId="{2DE2F9F4-0EBC-48EE-C78F-F2635ABAE211}"/>
          </ac:spMkLst>
        </pc:spChg>
        <pc:spChg chg="add del mod">
          <ac:chgData name="Bjarne Stroustrup" userId="feda092f62fc381e" providerId="LiveId" clId="{4AABA6C4-DA48-4016-AB73-90A2B53A5393}" dt="2024-04-04T14:49:21.288" v="208" actId="20577"/>
          <ac:spMkLst>
            <pc:docMk/>
            <pc:sldMk cId="3628029211" sldId="316"/>
            <ac:spMk id="14" creationId="{F0AA1C87-D1BD-853B-1F8B-6182205BC174}"/>
          </ac:spMkLst>
        </pc:spChg>
        <pc:spChg chg="add del mod">
          <ac:chgData name="Bjarne Stroustrup" userId="feda092f62fc381e" providerId="LiveId" clId="{4AABA6C4-DA48-4016-AB73-90A2B53A5393}" dt="2024-04-04T14:49:18.607" v="207" actId="20577"/>
          <ac:spMkLst>
            <pc:docMk/>
            <pc:sldMk cId="3628029211" sldId="316"/>
            <ac:spMk id="15" creationId="{505D6561-D23D-1298-4C33-17C500AB76C3}"/>
          </ac:spMkLst>
        </pc:spChg>
        <pc:spChg chg="add del mod">
          <ac:chgData name="Bjarne Stroustrup" userId="feda092f62fc381e" providerId="LiveId" clId="{4AABA6C4-DA48-4016-AB73-90A2B53A5393}" dt="2024-04-04T14:54:18.800" v="263" actId="14100"/>
          <ac:spMkLst>
            <pc:docMk/>
            <pc:sldMk cId="3628029211" sldId="316"/>
            <ac:spMk id="16" creationId="{FDA69671-D019-EF40-92A1-29DA6B938C19}"/>
          </ac:spMkLst>
        </pc:spChg>
        <pc:spChg chg="add del mod">
          <ac:chgData name="Bjarne Stroustrup" userId="feda092f62fc381e" providerId="LiveId" clId="{4AABA6C4-DA48-4016-AB73-90A2B53A5393}" dt="2024-04-04T14:49:38.336" v="210" actId="478"/>
          <ac:spMkLst>
            <pc:docMk/>
            <pc:sldMk cId="3628029211" sldId="316"/>
            <ac:spMk id="17" creationId="{4B6865F6-F99C-B03C-1C5B-6F31D2039756}"/>
          </ac:spMkLst>
        </pc:spChg>
        <pc:spChg chg="add mod">
          <ac:chgData name="Bjarne Stroustrup" userId="feda092f62fc381e" providerId="LiveId" clId="{4AABA6C4-DA48-4016-AB73-90A2B53A5393}" dt="2024-04-04T14:49:13.148" v="206" actId="20577"/>
          <ac:spMkLst>
            <pc:docMk/>
            <pc:sldMk cId="3628029211" sldId="316"/>
            <ac:spMk id="18" creationId="{ECB82B3C-B700-C193-206D-6C977C20DE56}"/>
          </ac:spMkLst>
        </pc:spChg>
        <pc:spChg chg="add mod">
          <ac:chgData name="Bjarne Stroustrup" userId="feda092f62fc381e" providerId="LiveId" clId="{4AABA6C4-DA48-4016-AB73-90A2B53A5393}" dt="2024-04-04T14:49:09.415" v="203" actId="20577"/>
          <ac:spMkLst>
            <pc:docMk/>
            <pc:sldMk cId="3628029211" sldId="316"/>
            <ac:spMk id="19" creationId="{35BE4815-3CCE-7A00-C9A2-D327E02E5A71}"/>
          </ac:spMkLst>
        </pc:spChg>
        <pc:spChg chg="add mod">
          <ac:chgData name="Bjarne Stroustrup" userId="feda092f62fc381e" providerId="LiveId" clId="{4AABA6C4-DA48-4016-AB73-90A2B53A5393}" dt="2024-04-04T14:53:54.653" v="258" actId="113"/>
          <ac:spMkLst>
            <pc:docMk/>
            <pc:sldMk cId="3628029211" sldId="316"/>
            <ac:spMk id="20" creationId="{77B66553-060F-9FF0-182F-A8831EFBFF2D}"/>
          </ac:spMkLst>
        </pc:spChg>
        <pc:spChg chg="add mod">
          <ac:chgData name="Bjarne Stroustrup" userId="feda092f62fc381e" providerId="LiveId" clId="{4AABA6C4-DA48-4016-AB73-90A2B53A5393}" dt="2024-04-04T14:53:58.771" v="259" actId="113"/>
          <ac:spMkLst>
            <pc:docMk/>
            <pc:sldMk cId="3628029211" sldId="316"/>
            <ac:spMk id="21" creationId="{6BC2714A-0376-0138-FF9A-3D5CE6670851}"/>
          </ac:spMkLst>
        </pc:spChg>
        <pc:spChg chg="add mod">
          <ac:chgData name="Bjarne Stroustrup" userId="feda092f62fc381e" providerId="LiveId" clId="{4AABA6C4-DA48-4016-AB73-90A2B53A5393}" dt="2024-04-04T14:54:01.739" v="260" actId="113"/>
          <ac:spMkLst>
            <pc:docMk/>
            <pc:sldMk cId="3628029211" sldId="316"/>
            <ac:spMk id="22" creationId="{2A1AFCDD-72D5-5688-996B-D1275FD0DEC1}"/>
          </ac:spMkLst>
        </pc:spChg>
        <pc:spChg chg="add mod">
          <ac:chgData name="Bjarne Stroustrup" userId="feda092f62fc381e" providerId="LiveId" clId="{4AABA6C4-DA48-4016-AB73-90A2B53A5393}" dt="2024-04-04T14:54:06.519" v="261" actId="113"/>
          <ac:spMkLst>
            <pc:docMk/>
            <pc:sldMk cId="3628029211" sldId="316"/>
            <ac:spMk id="23" creationId="{15668D7A-EAD3-965C-030B-F255B54A2D5A}"/>
          </ac:spMkLst>
        </pc:spChg>
        <pc:spChg chg="add mod">
          <ac:chgData name="Bjarne Stroustrup" userId="feda092f62fc381e" providerId="LiveId" clId="{4AABA6C4-DA48-4016-AB73-90A2B53A5393}" dt="2024-04-04T14:54:09.971" v="262" actId="113"/>
          <ac:spMkLst>
            <pc:docMk/>
            <pc:sldMk cId="3628029211" sldId="316"/>
            <ac:spMk id="24" creationId="{C8D49935-40FF-0AD5-8547-A8F89A5A0059}"/>
          </ac:spMkLst>
        </pc:spChg>
      </pc:sldChg>
      <pc:sldChg chg="addSp delSp modSp new mod">
        <pc:chgData name="Bjarne Stroustrup" userId="feda092f62fc381e" providerId="LiveId" clId="{4AABA6C4-DA48-4016-AB73-90A2B53A5393}" dt="2024-04-04T15:20:39.418" v="747" actId="20577"/>
        <pc:sldMkLst>
          <pc:docMk/>
          <pc:sldMk cId="252259294" sldId="317"/>
        </pc:sldMkLst>
        <pc:spChg chg="mod">
          <ac:chgData name="Bjarne Stroustrup" userId="feda092f62fc381e" providerId="LiveId" clId="{4AABA6C4-DA48-4016-AB73-90A2B53A5393}" dt="2024-04-04T15:15:54.081" v="678" actId="1076"/>
          <ac:spMkLst>
            <pc:docMk/>
            <pc:sldMk cId="252259294" sldId="317"/>
            <ac:spMk id="2" creationId="{015E5DFE-D516-734B-B7F6-C142E623A6C0}"/>
          </ac:spMkLst>
        </pc:spChg>
        <pc:spChg chg="mod">
          <ac:chgData name="Bjarne Stroustrup" userId="feda092f62fc381e" providerId="LiveId" clId="{4AABA6C4-DA48-4016-AB73-90A2B53A5393}" dt="2024-04-04T15:18:30.895" v="724" actId="20577"/>
          <ac:spMkLst>
            <pc:docMk/>
            <pc:sldMk cId="252259294" sldId="317"/>
            <ac:spMk id="3" creationId="{0BFB2729-F0D9-177C-A8B9-53338328C19C}"/>
          </ac:spMkLst>
        </pc:spChg>
        <pc:spChg chg="add mod">
          <ac:chgData name="Bjarne Stroustrup" userId="feda092f62fc381e" providerId="LiveId" clId="{4AABA6C4-DA48-4016-AB73-90A2B53A5393}" dt="2024-04-04T15:17:21.691" v="714" actId="207"/>
          <ac:spMkLst>
            <pc:docMk/>
            <pc:sldMk cId="252259294" sldId="317"/>
            <ac:spMk id="6" creationId="{F5EE6AAE-41FA-D753-FA0B-D0D0B22AB592}"/>
          </ac:spMkLst>
        </pc:spChg>
        <pc:spChg chg="add mod">
          <ac:chgData name="Bjarne Stroustrup" userId="feda092f62fc381e" providerId="LiveId" clId="{4AABA6C4-DA48-4016-AB73-90A2B53A5393}" dt="2024-04-04T15:17:37.448" v="717" actId="207"/>
          <ac:spMkLst>
            <pc:docMk/>
            <pc:sldMk cId="252259294" sldId="317"/>
            <ac:spMk id="7" creationId="{D4171DE0-D656-3BF6-E24E-CB469A89106B}"/>
          </ac:spMkLst>
        </pc:spChg>
        <pc:spChg chg="add mod">
          <ac:chgData name="Bjarne Stroustrup" userId="feda092f62fc381e" providerId="LiveId" clId="{4AABA6C4-DA48-4016-AB73-90A2B53A5393}" dt="2024-04-04T15:17:37.448" v="717" actId="207"/>
          <ac:spMkLst>
            <pc:docMk/>
            <pc:sldMk cId="252259294" sldId="317"/>
            <ac:spMk id="8" creationId="{AD41685F-A978-74B7-9954-E98FC1F61513}"/>
          </ac:spMkLst>
        </pc:spChg>
        <pc:spChg chg="add mod">
          <ac:chgData name="Bjarne Stroustrup" userId="feda092f62fc381e" providerId="LiveId" clId="{4AABA6C4-DA48-4016-AB73-90A2B53A5393}" dt="2024-04-04T15:16:55.752" v="712" actId="1076"/>
          <ac:spMkLst>
            <pc:docMk/>
            <pc:sldMk cId="252259294" sldId="317"/>
            <ac:spMk id="9" creationId="{3C3FE767-9A30-0E90-CA7B-4834535C0EA2}"/>
          </ac:spMkLst>
        </pc:spChg>
        <pc:spChg chg="add del mod">
          <ac:chgData name="Bjarne Stroustrup" userId="feda092f62fc381e" providerId="LiveId" clId="{4AABA6C4-DA48-4016-AB73-90A2B53A5393}" dt="2024-04-04T15:11:39.289" v="615" actId="21"/>
          <ac:spMkLst>
            <pc:docMk/>
            <pc:sldMk cId="252259294" sldId="317"/>
            <ac:spMk id="10" creationId="{33AA7E50-4650-DD64-56C3-D86C36AC6A8F}"/>
          </ac:spMkLst>
        </pc:spChg>
        <pc:spChg chg="add mod">
          <ac:chgData name="Bjarne Stroustrup" userId="feda092f62fc381e" providerId="LiveId" clId="{4AABA6C4-DA48-4016-AB73-90A2B53A5393}" dt="2024-04-04T15:16:55.752" v="712" actId="1076"/>
          <ac:spMkLst>
            <pc:docMk/>
            <pc:sldMk cId="252259294" sldId="317"/>
            <ac:spMk id="11" creationId="{46EEB846-3F91-BDB9-2936-C2018A89D9D4}"/>
          </ac:spMkLst>
        </pc:spChg>
        <pc:spChg chg="add del mod">
          <ac:chgData name="Bjarne Stroustrup" userId="feda092f62fc381e" providerId="LiveId" clId="{4AABA6C4-DA48-4016-AB73-90A2B53A5393}" dt="2024-04-04T15:09:45.204" v="602" actId="478"/>
          <ac:spMkLst>
            <pc:docMk/>
            <pc:sldMk cId="252259294" sldId="317"/>
            <ac:spMk id="12" creationId="{A7077E00-21DD-2E3C-8298-530ACAA59A71}"/>
          </ac:spMkLst>
        </pc:spChg>
        <pc:spChg chg="add mod">
          <ac:chgData name="Bjarne Stroustrup" userId="feda092f62fc381e" providerId="LiveId" clId="{4AABA6C4-DA48-4016-AB73-90A2B53A5393}" dt="2024-04-04T15:17:31.738" v="716" actId="207"/>
          <ac:spMkLst>
            <pc:docMk/>
            <pc:sldMk cId="252259294" sldId="317"/>
            <ac:spMk id="13" creationId="{0531E46C-85FA-24C9-DFCC-232E2F16E94C}"/>
          </ac:spMkLst>
        </pc:spChg>
        <pc:spChg chg="add mod">
          <ac:chgData name="Bjarne Stroustrup" userId="feda092f62fc381e" providerId="LiveId" clId="{4AABA6C4-DA48-4016-AB73-90A2B53A5393}" dt="2024-04-04T15:17:37.448" v="717" actId="207"/>
          <ac:spMkLst>
            <pc:docMk/>
            <pc:sldMk cId="252259294" sldId="317"/>
            <ac:spMk id="14" creationId="{ED483FEA-4393-8F61-6C01-68E0102432AD}"/>
          </ac:spMkLst>
        </pc:spChg>
        <pc:spChg chg="add mod">
          <ac:chgData name="Bjarne Stroustrup" userId="feda092f62fc381e" providerId="LiveId" clId="{4AABA6C4-DA48-4016-AB73-90A2B53A5393}" dt="2024-04-04T15:17:27.403" v="715" actId="207"/>
          <ac:spMkLst>
            <pc:docMk/>
            <pc:sldMk cId="252259294" sldId="317"/>
            <ac:spMk id="15" creationId="{D45C3536-6FBC-4F14-F7AB-1E346B8E2EC6}"/>
          </ac:spMkLst>
        </pc:spChg>
        <pc:spChg chg="add mod">
          <ac:chgData name="Bjarne Stroustrup" userId="feda092f62fc381e" providerId="LiveId" clId="{4AABA6C4-DA48-4016-AB73-90A2B53A5393}" dt="2024-04-04T15:16:55.752" v="712" actId="1076"/>
          <ac:spMkLst>
            <pc:docMk/>
            <pc:sldMk cId="252259294" sldId="317"/>
            <ac:spMk id="16" creationId="{76E71EE6-97AF-5C2D-87ED-C5D653A5D9C3}"/>
          </ac:spMkLst>
        </pc:spChg>
        <pc:spChg chg="add mod">
          <ac:chgData name="Bjarne Stroustrup" userId="feda092f62fc381e" providerId="LiveId" clId="{4AABA6C4-DA48-4016-AB73-90A2B53A5393}" dt="2024-04-04T15:16:55.752" v="712" actId="1076"/>
          <ac:spMkLst>
            <pc:docMk/>
            <pc:sldMk cId="252259294" sldId="317"/>
            <ac:spMk id="17" creationId="{D5BC1438-33CC-2D87-0AC5-BB3287B6B9CD}"/>
          </ac:spMkLst>
        </pc:spChg>
        <pc:spChg chg="add mod">
          <ac:chgData name="Bjarne Stroustrup" userId="feda092f62fc381e" providerId="LiveId" clId="{4AABA6C4-DA48-4016-AB73-90A2B53A5393}" dt="2024-04-04T15:16:55.752" v="712" actId="1076"/>
          <ac:spMkLst>
            <pc:docMk/>
            <pc:sldMk cId="252259294" sldId="317"/>
            <ac:spMk id="18" creationId="{17D39B6D-96AD-39E7-54B5-3E402373762C}"/>
          </ac:spMkLst>
        </pc:spChg>
        <pc:spChg chg="add del mod">
          <ac:chgData name="Bjarne Stroustrup" userId="feda092f62fc381e" providerId="LiveId" clId="{4AABA6C4-DA48-4016-AB73-90A2B53A5393}" dt="2024-04-04T15:14:00.668" v="655" actId="21"/>
          <ac:spMkLst>
            <pc:docMk/>
            <pc:sldMk cId="252259294" sldId="317"/>
            <ac:spMk id="19" creationId="{0EF05E39-BF4C-5D0B-CD7F-724C3AEA4515}"/>
          </ac:spMkLst>
        </pc:spChg>
        <pc:spChg chg="add mod">
          <ac:chgData name="Bjarne Stroustrup" userId="feda092f62fc381e" providerId="LiveId" clId="{4AABA6C4-DA48-4016-AB73-90A2B53A5393}" dt="2024-04-04T15:16:55.752" v="712" actId="1076"/>
          <ac:spMkLst>
            <pc:docMk/>
            <pc:sldMk cId="252259294" sldId="317"/>
            <ac:spMk id="20" creationId="{DA24A19C-C500-9FB9-F4B9-474023CBFFFE}"/>
          </ac:spMkLst>
        </pc:spChg>
        <pc:spChg chg="add mod">
          <ac:chgData name="Bjarne Stroustrup" userId="feda092f62fc381e" providerId="LiveId" clId="{4AABA6C4-DA48-4016-AB73-90A2B53A5393}" dt="2024-04-04T15:18:09.570" v="721" actId="14100"/>
          <ac:spMkLst>
            <pc:docMk/>
            <pc:sldMk cId="252259294" sldId="317"/>
            <ac:spMk id="21" creationId="{7EF228B8-FF84-53E4-00EC-67168CF9DF64}"/>
          </ac:spMkLst>
        </pc:spChg>
        <pc:spChg chg="add mod">
          <ac:chgData name="Bjarne Stroustrup" userId="feda092f62fc381e" providerId="LiveId" clId="{4AABA6C4-DA48-4016-AB73-90A2B53A5393}" dt="2024-04-04T15:20:39.418" v="747" actId="20577"/>
          <ac:spMkLst>
            <pc:docMk/>
            <pc:sldMk cId="252259294" sldId="317"/>
            <ac:spMk id="22" creationId="{CF192676-43E4-A49D-A881-846E5503FF04}"/>
          </ac:spMkLst>
        </pc:spChg>
      </pc:sldChg>
      <pc:sldChg chg="addSp delSp modSp new mod">
        <pc:chgData name="Bjarne Stroustrup" userId="feda092f62fc381e" providerId="LiveId" clId="{4AABA6C4-DA48-4016-AB73-90A2B53A5393}" dt="2024-04-04T15:28:22.309" v="832" actId="1076"/>
        <pc:sldMkLst>
          <pc:docMk/>
          <pc:sldMk cId="4094751578" sldId="318"/>
        </pc:sldMkLst>
        <pc:spChg chg="mod">
          <ac:chgData name="Bjarne Stroustrup" userId="feda092f62fc381e" providerId="LiveId" clId="{4AABA6C4-DA48-4016-AB73-90A2B53A5393}" dt="2024-04-04T15:21:08.903" v="768" actId="1076"/>
          <ac:spMkLst>
            <pc:docMk/>
            <pc:sldMk cId="4094751578" sldId="318"/>
            <ac:spMk id="2" creationId="{3618E88E-489C-4D84-63C6-4B01FA039486}"/>
          </ac:spMkLst>
        </pc:spChg>
        <pc:spChg chg="mod">
          <ac:chgData name="Bjarne Stroustrup" userId="feda092f62fc381e" providerId="LiveId" clId="{4AABA6C4-DA48-4016-AB73-90A2B53A5393}" dt="2024-04-04T15:22:29.254" v="779" actId="14100"/>
          <ac:spMkLst>
            <pc:docMk/>
            <pc:sldMk cId="4094751578" sldId="318"/>
            <ac:spMk id="3" creationId="{AD33B39F-6E9A-CF4A-2309-3318E2987649}"/>
          </ac:spMkLst>
        </pc:spChg>
        <pc:spChg chg="add mod">
          <ac:chgData name="Bjarne Stroustrup" userId="feda092f62fc381e" providerId="LiveId" clId="{4AABA6C4-DA48-4016-AB73-90A2B53A5393}" dt="2024-04-04T15:28:22.309" v="832" actId="1076"/>
          <ac:spMkLst>
            <pc:docMk/>
            <pc:sldMk cId="4094751578" sldId="318"/>
            <ac:spMk id="6" creationId="{7D85650C-DDC1-E3ED-59CF-1CF8205ADA97}"/>
          </ac:spMkLst>
        </pc:spChg>
        <pc:spChg chg="add mod">
          <ac:chgData name="Bjarne Stroustrup" userId="feda092f62fc381e" providerId="LiveId" clId="{4AABA6C4-DA48-4016-AB73-90A2B53A5393}" dt="2024-04-04T15:28:22.309" v="832" actId="1076"/>
          <ac:spMkLst>
            <pc:docMk/>
            <pc:sldMk cId="4094751578" sldId="318"/>
            <ac:spMk id="7" creationId="{91C86F23-A7BC-69CA-276C-BD908113A515}"/>
          </ac:spMkLst>
        </pc:spChg>
        <pc:spChg chg="add del mod">
          <ac:chgData name="Bjarne Stroustrup" userId="feda092f62fc381e" providerId="LiveId" clId="{4AABA6C4-DA48-4016-AB73-90A2B53A5393}" dt="2024-04-04T15:25:05.321" v="809" actId="21"/>
          <ac:spMkLst>
            <pc:docMk/>
            <pc:sldMk cId="4094751578" sldId="318"/>
            <ac:spMk id="8" creationId="{E548DFA4-054E-7380-F23E-E03D83A5CA19}"/>
          </ac:spMkLst>
        </pc:spChg>
        <pc:spChg chg="add mod">
          <ac:chgData name="Bjarne Stroustrup" userId="feda092f62fc381e" providerId="LiveId" clId="{4AABA6C4-DA48-4016-AB73-90A2B53A5393}" dt="2024-04-04T15:28:22.309" v="832" actId="1076"/>
          <ac:spMkLst>
            <pc:docMk/>
            <pc:sldMk cId="4094751578" sldId="318"/>
            <ac:spMk id="9" creationId="{E4F2E346-2DCA-10D1-E9AB-29ADF42E301E}"/>
          </ac:spMkLst>
        </pc:spChg>
        <pc:spChg chg="add del mod">
          <ac:chgData name="Bjarne Stroustrup" userId="feda092f62fc381e" providerId="LiveId" clId="{4AABA6C4-DA48-4016-AB73-90A2B53A5393}" dt="2024-04-04T15:23:24.072" v="781" actId="21"/>
          <ac:spMkLst>
            <pc:docMk/>
            <pc:sldMk cId="4094751578" sldId="318"/>
            <ac:spMk id="10" creationId="{86C7C1E0-FF63-7468-5B79-7BF3BA3209A2}"/>
          </ac:spMkLst>
        </pc:spChg>
        <pc:spChg chg="add mod">
          <ac:chgData name="Bjarne Stroustrup" userId="feda092f62fc381e" providerId="LiveId" clId="{4AABA6C4-DA48-4016-AB73-90A2B53A5393}" dt="2024-04-04T15:28:22.309" v="832" actId="1076"/>
          <ac:spMkLst>
            <pc:docMk/>
            <pc:sldMk cId="4094751578" sldId="318"/>
            <ac:spMk id="11" creationId="{40292C50-05CA-FEB4-C73E-C02572D1F158}"/>
          </ac:spMkLst>
        </pc:spChg>
        <pc:spChg chg="add del mod">
          <ac:chgData name="Bjarne Stroustrup" userId="feda092f62fc381e" providerId="LiveId" clId="{4AABA6C4-DA48-4016-AB73-90A2B53A5393}" dt="2024-04-04T15:24:54.521" v="807" actId="21"/>
          <ac:spMkLst>
            <pc:docMk/>
            <pc:sldMk cId="4094751578" sldId="318"/>
            <ac:spMk id="12" creationId="{19868F75-C510-BC7C-11AC-BF6FD1EAA73E}"/>
          </ac:spMkLst>
        </pc:spChg>
        <pc:spChg chg="add mod">
          <ac:chgData name="Bjarne Stroustrup" userId="feda092f62fc381e" providerId="LiveId" clId="{4AABA6C4-DA48-4016-AB73-90A2B53A5393}" dt="2024-04-04T15:28:22.309" v="832" actId="1076"/>
          <ac:spMkLst>
            <pc:docMk/>
            <pc:sldMk cId="4094751578" sldId="318"/>
            <ac:spMk id="13" creationId="{9ACF4C93-96DF-34F3-E155-04411CDC00DE}"/>
          </ac:spMkLst>
        </pc:spChg>
        <pc:spChg chg="add mod">
          <ac:chgData name="Bjarne Stroustrup" userId="feda092f62fc381e" providerId="LiveId" clId="{4AABA6C4-DA48-4016-AB73-90A2B53A5393}" dt="2024-04-04T15:28:22.309" v="832" actId="1076"/>
          <ac:spMkLst>
            <pc:docMk/>
            <pc:sldMk cId="4094751578" sldId="318"/>
            <ac:spMk id="14" creationId="{5E972EC2-3CB3-59A1-2D47-2993F69FC71A}"/>
          </ac:spMkLst>
        </pc:spChg>
        <pc:spChg chg="add del mod">
          <ac:chgData name="Bjarne Stroustrup" userId="feda092f62fc381e" providerId="LiveId" clId="{4AABA6C4-DA48-4016-AB73-90A2B53A5393}" dt="2024-04-04T15:24:58.244" v="808" actId="21"/>
          <ac:spMkLst>
            <pc:docMk/>
            <pc:sldMk cId="4094751578" sldId="318"/>
            <ac:spMk id="15" creationId="{C2EADC77-2ADB-3C02-FD4A-62972BB08846}"/>
          </ac:spMkLst>
        </pc:spChg>
        <pc:spChg chg="add del mod">
          <ac:chgData name="Bjarne Stroustrup" userId="feda092f62fc381e" providerId="LiveId" clId="{4AABA6C4-DA48-4016-AB73-90A2B53A5393}" dt="2024-04-04T15:23:28.512" v="782" actId="21"/>
          <ac:spMkLst>
            <pc:docMk/>
            <pc:sldMk cId="4094751578" sldId="318"/>
            <ac:spMk id="16" creationId="{576AF40F-4C66-5C64-D9A1-4A221AECB748}"/>
          </ac:spMkLst>
        </pc:spChg>
        <pc:spChg chg="add mod">
          <ac:chgData name="Bjarne Stroustrup" userId="feda092f62fc381e" providerId="LiveId" clId="{4AABA6C4-DA48-4016-AB73-90A2B53A5393}" dt="2024-04-04T15:28:22.309" v="832" actId="1076"/>
          <ac:spMkLst>
            <pc:docMk/>
            <pc:sldMk cId="4094751578" sldId="318"/>
            <ac:spMk id="17" creationId="{E37BE2B3-09E4-B7CD-31AF-CE5F79C25F47}"/>
          </ac:spMkLst>
        </pc:spChg>
        <pc:spChg chg="add mod">
          <ac:chgData name="Bjarne Stroustrup" userId="feda092f62fc381e" providerId="LiveId" clId="{4AABA6C4-DA48-4016-AB73-90A2B53A5393}" dt="2024-04-04T15:28:22.309" v="832" actId="1076"/>
          <ac:spMkLst>
            <pc:docMk/>
            <pc:sldMk cId="4094751578" sldId="318"/>
            <ac:spMk id="18" creationId="{68DDCD96-B03A-0B8F-0E53-5D7F7F2F953A}"/>
          </ac:spMkLst>
        </pc:spChg>
        <pc:spChg chg="add mod">
          <ac:chgData name="Bjarne Stroustrup" userId="feda092f62fc381e" providerId="LiveId" clId="{4AABA6C4-DA48-4016-AB73-90A2B53A5393}" dt="2024-04-04T15:28:22.309" v="832" actId="1076"/>
          <ac:spMkLst>
            <pc:docMk/>
            <pc:sldMk cId="4094751578" sldId="318"/>
            <ac:spMk id="19" creationId="{9ED7580C-BBFD-34FA-349C-9A2F80BA0EA5}"/>
          </ac:spMkLst>
        </pc:spChg>
        <pc:spChg chg="add mod">
          <ac:chgData name="Bjarne Stroustrup" userId="feda092f62fc381e" providerId="LiveId" clId="{4AABA6C4-DA48-4016-AB73-90A2B53A5393}" dt="2024-04-04T15:28:22.309" v="832" actId="1076"/>
          <ac:spMkLst>
            <pc:docMk/>
            <pc:sldMk cId="4094751578" sldId="318"/>
            <ac:spMk id="20" creationId="{3C605F61-8830-EF13-4B91-EB3FD4BDEDB1}"/>
          </ac:spMkLst>
        </pc:spChg>
        <pc:spChg chg="add mod">
          <ac:chgData name="Bjarne Stroustrup" userId="feda092f62fc381e" providerId="LiveId" clId="{4AABA6C4-DA48-4016-AB73-90A2B53A5393}" dt="2024-04-04T15:28:22.309" v="832" actId="1076"/>
          <ac:spMkLst>
            <pc:docMk/>
            <pc:sldMk cId="4094751578" sldId="318"/>
            <ac:spMk id="21" creationId="{57CA0E0C-B931-7ECF-E299-B15763CB031B}"/>
          </ac:spMkLst>
        </pc:spChg>
        <pc:spChg chg="add mod">
          <ac:chgData name="Bjarne Stroustrup" userId="feda092f62fc381e" providerId="LiveId" clId="{4AABA6C4-DA48-4016-AB73-90A2B53A5393}" dt="2024-04-04T15:28:22.309" v="832" actId="1076"/>
          <ac:spMkLst>
            <pc:docMk/>
            <pc:sldMk cId="4094751578" sldId="318"/>
            <ac:spMk id="22" creationId="{9C2DBF8E-FD98-1B0E-C6AB-5A9CF161BD6E}"/>
          </ac:spMkLst>
        </pc:spChg>
        <pc:spChg chg="add mod">
          <ac:chgData name="Bjarne Stroustrup" userId="feda092f62fc381e" providerId="LiveId" clId="{4AABA6C4-DA48-4016-AB73-90A2B53A5393}" dt="2024-04-04T15:28:22.309" v="832" actId="1076"/>
          <ac:spMkLst>
            <pc:docMk/>
            <pc:sldMk cId="4094751578" sldId="318"/>
            <ac:spMk id="23" creationId="{2C77DF76-2C9A-FF73-D905-98380466BB72}"/>
          </ac:spMkLst>
        </pc:spChg>
      </pc:sldChg>
      <pc:sldChg chg="modSp add mod">
        <pc:chgData name="Bjarne Stroustrup" userId="feda092f62fc381e" providerId="LiveId" clId="{4AABA6C4-DA48-4016-AB73-90A2B53A5393}" dt="2024-04-04T15:32:08.233" v="881" actId="20577"/>
        <pc:sldMkLst>
          <pc:docMk/>
          <pc:sldMk cId="2897565135" sldId="319"/>
        </pc:sldMkLst>
        <pc:spChg chg="mod">
          <ac:chgData name="Bjarne Stroustrup" userId="feda092f62fc381e" providerId="LiveId" clId="{4AABA6C4-DA48-4016-AB73-90A2B53A5393}" dt="2024-04-04T15:32:08.233" v="881" actId="20577"/>
          <ac:spMkLst>
            <pc:docMk/>
            <pc:sldMk cId="2897565135" sldId="319"/>
            <ac:spMk id="3" creationId="{AD33B39F-6E9A-CF4A-2309-3318E2987649}"/>
          </ac:spMkLst>
        </pc:spChg>
        <pc:spChg chg="mod">
          <ac:chgData name="Bjarne Stroustrup" userId="feda092f62fc381e" providerId="LiveId" clId="{4AABA6C4-DA48-4016-AB73-90A2B53A5393}" dt="2024-04-04T15:30:30.057" v="874" actId="20577"/>
          <ac:spMkLst>
            <pc:docMk/>
            <pc:sldMk cId="2897565135" sldId="319"/>
            <ac:spMk id="19" creationId="{9ED7580C-BBFD-34FA-349C-9A2F80BA0EA5}"/>
          </ac:spMkLst>
        </pc:spChg>
        <pc:spChg chg="mod">
          <ac:chgData name="Bjarne Stroustrup" userId="feda092f62fc381e" providerId="LiveId" clId="{4AABA6C4-DA48-4016-AB73-90A2B53A5393}" dt="2024-04-04T15:30:35.269" v="875" actId="20577"/>
          <ac:spMkLst>
            <pc:docMk/>
            <pc:sldMk cId="2897565135" sldId="319"/>
            <ac:spMk id="21" creationId="{57CA0E0C-B931-7ECF-E299-B15763CB031B}"/>
          </ac:spMkLst>
        </pc:spChg>
        <pc:spChg chg="mod">
          <ac:chgData name="Bjarne Stroustrup" userId="feda092f62fc381e" providerId="LiveId" clId="{4AABA6C4-DA48-4016-AB73-90A2B53A5393}" dt="2024-04-04T15:30:48.103" v="876" actId="20577"/>
          <ac:spMkLst>
            <pc:docMk/>
            <pc:sldMk cId="2897565135" sldId="319"/>
            <ac:spMk id="23" creationId="{2C77DF76-2C9A-FF73-D905-98380466BB72}"/>
          </ac:spMkLst>
        </pc:spChg>
      </pc:sldChg>
      <pc:sldChg chg="add del">
        <pc:chgData name="Bjarne Stroustrup" userId="feda092f62fc381e" providerId="LiveId" clId="{4AABA6C4-DA48-4016-AB73-90A2B53A5393}" dt="2024-04-04T15:32:20.690" v="883" actId="2696"/>
        <pc:sldMkLst>
          <pc:docMk/>
          <pc:sldMk cId="200679814" sldId="320"/>
        </pc:sldMkLst>
      </pc:sldChg>
      <pc:sldChg chg="modSp add mod">
        <pc:chgData name="Bjarne Stroustrup" userId="feda092f62fc381e" providerId="LiveId" clId="{4AABA6C4-DA48-4016-AB73-90A2B53A5393}" dt="2024-04-04T15:33:07.728" v="893" actId="20577"/>
        <pc:sldMkLst>
          <pc:docMk/>
          <pc:sldMk cId="4178542866" sldId="321"/>
        </pc:sldMkLst>
        <pc:spChg chg="mod">
          <ac:chgData name="Bjarne Stroustrup" userId="feda092f62fc381e" providerId="LiveId" clId="{4AABA6C4-DA48-4016-AB73-90A2B53A5393}" dt="2024-04-04T15:33:07.728" v="893" actId="20577"/>
          <ac:spMkLst>
            <pc:docMk/>
            <pc:sldMk cId="4178542866" sldId="321"/>
            <ac:spMk id="3" creationId="{AD33B39F-6E9A-CF4A-2309-3318E2987649}"/>
          </ac:spMkLst>
        </pc:spChg>
        <pc:spChg chg="mod">
          <ac:chgData name="Bjarne Stroustrup" userId="feda092f62fc381e" providerId="LiveId" clId="{4AABA6C4-DA48-4016-AB73-90A2B53A5393}" dt="2024-04-04T15:33:01.395" v="892" actId="14100"/>
          <ac:spMkLst>
            <pc:docMk/>
            <pc:sldMk cId="4178542866" sldId="321"/>
            <ac:spMk id="14" creationId="{5E972EC2-3CB3-59A1-2D47-2993F69FC71A}"/>
          </ac:spMkLst>
        </pc:spChg>
      </pc:sldChg>
      <pc:sldChg chg="modSp add mod">
        <pc:chgData name="Bjarne Stroustrup" userId="feda092f62fc381e" providerId="LiveId" clId="{4AABA6C4-DA48-4016-AB73-90A2B53A5393}" dt="2024-04-04T15:36:43.229" v="1055" actId="113"/>
        <pc:sldMkLst>
          <pc:docMk/>
          <pc:sldMk cId="2995716373" sldId="322"/>
        </pc:sldMkLst>
        <pc:spChg chg="mod">
          <ac:chgData name="Bjarne Stroustrup" userId="feda092f62fc381e" providerId="LiveId" clId="{4AABA6C4-DA48-4016-AB73-90A2B53A5393}" dt="2024-04-04T15:36:43.229" v="1055" actId="113"/>
          <ac:spMkLst>
            <pc:docMk/>
            <pc:sldMk cId="2995716373" sldId="322"/>
            <ac:spMk id="3" creationId="{AD33B39F-6E9A-CF4A-2309-3318E2987649}"/>
          </ac:spMkLst>
        </pc:spChg>
        <pc:spChg chg="mod">
          <ac:chgData name="Bjarne Stroustrup" userId="feda092f62fc381e" providerId="LiveId" clId="{4AABA6C4-DA48-4016-AB73-90A2B53A5393}" dt="2024-04-04T15:34:02.081" v="912" actId="14100"/>
          <ac:spMkLst>
            <pc:docMk/>
            <pc:sldMk cId="2995716373" sldId="322"/>
            <ac:spMk id="14" creationId="{5E972EC2-3CB3-59A1-2D47-2993F69FC71A}"/>
          </ac:spMkLst>
        </pc:spChg>
      </pc:sldChg>
      <pc:sldChg chg="addSp modSp new mod ord">
        <pc:chgData name="Bjarne Stroustrup" userId="feda092f62fc381e" providerId="LiveId" clId="{4AABA6C4-DA48-4016-AB73-90A2B53A5393}" dt="2024-04-04T15:54:20.233" v="1593" actId="1076"/>
        <pc:sldMkLst>
          <pc:docMk/>
          <pc:sldMk cId="3735115" sldId="323"/>
        </pc:sldMkLst>
        <pc:spChg chg="mod">
          <ac:chgData name="Bjarne Stroustrup" userId="feda092f62fc381e" providerId="LiveId" clId="{4AABA6C4-DA48-4016-AB73-90A2B53A5393}" dt="2024-04-04T15:51:10.079" v="1393" actId="14100"/>
          <ac:spMkLst>
            <pc:docMk/>
            <pc:sldMk cId="3735115" sldId="323"/>
            <ac:spMk id="2" creationId="{6C57701E-8C78-81A4-5169-1308F45FBB98}"/>
          </ac:spMkLst>
        </pc:spChg>
        <pc:spChg chg="mod">
          <ac:chgData name="Bjarne Stroustrup" userId="feda092f62fc381e" providerId="LiveId" clId="{4AABA6C4-DA48-4016-AB73-90A2B53A5393}" dt="2024-04-04T15:54:10.347" v="1592" actId="313"/>
          <ac:spMkLst>
            <pc:docMk/>
            <pc:sldMk cId="3735115" sldId="323"/>
            <ac:spMk id="3" creationId="{BD5B0395-1D99-411B-0CED-2077E05B878F}"/>
          </ac:spMkLst>
        </pc:spChg>
        <pc:picChg chg="add mod">
          <ac:chgData name="Bjarne Stroustrup" userId="feda092f62fc381e" providerId="LiveId" clId="{4AABA6C4-DA48-4016-AB73-90A2B53A5393}" dt="2024-04-04T15:54:20.233" v="1593" actId="1076"/>
          <ac:picMkLst>
            <pc:docMk/>
            <pc:sldMk cId="3735115" sldId="323"/>
            <ac:picMk id="7" creationId="{122A90C2-7635-E979-7B6E-1504A5D37D89}"/>
          </ac:picMkLst>
        </pc:picChg>
      </pc:sldChg>
      <pc:sldChg chg="addSp delSp modSp new mod">
        <pc:chgData name="Bjarne Stroustrup" userId="feda092f62fc381e" providerId="LiveId" clId="{4AABA6C4-DA48-4016-AB73-90A2B53A5393}" dt="2024-04-04T16:46:52.723" v="1933" actId="313"/>
        <pc:sldMkLst>
          <pc:docMk/>
          <pc:sldMk cId="2367663409" sldId="324"/>
        </pc:sldMkLst>
        <pc:spChg chg="mod">
          <ac:chgData name="Bjarne Stroustrup" userId="feda092f62fc381e" providerId="LiveId" clId="{4AABA6C4-DA48-4016-AB73-90A2B53A5393}" dt="2024-04-04T16:08:05.660" v="1897" actId="14100"/>
          <ac:spMkLst>
            <pc:docMk/>
            <pc:sldMk cId="2367663409" sldId="324"/>
            <ac:spMk id="2" creationId="{D71E66EA-35C2-1B7D-E3F7-200D766339E8}"/>
          </ac:spMkLst>
        </pc:spChg>
        <pc:spChg chg="mod">
          <ac:chgData name="Bjarne Stroustrup" userId="feda092f62fc381e" providerId="LiveId" clId="{4AABA6C4-DA48-4016-AB73-90A2B53A5393}" dt="2024-04-04T16:12:10.149" v="1925" actId="14100"/>
          <ac:spMkLst>
            <pc:docMk/>
            <pc:sldMk cId="2367663409" sldId="324"/>
            <ac:spMk id="3" creationId="{C18ED0F1-EE72-C039-7A6E-9BD401D7968B}"/>
          </ac:spMkLst>
        </pc:spChg>
        <pc:spChg chg="add mod">
          <ac:chgData name="Bjarne Stroustrup" userId="feda092f62fc381e" providerId="LiveId" clId="{4AABA6C4-DA48-4016-AB73-90A2B53A5393}" dt="2024-04-04T16:12:06.442" v="1924" actId="1076"/>
          <ac:spMkLst>
            <pc:docMk/>
            <pc:sldMk cId="2367663409" sldId="324"/>
            <ac:spMk id="6" creationId="{88F23635-000F-25E4-6FE7-D2E1CE580864}"/>
          </ac:spMkLst>
        </pc:spChg>
        <pc:spChg chg="add mod">
          <ac:chgData name="Bjarne Stroustrup" userId="feda092f62fc381e" providerId="LiveId" clId="{4AABA6C4-DA48-4016-AB73-90A2B53A5393}" dt="2024-04-04T16:12:06.442" v="1924" actId="1076"/>
          <ac:spMkLst>
            <pc:docMk/>
            <pc:sldMk cId="2367663409" sldId="324"/>
            <ac:spMk id="7" creationId="{763B0777-0B16-F292-D780-7A79E1C87D15}"/>
          </ac:spMkLst>
        </pc:spChg>
        <pc:spChg chg="add mod">
          <ac:chgData name="Bjarne Stroustrup" userId="feda092f62fc381e" providerId="LiveId" clId="{4AABA6C4-DA48-4016-AB73-90A2B53A5393}" dt="2024-04-04T16:12:06.442" v="1924" actId="1076"/>
          <ac:spMkLst>
            <pc:docMk/>
            <pc:sldMk cId="2367663409" sldId="324"/>
            <ac:spMk id="8" creationId="{CAEE39B7-637B-13E6-1F1B-BCDF0F69B603}"/>
          </ac:spMkLst>
        </pc:spChg>
        <pc:spChg chg="add del mod">
          <ac:chgData name="Bjarne Stroustrup" userId="feda092f62fc381e" providerId="LiveId" clId="{4AABA6C4-DA48-4016-AB73-90A2B53A5393}" dt="2024-04-04T16:02:24.981" v="1805" actId="478"/>
          <ac:spMkLst>
            <pc:docMk/>
            <pc:sldMk cId="2367663409" sldId="324"/>
            <ac:spMk id="9" creationId="{9E85D911-5748-5ED9-45CB-11749F40F3C6}"/>
          </ac:spMkLst>
        </pc:spChg>
        <pc:spChg chg="add del mod">
          <ac:chgData name="Bjarne Stroustrup" userId="feda092f62fc381e" providerId="LiveId" clId="{4AABA6C4-DA48-4016-AB73-90A2B53A5393}" dt="2024-04-04T16:00:56.692" v="1788" actId="478"/>
          <ac:spMkLst>
            <pc:docMk/>
            <pc:sldMk cId="2367663409" sldId="324"/>
            <ac:spMk id="10" creationId="{5C3A788A-AB29-C676-7EDB-82BF1E11C32B}"/>
          </ac:spMkLst>
        </pc:spChg>
        <pc:spChg chg="add mod">
          <ac:chgData name="Bjarne Stroustrup" userId="feda092f62fc381e" providerId="LiveId" clId="{4AABA6C4-DA48-4016-AB73-90A2B53A5393}" dt="2024-04-04T16:12:06.442" v="1924" actId="1076"/>
          <ac:spMkLst>
            <pc:docMk/>
            <pc:sldMk cId="2367663409" sldId="324"/>
            <ac:spMk id="11" creationId="{E2579997-3B0F-7386-45CA-2B8A0BC730E1}"/>
          </ac:spMkLst>
        </pc:spChg>
        <pc:spChg chg="add mod">
          <ac:chgData name="Bjarne Stroustrup" userId="feda092f62fc381e" providerId="LiveId" clId="{4AABA6C4-DA48-4016-AB73-90A2B53A5393}" dt="2024-04-04T16:12:06.442" v="1924" actId="1076"/>
          <ac:spMkLst>
            <pc:docMk/>
            <pc:sldMk cId="2367663409" sldId="324"/>
            <ac:spMk id="12" creationId="{7CC5CE7B-09CA-0A76-36D4-76615A24B995}"/>
          </ac:spMkLst>
        </pc:spChg>
        <pc:spChg chg="add mod">
          <ac:chgData name="Bjarne Stroustrup" userId="feda092f62fc381e" providerId="LiveId" clId="{4AABA6C4-DA48-4016-AB73-90A2B53A5393}" dt="2024-04-04T16:12:06.442" v="1924" actId="1076"/>
          <ac:spMkLst>
            <pc:docMk/>
            <pc:sldMk cId="2367663409" sldId="324"/>
            <ac:spMk id="13" creationId="{10BEFD75-72FD-33C0-67A5-F54AD1478921}"/>
          </ac:spMkLst>
        </pc:spChg>
        <pc:spChg chg="add mod">
          <ac:chgData name="Bjarne Stroustrup" userId="feda092f62fc381e" providerId="LiveId" clId="{4AABA6C4-DA48-4016-AB73-90A2B53A5393}" dt="2024-04-04T16:12:06.442" v="1924" actId="1076"/>
          <ac:spMkLst>
            <pc:docMk/>
            <pc:sldMk cId="2367663409" sldId="324"/>
            <ac:spMk id="14" creationId="{5DA58D38-BBC8-EDB3-EBE1-60109C0CAC2F}"/>
          </ac:spMkLst>
        </pc:spChg>
        <pc:spChg chg="add mod">
          <ac:chgData name="Bjarne Stroustrup" userId="feda092f62fc381e" providerId="LiveId" clId="{4AABA6C4-DA48-4016-AB73-90A2B53A5393}" dt="2024-04-04T16:12:06.442" v="1924" actId="1076"/>
          <ac:spMkLst>
            <pc:docMk/>
            <pc:sldMk cId="2367663409" sldId="324"/>
            <ac:spMk id="15" creationId="{52DCEBDF-7BC7-9BDB-774C-01DCD89F109E}"/>
          </ac:spMkLst>
        </pc:spChg>
        <pc:spChg chg="add del mod">
          <ac:chgData name="Bjarne Stroustrup" userId="feda092f62fc381e" providerId="LiveId" clId="{4AABA6C4-DA48-4016-AB73-90A2B53A5393}" dt="2024-04-04T16:02:22.637" v="1804" actId="478"/>
          <ac:spMkLst>
            <pc:docMk/>
            <pc:sldMk cId="2367663409" sldId="324"/>
            <ac:spMk id="16" creationId="{59365E66-03F2-1CB7-12A0-3D26063C1781}"/>
          </ac:spMkLst>
        </pc:spChg>
        <pc:spChg chg="add del mod">
          <ac:chgData name="Bjarne Stroustrup" userId="feda092f62fc381e" providerId="LiveId" clId="{4AABA6C4-DA48-4016-AB73-90A2B53A5393}" dt="2024-04-04T16:02:20.196" v="1803" actId="478"/>
          <ac:spMkLst>
            <pc:docMk/>
            <pc:sldMk cId="2367663409" sldId="324"/>
            <ac:spMk id="17" creationId="{1E1758FD-ED1E-02C4-3746-FCBC98A8659F}"/>
          </ac:spMkLst>
        </pc:spChg>
        <pc:spChg chg="add del mod">
          <ac:chgData name="Bjarne Stroustrup" userId="feda092f62fc381e" providerId="LiveId" clId="{4AABA6C4-DA48-4016-AB73-90A2B53A5393}" dt="2024-04-04T16:02:17.607" v="1802" actId="478"/>
          <ac:spMkLst>
            <pc:docMk/>
            <pc:sldMk cId="2367663409" sldId="324"/>
            <ac:spMk id="18" creationId="{402D6987-E058-21B2-328C-6D487C7CEE0D}"/>
          </ac:spMkLst>
        </pc:spChg>
        <pc:spChg chg="add del mod">
          <ac:chgData name="Bjarne Stroustrup" userId="feda092f62fc381e" providerId="LiveId" clId="{4AABA6C4-DA48-4016-AB73-90A2B53A5393}" dt="2024-04-04T16:02:13.268" v="1801" actId="478"/>
          <ac:spMkLst>
            <pc:docMk/>
            <pc:sldMk cId="2367663409" sldId="324"/>
            <ac:spMk id="19" creationId="{E94775B9-8381-DF10-C5E3-3FED447225A5}"/>
          </ac:spMkLst>
        </pc:spChg>
        <pc:spChg chg="add del mod">
          <ac:chgData name="Bjarne Stroustrup" userId="feda092f62fc381e" providerId="LiveId" clId="{4AABA6C4-DA48-4016-AB73-90A2B53A5393}" dt="2024-04-04T16:02:10.593" v="1800" actId="478"/>
          <ac:spMkLst>
            <pc:docMk/>
            <pc:sldMk cId="2367663409" sldId="324"/>
            <ac:spMk id="20" creationId="{4DFF5098-A8CE-3C69-87BB-858D7B30CD3A}"/>
          </ac:spMkLst>
        </pc:spChg>
        <pc:spChg chg="add del mod">
          <ac:chgData name="Bjarne Stroustrup" userId="feda092f62fc381e" providerId="LiveId" clId="{4AABA6C4-DA48-4016-AB73-90A2B53A5393}" dt="2024-04-04T16:12:06.442" v="1924" actId="1076"/>
          <ac:spMkLst>
            <pc:docMk/>
            <pc:sldMk cId="2367663409" sldId="324"/>
            <ac:spMk id="21" creationId="{88BA45AE-B6EE-8684-A42A-2567BCB59CDE}"/>
          </ac:spMkLst>
        </pc:spChg>
        <pc:spChg chg="add mod">
          <ac:chgData name="Bjarne Stroustrup" userId="feda092f62fc381e" providerId="LiveId" clId="{4AABA6C4-DA48-4016-AB73-90A2B53A5393}" dt="2024-04-04T16:12:06.442" v="1924" actId="1076"/>
          <ac:spMkLst>
            <pc:docMk/>
            <pc:sldMk cId="2367663409" sldId="324"/>
            <ac:spMk id="22" creationId="{A76FEED9-06E7-6B22-6E96-2C55C991E3F6}"/>
          </ac:spMkLst>
        </pc:spChg>
        <pc:spChg chg="add mod">
          <ac:chgData name="Bjarne Stroustrup" userId="feda092f62fc381e" providerId="LiveId" clId="{4AABA6C4-DA48-4016-AB73-90A2B53A5393}" dt="2024-04-04T16:08:34.103" v="1900" actId="1076"/>
          <ac:spMkLst>
            <pc:docMk/>
            <pc:sldMk cId="2367663409" sldId="324"/>
            <ac:spMk id="23" creationId="{79837131-6F34-50FF-4C4D-039C87EA5359}"/>
          </ac:spMkLst>
        </pc:spChg>
        <pc:spChg chg="add mod">
          <ac:chgData name="Bjarne Stroustrup" userId="feda092f62fc381e" providerId="LiveId" clId="{4AABA6C4-DA48-4016-AB73-90A2B53A5393}" dt="2024-04-04T16:08:34.103" v="1900" actId="1076"/>
          <ac:spMkLst>
            <pc:docMk/>
            <pc:sldMk cId="2367663409" sldId="324"/>
            <ac:spMk id="24" creationId="{27E7BE19-FE1F-DA00-0F1C-0E25FDDD2272}"/>
          </ac:spMkLst>
        </pc:spChg>
        <pc:spChg chg="add mod">
          <ac:chgData name="Bjarne Stroustrup" userId="feda092f62fc381e" providerId="LiveId" clId="{4AABA6C4-DA48-4016-AB73-90A2B53A5393}" dt="2024-04-04T16:08:34.103" v="1900" actId="1076"/>
          <ac:spMkLst>
            <pc:docMk/>
            <pc:sldMk cId="2367663409" sldId="324"/>
            <ac:spMk id="25" creationId="{1A93165E-0A39-3A68-CDE6-ACB1CB004FBD}"/>
          </ac:spMkLst>
        </pc:spChg>
        <pc:spChg chg="add mod">
          <ac:chgData name="Bjarne Stroustrup" userId="feda092f62fc381e" providerId="LiveId" clId="{4AABA6C4-DA48-4016-AB73-90A2B53A5393}" dt="2024-04-04T16:08:34.103" v="1900" actId="1076"/>
          <ac:spMkLst>
            <pc:docMk/>
            <pc:sldMk cId="2367663409" sldId="324"/>
            <ac:spMk id="26" creationId="{9B75E584-6B70-E7AE-0928-AC9F5C6B5217}"/>
          </ac:spMkLst>
        </pc:spChg>
        <pc:spChg chg="add mod">
          <ac:chgData name="Bjarne Stroustrup" userId="feda092f62fc381e" providerId="LiveId" clId="{4AABA6C4-DA48-4016-AB73-90A2B53A5393}" dt="2024-04-04T16:08:34.103" v="1900" actId="1076"/>
          <ac:spMkLst>
            <pc:docMk/>
            <pc:sldMk cId="2367663409" sldId="324"/>
            <ac:spMk id="27" creationId="{6BB49051-C716-9173-E91A-B9D8E4316B7C}"/>
          </ac:spMkLst>
        </pc:spChg>
        <pc:spChg chg="add mod">
          <ac:chgData name="Bjarne Stroustrup" userId="feda092f62fc381e" providerId="LiveId" clId="{4AABA6C4-DA48-4016-AB73-90A2B53A5393}" dt="2024-04-04T16:08:34.103" v="1900" actId="1076"/>
          <ac:spMkLst>
            <pc:docMk/>
            <pc:sldMk cId="2367663409" sldId="324"/>
            <ac:spMk id="28" creationId="{854C13D0-BBEB-FC01-5E80-AD94CA42B38B}"/>
          </ac:spMkLst>
        </pc:spChg>
        <pc:spChg chg="add mod">
          <ac:chgData name="Bjarne Stroustrup" userId="feda092f62fc381e" providerId="LiveId" clId="{4AABA6C4-DA48-4016-AB73-90A2B53A5393}" dt="2024-04-04T16:08:34.103" v="1900" actId="1076"/>
          <ac:spMkLst>
            <pc:docMk/>
            <pc:sldMk cId="2367663409" sldId="324"/>
            <ac:spMk id="29" creationId="{C34D616D-E430-F37C-46D5-C2F5830EBC05}"/>
          </ac:spMkLst>
        </pc:spChg>
        <pc:spChg chg="add mod">
          <ac:chgData name="Bjarne Stroustrup" userId="feda092f62fc381e" providerId="LiveId" clId="{4AABA6C4-DA48-4016-AB73-90A2B53A5393}" dt="2024-04-04T16:08:34.103" v="1900" actId="1076"/>
          <ac:spMkLst>
            <pc:docMk/>
            <pc:sldMk cId="2367663409" sldId="324"/>
            <ac:spMk id="30" creationId="{562AF9F6-B6ED-5811-EF51-7192E3479D03}"/>
          </ac:spMkLst>
        </pc:spChg>
        <pc:spChg chg="add mod">
          <ac:chgData name="Bjarne Stroustrup" userId="feda092f62fc381e" providerId="LiveId" clId="{4AABA6C4-DA48-4016-AB73-90A2B53A5393}" dt="2024-04-04T16:09:55.234" v="1916" actId="14100"/>
          <ac:spMkLst>
            <pc:docMk/>
            <pc:sldMk cId="2367663409" sldId="324"/>
            <ac:spMk id="31" creationId="{DAB08365-ABC1-0D41-E073-31A3C42326BB}"/>
          </ac:spMkLst>
        </pc:spChg>
        <pc:spChg chg="add mod">
          <ac:chgData name="Bjarne Stroustrup" userId="feda092f62fc381e" providerId="LiveId" clId="{4AABA6C4-DA48-4016-AB73-90A2B53A5393}" dt="2024-04-04T16:08:34.103" v="1900" actId="1076"/>
          <ac:spMkLst>
            <pc:docMk/>
            <pc:sldMk cId="2367663409" sldId="324"/>
            <ac:spMk id="32" creationId="{09399260-6517-D596-58A8-EB17E640FCCA}"/>
          </ac:spMkLst>
        </pc:spChg>
        <pc:spChg chg="add mod">
          <ac:chgData name="Bjarne Stroustrup" userId="feda092f62fc381e" providerId="LiveId" clId="{4AABA6C4-DA48-4016-AB73-90A2B53A5393}" dt="2024-04-04T16:12:06.442" v="1924" actId="1076"/>
          <ac:spMkLst>
            <pc:docMk/>
            <pc:sldMk cId="2367663409" sldId="324"/>
            <ac:spMk id="33" creationId="{528FDCC1-1BAA-B79D-D0C8-F9A30D17F2EB}"/>
          </ac:spMkLst>
        </pc:spChg>
        <pc:spChg chg="add del mod">
          <ac:chgData name="Bjarne Stroustrup" userId="feda092f62fc381e" providerId="LiveId" clId="{4AABA6C4-DA48-4016-AB73-90A2B53A5393}" dt="2024-04-04T16:12:56.205" v="1931" actId="20577"/>
          <ac:spMkLst>
            <pc:docMk/>
            <pc:sldMk cId="2367663409" sldId="324"/>
            <ac:spMk id="34" creationId="{E800B383-817C-9FEE-69B9-CC9F4D0166E8}"/>
          </ac:spMkLst>
        </pc:spChg>
        <pc:spChg chg="add mod">
          <ac:chgData name="Bjarne Stroustrup" userId="feda092f62fc381e" providerId="LiveId" clId="{4AABA6C4-DA48-4016-AB73-90A2B53A5393}" dt="2024-04-04T16:46:52.723" v="1933" actId="313"/>
          <ac:spMkLst>
            <pc:docMk/>
            <pc:sldMk cId="2367663409" sldId="324"/>
            <ac:spMk id="35" creationId="{C6AFCE46-FE0F-4909-09DC-E2C4892F4E4C}"/>
          </ac:spMkLst>
        </pc:spChg>
        <pc:spChg chg="add mod">
          <ac:chgData name="Bjarne Stroustrup" userId="feda092f62fc381e" providerId="LiveId" clId="{4AABA6C4-DA48-4016-AB73-90A2B53A5393}" dt="2024-04-04T16:12:37.895" v="1927" actId="20577"/>
          <ac:spMkLst>
            <pc:docMk/>
            <pc:sldMk cId="2367663409" sldId="324"/>
            <ac:spMk id="36" creationId="{D004C2DB-E2E0-991A-E3A6-2BC30A00BB0E}"/>
          </ac:spMkLst>
        </pc:spChg>
      </pc:sldChg>
      <pc:sldChg chg="modSp new mod">
        <pc:chgData name="Bjarne Stroustrup" userId="feda092f62fc381e" providerId="LiveId" clId="{4AABA6C4-DA48-4016-AB73-90A2B53A5393}" dt="2024-04-04T16:55:54.853" v="2094" actId="14100"/>
        <pc:sldMkLst>
          <pc:docMk/>
          <pc:sldMk cId="2632524107" sldId="325"/>
        </pc:sldMkLst>
        <pc:spChg chg="mod">
          <ac:chgData name="Bjarne Stroustrup" userId="feda092f62fc381e" providerId="LiveId" clId="{4AABA6C4-DA48-4016-AB73-90A2B53A5393}" dt="2024-04-04T15:46:51.733" v="1376" actId="20577"/>
          <ac:spMkLst>
            <pc:docMk/>
            <pc:sldMk cId="2632524107" sldId="325"/>
            <ac:spMk id="2" creationId="{B0F7CF4C-2014-8A10-7328-F6ED461008CD}"/>
          </ac:spMkLst>
        </pc:spChg>
        <pc:spChg chg="mod">
          <ac:chgData name="Bjarne Stroustrup" userId="feda092f62fc381e" providerId="LiveId" clId="{4AABA6C4-DA48-4016-AB73-90A2B53A5393}" dt="2024-04-04T16:55:54.853" v="2094" actId="14100"/>
          <ac:spMkLst>
            <pc:docMk/>
            <pc:sldMk cId="2632524107" sldId="325"/>
            <ac:spMk id="3" creationId="{923E1F69-3B4F-4B1E-F5F0-DC49B41D6C00}"/>
          </ac:spMkLst>
        </pc:spChg>
      </pc:sldChg>
      <pc:sldChg chg="addSp delSp modSp new mod">
        <pc:chgData name="Bjarne Stroustrup" userId="feda092f62fc381e" providerId="LiveId" clId="{4AABA6C4-DA48-4016-AB73-90A2B53A5393}" dt="2024-04-04T20:06:19.660" v="3550" actId="113"/>
        <pc:sldMkLst>
          <pc:docMk/>
          <pc:sldMk cId="2832157036" sldId="326"/>
        </pc:sldMkLst>
        <pc:spChg chg="mod">
          <ac:chgData name="Bjarne Stroustrup" userId="feda092f62fc381e" providerId="LiveId" clId="{4AABA6C4-DA48-4016-AB73-90A2B53A5393}" dt="2024-04-04T15:47:01.219" v="1382" actId="113"/>
          <ac:spMkLst>
            <pc:docMk/>
            <pc:sldMk cId="2832157036" sldId="326"/>
            <ac:spMk id="2" creationId="{4783631F-7E6F-6E5F-FD0B-36917AE0C758}"/>
          </ac:spMkLst>
        </pc:spChg>
        <pc:spChg chg="mod">
          <ac:chgData name="Bjarne Stroustrup" userId="feda092f62fc381e" providerId="LiveId" clId="{4AABA6C4-DA48-4016-AB73-90A2B53A5393}" dt="2024-04-04T20:06:19.660" v="3550" actId="113"/>
          <ac:spMkLst>
            <pc:docMk/>
            <pc:sldMk cId="2832157036" sldId="326"/>
            <ac:spMk id="3" creationId="{B21730F6-84F3-D48B-C14D-69CB109DCCB6}"/>
          </ac:spMkLst>
        </pc:spChg>
        <pc:spChg chg="add mod">
          <ac:chgData name="Bjarne Stroustrup" userId="feda092f62fc381e" providerId="LiveId" clId="{4AABA6C4-DA48-4016-AB73-90A2B53A5393}" dt="2024-04-04T16:59:28.783" v="2123" actId="1076"/>
          <ac:spMkLst>
            <pc:docMk/>
            <pc:sldMk cId="2832157036" sldId="326"/>
            <ac:spMk id="6" creationId="{9453E2AF-5568-B997-24E9-D1E54B418898}"/>
          </ac:spMkLst>
        </pc:spChg>
        <pc:spChg chg="add mod">
          <ac:chgData name="Bjarne Stroustrup" userId="feda092f62fc381e" providerId="LiveId" clId="{4AABA6C4-DA48-4016-AB73-90A2B53A5393}" dt="2024-04-04T16:59:18.673" v="2122" actId="1076"/>
          <ac:spMkLst>
            <pc:docMk/>
            <pc:sldMk cId="2832157036" sldId="326"/>
            <ac:spMk id="7" creationId="{95880B1A-4E83-32AC-7FA1-65A773F1100B}"/>
          </ac:spMkLst>
        </pc:spChg>
        <pc:spChg chg="add del mod">
          <ac:chgData name="Bjarne Stroustrup" userId="feda092f62fc381e" providerId="LiveId" clId="{4AABA6C4-DA48-4016-AB73-90A2B53A5393}" dt="2024-04-04T17:00:40.400" v="2138" actId="21"/>
          <ac:spMkLst>
            <pc:docMk/>
            <pc:sldMk cId="2832157036" sldId="326"/>
            <ac:spMk id="8" creationId="{965EDB11-88F2-40F3-7A8A-AA1F85E64C54}"/>
          </ac:spMkLst>
        </pc:spChg>
        <pc:spChg chg="add mod">
          <ac:chgData name="Bjarne Stroustrup" userId="feda092f62fc381e" providerId="LiveId" clId="{4AABA6C4-DA48-4016-AB73-90A2B53A5393}" dt="2024-04-04T16:59:18.673" v="2122" actId="1076"/>
          <ac:spMkLst>
            <pc:docMk/>
            <pc:sldMk cId="2832157036" sldId="326"/>
            <ac:spMk id="9" creationId="{68EABA0D-3123-5F81-A411-2B31BFBD891D}"/>
          </ac:spMkLst>
        </pc:spChg>
        <pc:spChg chg="add mod">
          <ac:chgData name="Bjarne Stroustrup" userId="feda092f62fc381e" providerId="LiveId" clId="{4AABA6C4-DA48-4016-AB73-90A2B53A5393}" dt="2024-04-04T17:00:31.131" v="2137" actId="20577"/>
          <ac:spMkLst>
            <pc:docMk/>
            <pc:sldMk cId="2832157036" sldId="326"/>
            <ac:spMk id="10" creationId="{0C579B8C-E123-9F8C-9A7A-DB4D81EBE8DD}"/>
          </ac:spMkLst>
        </pc:spChg>
        <pc:spChg chg="add mod">
          <ac:chgData name="Bjarne Stroustrup" userId="feda092f62fc381e" providerId="LiveId" clId="{4AABA6C4-DA48-4016-AB73-90A2B53A5393}" dt="2024-04-04T16:59:42.337" v="2125" actId="14100"/>
          <ac:spMkLst>
            <pc:docMk/>
            <pc:sldMk cId="2832157036" sldId="326"/>
            <ac:spMk id="11" creationId="{070703FD-06CC-4ADB-FB55-AA13D92821F2}"/>
          </ac:spMkLst>
        </pc:spChg>
        <pc:spChg chg="add mod">
          <ac:chgData name="Bjarne Stroustrup" userId="feda092f62fc381e" providerId="LiveId" clId="{4AABA6C4-DA48-4016-AB73-90A2B53A5393}" dt="2024-04-04T17:00:08.522" v="2131" actId="14100"/>
          <ac:spMkLst>
            <pc:docMk/>
            <pc:sldMk cId="2832157036" sldId="326"/>
            <ac:spMk id="12" creationId="{9F28F95D-DEAE-6986-1848-A73265E961A0}"/>
          </ac:spMkLst>
        </pc:spChg>
        <pc:spChg chg="add mod">
          <ac:chgData name="Bjarne Stroustrup" userId="feda092f62fc381e" providerId="LiveId" clId="{4AABA6C4-DA48-4016-AB73-90A2B53A5393}" dt="2024-04-04T16:59:18.673" v="2122" actId="1076"/>
          <ac:spMkLst>
            <pc:docMk/>
            <pc:sldMk cId="2832157036" sldId="326"/>
            <ac:spMk id="13" creationId="{5F9D5D7B-1FFE-3F76-01E1-A40B135F2470}"/>
          </ac:spMkLst>
        </pc:spChg>
        <pc:spChg chg="add mod">
          <ac:chgData name="Bjarne Stroustrup" userId="feda092f62fc381e" providerId="LiveId" clId="{4AABA6C4-DA48-4016-AB73-90A2B53A5393}" dt="2024-04-04T16:59:18.673" v="2122" actId="1076"/>
          <ac:spMkLst>
            <pc:docMk/>
            <pc:sldMk cId="2832157036" sldId="326"/>
            <ac:spMk id="14" creationId="{E1707591-C2C4-5861-39D4-67D0F5471E68}"/>
          </ac:spMkLst>
        </pc:spChg>
        <pc:spChg chg="add mod">
          <ac:chgData name="Bjarne Stroustrup" userId="feda092f62fc381e" providerId="LiveId" clId="{4AABA6C4-DA48-4016-AB73-90A2B53A5393}" dt="2024-04-04T16:59:18.673" v="2122" actId="1076"/>
          <ac:spMkLst>
            <pc:docMk/>
            <pc:sldMk cId="2832157036" sldId="326"/>
            <ac:spMk id="15" creationId="{E39777D0-ACB8-943C-D809-39AC5EC08127}"/>
          </ac:spMkLst>
        </pc:spChg>
        <pc:spChg chg="add mod">
          <ac:chgData name="Bjarne Stroustrup" userId="feda092f62fc381e" providerId="LiveId" clId="{4AABA6C4-DA48-4016-AB73-90A2B53A5393}" dt="2024-04-04T16:59:18.673" v="2122" actId="1076"/>
          <ac:spMkLst>
            <pc:docMk/>
            <pc:sldMk cId="2832157036" sldId="326"/>
            <ac:spMk id="16" creationId="{286A8336-3546-32BF-90C8-503595BD9B30}"/>
          </ac:spMkLst>
        </pc:spChg>
        <pc:spChg chg="add mod">
          <ac:chgData name="Bjarne Stroustrup" userId="feda092f62fc381e" providerId="LiveId" clId="{4AABA6C4-DA48-4016-AB73-90A2B53A5393}" dt="2024-04-04T16:59:18.673" v="2122" actId="1076"/>
          <ac:spMkLst>
            <pc:docMk/>
            <pc:sldMk cId="2832157036" sldId="326"/>
            <ac:spMk id="17" creationId="{F528CA70-7988-97D9-2109-9E11DA2B139F}"/>
          </ac:spMkLst>
        </pc:spChg>
        <pc:spChg chg="add mod">
          <ac:chgData name="Bjarne Stroustrup" userId="feda092f62fc381e" providerId="LiveId" clId="{4AABA6C4-DA48-4016-AB73-90A2B53A5393}" dt="2024-04-04T16:59:18.673" v="2122" actId="1076"/>
          <ac:spMkLst>
            <pc:docMk/>
            <pc:sldMk cId="2832157036" sldId="326"/>
            <ac:spMk id="18" creationId="{F45017C4-3DA3-CA9B-06B3-BDBE8A6D47DF}"/>
          </ac:spMkLst>
        </pc:spChg>
        <pc:spChg chg="add mod">
          <ac:chgData name="Bjarne Stroustrup" userId="feda092f62fc381e" providerId="LiveId" clId="{4AABA6C4-DA48-4016-AB73-90A2B53A5393}" dt="2024-04-04T17:00:18.549" v="2135" actId="20577"/>
          <ac:spMkLst>
            <pc:docMk/>
            <pc:sldMk cId="2832157036" sldId="326"/>
            <ac:spMk id="19" creationId="{25EF1730-F718-977E-BEEE-AD88D9C53D72}"/>
          </ac:spMkLst>
        </pc:spChg>
      </pc:sldChg>
      <pc:sldChg chg="modSp new mod">
        <pc:chgData name="Bjarne Stroustrup" userId="feda092f62fc381e" providerId="LiveId" clId="{4AABA6C4-DA48-4016-AB73-90A2B53A5393}" dt="2024-04-04T20:25:51.640" v="4075" actId="20577"/>
        <pc:sldMkLst>
          <pc:docMk/>
          <pc:sldMk cId="712008288" sldId="327"/>
        </pc:sldMkLst>
        <pc:spChg chg="mod">
          <ac:chgData name="Bjarne Stroustrup" userId="feda092f62fc381e" providerId="LiveId" clId="{4AABA6C4-DA48-4016-AB73-90A2B53A5393}" dt="2024-04-04T20:09:54.968" v="3572" actId="20577"/>
          <ac:spMkLst>
            <pc:docMk/>
            <pc:sldMk cId="712008288" sldId="327"/>
            <ac:spMk id="2" creationId="{BEFD386A-251D-B4FD-ADE5-15AB354B6BCA}"/>
          </ac:spMkLst>
        </pc:spChg>
        <pc:spChg chg="mod">
          <ac:chgData name="Bjarne Stroustrup" userId="feda092f62fc381e" providerId="LiveId" clId="{4AABA6C4-DA48-4016-AB73-90A2B53A5393}" dt="2024-04-04T20:25:51.640" v="4075" actId="20577"/>
          <ac:spMkLst>
            <pc:docMk/>
            <pc:sldMk cId="712008288" sldId="327"/>
            <ac:spMk id="3" creationId="{F7538A0D-9757-3AA4-3F95-24D95002C84E}"/>
          </ac:spMkLst>
        </pc:spChg>
      </pc:sldChg>
      <pc:sldChg chg="addSp modSp new mod">
        <pc:chgData name="Bjarne Stroustrup" userId="feda092f62fc381e" providerId="LiveId" clId="{4AABA6C4-DA48-4016-AB73-90A2B53A5393}" dt="2024-04-04T19:57:46.139" v="3536" actId="14100"/>
        <pc:sldMkLst>
          <pc:docMk/>
          <pc:sldMk cId="2878779030" sldId="328"/>
        </pc:sldMkLst>
        <pc:spChg chg="mod">
          <ac:chgData name="Bjarne Stroustrup" userId="feda092f62fc381e" providerId="LiveId" clId="{4AABA6C4-DA48-4016-AB73-90A2B53A5393}" dt="2024-04-04T19:56:22.437" v="3524" actId="1076"/>
          <ac:spMkLst>
            <pc:docMk/>
            <pc:sldMk cId="2878779030" sldId="328"/>
            <ac:spMk id="2" creationId="{DBF9CE7A-5A70-9484-1C65-8AC0F686DF39}"/>
          </ac:spMkLst>
        </pc:spChg>
        <pc:spChg chg="mod">
          <ac:chgData name="Bjarne Stroustrup" userId="feda092f62fc381e" providerId="LiveId" clId="{4AABA6C4-DA48-4016-AB73-90A2B53A5393}" dt="2024-04-04T19:57:15.016" v="3533" actId="403"/>
          <ac:spMkLst>
            <pc:docMk/>
            <pc:sldMk cId="2878779030" sldId="328"/>
            <ac:spMk id="3" creationId="{FC6F641A-B16D-C419-49ED-1E38496BFA55}"/>
          </ac:spMkLst>
        </pc:spChg>
        <pc:spChg chg="add mod">
          <ac:chgData name="Bjarne Stroustrup" userId="feda092f62fc381e" providerId="LiveId" clId="{4AABA6C4-DA48-4016-AB73-90A2B53A5393}" dt="2024-04-04T19:56:28.527" v="3525" actId="1076"/>
          <ac:spMkLst>
            <pc:docMk/>
            <pc:sldMk cId="2878779030" sldId="328"/>
            <ac:spMk id="6" creationId="{62F1A4F0-2159-83DC-9A74-F3382DCFE4CE}"/>
          </ac:spMkLst>
        </pc:spChg>
        <pc:spChg chg="add mod">
          <ac:chgData name="Bjarne Stroustrup" userId="feda092f62fc381e" providerId="LiveId" clId="{4AABA6C4-DA48-4016-AB73-90A2B53A5393}" dt="2024-04-04T19:50:43.651" v="3357"/>
          <ac:spMkLst>
            <pc:docMk/>
            <pc:sldMk cId="2878779030" sldId="328"/>
            <ac:spMk id="7" creationId="{CE883DF3-CBA2-E9DD-FC05-56FAD1877D72}"/>
          </ac:spMkLst>
        </pc:spChg>
        <pc:spChg chg="add mod">
          <ac:chgData name="Bjarne Stroustrup" userId="feda092f62fc381e" providerId="LiveId" clId="{4AABA6C4-DA48-4016-AB73-90A2B53A5393}" dt="2024-04-04T19:57:46.139" v="3536" actId="14100"/>
          <ac:spMkLst>
            <pc:docMk/>
            <pc:sldMk cId="2878779030" sldId="328"/>
            <ac:spMk id="8" creationId="{F8497531-6187-E91B-C0BB-0F1E9433C2C3}"/>
          </ac:spMkLst>
        </pc:spChg>
        <pc:cxnChg chg="add mod">
          <ac:chgData name="Bjarne Stroustrup" userId="feda092f62fc381e" providerId="LiveId" clId="{4AABA6C4-DA48-4016-AB73-90A2B53A5393}" dt="2024-04-04T19:57:42.706" v="3535" actId="1076"/>
          <ac:cxnSpMkLst>
            <pc:docMk/>
            <pc:sldMk cId="2878779030" sldId="328"/>
            <ac:cxnSpMk id="9" creationId="{AF4AD15E-1469-2467-2E49-A2893F77A540}"/>
          </ac:cxnSpMkLst>
        </pc:cxnChg>
      </pc:sldChg>
      <pc:sldChg chg="modSp new mod">
        <pc:chgData name="Bjarne Stroustrup" userId="feda092f62fc381e" providerId="LiveId" clId="{4AABA6C4-DA48-4016-AB73-90A2B53A5393}" dt="2024-04-05T01:10:43.289" v="5182" actId="403"/>
        <pc:sldMkLst>
          <pc:docMk/>
          <pc:sldMk cId="197761299" sldId="329"/>
        </pc:sldMkLst>
        <pc:spChg chg="mod">
          <ac:chgData name="Bjarne Stroustrup" userId="feda092f62fc381e" providerId="LiveId" clId="{4AABA6C4-DA48-4016-AB73-90A2B53A5393}" dt="2024-04-05T01:10:43.289" v="5182" actId="403"/>
          <ac:spMkLst>
            <pc:docMk/>
            <pc:sldMk cId="197761299" sldId="329"/>
            <ac:spMk id="2" creationId="{0D33C72F-A7B8-0651-E752-81BCCB6E9F0A}"/>
          </ac:spMkLst>
        </pc:spChg>
        <pc:spChg chg="mod">
          <ac:chgData name="Bjarne Stroustrup" userId="feda092f62fc381e" providerId="LiveId" clId="{4AABA6C4-DA48-4016-AB73-90A2B53A5393}" dt="2024-04-04T20:55:49.795" v="4470" actId="20577"/>
          <ac:spMkLst>
            <pc:docMk/>
            <pc:sldMk cId="197761299" sldId="329"/>
            <ac:spMk id="3" creationId="{F150CF7C-C478-DB9B-BBDB-39651A43F596}"/>
          </ac:spMkLst>
        </pc:spChg>
      </pc:sldChg>
      <pc:sldChg chg="addSp delSp modSp new mod">
        <pc:chgData name="Bjarne Stroustrup" userId="feda092f62fc381e" providerId="LiveId" clId="{4AABA6C4-DA48-4016-AB73-90A2B53A5393}" dt="2024-04-04T17:37:13.197" v="2795" actId="692"/>
        <pc:sldMkLst>
          <pc:docMk/>
          <pc:sldMk cId="3911092584" sldId="330"/>
        </pc:sldMkLst>
        <pc:spChg chg="mod">
          <ac:chgData name="Bjarne Stroustrup" userId="feda092f62fc381e" providerId="LiveId" clId="{4AABA6C4-DA48-4016-AB73-90A2B53A5393}" dt="2024-04-04T17:04:28.223" v="2263" actId="1076"/>
          <ac:spMkLst>
            <pc:docMk/>
            <pc:sldMk cId="3911092584" sldId="330"/>
            <ac:spMk id="2" creationId="{34F4F61E-08FA-2132-2C83-E90C4C5056DC}"/>
          </ac:spMkLst>
        </pc:spChg>
        <pc:spChg chg="mod">
          <ac:chgData name="Bjarne Stroustrup" userId="feda092f62fc381e" providerId="LiveId" clId="{4AABA6C4-DA48-4016-AB73-90A2B53A5393}" dt="2024-04-04T17:33:10.547" v="2712" actId="1076"/>
          <ac:spMkLst>
            <pc:docMk/>
            <pc:sldMk cId="3911092584" sldId="330"/>
            <ac:spMk id="3" creationId="{4A461FBC-77A4-EFAF-A4C5-EAC9C3289125}"/>
          </ac:spMkLst>
        </pc:spChg>
        <pc:spChg chg="add mod">
          <ac:chgData name="Bjarne Stroustrup" userId="feda092f62fc381e" providerId="LiveId" clId="{4AABA6C4-DA48-4016-AB73-90A2B53A5393}" dt="2024-04-04T17:35:52.928" v="2784" actId="1076"/>
          <ac:spMkLst>
            <pc:docMk/>
            <pc:sldMk cId="3911092584" sldId="330"/>
            <ac:spMk id="6" creationId="{02BE6F59-0E3D-8532-E0EB-0E49BCB49D3B}"/>
          </ac:spMkLst>
        </pc:spChg>
        <pc:spChg chg="add del mod">
          <ac:chgData name="Bjarne Stroustrup" userId="feda092f62fc381e" providerId="LiveId" clId="{4AABA6C4-DA48-4016-AB73-90A2B53A5393}" dt="2024-04-04T17:25:05.718" v="2460" actId="21"/>
          <ac:spMkLst>
            <pc:docMk/>
            <pc:sldMk cId="3911092584" sldId="330"/>
            <ac:spMk id="7" creationId="{C7A5EA87-262C-7B6F-5C6D-D68736C59EBF}"/>
          </ac:spMkLst>
        </pc:spChg>
        <pc:spChg chg="add mod">
          <ac:chgData name="Bjarne Stroustrup" userId="feda092f62fc381e" providerId="LiveId" clId="{4AABA6C4-DA48-4016-AB73-90A2B53A5393}" dt="2024-04-04T17:34:44.297" v="2773" actId="1076"/>
          <ac:spMkLst>
            <pc:docMk/>
            <pc:sldMk cId="3911092584" sldId="330"/>
            <ac:spMk id="8" creationId="{AD03C2B3-9EF8-AA6F-02C9-1C650D2E6097}"/>
          </ac:spMkLst>
        </pc:spChg>
        <pc:cxnChg chg="add mod">
          <ac:chgData name="Bjarne Stroustrup" userId="feda092f62fc381e" providerId="LiveId" clId="{4AABA6C4-DA48-4016-AB73-90A2B53A5393}" dt="2024-04-04T17:37:13.197" v="2795" actId="692"/>
          <ac:cxnSpMkLst>
            <pc:docMk/>
            <pc:sldMk cId="3911092584" sldId="330"/>
            <ac:cxnSpMk id="10" creationId="{B4C08AB2-53DB-9471-C6E3-CA71B0BBFD24}"/>
          </ac:cxnSpMkLst>
        </pc:cxnChg>
      </pc:sldChg>
      <pc:sldChg chg="addSp modSp new mod ord">
        <pc:chgData name="Bjarne Stroustrup" userId="feda092f62fc381e" providerId="LiveId" clId="{4AABA6C4-DA48-4016-AB73-90A2B53A5393}" dt="2024-04-04T19:47:45.708" v="3208" actId="1076"/>
        <pc:sldMkLst>
          <pc:docMk/>
          <pc:sldMk cId="1881814367" sldId="331"/>
        </pc:sldMkLst>
        <pc:spChg chg="mod">
          <ac:chgData name="Bjarne Stroustrup" userId="feda092f62fc381e" providerId="LiveId" clId="{4AABA6C4-DA48-4016-AB73-90A2B53A5393}" dt="2024-04-04T19:25:55.307" v="2802" actId="113"/>
          <ac:spMkLst>
            <pc:docMk/>
            <pc:sldMk cId="1881814367" sldId="331"/>
            <ac:spMk id="2" creationId="{0E550AE9-3838-63DE-D613-867E1EFAE9E1}"/>
          </ac:spMkLst>
        </pc:spChg>
        <pc:spChg chg="mod">
          <ac:chgData name="Bjarne Stroustrup" userId="feda092f62fc381e" providerId="LiveId" clId="{4AABA6C4-DA48-4016-AB73-90A2B53A5393}" dt="2024-04-04T19:47:26.928" v="3207" actId="14100"/>
          <ac:spMkLst>
            <pc:docMk/>
            <pc:sldMk cId="1881814367" sldId="331"/>
            <ac:spMk id="3" creationId="{3D5D73E5-AA2B-B820-B818-9492E41CD9FA}"/>
          </ac:spMkLst>
        </pc:spChg>
        <pc:spChg chg="add mod">
          <ac:chgData name="Bjarne Stroustrup" userId="feda092f62fc381e" providerId="LiveId" clId="{4AABA6C4-DA48-4016-AB73-90A2B53A5393}" dt="2024-04-04T19:47:45.708" v="3208" actId="1076"/>
          <ac:spMkLst>
            <pc:docMk/>
            <pc:sldMk cId="1881814367" sldId="331"/>
            <ac:spMk id="6" creationId="{74DB0A3E-1559-D333-7846-1634B9FFCE74}"/>
          </ac:spMkLst>
        </pc:spChg>
        <pc:spChg chg="add mod">
          <ac:chgData name="Bjarne Stroustrup" userId="feda092f62fc381e" providerId="LiveId" clId="{4AABA6C4-DA48-4016-AB73-90A2B53A5393}" dt="2024-04-04T19:47:45.708" v="3208" actId="1076"/>
          <ac:spMkLst>
            <pc:docMk/>
            <pc:sldMk cId="1881814367" sldId="331"/>
            <ac:spMk id="7" creationId="{6AF45A45-4D93-6279-CD2C-129A94E00D2B}"/>
          </ac:spMkLst>
        </pc:spChg>
        <pc:spChg chg="add mod">
          <ac:chgData name="Bjarne Stroustrup" userId="feda092f62fc381e" providerId="LiveId" clId="{4AABA6C4-DA48-4016-AB73-90A2B53A5393}" dt="2024-04-04T19:47:45.708" v="3208" actId="1076"/>
          <ac:spMkLst>
            <pc:docMk/>
            <pc:sldMk cId="1881814367" sldId="331"/>
            <ac:spMk id="8" creationId="{084CA501-5E72-893C-FD55-1539FBA77BD3}"/>
          </ac:spMkLst>
        </pc:spChg>
        <pc:spChg chg="add mod">
          <ac:chgData name="Bjarne Stroustrup" userId="feda092f62fc381e" providerId="LiveId" clId="{4AABA6C4-DA48-4016-AB73-90A2B53A5393}" dt="2024-04-04T19:47:45.708" v="3208" actId="1076"/>
          <ac:spMkLst>
            <pc:docMk/>
            <pc:sldMk cId="1881814367" sldId="331"/>
            <ac:spMk id="9" creationId="{89256A90-4CFB-853B-C861-B3BDD6AE3731}"/>
          </ac:spMkLst>
        </pc:spChg>
        <pc:spChg chg="add mod">
          <ac:chgData name="Bjarne Stroustrup" userId="feda092f62fc381e" providerId="LiveId" clId="{4AABA6C4-DA48-4016-AB73-90A2B53A5393}" dt="2024-04-04T19:47:45.708" v="3208" actId="1076"/>
          <ac:spMkLst>
            <pc:docMk/>
            <pc:sldMk cId="1881814367" sldId="331"/>
            <ac:spMk id="10" creationId="{BF29932F-9055-8D0C-509D-1D8A191E70BE}"/>
          </ac:spMkLst>
        </pc:spChg>
        <pc:spChg chg="add mod">
          <ac:chgData name="Bjarne Stroustrup" userId="feda092f62fc381e" providerId="LiveId" clId="{4AABA6C4-DA48-4016-AB73-90A2B53A5393}" dt="2024-04-04T19:47:45.708" v="3208" actId="1076"/>
          <ac:spMkLst>
            <pc:docMk/>
            <pc:sldMk cId="1881814367" sldId="331"/>
            <ac:spMk id="11" creationId="{99AF6FE6-5C04-1256-6407-A6B562AE4C02}"/>
          </ac:spMkLst>
        </pc:spChg>
        <pc:spChg chg="add mod">
          <ac:chgData name="Bjarne Stroustrup" userId="feda092f62fc381e" providerId="LiveId" clId="{4AABA6C4-DA48-4016-AB73-90A2B53A5393}" dt="2024-04-04T19:47:45.708" v="3208" actId="1076"/>
          <ac:spMkLst>
            <pc:docMk/>
            <pc:sldMk cId="1881814367" sldId="331"/>
            <ac:spMk id="12" creationId="{1AB4FF98-727E-966D-C62E-7DAF16A00DFC}"/>
          </ac:spMkLst>
        </pc:spChg>
        <pc:spChg chg="add mod">
          <ac:chgData name="Bjarne Stroustrup" userId="feda092f62fc381e" providerId="LiveId" clId="{4AABA6C4-DA48-4016-AB73-90A2B53A5393}" dt="2024-04-04T19:47:45.708" v="3208" actId="1076"/>
          <ac:spMkLst>
            <pc:docMk/>
            <pc:sldMk cId="1881814367" sldId="331"/>
            <ac:spMk id="13" creationId="{09A47376-962C-AD39-F7FE-25C021DE8AD5}"/>
          </ac:spMkLst>
        </pc:spChg>
        <pc:spChg chg="add mod">
          <ac:chgData name="Bjarne Stroustrup" userId="feda092f62fc381e" providerId="LiveId" clId="{4AABA6C4-DA48-4016-AB73-90A2B53A5393}" dt="2024-04-04T19:47:45.708" v="3208" actId="1076"/>
          <ac:spMkLst>
            <pc:docMk/>
            <pc:sldMk cId="1881814367" sldId="331"/>
            <ac:spMk id="14" creationId="{8320E0D6-2D4A-3B88-A6FC-B15987E63BAE}"/>
          </ac:spMkLst>
        </pc:spChg>
      </pc:sldChg>
      <pc:sldChg chg="addSp delSp modSp new mod">
        <pc:chgData name="Bjarne Stroustrup" userId="feda092f62fc381e" providerId="LiveId" clId="{4AABA6C4-DA48-4016-AB73-90A2B53A5393}" dt="2024-04-04T22:48:57.441" v="4577" actId="767"/>
        <pc:sldMkLst>
          <pc:docMk/>
          <pc:sldMk cId="2320780797" sldId="332"/>
        </pc:sldMkLst>
        <pc:spChg chg="mod">
          <ac:chgData name="Bjarne Stroustrup" userId="feda092f62fc381e" providerId="LiveId" clId="{4AABA6C4-DA48-4016-AB73-90A2B53A5393}" dt="2024-04-04T20:27:50.419" v="4097" actId="14100"/>
          <ac:spMkLst>
            <pc:docMk/>
            <pc:sldMk cId="2320780797" sldId="332"/>
            <ac:spMk id="2" creationId="{8857BC28-D800-4B92-2314-992E269399BD}"/>
          </ac:spMkLst>
        </pc:spChg>
        <pc:spChg chg="mod">
          <ac:chgData name="Bjarne Stroustrup" userId="feda092f62fc381e" providerId="LiveId" clId="{4AABA6C4-DA48-4016-AB73-90A2B53A5393}" dt="2024-04-04T22:39:42.600" v="4571" actId="14100"/>
          <ac:spMkLst>
            <pc:docMk/>
            <pc:sldMk cId="2320780797" sldId="332"/>
            <ac:spMk id="3" creationId="{B9A5789D-D378-5329-4606-3077E26F4EA0}"/>
          </ac:spMkLst>
        </pc:spChg>
        <pc:spChg chg="add mod">
          <ac:chgData name="Bjarne Stroustrup" userId="feda092f62fc381e" providerId="LiveId" clId="{4AABA6C4-DA48-4016-AB73-90A2B53A5393}" dt="2024-04-04T20:33:45.496" v="4263" actId="1076"/>
          <ac:spMkLst>
            <pc:docMk/>
            <pc:sldMk cId="2320780797" sldId="332"/>
            <ac:spMk id="6" creationId="{115EF60D-CB2C-5A44-1F24-21DF59F02709}"/>
          </ac:spMkLst>
        </pc:spChg>
        <pc:spChg chg="add mod">
          <ac:chgData name="Bjarne Stroustrup" userId="feda092f62fc381e" providerId="LiveId" clId="{4AABA6C4-DA48-4016-AB73-90A2B53A5393}" dt="2024-04-04T21:23:25.753" v="4570"/>
          <ac:spMkLst>
            <pc:docMk/>
            <pc:sldMk cId="2320780797" sldId="332"/>
            <ac:spMk id="7" creationId="{39D7E610-3EF5-AA47-5F00-45C64B0EC639}"/>
          </ac:spMkLst>
        </pc:spChg>
        <pc:spChg chg="add mod">
          <ac:chgData name="Bjarne Stroustrup" userId="feda092f62fc381e" providerId="LiveId" clId="{4AABA6C4-DA48-4016-AB73-90A2B53A5393}" dt="2024-04-04T22:48:57.441" v="4577" actId="767"/>
          <ac:spMkLst>
            <pc:docMk/>
            <pc:sldMk cId="2320780797" sldId="332"/>
            <ac:spMk id="10" creationId="{3325C12C-D587-FB07-271C-511EAD66D20F}"/>
          </ac:spMkLst>
        </pc:spChg>
        <pc:spChg chg="add del">
          <ac:chgData name="Bjarne Stroustrup" userId="feda092f62fc381e" providerId="LiveId" clId="{4AABA6C4-DA48-4016-AB73-90A2B53A5393}" dt="2024-04-04T22:48:54.803" v="4575" actId="11529"/>
          <ac:spMkLst>
            <pc:docMk/>
            <pc:sldMk cId="2320780797" sldId="332"/>
            <ac:spMk id="11" creationId="{7C2485AA-307D-AD52-C203-491C7DB3C912}"/>
          </ac:spMkLst>
        </pc:spChg>
        <pc:cxnChg chg="add mod">
          <ac:chgData name="Bjarne Stroustrup" userId="feda092f62fc381e" providerId="LiveId" clId="{4AABA6C4-DA48-4016-AB73-90A2B53A5393}" dt="2024-04-04T20:33:53.978" v="4264" actId="14100"/>
          <ac:cxnSpMkLst>
            <pc:docMk/>
            <pc:sldMk cId="2320780797" sldId="332"/>
            <ac:cxnSpMk id="8" creationId="{BCD4D457-A72B-5230-9410-D6059A60F393}"/>
          </ac:cxnSpMkLst>
        </pc:cxnChg>
      </pc:sldChg>
      <pc:sldChg chg="modSp new mod">
        <pc:chgData name="Bjarne Stroustrup" userId="feda092f62fc381e" providerId="LiveId" clId="{4AABA6C4-DA48-4016-AB73-90A2B53A5393}" dt="2024-04-05T00:48:39.009" v="4586" actId="20577"/>
        <pc:sldMkLst>
          <pc:docMk/>
          <pc:sldMk cId="2546017266" sldId="333"/>
        </pc:sldMkLst>
        <pc:spChg chg="mod">
          <ac:chgData name="Bjarne Stroustrup" userId="feda092f62fc381e" providerId="LiveId" clId="{4AABA6C4-DA48-4016-AB73-90A2B53A5393}" dt="2024-04-05T00:48:39.009" v="4586" actId="20577"/>
          <ac:spMkLst>
            <pc:docMk/>
            <pc:sldMk cId="2546017266" sldId="333"/>
            <ac:spMk id="2" creationId="{75A7EBFC-9691-4DCE-C1D1-99D01F3BBA0A}"/>
          </ac:spMkLst>
        </pc:spChg>
        <pc:spChg chg="mod">
          <ac:chgData name="Bjarne Stroustrup" userId="feda092f62fc381e" providerId="LiveId" clId="{4AABA6C4-DA48-4016-AB73-90A2B53A5393}" dt="2024-04-04T20:59:30.383" v="4557" actId="20577"/>
          <ac:spMkLst>
            <pc:docMk/>
            <pc:sldMk cId="2546017266" sldId="333"/>
            <ac:spMk id="3" creationId="{F4E1BAF5-272B-F2DD-9A5F-D0BEE6B9E195}"/>
          </ac:spMkLst>
        </pc:spChg>
      </pc:sldChg>
      <pc:sldChg chg="modSp new mod">
        <pc:chgData name="Bjarne Stroustrup" userId="feda092f62fc381e" providerId="LiveId" clId="{4AABA6C4-DA48-4016-AB73-90A2B53A5393}" dt="2024-04-05T01:00:04.581" v="4874" actId="114"/>
        <pc:sldMkLst>
          <pc:docMk/>
          <pc:sldMk cId="1918037186" sldId="334"/>
        </pc:sldMkLst>
        <pc:spChg chg="mod">
          <ac:chgData name="Bjarne Stroustrup" userId="feda092f62fc381e" providerId="LiveId" clId="{4AABA6C4-DA48-4016-AB73-90A2B53A5393}" dt="2024-04-05T00:49:56.550" v="4611" actId="20577"/>
          <ac:spMkLst>
            <pc:docMk/>
            <pc:sldMk cId="1918037186" sldId="334"/>
            <ac:spMk id="2" creationId="{06542566-B2C6-3B35-23D4-2A30B4B6622B}"/>
          </ac:spMkLst>
        </pc:spChg>
        <pc:spChg chg="mod">
          <ac:chgData name="Bjarne Stroustrup" userId="feda092f62fc381e" providerId="LiveId" clId="{4AABA6C4-DA48-4016-AB73-90A2B53A5393}" dt="2024-04-05T01:00:04.581" v="4874" actId="114"/>
          <ac:spMkLst>
            <pc:docMk/>
            <pc:sldMk cId="1918037186" sldId="334"/>
            <ac:spMk id="3" creationId="{B43460DA-22DC-2B12-6394-8A2568B5CF56}"/>
          </ac:spMkLst>
        </pc:spChg>
      </pc:sldChg>
      <pc:sldChg chg="addSp delSp modSp new mod">
        <pc:chgData name="Bjarne Stroustrup" userId="feda092f62fc381e" providerId="LiveId" clId="{4AABA6C4-DA48-4016-AB73-90A2B53A5393}" dt="2024-04-05T00:54:54.113" v="4715" actId="207"/>
        <pc:sldMkLst>
          <pc:docMk/>
          <pc:sldMk cId="2902157830" sldId="335"/>
        </pc:sldMkLst>
        <pc:spChg chg="mod">
          <ac:chgData name="Bjarne Stroustrup" userId="feda092f62fc381e" providerId="LiveId" clId="{4AABA6C4-DA48-4016-AB73-90A2B53A5393}" dt="2024-04-05T00:51:39.686" v="4627" actId="1076"/>
          <ac:spMkLst>
            <pc:docMk/>
            <pc:sldMk cId="2902157830" sldId="335"/>
            <ac:spMk id="2" creationId="{67EAA069-9797-A8D4-FABD-0B8B6DD100FD}"/>
          </ac:spMkLst>
        </pc:spChg>
        <pc:spChg chg="mod">
          <ac:chgData name="Bjarne Stroustrup" userId="feda092f62fc381e" providerId="LiveId" clId="{4AABA6C4-DA48-4016-AB73-90A2B53A5393}" dt="2024-04-05T00:53:24.811" v="4651" actId="20577"/>
          <ac:spMkLst>
            <pc:docMk/>
            <pc:sldMk cId="2902157830" sldId="335"/>
            <ac:spMk id="3" creationId="{39614093-CDF8-86D0-12D3-790B07D38E98}"/>
          </ac:spMkLst>
        </pc:spChg>
        <pc:spChg chg="add del">
          <ac:chgData name="Bjarne Stroustrup" userId="feda092f62fc381e" providerId="LiveId" clId="{4AABA6C4-DA48-4016-AB73-90A2B53A5393}" dt="2024-04-05T00:50:24.512" v="4616" actId="21"/>
          <ac:spMkLst>
            <pc:docMk/>
            <pc:sldMk cId="2902157830" sldId="335"/>
            <ac:spMk id="7" creationId="{C860213D-61BF-917D-06BD-E847710CF2E1}"/>
          </ac:spMkLst>
        </pc:spChg>
        <pc:spChg chg="add del mod">
          <ac:chgData name="Bjarne Stroustrup" userId="feda092f62fc381e" providerId="LiveId" clId="{4AABA6C4-DA48-4016-AB73-90A2B53A5393}" dt="2024-04-05T00:54:54.113" v="4715" actId="207"/>
          <ac:spMkLst>
            <pc:docMk/>
            <pc:sldMk cId="2902157830" sldId="335"/>
            <ac:spMk id="8" creationId="{B5DC9997-16DF-78CD-BFCD-D88A8E934506}"/>
          </ac:spMkLst>
        </pc:spChg>
      </pc:sldChg>
      <pc:sldChg chg="addSp modSp new mod">
        <pc:chgData name="Bjarne Stroustrup" userId="feda092f62fc381e" providerId="LiveId" clId="{4AABA6C4-DA48-4016-AB73-90A2B53A5393}" dt="2024-04-05T01:00:28.334" v="4891" actId="20577"/>
        <pc:sldMkLst>
          <pc:docMk/>
          <pc:sldMk cId="3828419188" sldId="336"/>
        </pc:sldMkLst>
        <pc:spChg chg="mod">
          <ac:chgData name="Bjarne Stroustrup" userId="feda092f62fc381e" providerId="LiveId" clId="{4AABA6C4-DA48-4016-AB73-90A2B53A5393}" dt="2024-04-05T00:56:55.237" v="4751" actId="20577"/>
          <ac:spMkLst>
            <pc:docMk/>
            <pc:sldMk cId="3828419188" sldId="336"/>
            <ac:spMk id="2" creationId="{D612941D-76F3-6717-3360-4225447489DF}"/>
          </ac:spMkLst>
        </pc:spChg>
        <pc:spChg chg="mod">
          <ac:chgData name="Bjarne Stroustrup" userId="feda092f62fc381e" providerId="LiveId" clId="{4AABA6C4-DA48-4016-AB73-90A2B53A5393}" dt="2024-04-05T00:58:15.303" v="4789" actId="114"/>
          <ac:spMkLst>
            <pc:docMk/>
            <pc:sldMk cId="3828419188" sldId="336"/>
            <ac:spMk id="3" creationId="{233C7D3E-95B1-E839-36C6-EDC3131B06B9}"/>
          </ac:spMkLst>
        </pc:spChg>
        <pc:spChg chg="add mod">
          <ac:chgData name="Bjarne Stroustrup" userId="feda092f62fc381e" providerId="LiveId" clId="{4AABA6C4-DA48-4016-AB73-90A2B53A5393}" dt="2024-04-05T01:00:28.334" v="4891" actId="20577"/>
          <ac:spMkLst>
            <pc:docMk/>
            <pc:sldMk cId="3828419188" sldId="336"/>
            <ac:spMk id="6" creationId="{53A49341-3203-B688-F089-50F10B24865D}"/>
          </ac:spMkLst>
        </pc:spChg>
      </pc:sldChg>
      <pc:sldChg chg="modSp new mod">
        <pc:chgData name="Bjarne Stroustrup" userId="feda092f62fc381e" providerId="LiveId" clId="{4AABA6C4-DA48-4016-AB73-90A2B53A5393}" dt="2024-04-05T00:58:55.615" v="4828" actId="114"/>
        <pc:sldMkLst>
          <pc:docMk/>
          <pc:sldMk cId="1472992483" sldId="337"/>
        </pc:sldMkLst>
        <pc:spChg chg="mod">
          <ac:chgData name="Bjarne Stroustrup" userId="feda092f62fc381e" providerId="LiveId" clId="{4AABA6C4-DA48-4016-AB73-90A2B53A5393}" dt="2024-04-05T00:57:36.636" v="4779" actId="20577"/>
          <ac:spMkLst>
            <pc:docMk/>
            <pc:sldMk cId="1472992483" sldId="337"/>
            <ac:spMk id="2" creationId="{B3BB33D0-2A6C-577E-B833-4166F2845A98}"/>
          </ac:spMkLst>
        </pc:spChg>
        <pc:spChg chg="mod">
          <ac:chgData name="Bjarne Stroustrup" userId="feda092f62fc381e" providerId="LiveId" clId="{4AABA6C4-DA48-4016-AB73-90A2B53A5393}" dt="2024-04-05T00:58:55.615" v="4828" actId="114"/>
          <ac:spMkLst>
            <pc:docMk/>
            <pc:sldMk cId="1472992483" sldId="337"/>
            <ac:spMk id="3" creationId="{0F5FA455-2893-98F8-F956-90AAFBE6036A}"/>
          </ac:spMkLst>
        </pc:spChg>
      </pc:sldChg>
      <pc:sldChg chg="addSp modSp new mod">
        <pc:chgData name="Bjarne Stroustrup" userId="feda092f62fc381e" providerId="LiveId" clId="{4AABA6C4-DA48-4016-AB73-90A2B53A5393}" dt="2024-04-05T01:11:59.120" v="5242" actId="207"/>
        <pc:sldMkLst>
          <pc:docMk/>
          <pc:sldMk cId="3125619320" sldId="338"/>
        </pc:sldMkLst>
        <pc:spChg chg="mod">
          <ac:chgData name="Bjarne Stroustrup" userId="feda092f62fc381e" providerId="LiveId" clId="{4AABA6C4-DA48-4016-AB73-90A2B53A5393}" dt="2024-04-05T01:01:49.680" v="4920" actId="20577"/>
          <ac:spMkLst>
            <pc:docMk/>
            <pc:sldMk cId="3125619320" sldId="338"/>
            <ac:spMk id="2" creationId="{57E64B56-BD50-B1A8-39B4-91A803034465}"/>
          </ac:spMkLst>
        </pc:spChg>
        <pc:spChg chg="mod">
          <ac:chgData name="Bjarne Stroustrup" userId="feda092f62fc381e" providerId="LiveId" clId="{4AABA6C4-DA48-4016-AB73-90A2B53A5393}" dt="2024-04-05T01:08:55.478" v="5141" actId="20577"/>
          <ac:spMkLst>
            <pc:docMk/>
            <pc:sldMk cId="3125619320" sldId="338"/>
            <ac:spMk id="3" creationId="{4D4D48E5-668B-B45E-EF91-C566E3D32FAB}"/>
          </ac:spMkLst>
        </pc:spChg>
        <pc:spChg chg="add mod">
          <ac:chgData name="Bjarne Stroustrup" userId="feda092f62fc381e" providerId="LiveId" clId="{4AABA6C4-DA48-4016-AB73-90A2B53A5393}" dt="2024-04-05T01:11:59.120" v="5242" actId="207"/>
          <ac:spMkLst>
            <pc:docMk/>
            <pc:sldMk cId="3125619320" sldId="338"/>
            <ac:spMk id="6" creationId="{5ADBF93B-F3A7-69E9-6633-B4D6A2ED8C9D}"/>
          </ac:spMkLst>
        </pc:spChg>
      </pc:sldChg>
      <pc:sldChg chg="modSp new mod">
        <pc:chgData name="Bjarne Stroustrup" userId="feda092f62fc381e" providerId="LiveId" clId="{4AABA6C4-DA48-4016-AB73-90A2B53A5393}" dt="2024-04-05T01:06:51.428" v="5137" actId="20577"/>
        <pc:sldMkLst>
          <pc:docMk/>
          <pc:sldMk cId="3673306611" sldId="339"/>
        </pc:sldMkLst>
        <pc:spChg chg="mod">
          <ac:chgData name="Bjarne Stroustrup" userId="feda092f62fc381e" providerId="LiveId" clId="{4AABA6C4-DA48-4016-AB73-90A2B53A5393}" dt="2024-04-05T01:02:16.027" v="4938" actId="20577"/>
          <ac:spMkLst>
            <pc:docMk/>
            <pc:sldMk cId="3673306611" sldId="339"/>
            <ac:spMk id="2" creationId="{B522F2DB-B1E2-DC05-BF0C-619C19BD7884}"/>
          </ac:spMkLst>
        </pc:spChg>
        <pc:spChg chg="mod">
          <ac:chgData name="Bjarne Stroustrup" userId="feda092f62fc381e" providerId="LiveId" clId="{4AABA6C4-DA48-4016-AB73-90A2B53A5393}" dt="2024-04-05T01:06:51.428" v="5137" actId="20577"/>
          <ac:spMkLst>
            <pc:docMk/>
            <pc:sldMk cId="3673306611" sldId="339"/>
            <ac:spMk id="3" creationId="{C0578C20-98BE-B7E4-901F-A3624659E761}"/>
          </ac:spMkLst>
        </pc:spChg>
      </pc:sldChg>
      <pc:sldChg chg="modSp new mod">
        <pc:chgData name="Bjarne Stroustrup" userId="feda092f62fc381e" providerId="LiveId" clId="{4AABA6C4-DA48-4016-AB73-90A2B53A5393}" dt="2024-04-05T01:17:25.263" v="5473" actId="113"/>
        <pc:sldMkLst>
          <pc:docMk/>
          <pc:sldMk cId="3084019069" sldId="340"/>
        </pc:sldMkLst>
        <pc:spChg chg="mod">
          <ac:chgData name="Bjarne Stroustrup" userId="feda092f62fc381e" providerId="LiveId" clId="{4AABA6C4-DA48-4016-AB73-90A2B53A5393}" dt="2024-04-05T01:15:07.276" v="5253" actId="20577"/>
          <ac:spMkLst>
            <pc:docMk/>
            <pc:sldMk cId="3084019069" sldId="340"/>
            <ac:spMk id="2" creationId="{A38FA0EB-C96D-418F-6DBF-5A60840FE5A5}"/>
          </ac:spMkLst>
        </pc:spChg>
        <pc:spChg chg="mod">
          <ac:chgData name="Bjarne Stroustrup" userId="feda092f62fc381e" providerId="LiveId" clId="{4AABA6C4-DA48-4016-AB73-90A2B53A5393}" dt="2024-04-05T01:17:25.263" v="5473" actId="113"/>
          <ac:spMkLst>
            <pc:docMk/>
            <pc:sldMk cId="3084019069" sldId="340"/>
            <ac:spMk id="3" creationId="{5134474D-99E0-3B9C-EB67-AA7D7470B3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A7D501-8A51-4A2E-8EF1-5F00399AF28B}" type="datetimeFigureOut">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71A71-C832-4580-BE61-245282A2DC51}" type="slidenum">
              <a:rPr lang="en-US" smtClean="0"/>
              <a:t>‹#›</a:t>
            </a:fld>
            <a:endParaRPr lang="en-US"/>
          </a:p>
        </p:txBody>
      </p:sp>
    </p:spTree>
    <p:extLst>
      <p:ext uri="{BB962C8B-B14F-4D97-AF65-F5344CB8AC3E}">
        <p14:creationId xmlns:p14="http://schemas.microsoft.com/office/powerpoint/2010/main" val="582236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6B66D7B5-3167-A73C-9C3B-66A7B61304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8FF91F5D-89D7-460C-9921-AE878CA4B9E7}" type="slidenum">
              <a:rPr lang="en-US" altLang="en-US">
                <a:latin typeface="Arial" panose="020B0604020202020204" pitchFamily="34" charset="0"/>
              </a:rPr>
              <a:pPr/>
              <a:t>4</a:t>
            </a:fld>
            <a:endParaRPr lang="en-US" altLang="en-US">
              <a:latin typeface="Arial" panose="020B0604020202020204" pitchFamily="34" charset="0"/>
            </a:endParaRPr>
          </a:p>
        </p:txBody>
      </p:sp>
      <p:sp>
        <p:nvSpPr>
          <p:cNvPr id="57347" name="Rectangle 2">
            <a:extLst>
              <a:ext uri="{FF2B5EF4-FFF2-40B4-BE49-F238E27FC236}">
                <a16:creationId xmlns:a16="http://schemas.microsoft.com/office/drawing/2014/main" id="{868B3F23-3D0B-2A48-9D80-96C3377BFFB6}"/>
              </a:ext>
            </a:extLst>
          </p:cNvPr>
          <p:cNvSpPr>
            <a:spLocks noRot="1" noChangeArrowheads="1" noTextEdit="1"/>
          </p:cNvSpPr>
          <p:nvPr>
            <p:ph type="sldImg"/>
          </p:nvPr>
        </p:nvSpPr>
        <p:spPr>
          <a:ln/>
        </p:spPr>
      </p:sp>
      <p:sp>
        <p:nvSpPr>
          <p:cNvPr id="57348" name="Rectangle 3">
            <a:extLst>
              <a:ext uri="{FF2B5EF4-FFF2-40B4-BE49-F238E27FC236}">
                <a16:creationId xmlns:a16="http://schemas.microsoft.com/office/drawing/2014/main" id="{30E27B5B-0790-5196-A541-DE6EC2011F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77638FDF-B3D2-500B-D913-F53420B050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0D96F7DA-B415-44D4-BC24-250B9BC1833D}" type="slidenum">
              <a:rPr lang="en-US" altLang="en-US">
                <a:latin typeface="Arial" panose="020B0604020202020204" pitchFamily="34" charset="0"/>
              </a:rPr>
              <a:pPr/>
              <a:t>5</a:t>
            </a:fld>
            <a:endParaRPr lang="en-US" altLang="en-US">
              <a:latin typeface="Arial" panose="020B0604020202020204" pitchFamily="34" charset="0"/>
            </a:endParaRPr>
          </a:p>
        </p:txBody>
      </p:sp>
      <p:sp>
        <p:nvSpPr>
          <p:cNvPr id="58371" name="Rectangle 2">
            <a:extLst>
              <a:ext uri="{FF2B5EF4-FFF2-40B4-BE49-F238E27FC236}">
                <a16:creationId xmlns:a16="http://schemas.microsoft.com/office/drawing/2014/main" id="{0F25ECFA-D985-C68D-3C8D-454004B0C125}"/>
              </a:ext>
            </a:extLst>
          </p:cNvPr>
          <p:cNvSpPr>
            <a:spLocks noRot="1" noChangeArrowheads="1" noTextEdit="1"/>
          </p:cNvSpPr>
          <p:nvPr>
            <p:ph type="sldImg"/>
          </p:nvPr>
        </p:nvSpPr>
        <p:spPr>
          <a:ln/>
        </p:spPr>
      </p:sp>
      <p:sp>
        <p:nvSpPr>
          <p:cNvPr id="58372" name="Rectangle 3">
            <a:extLst>
              <a:ext uri="{FF2B5EF4-FFF2-40B4-BE49-F238E27FC236}">
                <a16:creationId xmlns:a16="http://schemas.microsoft.com/office/drawing/2014/main" id="{D5EA044A-E1B9-DBED-C19B-79C3BD9DA8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08108A11-F959-2E2F-D635-58E8482C61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3D328979-BB42-4FA5-86B3-997F42905F8A}" type="slidenum">
              <a:rPr lang="en-US" altLang="en-US">
                <a:latin typeface="Arial" panose="020B0604020202020204" pitchFamily="34" charset="0"/>
              </a:rPr>
              <a:pPr/>
              <a:t>12</a:t>
            </a:fld>
            <a:endParaRPr lang="en-US" altLang="en-US">
              <a:latin typeface="Arial" panose="020B0604020202020204" pitchFamily="34" charset="0"/>
            </a:endParaRPr>
          </a:p>
        </p:txBody>
      </p:sp>
      <p:sp>
        <p:nvSpPr>
          <p:cNvPr id="62467" name="Rectangle 2">
            <a:extLst>
              <a:ext uri="{FF2B5EF4-FFF2-40B4-BE49-F238E27FC236}">
                <a16:creationId xmlns:a16="http://schemas.microsoft.com/office/drawing/2014/main" id="{D2F3CC69-955E-1DC1-170C-FE845FEBEE64}"/>
              </a:ext>
            </a:extLst>
          </p:cNvPr>
          <p:cNvSpPr>
            <a:spLocks noRot="1" noChangeArrowheads="1" noTextEdit="1"/>
          </p:cNvSpPr>
          <p:nvPr>
            <p:ph type="sldImg"/>
          </p:nvPr>
        </p:nvSpPr>
        <p:spPr>
          <a:ln/>
        </p:spPr>
      </p:sp>
      <p:sp>
        <p:nvSpPr>
          <p:cNvPr id="62468" name="Rectangle 3">
            <a:extLst>
              <a:ext uri="{FF2B5EF4-FFF2-40B4-BE49-F238E27FC236}">
                <a16:creationId xmlns:a16="http://schemas.microsoft.com/office/drawing/2014/main" id="{C0A9DF9A-EDB7-626B-B072-A0E5558F14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470A10-C67C-2FDE-768E-B3AEF0928907}"/>
              </a:ext>
            </a:extLst>
          </p:cNvPr>
          <p:cNvSpPr>
            <a:spLocks noGrp="1"/>
          </p:cNvSpPr>
          <p:nvPr>
            <p:ph type="dt" sz="half" idx="10"/>
          </p:nvPr>
        </p:nvSpPr>
        <p:spPr/>
        <p:txBody>
          <a:bodyPr/>
          <a:lstStyle>
            <a:lvl1pPr>
              <a:defRPr/>
            </a:lvl1pPr>
          </a:lstStyle>
          <a:p>
            <a:fld id="{823034D7-B6C2-4E6C-9F52-378214840CFE}" type="datetime1">
              <a:rPr lang="en-US" smtClean="0"/>
              <a:t>4/4/2024</a:t>
            </a:fld>
            <a:endParaRPr lang="en-US"/>
          </a:p>
        </p:txBody>
      </p:sp>
      <p:sp>
        <p:nvSpPr>
          <p:cNvPr id="5" name="Footer Placeholder 4">
            <a:extLst>
              <a:ext uri="{FF2B5EF4-FFF2-40B4-BE49-F238E27FC236}">
                <a16:creationId xmlns:a16="http://schemas.microsoft.com/office/drawing/2014/main" id="{5C40BA16-FB08-52E5-44B0-C0AC84FCAF49}"/>
              </a:ext>
            </a:extLst>
          </p:cNvPr>
          <p:cNvSpPr>
            <a:spLocks noGrp="1"/>
          </p:cNvSpPr>
          <p:nvPr>
            <p:ph type="ftr" sz="quarter" idx="11"/>
          </p:nvPr>
        </p:nvSpPr>
        <p:spPr/>
        <p:txBody>
          <a:bodyPr/>
          <a:lstStyle>
            <a:lvl1pPr>
              <a:defRPr/>
            </a:lvl1pPr>
          </a:lstStyle>
          <a:p>
            <a:r>
              <a:rPr lang="en-US"/>
              <a:t>Stroustrup/Programming/2024/Chapter16</a:t>
            </a:r>
          </a:p>
        </p:txBody>
      </p:sp>
      <p:sp>
        <p:nvSpPr>
          <p:cNvPr id="6" name="Slide Number Placeholder 5">
            <a:extLst>
              <a:ext uri="{FF2B5EF4-FFF2-40B4-BE49-F238E27FC236}">
                <a16:creationId xmlns:a16="http://schemas.microsoft.com/office/drawing/2014/main" id="{D553FC91-E6B6-BDF7-DA57-4E5BCC58B763}"/>
              </a:ext>
            </a:extLst>
          </p:cNvPr>
          <p:cNvSpPr>
            <a:spLocks noGrp="1"/>
          </p:cNvSpPr>
          <p:nvPr>
            <p:ph type="sldNum" sz="quarter" idx="12"/>
          </p:nvPr>
        </p:nvSpPr>
        <p:spPr/>
        <p:txBody>
          <a:bodyPr/>
          <a:lstStyle>
            <a:lvl1pPr>
              <a:defRPr/>
            </a:lvl1pPr>
          </a:lstStyle>
          <a:p>
            <a:fld id="{976C9BC4-3E3A-44E6-9DFF-9E76F2473202}" type="slidenum">
              <a:rPr lang="en-US" smtClean="0"/>
              <a:t>‹#›</a:t>
            </a:fld>
            <a:endParaRPr lang="en-US"/>
          </a:p>
        </p:txBody>
      </p:sp>
    </p:spTree>
    <p:extLst>
      <p:ext uri="{BB962C8B-B14F-4D97-AF65-F5344CB8AC3E}">
        <p14:creationId xmlns:p14="http://schemas.microsoft.com/office/powerpoint/2010/main" val="898769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AABB6-DAFE-CF38-93D8-EA5182AAD48B}"/>
              </a:ext>
            </a:extLst>
          </p:cNvPr>
          <p:cNvSpPr>
            <a:spLocks noGrp="1"/>
          </p:cNvSpPr>
          <p:nvPr>
            <p:ph type="dt" sz="half" idx="10"/>
          </p:nvPr>
        </p:nvSpPr>
        <p:spPr/>
        <p:txBody>
          <a:bodyPr/>
          <a:lstStyle>
            <a:lvl1pPr>
              <a:defRPr/>
            </a:lvl1pPr>
          </a:lstStyle>
          <a:p>
            <a:fld id="{4492EAFE-CFBA-4E38-A89E-E2F079CB1870}" type="datetime1">
              <a:rPr lang="en-US" smtClean="0"/>
              <a:t>4/4/2024</a:t>
            </a:fld>
            <a:endParaRPr lang="en-US"/>
          </a:p>
        </p:txBody>
      </p:sp>
      <p:sp>
        <p:nvSpPr>
          <p:cNvPr id="5" name="Footer Placeholder 4">
            <a:extLst>
              <a:ext uri="{FF2B5EF4-FFF2-40B4-BE49-F238E27FC236}">
                <a16:creationId xmlns:a16="http://schemas.microsoft.com/office/drawing/2014/main" id="{D8C24E1F-9ADA-66FE-7D16-F64209928E87}"/>
              </a:ext>
            </a:extLst>
          </p:cNvPr>
          <p:cNvSpPr>
            <a:spLocks noGrp="1"/>
          </p:cNvSpPr>
          <p:nvPr>
            <p:ph type="ftr" sz="quarter" idx="11"/>
          </p:nvPr>
        </p:nvSpPr>
        <p:spPr/>
        <p:txBody>
          <a:bodyPr/>
          <a:lstStyle>
            <a:lvl1pPr>
              <a:defRPr/>
            </a:lvl1pPr>
          </a:lstStyle>
          <a:p>
            <a:r>
              <a:rPr lang="en-US"/>
              <a:t>Stroustrup/Programming/2024/Chapter16</a:t>
            </a:r>
          </a:p>
        </p:txBody>
      </p:sp>
      <p:sp>
        <p:nvSpPr>
          <p:cNvPr id="6" name="Slide Number Placeholder 5">
            <a:extLst>
              <a:ext uri="{FF2B5EF4-FFF2-40B4-BE49-F238E27FC236}">
                <a16:creationId xmlns:a16="http://schemas.microsoft.com/office/drawing/2014/main" id="{30D5CB57-1EAE-FAC2-FEEC-E02359ED528F}"/>
              </a:ext>
            </a:extLst>
          </p:cNvPr>
          <p:cNvSpPr>
            <a:spLocks noGrp="1"/>
          </p:cNvSpPr>
          <p:nvPr>
            <p:ph type="sldNum" sz="quarter" idx="12"/>
          </p:nvPr>
        </p:nvSpPr>
        <p:spPr/>
        <p:txBody>
          <a:bodyPr/>
          <a:lstStyle>
            <a:lvl1pPr>
              <a:defRPr/>
            </a:lvl1pPr>
          </a:lstStyle>
          <a:p>
            <a:fld id="{976C9BC4-3E3A-44E6-9DFF-9E76F2473202}" type="slidenum">
              <a:rPr lang="en-US" smtClean="0"/>
              <a:t>‹#›</a:t>
            </a:fld>
            <a:endParaRPr lang="en-US"/>
          </a:p>
        </p:txBody>
      </p:sp>
    </p:spTree>
    <p:extLst>
      <p:ext uri="{BB962C8B-B14F-4D97-AF65-F5344CB8AC3E}">
        <p14:creationId xmlns:p14="http://schemas.microsoft.com/office/powerpoint/2010/main" val="46257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7CA63-D87A-AF31-6D70-C00B1ED8F016}"/>
              </a:ext>
            </a:extLst>
          </p:cNvPr>
          <p:cNvSpPr>
            <a:spLocks noGrp="1"/>
          </p:cNvSpPr>
          <p:nvPr>
            <p:ph type="dt" sz="half" idx="10"/>
          </p:nvPr>
        </p:nvSpPr>
        <p:spPr/>
        <p:txBody>
          <a:bodyPr/>
          <a:lstStyle>
            <a:lvl1pPr>
              <a:defRPr/>
            </a:lvl1pPr>
          </a:lstStyle>
          <a:p>
            <a:fld id="{21E41EDD-0B0A-4A75-BE82-2B0CE37FFF09}" type="datetime1">
              <a:rPr lang="en-US" smtClean="0"/>
              <a:t>4/4/2024</a:t>
            </a:fld>
            <a:endParaRPr lang="en-US"/>
          </a:p>
        </p:txBody>
      </p:sp>
      <p:sp>
        <p:nvSpPr>
          <p:cNvPr id="5" name="Footer Placeholder 4">
            <a:extLst>
              <a:ext uri="{FF2B5EF4-FFF2-40B4-BE49-F238E27FC236}">
                <a16:creationId xmlns:a16="http://schemas.microsoft.com/office/drawing/2014/main" id="{4E17023A-8E75-AD48-5E54-E5BDA6B5E10A}"/>
              </a:ext>
            </a:extLst>
          </p:cNvPr>
          <p:cNvSpPr>
            <a:spLocks noGrp="1"/>
          </p:cNvSpPr>
          <p:nvPr>
            <p:ph type="ftr" sz="quarter" idx="11"/>
          </p:nvPr>
        </p:nvSpPr>
        <p:spPr/>
        <p:txBody>
          <a:bodyPr/>
          <a:lstStyle>
            <a:lvl1pPr>
              <a:defRPr/>
            </a:lvl1pPr>
          </a:lstStyle>
          <a:p>
            <a:r>
              <a:rPr lang="en-US"/>
              <a:t>Stroustrup/Programming/2024/Chapter16</a:t>
            </a:r>
          </a:p>
        </p:txBody>
      </p:sp>
      <p:sp>
        <p:nvSpPr>
          <p:cNvPr id="6" name="Slide Number Placeholder 5">
            <a:extLst>
              <a:ext uri="{FF2B5EF4-FFF2-40B4-BE49-F238E27FC236}">
                <a16:creationId xmlns:a16="http://schemas.microsoft.com/office/drawing/2014/main" id="{40B947BB-26F2-99FE-17D9-00E2F73737B7}"/>
              </a:ext>
            </a:extLst>
          </p:cNvPr>
          <p:cNvSpPr>
            <a:spLocks noGrp="1"/>
          </p:cNvSpPr>
          <p:nvPr>
            <p:ph type="sldNum" sz="quarter" idx="12"/>
          </p:nvPr>
        </p:nvSpPr>
        <p:spPr/>
        <p:txBody>
          <a:bodyPr/>
          <a:lstStyle>
            <a:lvl1pPr>
              <a:defRPr/>
            </a:lvl1pPr>
          </a:lstStyle>
          <a:p>
            <a:fld id="{976C9BC4-3E3A-44E6-9DFF-9E76F2473202}" type="slidenum">
              <a:rPr lang="en-US" smtClean="0"/>
              <a:t>‹#›</a:t>
            </a:fld>
            <a:endParaRPr lang="en-US"/>
          </a:p>
        </p:txBody>
      </p:sp>
    </p:spTree>
    <p:extLst>
      <p:ext uri="{BB962C8B-B14F-4D97-AF65-F5344CB8AC3E}">
        <p14:creationId xmlns:p14="http://schemas.microsoft.com/office/powerpoint/2010/main" val="3471715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371600"/>
          </a:xfrm>
        </p:spPr>
        <p:txBody>
          <a:bodyPr/>
          <a:lstStyle/>
          <a:p>
            <a:r>
              <a:rPr lang="en-US"/>
              <a:t>Click to edit Master title style</a:t>
            </a:r>
          </a:p>
        </p:txBody>
      </p:sp>
      <p:sp>
        <p:nvSpPr>
          <p:cNvPr id="3" name="Content Placeholder 2"/>
          <p:cNvSpPr>
            <a:spLocks noGrp="1"/>
          </p:cNvSpPr>
          <p:nvPr>
            <p:ph sz="quarter" idx="1"/>
          </p:nvPr>
        </p:nvSpPr>
        <p:spPr>
          <a:xfrm>
            <a:off x="609600" y="1981200"/>
            <a:ext cx="5384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981200"/>
            <a:ext cx="5384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609600" y="4114800"/>
            <a:ext cx="109728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9F6C1301-5A8C-E7C2-4670-36694A186E2F}"/>
              </a:ext>
            </a:extLst>
          </p:cNvPr>
          <p:cNvSpPr>
            <a:spLocks noGrp="1" noChangeArrowheads="1"/>
          </p:cNvSpPr>
          <p:nvPr>
            <p:ph type="dt" sz="half" idx="10"/>
          </p:nvPr>
        </p:nvSpPr>
        <p:spPr/>
        <p:txBody>
          <a:bodyPr/>
          <a:lstStyle>
            <a:lvl1pPr>
              <a:defRPr/>
            </a:lvl1pPr>
          </a:lstStyle>
          <a:p>
            <a:fld id="{08DD848F-F856-479A-B907-AA02DA4E3B01}" type="datetime1">
              <a:rPr lang="en-US" smtClean="0"/>
              <a:t>4/4/2024</a:t>
            </a:fld>
            <a:endParaRPr lang="en-US"/>
          </a:p>
        </p:txBody>
      </p:sp>
      <p:sp>
        <p:nvSpPr>
          <p:cNvPr id="7" name="Rectangle 5">
            <a:extLst>
              <a:ext uri="{FF2B5EF4-FFF2-40B4-BE49-F238E27FC236}">
                <a16:creationId xmlns:a16="http://schemas.microsoft.com/office/drawing/2014/main" id="{35E89FB1-1762-646A-F2F2-4FF735250F80}"/>
              </a:ext>
            </a:extLst>
          </p:cNvPr>
          <p:cNvSpPr>
            <a:spLocks noGrp="1" noChangeArrowheads="1"/>
          </p:cNvSpPr>
          <p:nvPr>
            <p:ph type="ftr" sz="quarter" idx="11"/>
          </p:nvPr>
        </p:nvSpPr>
        <p:spPr/>
        <p:txBody>
          <a:bodyPr/>
          <a:lstStyle>
            <a:lvl1pPr>
              <a:defRPr/>
            </a:lvl1pPr>
          </a:lstStyle>
          <a:p>
            <a:r>
              <a:rPr lang="en-US"/>
              <a:t>Stroustrup/Programming/2024/Chapter16</a:t>
            </a:r>
          </a:p>
        </p:txBody>
      </p:sp>
      <p:sp>
        <p:nvSpPr>
          <p:cNvPr id="8" name="Rectangle 6">
            <a:extLst>
              <a:ext uri="{FF2B5EF4-FFF2-40B4-BE49-F238E27FC236}">
                <a16:creationId xmlns:a16="http://schemas.microsoft.com/office/drawing/2014/main" id="{B9A51C1F-A5E6-CBEC-87B0-09B72A102DAB}"/>
              </a:ext>
            </a:extLst>
          </p:cNvPr>
          <p:cNvSpPr>
            <a:spLocks noGrp="1" noChangeArrowheads="1"/>
          </p:cNvSpPr>
          <p:nvPr>
            <p:ph type="sldNum" sz="quarter" idx="12"/>
          </p:nvPr>
        </p:nvSpPr>
        <p:spPr/>
        <p:txBody>
          <a:bodyPr/>
          <a:lstStyle>
            <a:lvl1pPr>
              <a:defRPr smtClean="0"/>
            </a:lvl1pPr>
          </a:lstStyle>
          <a:p>
            <a:fld id="{976C9BC4-3E3A-44E6-9DFF-9E76F2473202}" type="slidenum">
              <a:rPr lang="en-US" smtClean="0"/>
              <a:t>‹#›</a:t>
            </a:fld>
            <a:endParaRPr lang="en-US"/>
          </a:p>
        </p:txBody>
      </p:sp>
    </p:spTree>
    <p:extLst>
      <p:ext uri="{BB962C8B-B14F-4D97-AF65-F5344CB8AC3E}">
        <p14:creationId xmlns:p14="http://schemas.microsoft.com/office/powerpoint/2010/main" val="3400329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4FC3B3-B350-69E7-0208-E8229D50D2F1}"/>
              </a:ext>
            </a:extLst>
          </p:cNvPr>
          <p:cNvSpPr>
            <a:spLocks noGrp="1"/>
          </p:cNvSpPr>
          <p:nvPr>
            <p:ph type="dt" sz="half" idx="10"/>
          </p:nvPr>
        </p:nvSpPr>
        <p:spPr/>
        <p:txBody>
          <a:bodyPr/>
          <a:lstStyle>
            <a:lvl1pPr>
              <a:defRPr/>
            </a:lvl1pPr>
          </a:lstStyle>
          <a:p>
            <a:fld id="{E88975C1-B8AB-4121-BC7B-55ADF9E646EE}" type="datetime1">
              <a:rPr lang="en-US" smtClean="0"/>
              <a:t>4/4/2024</a:t>
            </a:fld>
            <a:endParaRPr lang="en-US"/>
          </a:p>
        </p:txBody>
      </p:sp>
      <p:sp>
        <p:nvSpPr>
          <p:cNvPr id="5" name="Footer Placeholder 4">
            <a:extLst>
              <a:ext uri="{FF2B5EF4-FFF2-40B4-BE49-F238E27FC236}">
                <a16:creationId xmlns:a16="http://schemas.microsoft.com/office/drawing/2014/main" id="{CB0A8ECD-4339-0FDA-39AD-3F751C4538C3}"/>
              </a:ext>
            </a:extLst>
          </p:cNvPr>
          <p:cNvSpPr>
            <a:spLocks noGrp="1"/>
          </p:cNvSpPr>
          <p:nvPr>
            <p:ph type="ftr" sz="quarter" idx="11"/>
          </p:nvPr>
        </p:nvSpPr>
        <p:spPr/>
        <p:txBody>
          <a:bodyPr/>
          <a:lstStyle>
            <a:lvl1pPr>
              <a:defRPr/>
            </a:lvl1pPr>
          </a:lstStyle>
          <a:p>
            <a:r>
              <a:rPr lang="en-US"/>
              <a:t>Stroustrup/Programming/2024/Chapter16</a:t>
            </a:r>
          </a:p>
        </p:txBody>
      </p:sp>
      <p:sp>
        <p:nvSpPr>
          <p:cNvPr id="6" name="Slide Number Placeholder 5">
            <a:extLst>
              <a:ext uri="{FF2B5EF4-FFF2-40B4-BE49-F238E27FC236}">
                <a16:creationId xmlns:a16="http://schemas.microsoft.com/office/drawing/2014/main" id="{295CE1EB-61CA-C598-00AF-4111E0245999}"/>
              </a:ext>
            </a:extLst>
          </p:cNvPr>
          <p:cNvSpPr>
            <a:spLocks noGrp="1"/>
          </p:cNvSpPr>
          <p:nvPr>
            <p:ph type="sldNum" sz="quarter" idx="12"/>
          </p:nvPr>
        </p:nvSpPr>
        <p:spPr/>
        <p:txBody>
          <a:bodyPr/>
          <a:lstStyle>
            <a:lvl1pPr>
              <a:defRPr/>
            </a:lvl1pPr>
          </a:lstStyle>
          <a:p>
            <a:fld id="{976C9BC4-3E3A-44E6-9DFF-9E76F2473202}" type="slidenum">
              <a:rPr lang="en-US" smtClean="0"/>
              <a:t>‹#›</a:t>
            </a:fld>
            <a:endParaRPr lang="en-US"/>
          </a:p>
        </p:txBody>
      </p:sp>
    </p:spTree>
    <p:extLst>
      <p:ext uri="{BB962C8B-B14F-4D97-AF65-F5344CB8AC3E}">
        <p14:creationId xmlns:p14="http://schemas.microsoft.com/office/powerpoint/2010/main" val="144773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437D6-1474-E9F1-64DE-904F30FD0536}"/>
              </a:ext>
            </a:extLst>
          </p:cNvPr>
          <p:cNvSpPr>
            <a:spLocks noGrp="1"/>
          </p:cNvSpPr>
          <p:nvPr>
            <p:ph type="dt" sz="half" idx="10"/>
          </p:nvPr>
        </p:nvSpPr>
        <p:spPr/>
        <p:txBody>
          <a:bodyPr/>
          <a:lstStyle>
            <a:lvl1pPr>
              <a:defRPr/>
            </a:lvl1pPr>
          </a:lstStyle>
          <a:p>
            <a:fld id="{81351339-6943-4285-95AF-99A96C72EDF9}" type="datetime1">
              <a:rPr lang="en-US" smtClean="0"/>
              <a:t>4/4/2024</a:t>
            </a:fld>
            <a:endParaRPr lang="en-US"/>
          </a:p>
        </p:txBody>
      </p:sp>
      <p:sp>
        <p:nvSpPr>
          <p:cNvPr id="5" name="Footer Placeholder 4">
            <a:extLst>
              <a:ext uri="{FF2B5EF4-FFF2-40B4-BE49-F238E27FC236}">
                <a16:creationId xmlns:a16="http://schemas.microsoft.com/office/drawing/2014/main" id="{31BB8500-BEAC-E674-A7BC-141D5C30AE69}"/>
              </a:ext>
            </a:extLst>
          </p:cNvPr>
          <p:cNvSpPr>
            <a:spLocks noGrp="1"/>
          </p:cNvSpPr>
          <p:nvPr>
            <p:ph type="ftr" sz="quarter" idx="11"/>
          </p:nvPr>
        </p:nvSpPr>
        <p:spPr/>
        <p:txBody>
          <a:bodyPr/>
          <a:lstStyle>
            <a:lvl1pPr>
              <a:defRPr/>
            </a:lvl1pPr>
          </a:lstStyle>
          <a:p>
            <a:r>
              <a:rPr lang="en-US"/>
              <a:t>Stroustrup/Programming/2024/Chapter16</a:t>
            </a:r>
          </a:p>
        </p:txBody>
      </p:sp>
      <p:sp>
        <p:nvSpPr>
          <p:cNvPr id="6" name="Slide Number Placeholder 5">
            <a:extLst>
              <a:ext uri="{FF2B5EF4-FFF2-40B4-BE49-F238E27FC236}">
                <a16:creationId xmlns:a16="http://schemas.microsoft.com/office/drawing/2014/main" id="{B02858BC-97DD-3BA9-B1A8-C8B8256E6C36}"/>
              </a:ext>
            </a:extLst>
          </p:cNvPr>
          <p:cNvSpPr>
            <a:spLocks noGrp="1"/>
          </p:cNvSpPr>
          <p:nvPr>
            <p:ph type="sldNum" sz="quarter" idx="12"/>
          </p:nvPr>
        </p:nvSpPr>
        <p:spPr/>
        <p:txBody>
          <a:bodyPr/>
          <a:lstStyle>
            <a:lvl1pPr>
              <a:defRPr/>
            </a:lvl1pPr>
          </a:lstStyle>
          <a:p>
            <a:fld id="{976C9BC4-3E3A-44E6-9DFF-9E76F2473202}" type="slidenum">
              <a:rPr lang="en-US" smtClean="0"/>
              <a:t>‹#›</a:t>
            </a:fld>
            <a:endParaRPr lang="en-US"/>
          </a:p>
        </p:txBody>
      </p:sp>
    </p:spTree>
    <p:extLst>
      <p:ext uri="{BB962C8B-B14F-4D97-AF65-F5344CB8AC3E}">
        <p14:creationId xmlns:p14="http://schemas.microsoft.com/office/powerpoint/2010/main" val="3624289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B1ACB92-7D6B-DA09-05DE-269B210F7A5C}"/>
              </a:ext>
            </a:extLst>
          </p:cNvPr>
          <p:cNvSpPr>
            <a:spLocks noGrp="1"/>
          </p:cNvSpPr>
          <p:nvPr>
            <p:ph type="dt" sz="half" idx="10"/>
          </p:nvPr>
        </p:nvSpPr>
        <p:spPr/>
        <p:txBody>
          <a:bodyPr/>
          <a:lstStyle>
            <a:lvl1pPr>
              <a:defRPr/>
            </a:lvl1pPr>
          </a:lstStyle>
          <a:p>
            <a:fld id="{DEBDFEA5-148A-4818-BE75-4A85C48262EB}" type="datetime1">
              <a:rPr lang="en-US" smtClean="0"/>
              <a:t>4/4/2024</a:t>
            </a:fld>
            <a:endParaRPr lang="en-US"/>
          </a:p>
        </p:txBody>
      </p:sp>
      <p:sp>
        <p:nvSpPr>
          <p:cNvPr id="6" name="Footer Placeholder 4">
            <a:extLst>
              <a:ext uri="{FF2B5EF4-FFF2-40B4-BE49-F238E27FC236}">
                <a16:creationId xmlns:a16="http://schemas.microsoft.com/office/drawing/2014/main" id="{56AB7533-CF10-72B6-8254-E8D9E6706FD1}"/>
              </a:ext>
            </a:extLst>
          </p:cNvPr>
          <p:cNvSpPr>
            <a:spLocks noGrp="1"/>
          </p:cNvSpPr>
          <p:nvPr>
            <p:ph type="ftr" sz="quarter" idx="11"/>
          </p:nvPr>
        </p:nvSpPr>
        <p:spPr/>
        <p:txBody>
          <a:bodyPr/>
          <a:lstStyle>
            <a:lvl1pPr>
              <a:defRPr/>
            </a:lvl1pPr>
          </a:lstStyle>
          <a:p>
            <a:r>
              <a:rPr lang="en-US"/>
              <a:t>Stroustrup/Programming/2024/Chapter16</a:t>
            </a:r>
          </a:p>
        </p:txBody>
      </p:sp>
      <p:sp>
        <p:nvSpPr>
          <p:cNvPr id="7" name="Slide Number Placeholder 5">
            <a:extLst>
              <a:ext uri="{FF2B5EF4-FFF2-40B4-BE49-F238E27FC236}">
                <a16:creationId xmlns:a16="http://schemas.microsoft.com/office/drawing/2014/main" id="{4716DDCF-A044-AB41-E5C3-6CF2DD8C554F}"/>
              </a:ext>
            </a:extLst>
          </p:cNvPr>
          <p:cNvSpPr>
            <a:spLocks noGrp="1"/>
          </p:cNvSpPr>
          <p:nvPr>
            <p:ph type="sldNum" sz="quarter" idx="12"/>
          </p:nvPr>
        </p:nvSpPr>
        <p:spPr/>
        <p:txBody>
          <a:bodyPr/>
          <a:lstStyle>
            <a:lvl1pPr>
              <a:defRPr/>
            </a:lvl1pPr>
          </a:lstStyle>
          <a:p>
            <a:fld id="{976C9BC4-3E3A-44E6-9DFF-9E76F2473202}" type="slidenum">
              <a:rPr lang="en-US" smtClean="0"/>
              <a:t>‹#›</a:t>
            </a:fld>
            <a:endParaRPr lang="en-US"/>
          </a:p>
        </p:txBody>
      </p:sp>
    </p:spTree>
    <p:extLst>
      <p:ext uri="{BB962C8B-B14F-4D97-AF65-F5344CB8AC3E}">
        <p14:creationId xmlns:p14="http://schemas.microsoft.com/office/powerpoint/2010/main" val="181309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8CF251D-BFFA-2B6F-CA9C-E5770AC02595}"/>
              </a:ext>
            </a:extLst>
          </p:cNvPr>
          <p:cNvSpPr>
            <a:spLocks noGrp="1"/>
          </p:cNvSpPr>
          <p:nvPr>
            <p:ph type="dt" sz="half" idx="10"/>
          </p:nvPr>
        </p:nvSpPr>
        <p:spPr/>
        <p:txBody>
          <a:bodyPr/>
          <a:lstStyle>
            <a:lvl1pPr>
              <a:defRPr/>
            </a:lvl1pPr>
          </a:lstStyle>
          <a:p>
            <a:fld id="{71596265-7BFF-4068-8482-5BE61EE47A97}" type="datetime1">
              <a:rPr lang="en-US" smtClean="0"/>
              <a:t>4/4/2024</a:t>
            </a:fld>
            <a:endParaRPr lang="en-US"/>
          </a:p>
        </p:txBody>
      </p:sp>
      <p:sp>
        <p:nvSpPr>
          <p:cNvPr id="8" name="Footer Placeholder 4">
            <a:extLst>
              <a:ext uri="{FF2B5EF4-FFF2-40B4-BE49-F238E27FC236}">
                <a16:creationId xmlns:a16="http://schemas.microsoft.com/office/drawing/2014/main" id="{17B86D75-0FDE-1648-0D11-B6F5D5B71E2D}"/>
              </a:ext>
            </a:extLst>
          </p:cNvPr>
          <p:cNvSpPr>
            <a:spLocks noGrp="1"/>
          </p:cNvSpPr>
          <p:nvPr>
            <p:ph type="ftr" sz="quarter" idx="11"/>
          </p:nvPr>
        </p:nvSpPr>
        <p:spPr/>
        <p:txBody>
          <a:bodyPr/>
          <a:lstStyle>
            <a:lvl1pPr>
              <a:defRPr/>
            </a:lvl1pPr>
          </a:lstStyle>
          <a:p>
            <a:r>
              <a:rPr lang="en-US"/>
              <a:t>Stroustrup/Programming/2024/Chapter16</a:t>
            </a:r>
          </a:p>
        </p:txBody>
      </p:sp>
      <p:sp>
        <p:nvSpPr>
          <p:cNvPr id="9" name="Slide Number Placeholder 5">
            <a:extLst>
              <a:ext uri="{FF2B5EF4-FFF2-40B4-BE49-F238E27FC236}">
                <a16:creationId xmlns:a16="http://schemas.microsoft.com/office/drawing/2014/main" id="{DE54C98A-207B-BAEF-A559-A1CD78630E9E}"/>
              </a:ext>
            </a:extLst>
          </p:cNvPr>
          <p:cNvSpPr>
            <a:spLocks noGrp="1"/>
          </p:cNvSpPr>
          <p:nvPr>
            <p:ph type="sldNum" sz="quarter" idx="12"/>
          </p:nvPr>
        </p:nvSpPr>
        <p:spPr/>
        <p:txBody>
          <a:bodyPr/>
          <a:lstStyle>
            <a:lvl1pPr>
              <a:defRPr/>
            </a:lvl1pPr>
          </a:lstStyle>
          <a:p>
            <a:fld id="{976C9BC4-3E3A-44E6-9DFF-9E76F2473202}" type="slidenum">
              <a:rPr lang="en-US" smtClean="0"/>
              <a:t>‹#›</a:t>
            </a:fld>
            <a:endParaRPr lang="en-US"/>
          </a:p>
        </p:txBody>
      </p:sp>
    </p:spTree>
    <p:extLst>
      <p:ext uri="{BB962C8B-B14F-4D97-AF65-F5344CB8AC3E}">
        <p14:creationId xmlns:p14="http://schemas.microsoft.com/office/powerpoint/2010/main" val="4011505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465E1B5-12BB-483A-2F8C-7444B1D8677F}"/>
              </a:ext>
            </a:extLst>
          </p:cNvPr>
          <p:cNvSpPr>
            <a:spLocks noGrp="1"/>
          </p:cNvSpPr>
          <p:nvPr>
            <p:ph type="dt" sz="half" idx="10"/>
          </p:nvPr>
        </p:nvSpPr>
        <p:spPr/>
        <p:txBody>
          <a:bodyPr/>
          <a:lstStyle>
            <a:lvl1pPr>
              <a:defRPr/>
            </a:lvl1pPr>
          </a:lstStyle>
          <a:p>
            <a:fld id="{466F5456-DF6F-45E1-BFA1-FC99D846AC85}" type="datetime1">
              <a:rPr lang="en-US" smtClean="0"/>
              <a:t>4/4/2024</a:t>
            </a:fld>
            <a:endParaRPr lang="en-US"/>
          </a:p>
        </p:txBody>
      </p:sp>
      <p:sp>
        <p:nvSpPr>
          <p:cNvPr id="4" name="Footer Placeholder 4">
            <a:extLst>
              <a:ext uri="{FF2B5EF4-FFF2-40B4-BE49-F238E27FC236}">
                <a16:creationId xmlns:a16="http://schemas.microsoft.com/office/drawing/2014/main" id="{4D85AD85-A925-5984-D03F-CCC8335B91F2}"/>
              </a:ext>
            </a:extLst>
          </p:cNvPr>
          <p:cNvSpPr>
            <a:spLocks noGrp="1"/>
          </p:cNvSpPr>
          <p:nvPr>
            <p:ph type="ftr" sz="quarter" idx="11"/>
          </p:nvPr>
        </p:nvSpPr>
        <p:spPr/>
        <p:txBody>
          <a:bodyPr/>
          <a:lstStyle>
            <a:lvl1pPr>
              <a:defRPr/>
            </a:lvl1pPr>
          </a:lstStyle>
          <a:p>
            <a:r>
              <a:rPr lang="en-US"/>
              <a:t>Stroustrup/Programming/2024/Chapter16</a:t>
            </a:r>
          </a:p>
        </p:txBody>
      </p:sp>
      <p:sp>
        <p:nvSpPr>
          <p:cNvPr id="5" name="Slide Number Placeholder 5">
            <a:extLst>
              <a:ext uri="{FF2B5EF4-FFF2-40B4-BE49-F238E27FC236}">
                <a16:creationId xmlns:a16="http://schemas.microsoft.com/office/drawing/2014/main" id="{E3D11D34-27C9-130F-E535-06CBDF93336E}"/>
              </a:ext>
            </a:extLst>
          </p:cNvPr>
          <p:cNvSpPr>
            <a:spLocks noGrp="1"/>
          </p:cNvSpPr>
          <p:nvPr>
            <p:ph type="sldNum" sz="quarter" idx="12"/>
          </p:nvPr>
        </p:nvSpPr>
        <p:spPr/>
        <p:txBody>
          <a:bodyPr/>
          <a:lstStyle>
            <a:lvl1pPr>
              <a:defRPr/>
            </a:lvl1pPr>
          </a:lstStyle>
          <a:p>
            <a:fld id="{976C9BC4-3E3A-44E6-9DFF-9E76F2473202}" type="slidenum">
              <a:rPr lang="en-US" smtClean="0"/>
              <a:t>‹#›</a:t>
            </a:fld>
            <a:endParaRPr lang="en-US"/>
          </a:p>
        </p:txBody>
      </p:sp>
    </p:spTree>
    <p:extLst>
      <p:ext uri="{BB962C8B-B14F-4D97-AF65-F5344CB8AC3E}">
        <p14:creationId xmlns:p14="http://schemas.microsoft.com/office/powerpoint/2010/main" val="845084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C71F1E5-76F3-C456-B678-E733228ACF15}"/>
              </a:ext>
            </a:extLst>
          </p:cNvPr>
          <p:cNvSpPr>
            <a:spLocks noGrp="1"/>
          </p:cNvSpPr>
          <p:nvPr>
            <p:ph type="dt" sz="half" idx="10"/>
          </p:nvPr>
        </p:nvSpPr>
        <p:spPr/>
        <p:txBody>
          <a:bodyPr/>
          <a:lstStyle>
            <a:lvl1pPr>
              <a:defRPr/>
            </a:lvl1pPr>
          </a:lstStyle>
          <a:p>
            <a:fld id="{87D2EEA3-96EA-4DF5-ABAC-44A5CE2CE3A6}" type="datetime1">
              <a:rPr lang="en-US" smtClean="0"/>
              <a:t>4/4/2024</a:t>
            </a:fld>
            <a:endParaRPr lang="en-US"/>
          </a:p>
        </p:txBody>
      </p:sp>
      <p:sp>
        <p:nvSpPr>
          <p:cNvPr id="3" name="Footer Placeholder 4">
            <a:extLst>
              <a:ext uri="{FF2B5EF4-FFF2-40B4-BE49-F238E27FC236}">
                <a16:creationId xmlns:a16="http://schemas.microsoft.com/office/drawing/2014/main" id="{34337419-D70F-B2AA-AD02-832AA76B6F3C}"/>
              </a:ext>
            </a:extLst>
          </p:cNvPr>
          <p:cNvSpPr>
            <a:spLocks noGrp="1"/>
          </p:cNvSpPr>
          <p:nvPr>
            <p:ph type="ftr" sz="quarter" idx="11"/>
          </p:nvPr>
        </p:nvSpPr>
        <p:spPr/>
        <p:txBody>
          <a:bodyPr/>
          <a:lstStyle>
            <a:lvl1pPr>
              <a:defRPr/>
            </a:lvl1pPr>
          </a:lstStyle>
          <a:p>
            <a:r>
              <a:rPr lang="en-US"/>
              <a:t>Stroustrup/Programming/2024/Chapter16</a:t>
            </a:r>
          </a:p>
        </p:txBody>
      </p:sp>
      <p:sp>
        <p:nvSpPr>
          <p:cNvPr id="4" name="Slide Number Placeholder 5">
            <a:extLst>
              <a:ext uri="{FF2B5EF4-FFF2-40B4-BE49-F238E27FC236}">
                <a16:creationId xmlns:a16="http://schemas.microsoft.com/office/drawing/2014/main" id="{18E1EB1F-57C8-998C-5748-17D6DACD76FD}"/>
              </a:ext>
            </a:extLst>
          </p:cNvPr>
          <p:cNvSpPr>
            <a:spLocks noGrp="1"/>
          </p:cNvSpPr>
          <p:nvPr>
            <p:ph type="sldNum" sz="quarter" idx="12"/>
          </p:nvPr>
        </p:nvSpPr>
        <p:spPr/>
        <p:txBody>
          <a:bodyPr/>
          <a:lstStyle>
            <a:lvl1pPr>
              <a:defRPr/>
            </a:lvl1pPr>
          </a:lstStyle>
          <a:p>
            <a:fld id="{976C9BC4-3E3A-44E6-9DFF-9E76F2473202}" type="slidenum">
              <a:rPr lang="en-US" smtClean="0"/>
              <a:t>‹#›</a:t>
            </a:fld>
            <a:endParaRPr lang="en-US"/>
          </a:p>
        </p:txBody>
      </p:sp>
    </p:spTree>
    <p:extLst>
      <p:ext uri="{BB962C8B-B14F-4D97-AF65-F5344CB8AC3E}">
        <p14:creationId xmlns:p14="http://schemas.microsoft.com/office/powerpoint/2010/main" val="1710586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1C97F61-DAE2-65D9-EED6-581BAC519F96}"/>
              </a:ext>
            </a:extLst>
          </p:cNvPr>
          <p:cNvSpPr>
            <a:spLocks noGrp="1"/>
          </p:cNvSpPr>
          <p:nvPr>
            <p:ph type="dt" sz="half" idx="10"/>
          </p:nvPr>
        </p:nvSpPr>
        <p:spPr/>
        <p:txBody>
          <a:bodyPr/>
          <a:lstStyle>
            <a:lvl1pPr>
              <a:defRPr/>
            </a:lvl1pPr>
          </a:lstStyle>
          <a:p>
            <a:fld id="{2BCCC222-C48B-495B-8D8E-D48C7D3ACBE8}" type="datetime1">
              <a:rPr lang="en-US" smtClean="0"/>
              <a:t>4/4/2024</a:t>
            </a:fld>
            <a:endParaRPr lang="en-US"/>
          </a:p>
        </p:txBody>
      </p:sp>
      <p:sp>
        <p:nvSpPr>
          <p:cNvPr id="6" name="Footer Placeholder 4">
            <a:extLst>
              <a:ext uri="{FF2B5EF4-FFF2-40B4-BE49-F238E27FC236}">
                <a16:creationId xmlns:a16="http://schemas.microsoft.com/office/drawing/2014/main" id="{5F12AEB4-67A2-58D7-0683-DAA52888D097}"/>
              </a:ext>
            </a:extLst>
          </p:cNvPr>
          <p:cNvSpPr>
            <a:spLocks noGrp="1"/>
          </p:cNvSpPr>
          <p:nvPr>
            <p:ph type="ftr" sz="quarter" idx="11"/>
          </p:nvPr>
        </p:nvSpPr>
        <p:spPr/>
        <p:txBody>
          <a:bodyPr/>
          <a:lstStyle>
            <a:lvl1pPr>
              <a:defRPr/>
            </a:lvl1pPr>
          </a:lstStyle>
          <a:p>
            <a:r>
              <a:rPr lang="en-US"/>
              <a:t>Stroustrup/Programming/2024/Chapter16</a:t>
            </a:r>
          </a:p>
        </p:txBody>
      </p:sp>
      <p:sp>
        <p:nvSpPr>
          <p:cNvPr id="7" name="Slide Number Placeholder 5">
            <a:extLst>
              <a:ext uri="{FF2B5EF4-FFF2-40B4-BE49-F238E27FC236}">
                <a16:creationId xmlns:a16="http://schemas.microsoft.com/office/drawing/2014/main" id="{131BB059-F6F6-D661-FA18-E278813CF104}"/>
              </a:ext>
            </a:extLst>
          </p:cNvPr>
          <p:cNvSpPr>
            <a:spLocks noGrp="1"/>
          </p:cNvSpPr>
          <p:nvPr>
            <p:ph type="sldNum" sz="quarter" idx="12"/>
          </p:nvPr>
        </p:nvSpPr>
        <p:spPr/>
        <p:txBody>
          <a:bodyPr/>
          <a:lstStyle>
            <a:lvl1pPr>
              <a:defRPr/>
            </a:lvl1pPr>
          </a:lstStyle>
          <a:p>
            <a:fld id="{976C9BC4-3E3A-44E6-9DFF-9E76F2473202}" type="slidenum">
              <a:rPr lang="en-US" smtClean="0"/>
              <a:t>‹#›</a:t>
            </a:fld>
            <a:endParaRPr lang="en-US"/>
          </a:p>
        </p:txBody>
      </p:sp>
    </p:spTree>
    <p:extLst>
      <p:ext uri="{BB962C8B-B14F-4D97-AF65-F5344CB8AC3E}">
        <p14:creationId xmlns:p14="http://schemas.microsoft.com/office/powerpoint/2010/main" val="2923524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635EB524-2FCE-077D-BF78-2B58FFBEED01}"/>
              </a:ext>
            </a:extLst>
          </p:cNvPr>
          <p:cNvSpPr>
            <a:spLocks noGrp="1"/>
          </p:cNvSpPr>
          <p:nvPr>
            <p:ph type="dt" sz="half" idx="10"/>
          </p:nvPr>
        </p:nvSpPr>
        <p:spPr/>
        <p:txBody>
          <a:bodyPr/>
          <a:lstStyle>
            <a:lvl1pPr>
              <a:defRPr/>
            </a:lvl1pPr>
          </a:lstStyle>
          <a:p>
            <a:fld id="{8752C0D2-E706-428E-8897-0B5D9561BCC8}" type="datetime1">
              <a:rPr lang="en-US" smtClean="0"/>
              <a:t>4/4/2024</a:t>
            </a:fld>
            <a:endParaRPr lang="en-US"/>
          </a:p>
        </p:txBody>
      </p:sp>
      <p:sp>
        <p:nvSpPr>
          <p:cNvPr id="6" name="Footer Placeholder 4">
            <a:extLst>
              <a:ext uri="{FF2B5EF4-FFF2-40B4-BE49-F238E27FC236}">
                <a16:creationId xmlns:a16="http://schemas.microsoft.com/office/drawing/2014/main" id="{6F9572E4-203C-74DE-0B9D-8BD52DCB28C8}"/>
              </a:ext>
            </a:extLst>
          </p:cNvPr>
          <p:cNvSpPr>
            <a:spLocks noGrp="1"/>
          </p:cNvSpPr>
          <p:nvPr>
            <p:ph type="ftr" sz="quarter" idx="11"/>
          </p:nvPr>
        </p:nvSpPr>
        <p:spPr/>
        <p:txBody>
          <a:bodyPr/>
          <a:lstStyle>
            <a:lvl1pPr>
              <a:defRPr/>
            </a:lvl1pPr>
          </a:lstStyle>
          <a:p>
            <a:r>
              <a:rPr lang="en-US"/>
              <a:t>Stroustrup/Programming/2024/Chapter16</a:t>
            </a:r>
          </a:p>
        </p:txBody>
      </p:sp>
      <p:sp>
        <p:nvSpPr>
          <p:cNvPr id="7" name="Slide Number Placeholder 5">
            <a:extLst>
              <a:ext uri="{FF2B5EF4-FFF2-40B4-BE49-F238E27FC236}">
                <a16:creationId xmlns:a16="http://schemas.microsoft.com/office/drawing/2014/main" id="{98BB7146-66AC-1616-FC96-FCD7591823C5}"/>
              </a:ext>
            </a:extLst>
          </p:cNvPr>
          <p:cNvSpPr>
            <a:spLocks noGrp="1"/>
          </p:cNvSpPr>
          <p:nvPr>
            <p:ph type="sldNum" sz="quarter" idx="12"/>
          </p:nvPr>
        </p:nvSpPr>
        <p:spPr/>
        <p:txBody>
          <a:bodyPr/>
          <a:lstStyle>
            <a:lvl1pPr>
              <a:defRPr/>
            </a:lvl1pPr>
          </a:lstStyle>
          <a:p>
            <a:fld id="{976C9BC4-3E3A-44E6-9DFF-9E76F2473202}" type="slidenum">
              <a:rPr lang="en-US" smtClean="0"/>
              <a:t>‹#›</a:t>
            </a:fld>
            <a:endParaRPr lang="en-US"/>
          </a:p>
        </p:txBody>
      </p:sp>
    </p:spTree>
    <p:extLst>
      <p:ext uri="{BB962C8B-B14F-4D97-AF65-F5344CB8AC3E}">
        <p14:creationId xmlns:p14="http://schemas.microsoft.com/office/powerpoint/2010/main" val="7094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A175CD8-6387-630B-D056-8613BCBE0FC5}"/>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00A8991-68B4-3200-D138-6F312514D2A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5CBD931-67E7-3D29-D322-90DBED04C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82000"/>
                  </a:schemeClr>
                </a:solidFill>
                <a:latin typeface="+mn-lt"/>
              </a:defRPr>
            </a:lvl1pPr>
          </a:lstStyle>
          <a:p>
            <a:fld id="{AA0E3028-D9B2-4A95-A1D1-C7FD7EDBCD14}" type="datetime1">
              <a:rPr lang="en-US" smtClean="0"/>
              <a:t>4/4/2024</a:t>
            </a:fld>
            <a:endParaRPr lang="en-US"/>
          </a:p>
        </p:txBody>
      </p:sp>
      <p:sp>
        <p:nvSpPr>
          <p:cNvPr id="5" name="Footer Placeholder 4">
            <a:extLst>
              <a:ext uri="{FF2B5EF4-FFF2-40B4-BE49-F238E27FC236}">
                <a16:creationId xmlns:a16="http://schemas.microsoft.com/office/drawing/2014/main" id="{5B9F818A-2CF0-5416-4494-94DB3672C0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82000"/>
                  </a:schemeClr>
                </a:solidFill>
                <a:latin typeface="+mn-lt"/>
              </a:defRPr>
            </a:lvl1pPr>
          </a:lstStyle>
          <a:p>
            <a:r>
              <a:rPr lang="en-US"/>
              <a:t>Stroustrup/Programming/2024/Chapter16</a:t>
            </a:r>
          </a:p>
        </p:txBody>
      </p:sp>
      <p:sp>
        <p:nvSpPr>
          <p:cNvPr id="6" name="Slide Number Placeholder 5">
            <a:extLst>
              <a:ext uri="{FF2B5EF4-FFF2-40B4-BE49-F238E27FC236}">
                <a16:creationId xmlns:a16="http://schemas.microsoft.com/office/drawing/2014/main" id="{8F3FCF26-56BA-FE44-CAD5-327130B09A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82000"/>
                  </a:schemeClr>
                </a:solidFill>
                <a:latin typeface="+mn-lt"/>
              </a:defRPr>
            </a:lvl1pPr>
          </a:lstStyle>
          <a:p>
            <a:fld id="{976C9BC4-3E3A-44E6-9DFF-9E76F2473202}" type="slidenum">
              <a:rPr lang="en-US" smtClean="0"/>
              <a:t>‹#›</a:t>
            </a:fld>
            <a:endParaRPr lang="en-US"/>
          </a:p>
        </p:txBody>
      </p:sp>
    </p:spTree>
    <p:extLst>
      <p:ext uri="{BB962C8B-B14F-4D97-AF65-F5344CB8AC3E}">
        <p14:creationId xmlns:p14="http://schemas.microsoft.com/office/powerpoint/2010/main" val="40563966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ctr" rtl="0" eaLnBrk="1" fontAlgn="base" hangingPunct="1">
        <a:lnSpc>
          <a:spcPct val="90000"/>
        </a:lnSpc>
        <a:spcBef>
          <a:spcPct val="0"/>
        </a:spcBef>
        <a:spcAft>
          <a:spcPct val="0"/>
        </a:spcAft>
        <a:defRPr sz="4400" kern="1200">
          <a:solidFill>
            <a:schemeClr val="tx1"/>
          </a:solidFill>
          <a:latin typeface="+mj-lt"/>
          <a:ea typeface="+mj-ea"/>
          <a:cs typeface="+mj-cs"/>
        </a:defRPr>
      </a:lvl1pPr>
      <a:lvl2pPr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2pPr>
      <a:lvl3pPr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3pPr>
      <a:lvl4pPr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4pPr>
      <a:lvl5pPr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5pPr>
      <a:lvl6pPr marL="457200"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6pPr>
      <a:lvl7pPr marL="914400"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7pPr>
      <a:lvl8pPr marL="1371600"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8pPr>
      <a:lvl9pPr marL="1828800" algn="ctr" rtl="0" eaLnBrk="1" fontAlgn="base" hangingPunct="1">
        <a:lnSpc>
          <a:spcPct val="90000"/>
        </a:lnSpc>
        <a:spcBef>
          <a:spcPct val="0"/>
        </a:spcBef>
        <a:spcAft>
          <a:spcPct val="0"/>
        </a:spcAft>
        <a:defRPr sz="4400">
          <a:solidFill>
            <a:schemeClr val="tx1"/>
          </a:solidFill>
          <a:latin typeface="Aptos Display" panose="020B0004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E5C719D-2903-7254-C8DB-15D8C2903CAC}"/>
              </a:ext>
            </a:extLst>
          </p:cNvPr>
          <p:cNvSpPr>
            <a:spLocks noGrp="1" noChangeArrowheads="1"/>
          </p:cNvSpPr>
          <p:nvPr>
            <p:ph type="ctrTitle"/>
          </p:nvPr>
        </p:nvSpPr>
        <p:spPr>
          <a:xfrm>
            <a:off x="193963" y="356135"/>
            <a:ext cx="11783291" cy="914400"/>
          </a:xfrm>
        </p:spPr>
        <p:txBody>
          <a:bodyPr>
            <a:noAutofit/>
          </a:bodyPr>
          <a:lstStyle/>
          <a:p>
            <a:pPr eaLnBrk="1" hangingPunct="1">
              <a:defRPr/>
            </a:pPr>
            <a:r>
              <a:rPr lang="en-US" sz="4800" dirty="0">
                <a:ea typeface="+mj-ea"/>
              </a:rPr>
              <a:t>Chapter 16 – Arrays, Pointers, and References</a:t>
            </a:r>
            <a:endParaRPr lang="en-US" sz="2800" dirty="0"/>
          </a:p>
        </p:txBody>
      </p:sp>
      <p:pic>
        <p:nvPicPr>
          <p:cNvPr id="2" name="Picture 1" descr="A book cover of a book&#10;&#10;Description automatically generated">
            <a:extLst>
              <a:ext uri="{FF2B5EF4-FFF2-40B4-BE49-F238E27FC236}">
                <a16:creationId xmlns:a16="http://schemas.microsoft.com/office/drawing/2014/main" id="{EC1A9FB0-2840-0CB8-A200-7C29A5E15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742306"/>
            <a:ext cx="3817614"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C62DDE0-AD4A-DDAB-ABE7-4EF88FC00F1B}"/>
              </a:ext>
            </a:extLst>
          </p:cNvPr>
          <p:cNvSpPr txBox="1"/>
          <p:nvPr/>
        </p:nvSpPr>
        <p:spPr>
          <a:xfrm>
            <a:off x="9677400" y="3464525"/>
            <a:ext cx="1627369" cy="646331"/>
          </a:xfrm>
          <a:prstGeom prst="rect">
            <a:avLst/>
          </a:prstGeom>
          <a:noFill/>
        </p:spPr>
        <p:txBody>
          <a:bodyPr wrap="none" rtlCol="0">
            <a:spAutoFit/>
          </a:bodyPr>
          <a:lstStyle/>
          <a:p>
            <a:pPr algn="l"/>
            <a:r>
              <a:rPr lang="en-US" sz="1800" b="0" i="1" u="none" strike="noStrike" baseline="0" dirty="0">
                <a:latin typeface="Times-Italic"/>
              </a:rPr>
              <a:t>Caveat emptor!</a:t>
            </a:r>
          </a:p>
          <a:p>
            <a:pPr algn="l"/>
            <a:r>
              <a:rPr lang="en-US" sz="1800" b="0" i="1" u="none" strike="noStrike" baseline="0" dirty="0">
                <a:latin typeface="Times-Italic"/>
              </a:rPr>
              <a:t>– Good advice</a:t>
            </a:r>
            <a:endParaRPr lang="en-US" i="1" dirty="0"/>
          </a:p>
        </p:txBody>
      </p:sp>
      <p:sp>
        <p:nvSpPr>
          <p:cNvPr id="4" name="Footer Placeholder 3">
            <a:extLst>
              <a:ext uri="{FF2B5EF4-FFF2-40B4-BE49-F238E27FC236}">
                <a16:creationId xmlns:a16="http://schemas.microsoft.com/office/drawing/2014/main" id="{4E47FA40-1863-A88A-8AA1-A5779EDE5BDB}"/>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12FCD9B2-EDCC-AC58-DCE1-D465994225F9}"/>
              </a:ext>
            </a:extLst>
          </p:cNvPr>
          <p:cNvSpPr>
            <a:spLocks noGrp="1"/>
          </p:cNvSpPr>
          <p:nvPr>
            <p:ph type="sldNum" sz="quarter" idx="12"/>
          </p:nvPr>
        </p:nvSpPr>
        <p:spPr/>
        <p:txBody>
          <a:bodyPr/>
          <a:lstStyle/>
          <a:p>
            <a:fld id="{976C9BC4-3E3A-44E6-9DFF-9E76F2473202}"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E88E-489C-4D84-63C6-4B01FA039486}"/>
              </a:ext>
            </a:extLst>
          </p:cNvPr>
          <p:cNvSpPr>
            <a:spLocks noGrp="1"/>
          </p:cNvSpPr>
          <p:nvPr>
            <p:ph type="title"/>
          </p:nvPr>
        </p:nvSpPr>
        <p:spPr>
          <a:xfrm>
            <a:off x="838200" y="136525"/>
            <a:ext cx="10515600" cy="777875"/>
          </a:xfrm>
        </p:spPr>
        <p:txBody>
          <a:bodyPr/>
          <a:lstStyle/>
          <a:p>
            <a:r>
              <a:rPr lang="en-US" dirty="0"/>
              <a:t>Pointer arithmetic</a:t>
            </a:r>
          </a:p>
        </p:txBody>
      </p:sp>
      <p:sp>
        <p:nvSpPr>
          <p:cNvPr id="3" name="Content Placeholder 2">
            <a:extLst>
              <a:ext uri="{FF2B5EF4-FFF2-40B4-BE49-F238E27FC236}">
                <a16:creationId xmlns:a16="http://schemas.microsoft.com/office/drawing/2014/main" id="{AD33B39F-6E9A-CF4A-2309-3318E2987649}"/>
              </a:ext>
            </a:extLst>
          </p:cNvPr>
          <p:cNvSpPr>
            <a:spLocks noGrp="1"/>
          </p:cNvSpPr>
          <p:nvPr>
            <p:ph idx="1"/>
          </p:nvPr>
        </p:nvSpPr>
        <p:spPr>
          <a:xfrm>
            <a:off x="445168" y="1034717"/>
            <a:ext cx="10908632" cy="1424730"/>
          </a:xfrm>
        </p:spPr>
        <p:txBody>
          <a:bodyPr/>
          <a:lstStyle/>
          <a:p>
            <a:pPr marL="0" indent="0">
              <a:buNone/>
            </a:pPr>
            <a:r>
              <a:rPr lang="en-US" sz="2000" b="1" dirty="0"/>
              <a:t>double ad[8];</a:t>
            </a:r>
          </a:p>
          <a:p>
            <a:pPr marL="0" indent="0">
              <a:buNone/>
            </a:pPr>
            <a:r>
              <a:rPr lang="en-US" sz="2000" b="1" dirty="0"/>
              <a:t>double* p = &amp;ad[4];            // </a:t>
            </a:r>
            <a:r>
              <a:rPr lang="en-US" sz="2000" i="1" dirty="0"/>
              <a:t>point to </a:t>
            </a:r>
            <a:r>
              <a:rPr lang="en-US" sz="2000" b="1" i="1" dirty="0"/>
              <a:t>ad[4]; </a:t>
            </a:r>
            <a:r>
              <a:rPr lang="en-US" sz="2000" i="1" dirty="0"/>
              <a:t>the 5th element of </a:t>
            </a:r>
            <a:r>
              <a:rPr lang="en-US" sz="2000" b="1" i="1" dirty="0"/>
              <a:t>ad</a:t>
            </a:r>
          </a:p>
          <a:p>
            <a:pPr marL="0" indent="0">
              <a:buNone/>
            </a:pPr>
            <a:endParaRPr lang="en-US" sz="2000" b="1" i="1" dirty="0"/>
          </a:p>
          <a:p>
            <a:pPr marL="0" indent="0">
              <a:buNone/>
            </a:pPr>
            <a:r>
              <a:rPr lang="en-US" sz="2000" b="1" dirty="0"/>
              <a:t>*p = 7;</a:t>
            </a:r>
          </a:p>
          <a:p>
            <a:pPr marL="0" indent="0">
              <a:buNone/>
            </a:pPr>
            <a:r>
              <a:rPr lang="en-US" sz="2000" b="1" dirty="0"/>
              <a:t>p[2] = 6;</a:t>
            </a:r>
          </a:p>
          <a:p>
            <a:pPr marL="0" indent="0">
              <a:buNone/>
            </a:pPr>
            <a:r>
              <a:rPr lang="en-US" sz="2000" b="1" dirty="0"/>
              <a:t>p[-2] = 9;</a:t>
            </a:r>
          </a:p>
          <a:p>
            <a:pPr marL="0" indent="0">
              <a:buNone/>
            </a:pPr>
            <a:endParaRPr lang="en-US" sz="2000" b="1" dirty="0"/>
          </a:p>
          <a:p>
            <a:pPr marL="0" indent="0">
              <a:buNone/>
            </a:pPr>
            <a:r>
              <a:rPr lang="en-US" sz="2000" b="1" dirty="0"/>
              <a:t>p+=2;</a:t>
            </a:r>
          </a:p>
          <a:p>
            <a:endParaRPr lang="en-US" dirty="0"/>
          </a:p>
        </p:txBody>
      </p:sp>
      <p:sp>
        <p:nvSpPr>
          <p:cNvPr id="4" name="Footer Placeholder 3">
            <a:extLst>
              <a:ext uri="{FF2B5EF4-FFF2-40B4-BE49-F238E27FC236}">
                <a16:creationId xmlns:a16="http://schemas.microsoft.com/office/drawing/2014/main" id="{3A241386-7C76-AB36-62B7-C61B709E28D9}"/>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2423ABA2-E140-922B-00EC-D906C65D3F92}"/>
              </a:ext>
            </a:extLst>
          </p:cNvPr>
          <p:cNvSpPr>
            <a:spLocks noGrp="1"/>
          </p:cNvSpPr>
          <p:nvPr>
            <p:ph type="sldNum" sz="quarter" idx="12"/>
          </p:nvPr>
        </p:nvSpPr>
        <p:spPr/>
        <p:txBody>
          <a:bodyPr/>
          <a:lstStyle/>
          <a:p>
            <a:fld id="{976C9BC4-3E3A-44E6-9DFF-9E76F2473202}" type="slidenum">
              <a:rPr lang="en-US" smtClean="0"/>
              <a:t>10</a:t>
            </a:fld>
            <a:endParaRPr lang="en-US"/>
          </a:p>
        </p:txBody>
      </p:sp>
      <p:sp>
        <p:nvSpPr>
          <p:cNvPr id="6" name="Rectangle 4">
            <a:extLst>
              <a:ext uri="{FF2B5EF4-FFF2-40B4-BE49-F238E27FC236}">
                <a16:creationId xmlns:a16="http://schemas.microsoft.com/office/drawing/2014/main" id="{7D85650C-DDC1-E3ED-59CF-1CF8205ADA97}"/>
              </a:ext>
            </a:extLst>
          </p:cNvPr>
          <p:cNvSpPr>
            <a:spLocks noChangeArrowheads="1"/>
          </p:cNvSpPr>
          <p:nvPr/>
        </p:nvSpPr>
        <p:spPr bwMode="auto">
          <a:xfrm>
            <a:off x="5355105" y="281137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7" name="Rectangle 5">
            <a:extLst>
              <a:ext uri="{FF2B5EF4-FFF2-40B4-BE49-F238E27FC236}">
                <a16:creationId xmlns:a16="http://schemas.microsoft.com/office/drawing/2014/main" id="{91C86F23-A7BC-69CA-276C-BD908113A515}"/>
              </a:ext>
            </a:extLst>
          </p:cNvPr>
          <p:cNvSpPr>
            <a:spLocks noChangeArrowheads="1"/>
          </p:cNvSpPr>
          <p:nvPr/>
        </p:nvSpPr>
        <p:spPr bwMode="auto">
          <a:xfrm>
            <a:off x="4961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9" name="Text Box 10">
            <a:extLst>
              <a:ext uri="{FF2B5EF4-FFF2-40B4-BE49-F238E27FC236}">
                <a16:creationId xmlns:a16="http://schemas.microsoft.com/office/drawing/2014/main" id="{E4F2E346-2DCA-10D1-E9AB-29ADF42E301E}"/>
              </a:ext>
            </a:extLst>
          </p:cNvPr>
          <p:cNvSpPr txBox="1">
            <a:spLocks noChangeArrowheads="1"/>
          </p:cNvSpPr>
          <p:nvPr/>
        </p:nvSpPr>
        <p:spPr bwMode="auto">
          <a:xfrm>
            <a:off x="4964580" y="3544295"/>
            <a:ext cx="781050" cy="338554"/>
          </a:xfrm>
          <a:prstGeom prst="rect">
            <a:avLst/>
          </a:prstGeom>
          <a:noFill/>
          <a:ln>
            <a:noFill/>
          </a:ln>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600" dirty="0">
                <a:latin typeface="Arial" panose="020B0604020202020204" pitchFamily="34" charset="0"/>
              </a:rPr>
              <a:t>ad[0]</a:t>
            </a:r>
          </a:p>
        </p:txBody>
      </p:sp>
      <p:sp>
        <p:nvSpPr>
          <p:cNvPr id="11" name="Rectangle 10">
            <a:extLst>
              <a:ext uri="{FF2B5EF4-FFF2-40B4-BE49-F238E27FC236}">
                <a16:creationId xmlns:a16="http://schemas.microsoft.com/office/drawing/2014/main" id="{40292C50-05CA-FEB4-C73E-C02572D1F158}"/>
              </a:ext>
            </a:extLst>
          </p:cNvPr>
          <p:cNvSpPr>
            <a:spLocks noChangeArrowheads="1"/>
          </p:cNvSpPr>
          <p:nvPr/>
        </p:nvSpPr>
        <p:spPr bwMode="auto">
          <a:xfrm>
            <a:off x="7247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3" name="Text Box 15">
            <a:extLst>
              <a:ext uri="{FF2B5EF4-FFF2-40B4-BE49-F238E27FC236}">
                <a16:creationId xmlns:a16="http://schemas.microsoft.com/office/drawing/2014/main" id="{9ACF4C93-96DF-34F3-E155-04411CDC00DE}"/>
              </a:ext>
            </a:extLst>
          </p:cNvPr>
          <p:cNvSpPr txBox="1">
            <a:spLocks noChangeArrowheads="1"/>
          </p:cNvSpPr>
          <p:nvPr/>
        </p:nvSpPr>
        <p:spPr bwMode="auto">
          <a:xfrm>
            <a:off x="4342656" y="391798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ad</a:t>
            </a:r>
            <a:r>
              <a:rPr lang="en-US" altLang="en-US" sz="1800" dirty="0">
                <a:latin typeface="Arial" panose="020B0604020202020204" pitchFamily="34" charset="0"/>
              </a:rPr>
              <a:t>:</a:t>
            </a:r>
          </a:p>
        </p:txBody>
      </p:sp>
      <p:sp>
        <p:nvSpPr>
          <p:cNvPr id="14" name="Line 18">
            <a:extLst>
              <a:ext uri="{FF2B5EF4-FFF2-40B4-BE49-F238E27FC236}">
                <a16:creationId xmlns:a16="http://schemas.microsoft.com/office/drawing/2014/main" id="{5E972EC2-3CB3-59A1-2D47-2993F69FC71A}"/>
              </a:ext>
            </a:extLst>
          </p:cNvPr>
          <p:cNvSpPr>
            <a:spLocks noChangeShapeType="1"/>
          </p:cNvSpPr>
          <p:nvPr/>
        </p:nvSpPr>
        <p:spPr bwMode="auto">
          <a:xfrm>
            <a:off x="5745630" y="3084757"/>
            <a:ext cx="4156359" cy="7980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Text Box 15">
            <a:extLst>
              <a:ext uri="{FF2B5EF4-FFF2-40B4-BE49-F238E27FC236}">
                <a16:creationId xmlns:a16="http://schemas.microsoft.com/office/drawing/2014/main" id="{E37BE2B3-09E4-B7CD-31AF-CE5F79C25F47}"/>
              </a:ext>
            </a:extLst>
          </p:cNvPr>
          <p:cNvSpPr txBox="1">
            <a:spLocks noChangeArrowheads="1"/>
          </p:cNvSpPr>
          <p:nvPr/>
        </p:nvSpPr>
        <p:spPr bwMode="auto">
          <a:xfrm>
            <a:off x="4864568" y="287524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p</a:t>
            </a:r>
            <a:r>
              <a:rPr lang="en-US" altLang="en-US" sz="1800" dirty="0">
                <a:latin typeface="Arial" panose="020B0604020202020204" pitchFamily="34" charset="0"/>
              </a:rPr>
              <a:t>:</a:t>
            </a:r>
          </a:p>
        </p:txBody>
      </p:sp>
      <p:sp>
        <p:nvSpPr>
          <p:cNvPr id="18" name="Rectangle 5">
            <a:extLst>
              <a:ext uri="{FF2B5EF4-FFF2-40B4-BE49-F238E27FC236}">
                <a16:creationId xmlns:a16="http://schemas.microsoft.com/office/drawing/2014/main" id="{68DDCD96-B03A-0B8F-0E53-5D7F7F2F953A}"/>
              </a:ext>
            </a:extLst>
          </p:cNvPr>
          <p:cNvSpPr>
            <a:spLocks noChangeArrowheads="1"/>
          </p:cNvSpPr>
          <p:nvPr/>
        </p:nvSpPr>
        <p:spPr bwMode="auto">
          <a:xfrm>
            <a:off x="5723021" y="3902567"/>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9" name="Rectangle 5">
            <a:extLst>
              <a:ext uri="{FF2B5EF4-FFF2-40B4-BE49-F238E27FC236}">
                <a16:creationId xmlns:a16="http://schemas.microsoft.com/office/drawing/2014/main" id="{9ED7580C-BBFD-34FA-349C-9A2F80BA0EA5}"/>
              </a:ext>
            </a:extLst>
          </p:cNvPr>
          <p:cNvSpPr>
            <a:spLocks noChangeArrowheads="1"/>
          </p:cNvSpPr>
          <p:nvPr/>
        </p:nvSpPr>
        <p:spPr bwMode="auto">
          <a:xfrm>
            <a:off x="6485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9</a:t>
            </a:r>
          </a:p>
        </p:txBody>
      </p:sp>
      <p:sp>
        <p:nvSpPr>
          <p:cNvPr id="20" name="Rectangle 5">
            <a:extLst>
              <a:ext uri="{FF2B5EF4-FFF2-40B4-BE49-F238E27FC236}">
                <a16:creationId xmlns:a16="http://schemas.microsoft.com/office/drawing/2014/main" id="{3C605F61-8830-EF13-4B91-EB3FD4BDEDB1}"/>
              </a:ext>
            </a:extLst>
          </p:cNvPr>
          <p:cNvSpPr>
            <a:spLocks noChangeArrowheads="1"/>
          </p:cNvSpPr>
          <p:nvPr/>
        </p:nvSpPr>
        <p:spPr bwMode="auto">
          <a:xfrm>
            <a:off x="10295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21" name="Rectangle 5">
            <a:extLst>
              <a:ext uri="{FF2B5EF4-FFF2-40B4-BE49-F238E27FC236}">
                <a16:creationId xmlns:a16="http://schemas.microsoft.com/office/drawing/2014/main" id="{57CA0E0C-B931-7ECF-E299-B15763CB031B}"/>
              </a:ext>
            </a:extLst>
          </p:cNvPr>
          <p:cNvSpPr>
            <a:spLocks noChangeArrowheads="1"/>
          </p:cNvSpPr>
          <p:nvPr/>
        </p:nvSpPr>
        <p:spPr bwMode="auto">
          <a:xfrm>
            <a:off x="9533021" y="3898396"/>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6</a:t>
            </a:r>
          </a:p>
        </p:txBody>
      </p:sp>
      <p:sp>
        <p:nvSpPr>
          <p:cNvPr id="22" name="Rectangle 5">
            <a:extLst>
              <a:ext uri="{FF2B5EF4-FFF2-40B4-BE49-F238E27FC236}">
                <a16:creationId xmlns:a16="http://schemas.microsoft.com/office/drawing/2014/main" id="{9C2DBF8E-FD98-1B0E-C6AB-5A9CF161BD6E}"/>
              </a:ext>
            </a:extLst>
          </p:cNvPr>
          <p:cNvSpPr>
            <a:spLocks noChangeArrowheads="1"/>
          </p:cNvSpPr>
          <p:nvPr/>
        </p:nvSpPr>
        <p:spPr bwMode="auto">
          <a:xfrm>
            <a:off x="8771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23" name="Rectangle 5">
            <a:extLst>
              <a:ext uri="{FF2B5EF4-FFF2-40B4-BE49-F238E27FC236}">
                <a16:creationId xmlns:a16="http://schemas.microsoft.com/office/drawing/2014/main" id="{2C77DF76-2C9A-FF73-D905-98380466BB72}"/>
              </a:ext>
            </a:extLst>
          </p:cNvPr>
          <p:cNvSpPr>
            <a:spLocks noChangeArrowheads="1"/>
          </p:cNvSpPr>
          <p:nvPr/>
        </p:nvSpPr>
        <p:spPr bwMode="auto">
          <a:xfrm>
            <a:off x="8009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7</a:t>
            </a:r>
          </a:p>
        </p:txBody>
      </p:sp>
    </p:spTree>
    <p:extLst>
      <p:ext uri="{BB962C8B-B14F-4D97-AF65-F5344CB8AC3E}">
        <p14:creationId xmlns:p14="http://schemas.microsoft.com/office/powerpoint/2010/main" val="4178542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E88E-489C-4D84-63C6-4B01FA039486}"/>
              </a:ext>
            </a:extLst>
          </p:cNvPr>
          <p:cNvSpPr>
            <a:spLocks noGrp="1"/>
          </p:cNvSpPr>
          <p:nvPr>
            <p:ph type="title"/>
          </p:nvPr>
        </p:nvSpPr>
        <p:spPr>
          <a:xfrm>
            <a:off x="838200" y="136525"/>
            <a:ext cx="10515600" cy="777875"/>
          </a:xfrm>
        </p:spPr>
        <p:txBody>
          <a:bodyPr/>
          <a:lstStyle/>
          <a:p>
            <a:r>
              <a:rPr lang="en-US" dirty="0"/>
              <a:t>Pointer arithmetic</a:t>
            </a:r>
          </a:p>
        </p:txBody>
      </p:sp>
      <p:sp>
        <p:nvSpPr>
          <p:cNvPr id="3" name="Content Placeholder 2">
            <a:extLst>
              <a:ext uri="{FF2B5EF4-FFF2-40B4-BE49-F238E27FC236}">
                <a16:creationId xmlns:a16="http://schemas.microsoft.com/office/drawing/2014/main" id="{AD33B39F-6E9A-CF4A-2309-3318E2987649}"/>
              </a:ext>
            </a:extLst>
          </p:cNvPr>
          <p:cNvSpPr>
            <a:spLocks noGrp="1"/>
          </p:cNvSpPr>
          <p:nvPr>
            <p:ph idx="1"/>
          </p:nvPr>
        </p:nvSpPr>
        <p:spPr>
          <a:xfrm>
            <a:off x="445168" y="1034717"/>
            <a:ext cx="10908632" cy="1424730"/>
          </a:xfrm>
        </p:spPr>
        <p:txBody>
          <a:bodyPr/>
          <a:lstStyle/>
          <a:p>
            <a:pPr marL="0" indent="0">
              <a:buNone/>
            </a:pPr>
            <a:r>
              <a:rPr lang="en-US" sz="2000" b="1" dirty="0"/>
              <a:t>double ad[8];</a:t>
            </a:r>
          </a:p>
          <a:p>
            <a:pPr marL="0" indent="0">
              <a:buNone/>
            </a:pPr>
            <a:r>
              <a:rPr lang="en-US" sz="2000" b="1" dirty="0"/>
              <a:t>double* p = &amp;ad[4];            // </a:t>
            </a:r>
            <a:r>
              <a:rPr lang="en-US" sz="2000" i="1" dirty="0"/>
              <a:t>point to </a:t>
            </a:r>
            <a:r>
              <a:rPr lang="en-US" sz="2000" b="1" i="1" dirty="0"/>
              <a:t>ad[4]; </a:t>
            </a:r>
            <a:r>
              <a:rPr lang="en-US" sz="2000" i="1" dirty="0"/>
              <a:t>the 5th element of </a:t>
            </a:r>
            <a:r>
              <a:rPr lang="en-US" sz="2000" b="1" i="1" dirty="0"/>
              <a:t>ad</a:t>
            </a:r>
          </a:p>
          <a:p>
            <a:pPr marL="0" indent="0">
              <a:buNone/>
            </a:pPr>
            <a:endParaRPr lang="en-US" sz="1000" b="1" i="1" dirty="0"/>
          </a:p>
          <a:p>
            <a:pPr marL="0" indent="0">
              <a:buNone/>
            </a:pPr>
            <a:r>
              <a:rPr lang="en-US" sz="2000" b="1" dirty="0"/>
              <a:t>*p = 7;</a:t>
            </a:r>
          </a:p>
          <a:p>
            <a:pPr marL="0" indent="0">
              <a:buNone/>
            </a:pPr>
            <a:r>
              <a:rPr lang="en-US" sz="2000" b="1" dirty="0"/>
              <a:t>p[2] = 6;</a:t>
            </a:r>
          </a:p>
          <a:p>
            <a:pPr marL="0" indent="0">
              <a:buNone/>
            </a:pPr>
            <a:r>
              <a:rPr lang="en-US" sz="2000" b="1" dirty="0"/>
              <a:t>p[-2] = 9;</a:t>
            </a:r>
          </a:p>
          <a:p>
            <a:pPr marL="0" indent="0">
              <a:buNone/>
            </a:pPr>
            <a:endParaRPr lang="en-US" sz="1000" b="1" dirty="0"/>
          </a:p>
          <a:p>
            <a:pPr marL="0" indent="0">
              <a:buNone/>
            </a:pPr>
            <a:r>
              <a:rPr lang="en-US" sz="2000" b="1" dirty="0"/>
              <a:t>p += 2;</a:t>
            </a:r>
          </a:p>
          <a:p>
            <a:pPr marL="0" indent="0">
              <a:buNone/>
            </a:pPr>
            <a:endParaRPr lang="en-US" sz="1000" b="1" dirty="0"/>
          </a:p>
          <a:p>
            <a:pPr marL="0" indent="0">
              <a:buNone/>
            </a:pPr>
            <a:r>
              <a:rPr lang="en-US" sz="2000" b="1" dirty="0"/>
              <a:t>p -= 4;</a:t>
            </a:r>
          </a:p>
          <a:p>
            <a:endParaRPr lang="en-US" dirty="0"/>
          </a:p>
          <a:p>
            <a:r>
              <a:rPr lang="en-US" dirty="0"/>
              <a:t>Clearly a powerful feature</a:t>
            </a:r>
          </a:p>
          <a:p>
            <a:pPr lvl="1"/>
            <a:r>
              <a:rPr lang="en-US" dirty="0"/>
              <a:t>Use rarely and with great care</a:t>
            </a:r>
          </a:p>
          <a:p>
            <a:pPr lvl="1"/>
            <a:r>
              <a:rPr lang="en-US" dirty="0"/>
              <a:t>Prefer the range-checked </a:t>
            </a:r>
            <a:r>
              <a:rPr lang="en-US" b="1" dirty="0"/>
              <a:t>vector </a:t>
            </a:r>
            <a:r>
              <a:rPr lang="en-US" dirty="0"/>
              <a:t>and </a:t>
            </a:r>
            <a:r>
              <a:rPr lang="en-US" b="1" dirty="0"/>
              <a:t>span</a:t>
            </a:r>
          </a:p>
        </p:txBody>
      </p:sp>
      <p:sp>
        <p:nvSpPr>
          <p:cNvPr id="4" name="Footer Placeholder 3">
            <a:extLst>
              <a:ext uri="{FF2B5EF4-FFF2-40B4-BE49-F238E27FC236}">
                <a16:creationId xmlns:a16="http://schemas.microsoft.com/office/drawing/2014/main" id="{3A241386-7C76-AB36-62B7-C61B709E28D9}"/>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2423ABA2-E140-922B-00EC-D906C65D3F92}"/>
              </a:ext>
            </a:extLst>
          </p:cNvPr>
          <p:cNvSpPr>
            <a:spLocks noGrp="1"/>
          </p:cNvSpPr>
          <p:nvPr>
            <p:ph type="sldNum" sz="quarter" idx="12"/>
          </p:nvPr>
        </p:nvSpPr>
        <p:spPr/>
        <p:txBody>
          <a:bodyPr/>
          <a:lstStyle/>
          <a:p>
            <a:fld id="{976C9BC4-3E3A-44E6-9DFF-9E76F2473202}" type="slidenum">
              <a:rPr lang="en-US" smtClean="0"/>
              <a:t>11</a:t>
            </a:fld>
            <a:endParaRPr lang="en-US"/>
          </a:p>
        </p:txBody>
      </p:sp>
      <p:sp>
        <p:nvSpPr>
          <p:cNvPr id="6" name="Rectangle 4">
            <a:extLst>
              <a:ext uri="{FF2B5EF4-FFF2-40B4-BE49-F238E27FC236}">
                <a16:creationId xmlns:a16="http://schemas.microsoft.com/office/drawing/2014/main" id="{7D85650C-DDC1-E3ED-59CF-1CF8205ADA97}"/>
              </a:ext>
            </a:extLst>
          </p:cNvPr>
          <p:cNvSpPr>
            <a:spLocks noChangeArrowheads="1"/>
          </p:cNvSpPr>
          <p:nvPr/>
        </p:nvSpPr>
        <p:spPr bwMode="auto">
          <a:xfrm>
            <a:off x="5355105" y="281137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7" name="Rectangle 5">
            <a:extLst>
              <a:ext uri="{FF2B5EF4-FFF2-40B4-BE49-F238E27FC236}">
                <a16:creationId xmlns:a16="http://schemas.microsoft.com/office/drawing/2014/main" id="{91C86F23-A7BC-69CA-276C-BD908113A515}"/>
              </a:ext>
            </a:extLst>
          </p:cNvPr>
          <p:cNvSpPr>
            <a:spLocks noChangeArrowheads="1"/>
          </p:cNvSpPr>
          <p:nvPr/>
        </p:nvSpPr>
        <p:spPr bwMode="auto">
          <a:xfrm>
            <a:off x="4961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9" name="Text Box 10">
            <a:extLst>
              <a:ext uri="{FF2B5EF4-FFF2-40B4-BE49-F238E27FC236}">
                <a16:creationId xmlns:a16="http://schemas.microsoft.com/office/drawing/2014/main" id="{E4F2E346-2DCA-10D1-E9AB-29ADF42E301E}"/>
              </a:ext>
            </a:extLst>
          </p:cNvPr>
          <p:cNvSpPr txBox="1">
            <a:spLocks noChangeArrowheads="1"/>
          </p:cNvSpPr>
          <p:nvPr/>
        </p:nvSpPr>
        <p:spPr bwMode="auto">
          <a:xfrm>
            <a:off x="4964580" y="3544295"/>
            <a:ext cx="781050" cy="338554"/>
          </a:xfrm>
          <a:prstGeom prst="rect">
            <a:avLst/>
          </a:prstGeom>
          <a:noFill/>
          <a:ln>
            <a:noFill/>
          </a:ln>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600" dirty="0">
                <a:latin typeface="Arial" panose="020B0604020202020204" pitchFamily="34" charset="0"/>
              </a:rPr>
              <a:t>ad[0]</a:t>
            </a:r>
          </a:p>
        </p:txBody>
      </p:sp>
      <p:sp>
        <p:nvSpPr>
          <p:cNvPr id="11" name="Rectangle 10">
            <a:extLst>
              <a:ext uri="{FF2B5EF4-FFF2-40B4-BE49-F238E27FC236}">
                <a16:creationId xmlns:a16="http://schemas.microsoft.com/office/drawing/2014/main" id="{40292C50-05CA-FEB4-C73E-C02572D1F158}"/>
              </a:ext>
            </a:extLst>
          </p:cNvPr>
          <p:cNvSpPr>
            <a:spLocks noChangeArrowheads="1"/>
          </p:cNvSpPr>
          <p:nvPr/>
        </p:nvSpPr>
        <p:spPr bwMode="auto">
          <a:xfrm>
            <a:off x="7247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3" name="Text Box 15">
            <a:extLst>
              <a:ext uri="{FF2B5EF4-FFF2-40B4-BE49-F238E27FC236}">
                <a16:creationId xmlns:a16="http://schemas.microsoft.com/office/drawing/2014/main" id="{9ACF4C93-96DF-34F3-E155-04411CDC00DE}"/>
              </a:ext>
            </a:extLst>
          </p:cNvPr>
          <p:cNvSpPr txBox="1">
            <a:spLocks noChangeArrowheads="1"/>
          </p:cNvSpPr>
          <p:nvPr/>
        </p:nvSpPr>
        <p:spPr bwMode="auto">
          <a:xfrm>
            <a:off x="4342656" y="391798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ad</a:t>
            </a:r>
            <a:r>
              <a:rPr lang="en-US" altLang="en-US" sz="1800" dirty="0">
                <a:latin typeface="Arial" panose="020B0604020202020204" pitchFamily="34" charset="0"/>
              </a:rPr>
              <a:t>:</a:t>
            </a:r>
          </a:p>
        </p:txBody>
      </p:sp>
      <p:sp>
        <p:nvSpPr>
          <p:cNvPr id="14" name="Line 18">
            <a:extLst>
              <a:ext uri="{FF2B5EF4-FFF2-40B4-BE49-F238E27FC236}">
                <a16:creationId xmlns:a16="http://schemas.microsoft.com/office/drawing/2014/main" id="{5E972EC2-3CB3-59A1-2D47-2993F69FC71A}"/>
              </a:ext>
            </a:extLst>
          </p:cNvPr>
          <p:cNvSpPr>
            <a:spLocks noChangeShapeType="1"/>
          </p:cNvSpPr>
          <p:nvPr/>
        </p:nvSpPr>
        <p:spPr bwMode="auto">
          <a:xfrm>
            <a:off x="5745630" y="3084757"/>
            <a:ext cx="1088307" cy="7980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Text Box 15">
            <a:extLst>
              <a:ext uri="{FF2B5EF4-FFF2-40B4-BE49-F238E27FC236}">
                <a16:creationId xmlns:a16="http://schemas.microsoft.com/office/drawing/2014/main" id="{E37BE2B3-09E4-B7CD-31AF-CE5F79C25F47}"/>
              </a:ext>
            </a:extLst>
          </p:cNvPr>
          <p:cNvSpPr txBox="1">
            <a:spLocks noChangeArrowheads="1"/>
          </p:cNvSpPr>
          <p:nvPr/>
        </p:nvSpPr>
        <p:spPr bwMode="auto">
          <a:xfrm>
            <a:off x="4864568" y="287524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p</a:t>
            </a:r>
            <a:r>
              <a:rPr lang="en-US" altLang="en-US" sz="1800" dirty="0">
                <a:latin typeface="Arial" panose="020B0604020202020204" pitchFamily="34" charset="0"/>
              </a:rPr>
              <a:t>:</a:t>
            </a:r>
          </a:p>
        </p:txBody>
      </p:sp>
      <p:sp>
        <p:nvSpPr>
          <p:cNvPr id="18" name="Rectangle 5">
            <a:extLst>
              <a:ext uri="{FF2B5EF4-FFF2-40B4-BE49-F238E27FC236}">
                <a16:creationId xmlns:a16="http://schemas.microsoft.com/office/drawing/2014/main" id="{68DDCD96-B03A-0B8F-0E53-5D7F7F2F953A}"/>
              </a:ext>
            </a:extLst>
          </p:cNvPr>
          <p:cNvSpPr>
            <a:spLocks noChangeArrowheads="1"/>
          </p:cNvSpPr>
          <p:nvPr/>
        </p:nvSpPr>
        <p:spPr bwMode="auto">
          <a:xfrm>
            <a:off x="5723021" y="3902567"/>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9" name="Rectangle 5">
            <a:extLst>
              <a:ext uri="{FF2B5EF4-FFF2-40B4-BE49-F238E27FC236}">
                <a16:creationId xmlns:a16="http://schemas.microsoft.com/office/drawing/2014/main" id="{9ED7580C-BBFD-34FA-349C-9A2F80BA0EA5}"/>
              </a:ext>
            </a:extLst>
          </p:cNvPr>
          <p:cNvSpPr>
            <a:spLocks noChangeArrowheads="1"/>
          </p:cNvSpPr>
          <p:nvPr/>
        </p:nvSpPr>
        <p:spPr bwMode="auto">
          <a:xfrm>
            <a:off x="6485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9</a:t>
            </a:r>
          </a:p>
        </p:txBody>
      </p:sp>
      <p:sp>
        <p:nvSpPr>
          <p:cNvPr id="20" name="Rectangle 5">
            <a:extLst>
              <a:ext uri="{FF2B5EF4-FFF2-40B4-BE49-F238E27FC236}">
                <a16:creationId xmlns:a16="http://schemas.microsoft.com/office/drawing/2014/main" id="{3C605F61-8830-EF13-4B91-EB3FD4BDEDB1}"/>
              </a:ext>
            </a:extLst>
          </p:cNvPr>
          <p:cNvSpPr>
            <a:spLocks noChangeArrowheads="1"/>
          </p:cNvSpPr>
          <p:nvPr/>
        </p:nvSpPr>
        <p:spPr bwMode="auto">
          <a:xfrm>
            <a:off x="10295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21" name="Rectangle 5">
            <a:extLst>
              <a:ext uri="{FF2B5EF4-FFF2-40B4-BE49-F238E27FC236}">
                <a16:creationId xmlns:a16="http://schemas.microsoft.com/office/drawing/2014/main" id="{57CA0E0C-B931-7ECF-E299-B15763CB031B}"/>
              </a:ext>
            </a:extLst>
          </p:cNvPr>
          <p:cNvSpPr>
            <a:spLocks noChangeArrowheads="1"/>
          </p:cNvSpPr>
          <p:nvPr/>
        </p:nvSpPr>
        <p:spPr bwMode="auto">
          <a:xfrm>
            <a:off x="9533021" y="3898396"/>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6</a:t>
            </a:r>
          </a:p>
        </p:txBody>
      </p:sp>
      <p:sp>
        <p:nvSpPr>
          <p:cNvPr id="22" name="Rectangle 5">
            <a:extLst>
              <a:ext uri="{FF2B5EF4-FFF2-40B4-BE49-F238E27FC236}">
                <a16:creationId xmlns:a16="http://schemas.microsoft.com/office/drawing/2014/main" id="{9C2DBF8E-FD98-1B0E-C6AB-5A9CF161BD6E}"/>
              </a:ext>
            </a:extLst>
          </p:cNvPr>
          <p:cNvSpPr>
            <a:spLocks noChangeArrowheads="1"/>
          </p:cNvSpPr>
          <p:nvPr/>
        </p:nvSpPr>
        <p:spPr bwMode="auto">
          <a:xfrm>
            <a:off x="8771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23" name="Rectangle 5">
            <a:extLst>
              <a:ext uri="{FF2B5EF4-FFF2-40B4-BE49-F238E27FC236}">
                <a16:creationId xmlns:a16="http://schemas.microsoft.com/office/drawing/2014/main" id="{2C77DF76-2C9A-FF73-D905-98380466BB72}"/>
              </a:ext>
            </a:extLst>
          </p:cNvPr>
          <p:cNvSpPr>
            <a:spLocks noChangeArrowheads="1"/>
          </p:cNvSpPr>
          <p:nvPr/>
        </p:nvSpPr>
        <p:spPr bwMode="auto">
          <a:xfrm>
            <a:off x="8009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7</a:t>
            </a:r>
          </a:p>
        </p:txBody>
      </p:sp>
    </p:spTree>
    <p:extLst>
      <p:ext uri="{BB962C8B-B14F-4D97-AF65-F5344CB8AC3E}">
        <p14:creationId xmlns:p14="http://schemas.microsoft.com/office/powerpoint/2010/main" val="299571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2A5066A9-9432-DCB4-0155-7C304C534574}"/>
              </a:ext>
            </a:extLst>
          </p:cNvPr>
          <p:cNvSpPr>
            <a:spLocks noGrp="1" noChangeArrowheads="1"/>
          </p:cNvSpPr>
          <p:nvPr>
            <p:ph type="title"/>
          </p:nvPr>
        </p:nvSpPr>
        <p:spPr>
          <a:xfrm>
            <a:off x="541421" y="0"/>
            <a:ext cx="10912642" cy="1143000"/>
          </a:xfrm>
        </p:spPr>
        <p:txBody>
          <a:bodyPr/>
          <a:lstStyle/>
          <a:p>
            <a:pPr eaLnBrk="1" hangingPunct="1">
              <a:defRPr/>
            </a:pPr>
            <a:r>
              <a:rPr lang="en-US" altLang="en-US" dirty="0"/>
              <a:t>Why bother with arrays and pointer arithmetic?</a:t>
            </a:r>
          </a:p>
        </p:txBody>
      </p:sp>
      <p:sp>
        <p:nvSpPr>
          <p:cNvPr id="70659" name="Rectangle 3">
            <a:extLst>
              <a:ext uri="{FF2B5EF4-FFF2-40B4-BE49-F238E27FC236}">
                <a16:creationId xmlns:a16="http://schemas.microsoft.com/office/drawing/2014/main" id="{E69757A7-DC80-ED5E-AC4B-C9EA00EAE38A}"/>
              </a:ext>
            </a:extLst>
          </p:cNvPr>
          <p:cNvSpPr>
            <a:spLocks noGrp="1" noChangeArrowheads="1"/>
          </p:cNvSpPr>
          <p:nvPr>
            <p:ph idx="1"/>
          </p:nvPr>
        </p:nvSpPr>
        <p:spPr>
          <a:xfrm>
            <a:off x="421239" y="1295401"/>
            <a:ext cx="11502055" cy="4525963"/>
          </a:xfrm>
        </p:spPr>
        <p:txBody>
          <a:bodyPr/>
          <a:lstStyle/>
          <a:p>
            <a:pPr eaLnBrk="1" hangingPunct="1">
              <a:lnSpc>
                <a:spcPct val="80000"/>
              </a:lnSpc>
              <a:defRPr/>
            </a:pPr>
            <a:r>
              <a:rPr lang="en-US" altLang="en-US" sz="2400" dirty="0"/>
              <a:t>They represent primitive memory in C++ programs</a:t>
            </a:r>
          </a:p>
          <a:p>
            <a:pPr lvl="1" eaLnBrk="1" hangingPunct="1">
              <a:lnSpc>
                <a:spcPct val="80000"/>
              </a:lnSpc>
              <a:defRPr/>
            </a:pPr>
            <a:r>
              <a:rPr lang="en-US" altLang="en-US" sz="2000" dirty="0">
                <a:ea typeface="Times New Roman" pitchFamily="18" charset="0"/>
              </a:rPr>
              <a:t>We need them to implement low-level features, such as memory managers (e.g., </a:t>
            </a:r>
            <a:r>
              <a:rPr lang="en-US" altLang="en-US" sz="2000" b="1" dirty="0">
                <a:ea typeface="Times New Roman" pitchFamily="18" charset="0"/>
              </a:rPr>
              <a:t>new</a:t>
            </a:r>
            <a:r>
              <a:rPr lang="en-US" altLang="en-US" sz="2000" dirty="0">
                <a:ea typeface="Times New Roman" pitchFamily="18" charset="0"/>
              </a:rPr>
              <a:t>/</a:t>
            </a:r>
            <a:r>
              <a:rPr lang="en-US" altLang="en-US" sz="2000" b="1" dirty="0">
                <a:ea typeface="Times New Roman" pitchFamily="18" charset="0"/>
              </a:rPr>
              <a:t>delete</a:t>
            </a:r>
            <a:r>
              <a:rPr lang="en-US" altLang="en-US" sz="2000" dirty="0">
                <a:ea typeface="Times New Roman" pitchFamily="18" charset="0"/>
              </a:rPr>
              <a:t>)</a:t>
            </a:r>
          </a:p>
          <a:p>
            <a:pPr lvl="1" eaLnBrk="1" hangingPunct="1">
              <a:lnSpc>
                <a:spcPct val="80000"/>
              </a:lnSpc>
              <a:defRPr/>
            </a:pPr>
            <a:r>
              <a:rPr lang="en-US" altLang="en-US" sz="2000" dirty="0">
                <a:ea typeface="Times New Roman" pitchFamily="18" charset="0"/>
              </a:rPr>
              <a:t>We need them to implement  containers (e.g., </a:t>
            </a:r>
            <a:r>
              <a:rPr lang="en-US" altLang="en-US" sz="2000" b="1" dirty="0">
                <a:ea typeface="Times New Roman" pitchFamily="18" charset="0"/>
              </a:rPr>
              <a:t>vector)</a:t>
            </a:r>
            <a:endParaRPr lang="en-US" altLang="en-US" sz="2000" dirty="0">
              <a:ea typeface="Times New Roman" pitchFamily="18" charset="0"/>
            </a:endParaRPr>
          </a:p>
          <a:p>
            <a:pPr eaLnBrk="1" hangingPunct="1">
              <a:lnSpc>
                <a:spcPct val="80000"/>
              </a:lnSpc>
              <a:defRPr/>
            </a:pPr>
            <a:r>
              <a:rPr lang="en-US" altLang="en-US" sz="2400" dirty="0"/>
              <a:t>It</a:t>
            </a:r>
            <a:r>
              <a:rPr lang="en-US" altLang="ja-JP" sz="2400" dirty="0"/>
              <a:t>’s all that C has </a:t>
            </a:r>
          </a:p>
          <a:p>
            <a:pPr lvl="1" eaLnBrk="1" hangingPunct="1">
              <a:lnSpc>
                <a:spcPct val="80000"/>
              </a:lnSpc>
              <a:defRPr/>
            </a:pPr>
            <a:r>
              <a:rPr lang="en-US" altLang="en-US" sz="2000" dirty="0">
                <a:ea typeface="Times New Roman" pitchFamily="18" charset="0"/>
              </a:rPr>
              <a:t>In particular, C does not have </a:t>
            </a:r>
            <a:r>
              <a:rPr lang="en-US" altLang="en-US" sz="2000" b="1" dirty="0">
                <a:ea typeface="Times New Roman" pitchFamily="18" charset="0"/>
              </a:rPr>
              <a:t>vector</a:t>
            </a:r>
          </a:p>
          <a:p>
            <a:pPr lvl="1" eaLnBrk="1" hangingPunct="1">
              <a:lnSpc>
                <a:spcPct val="80000"/>
              </a:lnSpc>
              <a:defRPr/>
            </a:pPr>
            <a:r>
              <a:rPr lang="en-US" altLang="en-US" sz="2000" dirty="0">
                <a:ea typeface="Times New Roman" pitchFamily="18" charset="0"/>
              </a:rPr>
              <a:t>There is a lot of C code </a:t>
            </a:r>
            <a:r>
              <a:rPr lang="en-US" altLang="ja-JP" sz="2000" dirty="0">
                <a:ea typeface="MS PGothic" pitchFamily="34" charset="-128"/>
              </a:rPr>
              <a:t>“out there”</a:t>
            </a:r>
          </a:p>
          <a:p>
            <a:pPr lvl="2" eaLnBrk="1" hangingPunct="1">
              <a:lnSpc>
                <a:spcPct val="80000"/>
              </a:lnSpc>
              <a:defRPr/>
            </a:pPr>
            <a:r>
              <a:rPr lang="en-US" altLang="en-US" sz="1800" dirty="0">
                <a:ea typeface="Times New Roman" pitchFamily="18" charset="0"/>
              </a:rPr>
              <a:t>Here </a:t>
            </a:r>
            <a:r>
              <a:rPr lang="en-US" altLang="ja-JP" sz="1800" dirty="0">
                <a:ea typeface="MS PGothic" pitchFamily="34" charset="-128"/>
              </a:rPr>
              <a:t>“a lot” means N*1B lines</a:t>
            </a:r>
          </a:p>
          <a:p>
            <a:pPr lvl="1" eaLnBrk="1" hangingPunct="1">
              <a:lnSpc>
                <a:spcPct val="80000"/>
              </a:lnSpc>
              <a:defRPr/>
            </a:pPr>
            <a:r>
              <a:rPr lang="en-US" altLang="en-US" sz="2000" dirty="0">
                <a:ea typeface="Times New Roman" pitchFamily="18" charset="0"/>
              </a:rPr>
              <a:t>There is a lot of C++ code in C style </a:t>
            </a:r>
            <a:r>
              <a:rPr lang="en-US" altLang="ja-JP" sz="2000" dirty="0">
                <a:ea typeface="MS PGothic" pitchFamily="34" charset="-128"/>
              </a:rPr>
              <a:t>“out there”</a:t>
            </a:r>
          </a:p>
          <a:p>
            <a:pPr lvl="2" eaLnBrk="1" hangingPunct="1">
              <a:lnSpc>
                <a:spcPct val="80000"/>
              </a:lnSpc>
              <a:defRPr/>
            </a:pPr>
            <a:r>
              <a:rPr lang="en-US" altLang="en-US" sz="1800" dirty="0">
                <a:ea typeface="Times New Roman" pitchFamily="18" charset="0"/>
              </a:rPr>
              <a:t>Here </a:t>
            </a:r>
            <a:r>
              <a:rPr lang="en-US" altLang="ja-JP" sz="1800" dirty="0">
                <a:ea typeface="MS PGothic" pitchFamily="34" charset="-128"/>
              </a:rPr>
              <a:t>“a lot” means N*100M lines</a:t>
            </a:r>
          </a:p>
          <a:p>
            <a:pPr lvl="1" eaLnBrk="1" hangingPunct="1">
              <a:lnSpc>
                <a:spcPct val="80000"/>
              </a:lnSpc>
              <a:defRPr/>
            </a:pPr>
            <a:r>
              <a:rPr lang="en-US" altLang="en-US" sz="2000" dirty="0">
                <a:ea typeface="Times New Roman" pitchFamily="18" charset="0"/>
              </a:rPr>
              <a:t>You</a:t>
            </a:r>
            <a:r>
              <a:rPr lang="en-US" altLang="ja-JP" sz="2000" dirty="0">
                <a:ea typeface="MS PGothic" pitchFamily="34" charset="-128"/>
              </a:rPr>
              <a:t>’ll eventually encounter code full of arrays and pointers </a:t>
            </a:r>
          </a:p>
          <a:p>
            <a:pPr eaLnBrk="1" hangingPunct="1">
              <a:lnSpc>
                <a:spcPct val="80000"/>
              </a:lnSpc>
              <a:defRPr/>
            </a:pPr>
            <a:r>
              <a:rPr lang="en-US" altLang="en-US" sz="2400" dirty="0"/>
              <a:t>Avoid arrays whenever you can</a:t>
            </a:r>
          </a:p>
          <a:p>
            <a:pPr lvl="1" eaLnBrk="1" hangingPunct="1">
              <a:lnSpc>
                <a:spcPct val="80000"/>
              </a:lnSpc>
              <a:defRPr/>
            </a:pPr>
            <a:r>
              <a:rPr lang="en-US" altLang="en-US" sz="2000" dirty="0">
                <a:ea typeface="Times New Roman" pitchFamily="18" charset="0"/>
              </a:rPr>
              <a:t>They are the largest single source of bugs in C and (unnecessarily) in C++ programs</a:t>
            </a:r>
          </a:p>
          <a:p>
            <a:pPr lvl="1" eaLnBrk="1" hangingPunct="1">
              <a:lnSpc>
                <a:spcPct val="80000"/>
              </a:lnSpc>
              <a:defRPr/>
            </a:pPr>
            <a:r>
              <a:rPr lang="en-US" altLang="en-US" sz="2000" dirty="0">
                <a:ea typeface="Times New Roman" pitchFamily="18" charset="0"/>
              </a:rPr>
              <a:t>They are among the largest sources of security violations, usually (avoidable) buffer overflows</a:t>
            </a:r>
          </a:p>
          <a:p>
            <a:pPr lvl="1" eaLnBrk="1" hangingPunct="1">
              <a:lnSpc>
                <a:spcPct val="80000"/>
              </a:lnSpc>
              <a:defRPr/>
            </a:pPr>
            <a:r>
              <a:rPr lang="en-US" altLang="en-US" sz="2000" dirty="0">
                <a:ea typeface="Times New Roman" pitchFamily="18" charset="0"/>
              </a:rPr>
              <a:t>Instead use types such as </a:t>
            </a:r>
            <a:r>
              <a:rPr lang="en-US" altLang="en-US" sz="2000" b="1" dirty="0">
                <a:ea typeface="Times New Roman" pitchFamily="18" charset="0"/>
              </a:rPr>
              <a:t>vector</a:t>
            </a:r>
            <a:r>
              <a:rPr lang="en-US" altLang="en-US" sz="2000" dirty="0">
                <a:ea typeface="Times New Roman" pitchFamily="18" charset="0"/>
              </a:rPr>
              <a:t>, </a:t>
            </a:r>
            <a:r>
              <a:rPr lang="en-US" altLang="en-US" sz="2000" b="1" dirty="0">
                <a:ea typeface="Times New Roman" pitchFamily="18" charset="0"/>
              </a:rPr>
              <a:t>string</a:t>
            </a:r>
            <a:r>
              <a:rPr lang="en-US" altLang="en-US" sz="2000" dirty="0">
                <a:ea typeface="Times New Roman" pitchFamily="18" charset="0"/>
              </a:rPr>
              <a:t>, and </a:t>
            </a:r>
            <a:r>
              <a:rPr lang="en-US" altLang="en-US" sz="2000" b="1" dirty="0">
                <a:ea typeface="Times New Roman" pitchFamily="18" charset="0"/>
              </a:rPr>
              <a:t>span</a:t>
            </a:r>
          </a:p>
        </p:txBody>
      </p:sp>
      <p:sp>
        <p:nvSpPr>
          <p:cNvPr id="4" name="Slide Number Placeholder 5">
            <a:extLst>
              <a:ext uri="{FF2B5EF4-FFF2-40B4-BE49-F238E27FC236}">
                <a16:creationId xmlns:a16="http://schemas.microsoft.com/office/drawing/2014/main" id="{094BBA49-C971-6A02-9EC3-E7DF3C2664FF}"/>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9825CA60-23D1-46D7-B3CD-24A78668D4F3}" type="slidenum">
              <a:rPr lang="en-US" altLang="en-US" sz="1400">
                <a:latin typeface="Arial" panose="020B0604020202020204" pitchFamily="34" charset="0"/>
              </a:rPr>
              <a:pPr>
                <a:spcBef>
                  <a:spcPct val="0"/>
                </a:spcBef>
                <a:buClrTx/>
                <a:buSzTx/>
                <a:buFontTx/>
                <a:buNone/>
              </a:pPr>
              <a:t>12</a:t>
            </a:fld>
            <a:endParaRPr lang="en-US" altLang="en-US" sz="1400">
              <a:latin typeface="Arial" panose="020B0604020202020204" pitchFamily="34" charset="0"/>
            </a:endParaRPr>
          </a:p>
        </p:txBody>
      </p:sp>
      <p:sp>
        <p:nvSpPr>
          <p:cNvPr id="5" name="Footer Placeholder 4">
            <a:extLst>
              <a:ext uri="{FF2B5EF4-FFF2-40B4-BE49-F238E27FC236}">
                <a16:creationId xmlns:a16="http://schemas.microsoft.com/office/drawing/2014/main" id="{13F4C4FD-1913-63AF-4914-2B0C7BF5931F}"/>
              </a:ext>
            </a:extLst>
          </p:cNvPr>
          <p:cNvSpPr>
            <a:spLocks noGrp="1"/>
          </p:cNvSpPr>
          <p:nvPr>
            <p:ph type="ftr" sz="quarter" idx="11"/>
          </p:nvPr>
        </p:nvSpPr>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defRPr/>
            </a:pPr>
            <a:r>
              <a:rPr lang="en-US" altLang="en-US" sz="1400">
                <a:latin typeface="Arial" pitchFamily="34" charset="0"/>
              </a:rPr>
              <a:t>Stroustrup/Programming/2024/Chapter16</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701E-8C78-81A4-5169-1308F45FBB98}"/>
              </a:ext>
            </a:extLst>
          </p:cNvPr>
          <p:cNvSpPr>
            <a:spLocks noGrp="1"/>
          </p:cNvSpPr>
          <p:nvPr>
            <p:ph type="title"/>
          </p:nvPr>
        </p:nvSpPr>
        <p:spPr>
          <a:xfrm>
            <a:off x="838200" y="275141"/>
            <a:ext cx="10515600" cy="759576"/>
          </a:xfrm>
        </p:spPr>
        <p:txBody>
          <a:bodyPr/>
          <a:lstStyle/>
          <a:p>
            <a:r>
              <a:rPr lang="en-US" dirty="0"/>
              <a:t>Pointers and references</a:t>
            </a:r>
          </a:p>
        </p:txBody>
      </p:sp>
      <p:sp>
        <p:nvSpPr>
          <p:cNvPr id="3" name="Content Placeholder 2">
            <a:extLst>
              <a:ext uri="{FF2B5EF4-FFF2-40B4-BE49-F238E27FC236}">
                <a16:creationId xmlns:a16="http://schemas.microsoft.com/office/drawing/2014/main" id="{BD5B0395-1D99-411B-0CED-2077E05B878F}"/>
              </a:ext>
            </a:extLst>
          </p:cNvPr>
          <p:cNvSpPr>
            <a:spLocks noGrp="1"/>
          </p:cNvSpPr>
          <p:nvPr>
            <p:ph idx="1"/>
          </p:nvPr>
        </p:nvSpPr>
        <p:spPr>
          <a:xfrm>
            <a:off x="240632" y="1251287"/>
            <a:ext cx="11113168" cy="1899901"/>
          </a:xfrm>
        </p:spPr>
        <p:txBody>
          <a:bodyPr/>
          <a:lstStyle/>
          <a:p>
            <a:r>
              <a:rPr lang="en-US" sz="2400" dirty="0"/>
              <a:t>Think of a reference as an automatically dereferenced immutable pointer</a:t>
            </a:r>
          </a:p>
          <a:p>
            <a:pPr lvl="1"/>
            <a:r>
              <a:rPr lang="en-US" sz="2000" dirty="0"/>
              <a:t>or as an alternative name for an object.</a:t>
            </a:r>
          </a:p>
          <a:p>
            <a:r>
              <a:rPr lang="en-US" sz="2400" dirty="0"/>
              <a:t>A reference must be initialized to refer to an object</a:t>
            </a:r>
          </a:p>
          <a:p>
            <a:pPr lvl="1"/>
            <a:r>
              <a:rPr lang="en-US" sz="2000" dirty="0"/>
              <a:t>and you cannot make it refer to some other object</a:t>
            </a:r>
          </a:p>
          <a:p>
            <a:r>
              <a:rPr lang="en-US" sz="2400" dirty="0"/>
              <a:t>There is no “null reference””</a:t>
            </a:r>
          </a:p>
          <a:p>
            <a:endParaRPr lang="en-US" dirty="0"/>
          </a:p>
        </p:txBody>
      </p:sp>
      <p:sp>
        <p:nvSpPr>
          <p:cNvPr id="4" name="Footer Placeholder 3">
            <a:extLst>
              <a:ext uri="{FF2B5EF4-FFF2-40B4-BE49-F238E27FC236}">
                <a16:creationId xmlns:a16="http://schemas.microsoft.com/office/drawing/2014/main" id="{CD2EC96D-6214-8D22-AB1A-3F24D9A64158}"/>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7682EC4C-1AC6-FA1D-A7AB-3F5022177D38}"/>
              </a:ext>
            </a:extLst>
          </p:cNvPr>
          <p:cNvSpPr>
            <a:spLocks noGrp="1"/>
          </p:cNvSpPr>
          <p:nvPr>
            <p:ph type="sldNum" sz="quarter" idx="12"/>
          </p:nvPr>
        </p:nvSpPr>
        <p:spPr/>
        <p:txBody>
          <a:bodyPr/>
          <a:lstStyle/>
          <a:p>
            <a:fld id="{976C9BC4-3E3A-44E6-9DFF-9E76F2473202}" type="slidenum">
              <a:rPr lang="en-US" smtClean="0"/>
              <a:t>13</a:t>
            </a:fld>
            <a:endParaRPr lang="en-US"/>
          </a:p>
        </p:txBody>
      </p:sp>
      <p:pic>
        <p:nvPicPr>
          <p:cNvPr id="7" name="Picture 6">
            <a:extLst>
              <a:ext uri="{FF2B5EF4-FFF2-40B4-BE49-F238E27FC236}">
                <a16:creationId xmlns:a16="http://schemas.microsoft.com/office/drawing/2014/main" id="{122A90C2-7635-E979-7B6E-1504A5D37D89}"/>
              </a:ext>
            </a:extLst>
          </p:cNvPr>
          <p:cNvPicPr>
            <a:picLocks noChangeAspect="1"/>
          </p:cNvPicPr>
          <p:nvPr/>
        </p:nvPicPr>
        <p:blipFill>
          <a:blip r:embed="rId2"/>
          <a:stretch>
            <a:fillRect/>
          </a:stretch>
        </p:blipFill>
        <p:spPr>
          <a:xfrm>
            <a:off x="5177203" y="2886492"/>
            <a:ext cx="6697965" cy="3205161"/>
          </a:xfrm>
          <a:prstGeom prst="rect">
            <a:avLst/>
          </a:prstGeom>
        </p:spPr>
      </p:pic>
    </p:spTree>
    <p:extLst>
      <p:ext uri="{BB962C8B-B14F-4D97-AF65-F5344CB8AC3E}">
        <p14:creationId xmlns:p14="http://schemas.microsoft.com/office/powerpoint/2010/main" val="373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386A-251D-B4FD-ADE5-15AB354B6BCA}"/>
              </a:ext>
            </a:extLst>
          </p:cNvPr>
          <p:cNvSpPr>
            <a:spLocks noGrp="1"/>
          </p:cNvSpPr>
          <p:nvPr>
            <p:ph type="title"/>
          </p:nvPr>
        </p:nvSpPr>
        <p:spPr/>
        <p:txBody>
          <a:bodyPr/>
          <a:lstStyle/>
          <a:p>
            <a:r>
              <a:rPr lang="en-US" dirty="0"/>
              <a:t>Pointer and reference arguments</a:t>
            </a:r>
          </a:p>
        </p:txBody>
      </p:sp>
      <p:sp>
        <p:nvSpPr>
          <p:cNvPr id="3" name="Content Placeholder 2">
            <a:extLst>
              <a:ext uri="{FF2B5EF4-FFF2-40B4-BE49-F238E27FC236}">
                <a16:creationId xmlns:a16="http://schemas.microsoft.com/office/drawing/2014/main" id="{F7538A0D-9757-3AA4-3F95-24D95002C84E}"/>
              </a:ext>
            </a:extLst>
          </p:cNvPr>
          <p:cNvSpPr>
            <a:spLocks noGrp="1"/>
          </p:cNvSpPr>
          <p:nvPr>
            <p:ph idx="1"/>
          </p:nvPr>
        </p:nvSpPr>
        <p:spPr>
          <a:xfrm>
            <a:off x="336884" y="1825625"/>
            <a:ext cx="11718758" cy="4351338"/>
          </a:xfrm>
        </p:spPr>
        <p:txBody>
          <a:bodyPr/>
          <a:lstStyle/>
          <a:p>
            <a:r>
              <a:rPr lang="en-US" dirty="0"/>
              <a:t>We have choices</a:t>
            </a:r>
          </a:p>
          <a:p>
            <a:pPr marL="457200" lvl="1" indent="0">
              <a:buNone/>
            </a:pPr>
            <a:r>
              <a:rPr lang="en-US" sz="2000" b="1" dirty="0"/>
              <a:t>int </a:t>
            </a:r>
            <a:r>
              <a:rPr lang="en-US" sz="2000" b="1" dirty="0" err="1"/>
              <a:t>incr_v</a:t>
            </a:r>
            <a:r>
              <a:rPr lang="en-US" sz="2000" b="1" dirty="0"/>
              <a:t>(int x) { return x+1; }		// </a:t>
            </a:r>
            <a:r>
              <a:rPr lang="en-US" sz="2000" i="1" dirty="0"/>
              <a:t>compute a new value and return it</a:t>
            </a:r>
          </a:p>
          <a:p>
            <a:pPr marL="457200" lvl="1" indent="0">
              <a:buNone/>
            </a:pPr>
            <a:r>
              <a:rPr lang="en-US" sz="2000" b="1" dirty="0"/>
              <a:t>void </a:t>
            </a:r>
            <a:r>
              <a:rPr lang="en-US" sz="2000" b="1" dirty="0" err="1"/>
              <a:t>incr_p</a:t>
            </a:r>
            <a:r>
              <a:rPr lang="en-US" sz="2000" b="1" dirty="0"/>
              <a:t>(int* p) { ++*p; } 			// </a:t>
            </a:r>
            <a:r>
              <a:rPr lang="en-US" sz="2000" i="1" dirty="0"/>
              <a:t>pass a pointer (dereference increment the result)</a:t>
            </a:r>
          </a:p>
          <a:p>
            <a:pPr marL="457200" lvl="1" indent="0">
              <a:buNone/>
            </a:pPr>
            <a:r>
              <a:rPr lang="en-US" sz="2000" b="1" dirty="0"/>
              <a:t>void </a:t>
            </a:r>
            <a:r>
              <a:rPr lang="en-US" sz="2000" b="1" dirty="0" err="1"/>
              <a:t>incr_r</a:t>
            </a:r>
            <a:r>
              <a:rPr lang="en-US" sz="2000" b="1" dirty="0"/>
              <a:t>(int&amp; r) { ++r; }			// </a:t>
            </a:r>
            <a:r>
              <a:rPr lang="en-US" sz="2000" i="1" dirty="0"/>
              <a:t>pass a reference</a:t>
            </a:r>
          </a:p>
          <a:p>
            <a:pPr marL="457200" lvl="1" indent="0">
              <a:buNone/>
            </a:pPr>
            <a:r>
              <a:rPr lang="en-US" sz="2000" b="1" dirty="0"/>
              <a:t>int </a:t>
            </a:r>
            <a:r>
              <a:rPr lang="en-US" sz="2000" b="1" dirty="0" err="1"/>
              <a:t>incr_cr</a:t>
            </a:r>
            <a:r>
              <a:rPr lang="en-US" sz="2000" b="1" dirty="0"/>
              <a:t>(const int&amp; r) { return r+1; }	// </a:t>
            </a:r>
            <a:r>
              <a:rPr lang="en-US" sz="2000" i="1" dirty="0"/>
              <a:t>pass a reference to const</a:t>
            </a:r>
          </a:p>
          <a:p>
            <a:r>
              <a:rPr lang="en-US" sz="2400" dirty="0"/>
              <a:t>Prefer the pass a value and return a result (here, </a:t>
            </a:r>
            <a:r>
              <a:rPr lang="en-US" sz="2400" b="1" dirty="0" err="1"/>
              <a:t>incr_v</a:t>
            </a:r>
            <a:r>
              <a:rPr lang="en-US" sz="2400" b="1" dirty="0"/>
              <a:t>() or </a:t>
            </a:r>
            <a:r>
              <a:rPr lang="en-US" sz="2400" b="1" dirty="0" err="1"/>
              <a:t>incr_cr</a:t>
            </a:r>
            <a:r>
              <a:rPr lang="en-US" sz="2400" b="1" dirty="0"/>
              <a:t>()</a:t>
            </a:r>
            <a:r>
              <a:rPr lang="en-US" sz="2400" dirty="0"/>
              <a:t>)</a:t>
            </a:r>
          </a:p>
          <a:p>
            <a:pPr lvl="1"/>
            <a:r>
              <a:rPr lang="en-US" sz="2000" dirty="0"/>
              <a:t>Easier to read and don’t change a value “behind our back”</a:t>
            </a:r>
          </a:p>
          <a:p>
            <a:r>
              <a:rPr lang="en-US" sz="2400" dirty="0"/>
              <a:t>Use a pointer and non-const references only if want to change the value of an object</a:t>
            </a:r>
          </a:p>
          <a:p>
            <a:pPr lvl="1"/>
            <a:r>
              <a:rPr lang="en-US" sz="2000" dirty="0"/>
              <a:t>(here, </a:t>
            </a:r>
            <a:r>
              <a:rPr lang="en-US" sz="2000" b="1" dirty="0" err="1"/>
              <a:t>incr_p</a:t>
            </a:r>
            <a:r>
              <a:rPr lang="en-US" sz="2000" b="1" dirty="0"/>
              <a:t>() or </a:t>
            </a:r>
            <a:r>
              <a:rPr lang="en-US" sz="2000" b="1" dirty="0" err="1"/>
              <a:t>incr_r</a:t>
            </a:r>
            <a:r>
              <a:rPr lang="en-US" sz="2000" b="1" dirty="0"/>
              <a:t>()</a:t>
            </a:r>
            <a:r>
              <a:rPr lang="en-US" sz="2000" dirty="0"/>
              <a:t>)</a:t>
            </a:r>
          </a:p>
          <a:p>
            <a:r>
              <a:rPr lang="en-US" sz="2400" dirty="0"/>
              <a:t>Use a pointer only if “no object” is a valid argument</a:t>
            </a:r>
          </a:p>
          <a:p>
            <a:pPr lvl="1"/>
            <a:r>
              <a:rPr lang="en-US" sz="2000" b="1" dirty="0" err="1"/>
              <a:t>incr_p</a:t>
            </a:r>
            <a:r>
              <a:rPr lang="en-US" sz="2000" b="1" dirty="0"/>
              <a:t>(nullptr);	// </a:t>
            </a:r>
            <a:r>
              <a:rPr lang="en-US" sz="2000" i="1" dirty="0"/>
              <a:t>run-time error</a:t>
            </a:r>
          </a:p>
          <a:p>
            <a:pPr lvl="1"/>
            <a:r>
              <a:rPr lang="en-US" sz="2000" b="1" dirty="0" err="1"/>
              <a:t>incl_r</a:t>
            </a:r>
            <a:r>
              <a:rPr lang="en-US" sz="2000" b="1" dirty="0"/>
              <a:t>(nullptr);	// </a:t>
            </a:r>
            <a:r>
              <a:rPr lang="en-US" sz="2000" i="1" dirty="0"/>
              <a:t>error</a:t>
            </a:r>
          </a:p>
          <a:p>
            <a:pPr marL="457200" lvl="1" indent="0">
              <a:buNone/>
            </a:pPr>
            <a:endParaRPr lang="en-US" sz="2000" i="1" dirty="0"/>
          </a:p>
          <a:p>
            <a:pPr marL="457200" lvl="1" indent="0">
              <a:buNone/>
            </a:pPr>
            <a:endParaRPr lang="en-US" sz="2000" i="1" dirty="0"/>
          </a:p>
          <a:p>
            <a:pPr marL="457200" lvl="1" indent="0">
              <a:buNone/>
            </a:pPr>
            <a:endParaRPr lang="en-US" sz="2000" i="1" dirty="0"/>
          </a:p>
          <a:p>
            <a:endParaRPr lang="en-US" dirty="0"/>
          </a:p>
        </p:txBody>
      </p:sp>
      <p:sp>
        <p:nvSpPr>
          <p:cNvPr id="4" name="Footer Placeholder 3">
            <a:extLst>
              <a:ext uri="{FF2B5EF4-FFF2-40B4-BE49-F238E27FC236}">
                <a16:creationId xmlns:a16="http://schemas.microsoft.com/office/drawing/2014/main" id="{AECEF93D-3751-2FA3-5DBD-54E5FB49D2B1}"/>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7AD89985-8D29-68EC-E7D9-7BA74213767A}"/>
              </a:ext>
            </a:extLst>
          </p:cNvPr>
          <p:cNvSpPr>
            <a:spLocks noGrp="1"/>
          </p:cNvSpPr>
          <p:nvPr>
            <p:ph type="sldNum" sz="quarter" idx="12"/>
          </p:nvPr>
        </p:nvSpPr>
        <p:spPr/>
        <p:txBody>
          <a:bodyPr/>
          <a:lstStyle/>
          <a:p>
            <a:fld id="{976C9BC4-3E3A-44E6-9DFF-9E76F2473202}" type="slidenum">
              <a:rPr lang="en-US" smtClean="0"/>
              <a:t>14</a:t>
            </a:fld>
            <a:endParaRPr lang="en-US"/>
          </a:p>
        </p:txBody>
      </p:sp>
    </p:spTree>
    <p:extLst>
      <p:ext uri="{BB962C8B-B14F-4D97-AF65-F5344CB8AC3E}">
        <p14:creationId xmlns:p14="http://schemas.microsoft.com/office/powerpoint/2010/main" val="712008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E66EA-35C2-1B7D-E3F7-200D766339E8}"/>
              </a:ext>
            </a:extLst>
          </p:cNvPr>
          <p:cNvSpPr>
            <a:spLocks noGrp="1"/>
          </p:cNvSpPr>
          <p:nvPr>
            <p:ph type="title"/>
          </p:nvPr>
        </p:nvSpPr>
        <p:spPr>
          <a:xfrm>
            <a:off x="838200" y="365126"/>
            <a:ext cx="10515600" cy="644734"/>
          </a:xfrm>
        </p:spPr>
        <p:txBody>
          <a:bodyPr/>
          <a:lstStyle/>
          <a:p>
            <a:r>
              <a:rPr lang="en-US" dirty="0"/>
              <a:t>C-style strings</a:t>
            </a:r>
          </a:p>
        </p:txBody>
      </p:sp>
      <p:sp>
        <p:nvSpPr>
          <p:cNvPr id="3" name="Content Placeholder 2">
            <a:extLst>
              <a:ext uri="{FF2B5EF4-FFF2-40B4-BE49-F238E27FC236}">
                <a16:creationId xmlns:a16="http://schemas.microsoft.com/office/drawing/2014/main" id="{C18ED0F1-EE72-C039-7A6E-9BD401D7968B}"/>
              </a:ext>
            </a:extLst>
          </p:cNvPr>
          <p:cNvSpPr>
            <a:spLocks noGrp="1"/>
          </p:cNvSpPr>
          <p:nvPr>
            <p:ph idx="1"/>
          </p:nvPr>
        </p:nvSpPr>
        <p:spPr>
          <a:xfrm>
            <a:off x="409074" y="1188494"/>
            <a:ext cx="10944726" cy="2372853"/>
          </a:xfrm>
        </p:spPr>
        <p:txBody>
          <a:bodyPr/>
          <a:lstStyle/>
          <a:p>
            <a:r>
              <a:rPr lang="en-US" sz="2400" dirty="0"/>
              <a:t>A C-style string is a pointer to a zero-terminated array of characters</a:t>
            </a:r>
          </a:p>
          <a:p>
            <a:r>
              <a:rPr lang="en-US" sz="2400" dirty="0"/>
              <a:t>A C++ string literal is a C-style string of immutable characters</a:t>
            </a:r>
          </a:p>
          <a:p>
            <a:endParaRPr lang="en-US" sz="2400" dirty="0"/>
          </a:p>
          <a:p>
            <a:pPr marL="0" indent="0">
              <a:buNone/>
            </a:pPr>
            <a:r>
              <a:rPr lang="en-US" sz="2000" b="1" dirty="0"/>
              <a:t>const char* s = "Danger!";</a:t>
            </a:r>
          </a:p>
          <a:p>
            <a:pPr marL="0" indent="0">
              <a:buNone/>
            </a:pPr>
            <a:r>
              <a:rPr lang="en-US" sz="2000" b="1" dirty="0"/>
              <a:t>s[0] = ‘M’;	// error</a:t>
            </a:r>
          </a:p>
          <a:p>
            <a:pPr marL="0" indent="0">
              <a:buNone/>
            </a:pPr>
            <a:endParaRPr lang="en-US" sz="2000" b="1" dirty="0"/>
          </a:p>
          <a:p>
            <a:pPr marL="0" indent="0">
              <a:buNone/>
            </a:pPr>
            <a:r>
              <a:rPr lang="en-US" sz="2000" b="1" dirty="0"/>
              <a:t>char m[] = "Modifiable";</a:t>
            </a:r>
          </a:p>
          <a:p>
            <a:pPr marL="0" indent="0">
              <a:buNone/>
            </a:pPr>
            <a:r>
              <a:rPr lang="en-US" sz="2000" b="1" dirty="0"/>
              <a:t>m[6] = ‘e’;</a:t>
            </a:r>
          </a:p>
          <a:p>
            <a:pPr marL="0" indent="0">
              <a:buNone/>
            </a:pPr>
            <a:r>
              <a:rPr lang="en-US" sz="2000" b="1" dirty="0"/>
              <a:t>m[7] = ‘d’;</a:t>
            </a:r>
          </a:p>
          <a:p>
            <a:pPr marL="0" indent="0">
              <a:buNone/>
            </a:pPr>
            <a:r>
              <a:rPr lang="en-US" sz="2000" b="1" dirty="0"/>
              <a:t>m[8] = 0;</a:t>
            </a:r>
          </a:p>
        </p:txBody>
      </p:sp>
      <p:sp>
        <p:nvSpPr>
          <p:cNvPr id="4" name="Footer Placeholder 3">
            <a:extLst>
              <a:ext uri="{FF2B5EF4-FFF2-40B4-BE49-F238E27FC236}">
                <a16:creationId xmlns:a16="http://schemas.microsoft.com/office/drawing/2014/main" id="{3E6E4191-C870-D552-0636-F0FD1C479FC0}"/>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1555B291-336E-FD90-3852-36633B28FA85}"/>
              </a:ext>
            </a:extLst>
          </p:cNvPr>
          <p:cNvSpPr>
            <a:spLocks noGrp="1"/>
          </p:cNvSpPr>
          <p:nvPr>
            <p:ph type="sldNum" sz="quarter" idx="12"/>
          </p:nvPr>
        </p:nvSpPr>
        <p:spPr/>
        <p:txBody>
          <a:bodyPr/>
          <a:lstStyle/>
          <a:p>
            <a:fld id="{976C9BC4-3E3A-44E6-9DFF-9E76F2473202}" type="slidenum">
              <a:rPr lang="en-US" smtClean="0"/>
              <a:t>15</a:t>
            </a:fld>
            <a:endParaRPr lang="en-US"/>
          </a:p>
        </p:txBody>
      </p:sp>
      <p:sp>
        <p:nvSpPr>
          <p:cNvPr id="6" name="Rectangle 4">
            <a:extLst>
              <a:ext uri="{FF2B5EF4-FFF2-40B4-BE49-F238E27FC236}">
                <a16:creationId xmlns:a16="http://schemas.microsoft.com/office/drawing/2014/main" id="{88F23635-000F-25E4-6FE7-D2E1CE580864}"/>
              </a:ext>
            </a:extLst>
          </p:cNvPr>
          <p:cNvSpPr>
            <a:spLocks noChangeArrowheads="1"/>
          </p:cNvSpPr>
          <p:nvPr/>
        </p:nvSpPr>
        <p:spPr bwMode="auto">
          <a:xfrm>
            <a:off x="2571918" y="4551829"/>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7" name="Rectangle 5">
            <a:extLst>
              <a:ext uri="{FF2B5EF4-FFF2-40B4-BE49-F238E27FC236}">
                <a16:creationId xmlns:a16="http://schemas.microsoft.com/office/drawing/2014/main" id="{763B0777-0B16-F292-D780-7A79E1C87D15}"/>
              </a:ext>
            </a:extLst>
          </p:cNvPr>
          <p:cNvSpPr>
            <a:spLocks noChangeArrowheads="1"/>
          </p:cNvSpPr>
          <p:nvPr/>
        </p:nvSpPr>
        <p:spPr bwMode="auto">
          <a:xfrm>
            <a:off x="3720100" y="551732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‘M’</a:t>
            </a:r>
          </a:p>
        </p:txBody>
      </p:sp>
      <p:sp>
        <p:nvSpPr>
          <p:cNvPr id="8" name="Text Box 7">
            <a:extLst>
              <a:ext uri="{FF2B5EF4-FFF2-40B4-BE49-F238E27FC236}">
                <a16:creationId xmlns:a16="http://schemas.microsoft.com/office/drawing/2014/main" id="{CAEE39B7-637B-13E6-1F1B-BCDF0F69B603}"/>
              </a:ext>
            </a:extLst>
          </p:cNvPr>
          <p:cNvSpPr txBox="1">
            <a:spLocks noChangeArrowheads="1"/>
          </p:cNvSpPr>
          <p:nvPr/>
        </p:nvSpPr>
        <p:spPr bwMode="auto">
          <a:xfrm>
            <a:off x="2248237" y="4535871"/>
            <a:ext cx="6232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m</a:t>
            </a:r>
            <a:r>
              <a:rPr lang="en-US" altLang="en-US" sz="1800" dirty="0">
                <a:latin typeface="Arial" panose="020B0604020202020204" pitchFamily="34" charset="0"/>
              </a:rPr>
              <a:t>:</a:t>
            </a:r>
          </a:p>
        </p:txBody>
      </p:sp>
      <p:sp>
        <p:nvSpPr>
          <p:cNvPr id="11" name="Rectangle 12">
            <a:extLst>
              <a:ext uri="{FF2B5EF4-FFF2-40B4-BE49-F238E27FC236}">
                <a16:creationId xmlns:a16="http://schemas.microsoft.com/office/drawing/2014/main" id="{E2579997-3B0F-7386-45CA-2B8A0BC730E1}"/>
              </a:ext>
            </a:extLst>
          </p:cNvPr>
          <p:cNvSpPr>
            <a:spLocks noChangeArrowheads="1"/>
          </p:cNvSpPr>
          <p:nvPr/>
        </p:nvSpPr>
        <p:spPr bwMode="auto">
          <a:xfrm>
            <a:off x="5244100" y="551732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‘d’</a:t>
            </a:r>
          </a:p>
        </p:txBody>
      </p:sp>
      <p:sp>
        <p:nvSpPr>
          <p:cNvPr id="12" name="Rectangle 13">
            <a:extLst>
              <a:ext uri="{FF2B5EF4-FFF2-40B4-BE49-F238E27FC236}">
                <a16:creationId xmlns:a16="http://schemas.microsoft.com/office/drawing/2014/main" id="{7CC5CE7B-09CA-0A76-36D4-76615A24B995}"/>
              </a:ext>
            </a:extLst>
          </p:cNvPr>
          <p:cNvSpPr>
            <a:spLocks noChangeArrowheads="1"/>
          </p:cNvSpPr>
          <p:nvPr/>
        </p:nvSpPr>
        <p:spPr bwMode="auto">
          <a:xfrm>
            <a:off x="6006100" y="551732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a:t>
            </a:r>
            <a:r>
              <a:rPr lang="en-US" altLang="en-US" sz="1800" dirty="0" err="1">
                <a:latin typeface="Arial" panose="020B0604020202020204" pitchFamily="34" charset="0"/>
              </a:rPr>
              <a:t>i</a:t>
            </a:r>
            <a:r>
              <a:rPr lang="en-US" altLang="en-US" sz="1800" dirty="0">
                <a:latin typeface="Arial" panose="020B0604020202020204" pitchFamily="34" charset="0"/>
              </a:rPr>
              <a:t>’</a:t>
            </a:r>
          </a:p>
        </p:txBody>
      </p:sp>
      <p:sp>
        <p:nvSpPr>
          <p:cNvPr id="13" name="Line 18">
            <a:extLst>
              <a:ext uri="{FF2B5EF4-FFF2-40B4-BE49-F238E27FC236}">
                <a16:creationId xmlns:a16="http://schemas.microsoft.com/office/drawing/2014/main" id="{10BEFD75-72FD-33C0-67A5-F54AD1478921}"/>
              </a:ext>
            </a:extLst>
          </p:cNvPr>
          <p:cNvSpPr>
            <a:spLocks noChangeShapeType="1"/>
          </p:cNvSpPr>
          <p:nvPr/>
        </p:nvSpPr>
        <p:spPr bwMode="auto">
          <a:xfrm>
            <a:off x="3074405" y="4730463"/>
            <a:ext cx="1040395" cy="7517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Rectangle 12">
            <a:extLst>
              <a:ext uri="{FF2B5EF4-FFF2-40B4-BE49-F238E27FC236}">
                <a16:creationId xmlns:a16="http://schemas.microsoft.com/office/drawing/2014/main" id="{5DA58D38-BBC8-EDB3-EBE1-60109C0CAC2F}"/>
              </a:ext>
            </a:extLst>
          </p:cNvPr>
          <p:cNvSpPr>
            <a:spLocks noChangeArrowheads="1"/>
          </p:cNvSpPr>
          <p:nvPr/>
        </p:nvSpPr>
        <p:spPr bwMode="auto">
          <a:xfrm>
            <a:off x="6768100" y="551732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‘f’</a:t>
            </a:r>
          </a:p>
        </p:txBody>
      </p:sp>
      <p:sp>
        <p:nvSpPr>
          <p:cNvPr id="15" name="Rectangle 13">
            <a:extLst>
              <a:ext uri="{FF2B5EF4-FFF2-40B4-BE49-F238E27FC236}">
                <a16:creationId xmlns:a16="http://schemas.microsoft.com/office/drawing/2014/main" id="{52DCEBDF-7BC7-9BDB-774C-01DCD89F109E}"/>
              </a:ext>
            </a:extLst>
          </p:cNvPr>
          <p:cNvSpPr>
            <a:spLocks noChangeArrowheads="1"/>
          </p:cNvSpPr>
          <p:nvPr/>
        </p:nvSpPr>
        <p:spPr bwMode="auto">
          <a:xfrm>
            <a:off x="7530100" y="551732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a:t>
            </a:r>
            <a:r>
              <a:rPr lang="en-US" altLang="en-US" sz="1800" dirty="0" err="1">
                <a:latin typeface="Arial" panose="020B0604020202020204" pitchFamily="34" charset="0"/>
              </a:rPr>
              <a:t>i</a:t>
            </a:r>
            <a:r>
              <a:rPr lang="en-US" altLang="en-US" sz="1800" dirty="0">
                <a:latin typeface="Arial" panose="020B0604020202020204" pitchFamily="34" charset="0"/>
              </a:rPr>
              <a:t>’</a:t>
            </a:r>
          </a:p>
        </p:txBody>
      </p:sp>
      <p:sp>
        <p:nvSpPr>
          <p:cNvPr id="21" name="Rectangle 13">
            <a:extLst>
              <a:ext uri="{FF2B5EF4-FFF2-40B4-BE49-F238E27FC236}">
                <a16:creationId xmlns:a16="http://schemas.microsoft.com/office/drawing/2014/main" id="{88BA45AE-B6EE-8684-A42A-2567BCB59CDE}"/>
              </a:ext>
            </a:extLst>
          </p:cNvPr>
          <p:cNvSpPr>
            <a:spLocks noChangeArrowheads="1"/>
          </p:cNvSpPr>
          <p:nvPr/>
        </p:nvSpPr>
        <p:spPr bwMode="auto">
          <a:xfrm>
            <a:off x="8292100" y="5515133"/>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‘e’</a:t>
            </a:r>
          </a:p>
        </p:txBody>
      </p:sp>
      <p:sp>
        <p:nvSpPr>
          <p:cNvPr id="22" name="Rectangle 13">
            <a:extLst>
              <a:ext uri="{FF2B5EF4-FFF2-40B4-BE49-F238E27FC236}">
                <a16:creationId xmlns:a16="http://schemas.microsoft.com/office/drawing/2014/main" id="{A76FEED9-06E7-6B22-6E96-2C55C991E3F6}"/>
              </a:ext>
            </a:extLst>
          </p:cNvPr>
          <p:cNvSpPr>
            <a:spLocks noChangeArrowheads="1"/>
          </p:cNvSpPr>
          <p:nvPr/>
        </p:nvSpPr>
        <p:spPr bwMode="auto">
          <a:xfrm>
            <a:off x="4482100" y="5515133"/>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‘o’</a:t>
            </a:r>
          </a:p>
        </p:txBody>
      </p:sp>
      <p:sp>
        <p:nvSpPr>
          <p:cNvPr id="23" name="Rectangle 4">
            <a:extLst>
              <a:ext uri="{FF2B5EF4-FFF2-40B4-BE49-F238E27FC236}">
                <a16:creationId xmlns:a16="http://schemas.microsoft.com/office/drawing/2014/main" id="{79837131-6F34-50FF-4C4D-039C87EA5359}"/>
              </a:ext>
            </a:extLst>
          </p:cNvPr>
          <p:cNvSpPr>
            <a:spLocks noChangeArrowheads="1"/>
          </p:cNvSpPr>
          <p:nvPr/>
        </p:nvSpPr>
        <p:spPr bwMode="auto">
          <a:xfrm>
            <a:off x="4914562" y="2441614"/>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4" name="Rectangle 5">
            <a:extLst>
              <a:ext uri="{FF2B5EF4-FFF2-40B4-BE49-F238E27FC236}">
                <a16:creationId xmlns:a16="http://schemas.microsoft.com/office/drawing/2014/main" id="{27E7BE19-FE1F-DA00-0F1C-0E25FDDD2272}"/>
              </a:ext>
            </a:extLst>
          </p:cNvPr>
          <p:cNvSpPr>
            <a:spLocks noChangeArrowheads="1"/>
          </p:cNvSpPr>
          <p:nvPr/>
        </p:nvSpPr>
        <p:spPr bwMode="auto">
          <a:xfrm>
            <a:off x="6062744" y="3407106"/>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‘D’</a:t>
            </a:r>
          </a:p>
        </p:txBody>
      </p:sp>
      <p:sp>
        <p:nvSpPr>
          <p:cNvPr id="25" name="Text Box 7">
            <a:extLst>
              <a:ext uri="{FF2B5EF4-FFF2-40B4-BE49-F238E27FC236}">
                <a16:creationId xmlns:a16="http://schemas.microsoft.com/office/drawing/2014/main" id="{1A93165E-0A39-3A68-CDE6-ACB1CB004FBD}"/>
              </a:ext>
            </a:extLst>
          </p:cNvPr>
          <p:cNvSpPr txBox="1">
            <a:spLocks noChangeArrowheads="1"/>
          </p:cNvSpPr>
          <p:nvPr/>
        </p:nvSpPr>
        <p:spPr bwMode="auto">
          <a:xfrm>
            <a:off x="4590881" y="2425656"/>
            <a:ext cx="6232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s</a:t>
            </a:r>
            <a:r>
              <a:rPr lang="en-US" altLang="en-US" sz="1800" dirty="0">
                <a:latin typeface="Arial" panose="020B0604020202020204" pitchFamily="34" charset="0"/>
              </a:rPr>
              <a:t>:</a:t>
            </a:r>
          </a:p>
        </p:txBody>
      </p:sp>
      <p:sp>
        <p:nvSpPr>
          <p:cNvPr id="26" name="Rectangle 12">
            <a:extLst>
              <a:ext uri="{FF2B5EF4-FFF2-40B4-BE49-F238E27FC236}">
                <a16:creationId xmlns:a16="http://schemas.microsoft.com/office/drawing/2014/main" id="{9B75E584-6B70-E7AE-0928-AC9F5C6B5217}"/>
              </a:ext>
            </a:extLst>
          </p:cNvPr>
          <p:cNvSpPr>
            <a:spLocks noChangeArrowheads="1"/>
          </p:cNvSpPr>
          <p:nvPr/>
        </p:nvSpPr>
        <p:spPr bwMode="auto">
          <a:xfrm>
            <a:off x="7586744" y="3407106"/>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‘n’</a:t>
            </a:r>
          </a:p>
        </p:txBody>
      </p:sp>
      <p:sp>
        <p:nvSpPr>
          <p:cNvPr id="27" name="Rectangle 13">
            <a:extLst>
              <a:ext uri="{FF2B5EF4-FFF2-40B4-BE49-F238E27FC236}">
                <a16:creationId xmlns:a16="http://schemas.microsoft.com/office/drawing/2014/main" id="{6BB49051-C716-9173-E91A-B9D8E4316B7C}"/>
              </a:ext>
            </a:extLst>
          </p:cNvPr>
          <p:cNvSpPr>
            <a:spLocks noChangeArrowheads="1"/>
          </p:cNvSpPr>
          <p:nvPr/>
        </p:nvSpPr>
        <p:spPr bwMode="auto">
          <a:xfrm>
            <a:off x="8348744" y="3407106"/>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‘g’</a:t>
            </a:r>
          </a:p>
        </p:txBody>
      </p:sp>
      <p:sp>
        <p:nvSpPr>
          <p:cNvPr id="28" name="Line 18">
            <a:extLst>
              <a:ext uri="{FF2B5EF4-FFF2-40B4-BE49-F238E27FC236}">
                <a16:creationId xmlns:a16="http://schemas.microsoft.com/office/drawing/2014/main" id="{854C13D0-BBEB-FC01-5E80-AD94CA42B38B}"/>
              </a:ext>
            </a:extLst>
          </p:cNvPr>
          <p:cNvSpPr>
            <a:spLocks noChangeShapeType="1"/>
          </p:cNvSpPr>
          <p:nvPr/>
        </p:nvSpPr>
        <p:spPr bwMode="auto">
          <a:xfrm>
            <a:off x="5417049" y="2620248"/>
            <a:ext cx="1040395" cy="75172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Rectangle 12">
            <a:extLst>
              <a:ext uri="{FF2B5EF4-FFF2-40B4-BE49-F238E27FC236}">
                <a16:creationId xmlns:a16="http://schemas.microsoft.com/office/drawing/2014/main" id="{C34D616D-E430-F37C-46D5-C2F5830EBC05}"/>
              </a:ext>
            </a:extLst>
          </p:cNvPr>
          <p:cNvSpPr>
            <a:spLocks noChangeArrowheads="1"/>
          </p:cNvSpPr>
          <p:nvPr/>
        </p:nvSpPr>
        <p:spPr bwMode="auto">
          <a:xfrm>
            <a:off x="9110744" y="3407106"/>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‘e’</a:t>
            </a:r>
          </a:p>
        </p:txBody>
      </p:sp>
      <p:sp>
        <p:nvSpPr>
          <p:cNvPr id="30" name="Rectangle 13">
            <a:extLst>
              <a:ext uri="{FF2B5EF4-FFF2-40B4-BE49-F238E27FC236}">
                <a16:creationId xmlns:a16="http://schemas.microsoft.com/office/drawing/2014/main" id="{562AF9F6-B6ED-5811-EF51-7192E3479D03}"/>
              </a:ext>
            </a:extLst>
          </p:cNvPr>
          <p:cNvSpPr>
            <a:spLocks noChangeArrowheads="1"/>
          </p:cNvSpPr>
          <p:nvPr/>
        </p:nvSpPr>
        <p:spPr bwMode="auto">
          <a:xfrm>
            <a:off x="9872744" y="3407106"/>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‘r’</a:t>
            </a:r>
          </a:p>
        </p:txBody>
      </p:sp>
      <p:sp>
        <p:nvSpPr>
          <p:cNvPr id="31" name="Rectangle 13">
            <a:extLst>
              <a:ext uri="{FF2B5EF4-FFF2-40B4-BE49-F238E27FC236}">
                <a16:creationId xmlns:a16="http://schemas.microsoft.com/office/drawing/2014/main" id="{DAB08365-ABC1-0D41-E073-31A3C42326BB}"/>
              </a:ext>
            </a:extLst>
          </p:cNvPr>
          <p:cNvSpPr>
            <a:spLocks noChangeArrowheads="1"/>
          </p:cNvSpPr>
          <p:nvPr/>
        </p:nvSpPr>
        <p:spPr bwMode="auto">
          <a:xfrm>
            <a:off x="10634744" y="3401829"/>
            <a:ext cx="762000" cy="381001"/>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0</a:t>
            </a:r>
          </a:p>
        </p:txBody>
      </p:sp>
      <p:sp>
        <p:nvSpPr>
          <p:cNvPr id="32" name="Rectangle 13">
            <a:extLst>
              <a:ext uri="{FF2B5EF4-FFF2-40B4-BE49-F238E27FC236}">
                <a16:creationId xmlns:a16="http://schemas.microsoft.com/office/drawing/2014/main" id="{09399260-6517-D596-58A8-EB17E640FCCA}"/>
              </a:ext>
            </a:extLst>
          </p:cNvPr>
          <p:cNvSpPr>
            <a:spLocks noChangeArrowheads="1"/>
          </p:cNvSpPr>
          <p:nvPr/>
        </p:nvSpPr>
        <p:spPr bwMode="auto">
          <a:xfrm>
            <a:off x="6820732" y="3401830"/>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‘a’</a:t>
            </a:r>
          </a:p>
        </p:txBody>
      </p:sp>
      <p:sp>
        <p:nvSpPr>
          <p:cNvPr id="33" name="Rectangle 13">
            <a:extLst>
              <a:ext uri="{FF2B5EF4-FFF2-40B4-BE49-F238E27FC236}">
                <a16:creationId xmlns:a16="http://schemas.microsoft.com/office/drawing/2014/main" id="{528FDCC1-1BAA-B79D-D0C8-F9A30D17F2EB}"/>
              </a:ext>
            </a:extLst>
          </p:cNvPr>
          <p:cNvSpPr>
            <a:spLocks noChangeArrowheads="1"/>
          </p:cNvSpPr>
          <p:nvPr/>
        </p:nvSpPr>
        <p:spPr bwMode="auto">
          <a:xfrm>
            <a:off x="9054100" y="5515133"/>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‘d’</a:t>
            </a:r>
          </a:p>
        </p:txBody>
      </p:sp>
      <p:sp>
        <p:nvSpPr>
          <p:cNvPr id="34" name="Rectangle 12">
            <a:extLst>
              <a:ext uri="{FF2B5EF4-FFF2-40B4-BE49-F238E27FC236}">
                <a16:creationId xmlns:a16="http://schemas.microsoft.com/office/drawing/2014/main" id="{E800B383-817C-9FEE-69B9-CC9F4D0166E8}"/>
              </a:ext>
            </a:extLst>
          </p:cNvPr>
          <p:cNvSpPr>
            <a:spLocks noChangeArrowheads="1"/>
          </p:cNvSpPr>
          <p:nvPr/>
        </p:nvSpPr>
        <p:spPr bwMode="auto">
          <a:xfrm>
            <a:off x="9816100" y="5515133"/>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0</a:t>
            </a:r>
          </a:p>
        </p:txBody>
      </p:sp>
      <p:sp>
        <p:nvSpPr>
          <p:cNvPr id="35" name="Rectangle 13">
            <a:extLst>
              <a:ext uri="{FF2B5EF4-FFF2-40B4-BE49-F238E27FC236}">
                <a16:creationId xmlns:a16="http://schemas.microsoft.com/office/drawing/2014/main" id="{C6AFCE46-FE0F-4909-09DC-E2C4892F4E4C}"/>
              </a:ext>
            </a:extLst>
          </p:cNvPr>
          <p:cNvSpPr>
            <a:spLocks noChangeArrowheads="1"/>
          </p:cNvSpPr>
          <p:nvPr/>
        </p:nvSpPr>
        <p:spPr bwMode="auto">
          <a:xfrm>
            <a:off x="10578100" y="5515133"/>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‘e’</a:t>
            </a:r>
          </a:p>
        </p:txBody>
      </p:sp>
      <p:sp>
        <p:nvSpPr>
          <p:cNvPr id="36" name="Rectangle 13">
            <a:extLst>
              <a:ext uri="{FF2B5EF4-FFF2-40B4-BE49-F238E27FC236}">
                <a16:creationId xmlns:a16="http://schemas.microsoft.com/office/drawing/2014/main" id="{D004C2DB-E2E0-991A-E3A6-2BC30A00BB0E}"/>
              </a:ext>
            </a:extLst>
          </p:cNvPr>
          <p:cNvSpPr>
            <a:spLocks noChangeArrowheads="1"/>
          </p:cNvSpPr>
          <p:nvPr/>
        </p:nvSpPr>
        <p:spPr bwMode="auto">
          <a:xfrm>
            <a:off x="11340100" y="5512945"/>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0</a:t>
            </a:r>
          </a:p>
        </p:txBody>
      </p:sp>
    </p:spTree>
    <p:extLst>
      <p:ext uri="{BB962C8B-B14F-4D97-AF65-F5344CB8AC3E}">
        <p14:creationId xmlns:p14="http://schemas.microsoft.com/office/powerpoint/2010/main" val="2367663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BC28-D800-4B92-2314-992E269399BD}"/>
              </a:ext>
            </a:extLst>
          </p:cNvPr>
          <p:cNvSpPr>
            <a:spLocks noGrp="1"/>
          </p:cNvSpPr>
          <p:nvPr>
            <p:ph type="title"/>
          </p:nvPr>
        </p:nvSpPr>
        <p:spPr>
          <a:xfrm>
            <a:off x="838200" y="365125"/>
            <a:ext cx="10515600" cy="765843"/>
          </a:xfrm>
        </p:spPr>
        <p:txBody>
          <a:bodyPr/>
          <a:lstStyle/>
          <a:p>
            <a:r>
              <a:rPr lang="en-US" dirty="0"/>
              <a:t>C-style strings</a:t>
            </a:r>
          </a:p>
        </p:txBody>
      </p:sp>
      <p:sp>
        <p:nvSpPr>
          <p:cNvPr id="3" name="Content Placeholder 2">
            <a:extLst>
              <a:ext uri="{FF2B5EF4-FFF2-40B4-BE49-F238E27FC236}">
                <a16:creationId xmlns:a16="http://schemas.microsoft.com/office/drawing/2014/main" id="{B9A5789D-D378-5329-4606-3077E26F4EA0}"/>
              </a:ext>
            </a:extLst>
          </p:cNvPr>
          <p:cNvSpPr>
            <a:spLocks noGrp="1"/>
          </p:cNvSpPr>
          <p:nvPr>
            <p:ph idx="1"/>
          </p:nvPr>
        </p:nvSpPr>
        <p:spPr>
          <a:xfrm>
            <a:off x="529390" y="1251494"/>
            <a:ext cx="9914022" cy="757194"/>
          </a:xfrm>
        </p:spPr>
        <p:txBody>
          <a:bodyPr/>
          <a:lstStyle/>
          <a:p>
            <a:r>
              <a:rPr lang="en-US" sz="2400" dirty="0"/>
              <a:t>Using string leads to simpler and (therefore) less error-prone code</a:t>
            </a:r>
          </a:p>
          <a:p>
            <a:pPr lvl="1"/>
            <a:r>
              <a:rPr lang="en-US" sz="2000" dirty="0"/>
              <a:t>The C-style function has a potential memory leak</a:t>
            </a:r>
          </a:p>
        </p:txBody>
      </p:sp>
      <p:sp>
        <p:nvSpPr>
          <p:cNvPr id="4" name="Footer Placeholder 3">
            <a:extLst>
              <a:ext uri="{FF2B5EF4-FFF2-40B4-BE49-F238E27FC236}">
                <a16:creationId xmlns:a16="http://schemas.microsoft.com/office/drawing/2014/main" id="{2A5CFDE5-4BDA-BD03-E01F-73FDEA8A1C37}"/>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538F3744-0AD2-C307-7BE9-6DDBB91A4AEC}"/>
              </a:ext>
            </a:extLst>
          </p:cNvPr>
          <p:cNvSpPr>
            <a:spLocks noGrp="1"/>
          </p:cNvSpPr>
          <p:nvPr>
            <p:ph type="sldNum" sz="quarter" idx="12"/>
          </p:nvPr>
        </p:nvSpPr>
        <p:spPr/>
        <p:txBody>
          <a:bodyPr/>
          <a:lstStyle/>
          <a:p>
            <a:fld id="{976C9BC4-3E3A-44E6-9DFF-9E76F2473202}" type="slidenum">
              <a:rPr lang="en-US" smtClean="0"/>
              <a:t>16</a:t>
            </a:fld>
            <a:endParaRPr lang="en-US"/>
          </a:p>
        </p:txBody>
      </p:sp>
      <p:sp>
        <p:nvSpPr>
          <p:cNvPr id="6" name="Content Placeholder 2">
            <a:extLst>
              <a:ext uri="{FF2B5EF4-FFF2-40B4-BE49-F238E27FC236}">
                <a16:creationId xmlns:a16="http://schemas.microsoft.com/office/drawing/2014/main" id="{115EF60D-CB2C-5A44-1F24-21DF59F02709}"/>
              </a:ext>
            </a:extLst>
          </p:cNvPr>
          <p:cNvSpPr txBox="1">
            <a:spLocks/>
          </p:cNvSpPr>
          <p:nvPr/>
        </p:nvSpPr>
        <p:spPr bwMode="auto">
          <a:xfrm>
            <a:off x="260978" y="2438639"/>
            <a:ext cx="5997743" cy="1134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string cat(const string&amp; name, const string&amp; </a:t>
            </a:r>
            <a:r>
              <a:rPr lang="en-US" sz="2000" b="1" dirty="0" err="1"/>
              <a:t>addr</a:t>
            </a:r>
            <a:r>
              <a:rPr lang="en-US" sz="2000" b="1" dirty="0"/>
              <a:t>)</a:t>
            </a:r>
          </a:p>
          <a:p>
            <a:pPr marL="0" indent="0">
              <a:buNone/>
            </a:pPr>
            <a:r>
              <a:rPr lang="en-US" sz="2000" b="1" dirty="0"/>
              <a:t>{</a:t>
            </a:r>
          </a:p>
          <a:p>
            <a:pPr marL="0" indent="0">
              <a:buNone/>
            </a:pPr>
            <a:r>
              <a:rPr lang="en-US" sz="2000" b="1" dirty="0"/>
              <a:t>	return id + '@' + </a:t>
            </a:r>
            <a:r>
              <a:rPr lang="en-US" sz="2000" b="1" dirty="0" err="1"/>
              <a:t>addr</a:t>
            </a:r>
            <a:r>
              <a:rPr lang="en-US" sz="2000" b="1" dirty="0"/>
              <a:t>;</a:t>
            </a:r>
          </a:p>
          <a:p>
            <a:pPr marL="0" indent="0">
              <a:buNone/>
            </a:pPr>
            <a:r>
              <a:rPr lang="en-US" sz="2000" b="1" dirty="0"/>
              <a:t>}</a:t>
            </a:r>
          </a:p>
        </p:txBody>
      </p:sp>
      <p:sp>
        <p:nvSpPr>
          <p:cNvPr id="7" name="Content Placeholder 2">
            <a:extLst>
              <a:ext uri="{FF2B5EF4-FFF2-40B4-BE49-F238E27FC236}">
                <a16:creationId xmlns:a16="http://schemas.microsoft.com/office/drawing/2014/main" id="{39D7E610-3EF5-AA47-5F00-45C64B0EC639}"/>
              </a:ext>
            </a:extLst>
          </p:cNvPr>
          <p:cNvSpPr txBox="1">
            <a:spLocks/>
          </p:cNvSpPr>
          <p:nvPr/>
        </p:nvSpPr>
        <p:spPr bwMode="auto">
          <a:xfrm>
            <a:off x="6456947" y="2438640"/>
            <a:ext cx="5837321" cy="1134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char* cat2(const char* name, const char* </a:t>
            </a:r>
            <a:r>
              <a:rPr lang="en-US" sz="2000" b="1" dirty="0" err="1"/>
              <a:t>addr</a:t>
            </a:r>
            <a:r>
              <a:rPr lang="en-US" sz="2000" b="1" dirty="0"/>
              <a:t>)</a:t>
            </a:r>
          </a:p>
          <a:p>
            <a:pPr marL="0" indent="0">
              <a:buNone/>
            </a:pPr>
            <a:r>
              <a:rPr lang="en-US" sz="2000" b="1" dirty="0"/>
              <a:t>{</a:t>
            </a:r>
          </a:p>
          <a:p>
            <a:pPr marL="0" indent="0">
              <a:buNone/>
            </a:pPr>
            <a:r>
              <a:rPr lang="en-US" sz="2000" b="1" dirty="0"/>
              <a:t>	int </a:t>
            </a:r>
            <a:r>
              <a:rPr lang="en-US" sz="2000" b="1" dirty="0" err="1"/>
              <a:t>nsz</a:t>
            </a:r>
            <a:r>
              <a:rPr lang="en-US" sz="2000" b="1" dirty="0"/>
              <a:t> = </a:t>
            </a:r>
            <a:r>
              <a:rPr lang="en-US" sz="2000" b="1" dirty="0" err="1"/>
              <a:t>strlen</a:t>
            </a:r>
            <a:r>
              <a:rPr lang="en-US" sz="2000" b="1" dirty="0"/>
              <a:t>(name);</a:t>
            </a:r>
          </a:p>
          <a:p>
            <a:pPr marL="0" indent="0">
              <a:buNone/>
            </a:pPr>
            <a:r>
              <a:rPr lang="en-US" sz="2000" b="1" dirty="0"/>
              <a:t>	int </a:t>
            </a:r>
            <a:r>
              <a:rPr lang="en-US" sz="2000" b="1" dirty="0" err="1"/>
              <a:t>sz</a:t>
            </a:r>
            <a:r>
              <a:rPr lang="en-US" sz="2000" b="1" dirty="0"/>
              <a:t> = </a:t>
            </a:r>
            <a:r>
              <a:rPr lang="en-US" sz="2000" b="1" dirty="0" err="1"/>
              <a:t>nsz+strlen</a:t>
            </a:r>
            <a:r>
              <a:rPr lang="en-US" sz="2000" b="1" dirty="0"/>
              <a:t>(</a:t>
            </a:r>
            <a:r>
              <a:rPr lang="en-US" sz="2000" b="1" dirty="0" err="1"/>
              <a:t>addr</a:t>
            </a:r>
            <a:r>
              <a:rPr lang="en-US" sz="2000" b="1" dirty="0"/>
              <a:t>)+2;	</a:t>
            </a:r>
          </a:p>
          <a:p>
            <a:pPr marL="0" indent="0">
              <a:buNone/>
            </a:pPr>
            <a:r>
              <a:rPr lang="en-US" sz="2000" b="1" dirty="0"/>
              <a:t>	char* res = (char*) malloc(</a:t>
            </a:r>
            <a:r>
              <a:rPr lang="en-US" sz="2000" b="1" dirty="0" err="1"/>
              <a:t>sz</a:t>
            </a:r>
            <a:r>
              <a:rPr lang="en-US" sz="2000" b="1" dirty="0"/>
              <a:t>);	</a:t>
            </a:r>
          </a:p>
          <a:p>
            <a:pPr marL="0" indent="0">
              <a:buNone/>
            </a:pPr>
            <a:r>
              <a:rPr lang="en-US" sz="2000" b="1" dirty="0"/>
              <a:t>	</a:t>
            </a:r>
            <a:r>
              <a:rPr lang="en-US" sz="2000" b="1" dirty="0" err="1"/>
              <a:t>strcpy</a:t>
            </a:r>
            <a:r>
              <a:rPr lang="en-US" sz="2000" b="1" dirty="0"/>
              <a:t>(</a:t>
            </a:r>
            <a:r>
              <a:rPr lang="en-US" sz="2000" b="1" dirty="0" err="1"/>
              <a:t>res,name</a:t>
            </a:r>
            <a:r>
              <a:rPr lang="en-US" sz="2000" b="1" dirty="0"/>
              <a:t>);</a:t>
            </a:r>
          </a:p>
          <a:p>
            <a:pPr marL="0" indent="0">
              <a:buNone/>
            </a:pPr>
            <a:r>
              <a:rPr lang="en-US" sz="2000" b="1" dirty="0"/>
              <a:t>	res[nsz+1] = '@'; </a:t>
            </a:r>
          </a:p>
          <a:p>
            <a:pPr marL="0" indent="0">
              <a:buNone/>
            </a:pPr>
            <a:r>
              <a:rPr lang="en-US" sz="2000" b="1" dirty="0"/>
              <a:t>	</a:t>
            </a:r>
            <a:r>
              <a:rPr lang="en-US" sz="2000" b="1" dirty="0" err="1"/>
              <a:t>strcpy</a:t>
            </a:r>
            <a:r>
              <a:rPr lang="en-US" sz="2000" b="1" dirty="0"/>
              <a:t>(res+2,addr);</a:t>
            </a:r>
          </a:p>
          <a:p>
            <a:pPr marL="0" indent="0">
              <a:buNone/>
            </a:pPr>
            <a:r>
              <a:rPr lang="en-US" sz="2000" b="1" dirty="0"/>
              <a:t>	return res;</a:t>
            </a:r>
          </a:p>
          <a:p>
            <a:pPr marL="0" indent="0">
              <a:buNone/>
            </a:pPr>
            <a:r>
              <a:rPr lang="en-US" sz="2000" b="1" dirty="0"/>
              <a:t>}</a:t>
            </a:r>
          </a:p>
        </p:txBody>
      </p:sp>
      <p:cxnSp>
        <p:nvCxnSpPr>
          <p:cNvPr id="8" name="Straight Connector 7">
            <a:extLst>
              <a:ext uri="{FF2B5EF4-FFF2-40B4-BE49-F238E27FC236}">
                <a16:creationId xmlns:a16="http://schemas.microsoft.com/office/drawing/2014/main" id="{BCD4D457-A72B-5230-9410-D6059A60F393}"/>
              </a:ext>
            </a:extLst>
          </p:cNvPr>
          <p:cNvCxnSpPr>
            <a:cxnSpLocks/>
          </p:cNvCxnSpPr>
          <p:nvPr/>
        </p:nvCxnSpPr>
        <p:spPr>
          <a:xfrm>
            <a:off x="6258721" y="2141621"/>
            <a:ext cx="0" cy="4129401"/>
          </a:xfrm>
          <a:prstGeom prst="line">
            <a:avLst/>
          </a:prstGeom>
          <a:ln w="381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0780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CF4C-2014-8A10-7328-F6ED461008CD}"/>
              </a:ext>
            </a:extLst>
          </p:cNvPr>
          <p:cNvSpPr>
            <a:spLocks noGrp="1"/>
          </p:cNvSpPr>
          <p:nvPr>
            <p:ph type="title"/>
          </p:nvPr>
        </p:nvSpPr>
        <p:spPr/>
        <p:txBody>
          <a:bodyPr/>
          <a:lstStyle/>
          <a:p>
            <a:r>
              <a:rPr lang="en-US" dirty="0"/>
              <a:t>Alternatives to pointer use</a:t>
            </a:r>
          </a:p>
        </p:txBody>
      </p:sp>
      <p:sp>
        <p:nvSpPr>
          <p:cNvPr id="3" name="Content Placeholder 2">
            <a:extLst>
              <a:ext uri="{FF2B5EF4-FFF2-40B4-BE49-F238E27FC236}">
                <a16:creationId xmlns:a16="http://schemas.microsoft.com/office/drawing/2014/main" id="{923E1F69-3B4F-4B1E-F5F0-DC49B41D6C00}"/>
              </a:ext>
            </a:extLst>
          </p:cNvPr>
          <p:cNvSpPr>
            <a:spLocks noGrp="1"/>
          </p:cNvSpPr>
          <p:nvPr>
            <p:ph idx="1"/>
          </p:nvPr>
        </p:nvSpPr>
        <p:spPr>
          <a:xfrm>
            <a:off x="626724" y="1825625"/>
            <a:ext cx="10727076" cy="4351338"/>
          </a:xfrm>
        </p:spPr>
        <p:txBody>
          <a:bodyPr/>
          <a:lstStyle/>
          <a:p>
            <a:r>
              <a:rPr lang="en-US" sz="2400" dirty="0"/>
              <a:t>To hold a collection of values</a:t>
            </a:r>
          </a:p>
          <a:p>
            <a:pPr lvl="1"/>
            <a:r>
              <a:rPr lang="en-US" sz="2000" dirty="0"/>
              <a:t>use a standard-library container, such as </a:t>
            </a:r>
            <a:r>
              <a:rPr lang="en-US" sz="2000" b="1" dirty="0"/>
              <a:t>vector</a:t>
            </a:r>
            <a:r>
              <a:rPr lang="en-US" sz="2000" dirty="0"/>
              <a:t>, </a:t>
            </a:r>
            <a:r>
              <a:rPr lang="en-US" sz="2000" b="1" dirty="0"/>
              <a:t>set</a:t>
            </a:r>
            <a:r>
              <a:rPr lang="en-US" sz="2000" dirty="0"/>
              <a:t>, </a:t>
            </a:r>
            <a:r>
              <a:rPr lang="en-US" sz="2000" b="1" dirty="0"/>
              <a:t>map</a:t>
            </a:r>
            <a:r>
              <a:rPr lang="en-US" sz="2000" dirty="0"/>
              <a:t>, </a:t>
            </a:r>
            <a:r>
              <a:rPr lang="en-US" sz="2000" b="1" dirty="0"/>
              <a:t>unordered_map</a:t>
            </a:r>
            <a:r>
              <a:rPr lang="en-US" sz="2000" dirty="0"/>
              <a:t>, or </a:t>
            </a:r>
            <a:r>
              <a:rPr lang="en-US" sz="2000" b="1" dirty="0"/>
              <a:t>array</a:t>
            </a:r>
          </a:p>
          <a:p>
            <a:r>
              <a:rPr lang="en-US" sz="2400" dirty="0"/>
              <a:t>To hold a string of characters,</a:t>
            </a:r>
          </a:p>
          <a:p>
            <a:pPr lvl="1"/>
            <a:r>
              <a:rPr lang="en-US" sz="2000" dirty="0"/>
              <a:t>use the standard-library </a:t>
            </a:r>
            <a:r>
              <a:rPr lang="en-US" sz="2000" b="1" dirty="0"/>
              <a:t>string</a:t>
            </a:r>
            <a:r>
              <a:rPr lang="en-US" sz="2000" dirty="0"/>
              <a:t>  (see also PPP2p 23.2 ).</a:t>
            </a:r>
          </a:p>
          <a:p>
            <a:r>
              <a:rPr lang="en-US" sz="2400" dirty="0"/>
              <a:t>To point to an object, you own (i.e., must </a:t>
            </a:r>
            <a:r>
              <a:rPr lang="en-US" sz="2400" b="1" dirty="0"/>
              <a:t>delete</a:t>
            </a:r>
            <a:r>
              <a:rPr lang="en-US" sz="2400" dirty="0"/>
              <a:t>)</a:t>
            </a:r>
          </a:p>
          <a:p>
            <a:pPr lvl="1"/>
            <a:r>
              <a:rPr lang="en-US" sz="2000" dirty="0"/>
              <a:t>use the standard-library </a:t>
            </a:r>
            <a:r>
              <a:rPr lang="en-US" sz="2000" b="1" dirty="0"/>
              <a:t>unique_ptr </a:t>
            </a:r>
            <a:r>
              <a:rPr lang="en-US" sz="2000" dirty="0"/>
              <a:t>or </a:t>
            </a:r>
            <a:r>
              <a:rPr lang="en-US" sz="2000" b="1" dirty="0"/>
              <a:t>shared_ptr</a:t>
            </a:r>
            <a:endParaRPr lang="en-US" sz="2000" dirty="0"/>
          </a:p>
          <a:p>
            <a:r>
              <a:rPr lang="en-US" sz="2400" dirty="0"/>
              <a:t>To point to a contiguous sequence of elements that you don't own,</a:t>
            </a:r>
          </a:p>
          <a:p>
            <a:pPr lvl="1"/>
            <a:r>
              <a:rPr lang="en-US" sz="2000" dirty="0"/>
              <a:t>use the standard-library </a:t>
            </a:r>
            <a:r>
              <a:rPr lang="en-US" sz="2000" b="1" dirty="0"/>
              <a:t>span</a:t>
            </a:r>
            <a:endParaRPr lang="en-US" sz="2000" dirty="0"/>
          </a:p>
          <a:p>
            <a:r>
              <a:rPr lang="en-US" sz="2400" dirty="0"/>
              <a:t>To systematically avoid dereferencing a null pointer,</a:t>
            </a:r>
          </a:p>
          <a:p>
            <a:pPr lvl="1"/>
            <a:r>
              <a:rPr lang="en-US" sz="2000" dirty="0"/>
              <a:t>use </a:t>
            </a:r>
            <a:r>
              <a:rPr lang="en-US" sz="2000" b="1" dirty="0" err="1"/>
              <a:t>not_null</a:t>
            </a:r>
            <a:endParaRPr lang="en-US" b="1" dirty="0"/>
          </a:p>
        </p:txBody>
      </p:sp>
      <p:sp>
        <p:nvSpPr>
          <p:cNvPr id="4" name="Footer Placeholder 3">
            <a:extLst>
              <a:ext uri="{FF2B5EF4-FFF2-40B4-BE49-F238E27FC236}">
                <a16:creationId xmlns:a16="http://schemas.microsoft.com/office/drawing/2014/main" id="{8B048176-4628-B062-40FC-DFABB1055205}"/>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91C541FE-A122-3BAB-F167-B06CF45E72B1}"/>
              </a:ext>
            </a:extLst>
          </p:cNvPr>
          <p:cNvSpPr>
            <a:spLocks noGrp="1"/>
          </p:cNvSpPr>
          <p:nvPr>
            <p:ph type="sldNum" sz="quarter" idx="12"/>
          </p:nvPr>
        </p:nvSpPr>
        <p:spPr/>
        <p:txBody>
          <a:bodyPr/>
          <a:lstStyle/>
          <a:p>
            <a:fld id="{976C9BC4-3E3A-44E6-9DFF-9E76F2473202}" type="slidenum">
              <a:rPr lang="en-US" smtClean="0"/>
              <a:t>17</a:t>
            </a:fld>
            <a:endParaRPr lang="en-US"/>
          </a:p>
        </p:txBody>
      </p:sp>
    </p:spTree>
    <p:extLst>
      <p:ext uri="{BB962C8B-B14F-4D97-AF65-F5344CB8AC3E}">
        <p14:creationId xmlns:p14="http://schemas.microsoft.com/office/powerpoint/2010/main" val="2632524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631F-7E6F-6E5F-FD0B-36917AE0C758}"/>
              </a:ext>
            </a:extLst>
          </p:cNvPr>
          <p:cNvSpPr>
            <a:spLocks noGrp="1"/>
          </p:cNvSpPr>
          <p:nvPr>
            <p:ph type="title"/>
          </p:nvPr>
        </p:nvSpPr>
        <p:spPr/>
        <p:txBody>
          <a:bodyPr/>
          <a:lstStyle/>
          <a:p>
            <a:r>
              <a:rPr lang="en-US" b="1" dirty="0"/>
              <a:t>span</a:t>
            </a:r>
          </a:p>
        </p:txBody>
      </p:sp>
      <p:sp>
        <p:nvSpPr>
          <p:cNvPr id="3" name="Content Placeholder 2">
            <a:extLst>
              <a:ext uri="{FF2B5EF4-FFF2-40B4-BE49-F238E27FC236}">
                <a16:creationId xmlns:a16="http://schemas.microsoft.com/office/drawing/2014/main" id="{B21730F6-84F3-D48B-C14D-69CB109DCCB6}"/>
              </a:ext>
            </a:extLst>
          </p:cNvPr>
          <p:cNvSpPr>
            <a:spLocks noGrp="1"/>
          </p:cNvSpPr>
          <p:nvPr>
            <p:ph idx="1"/>
          </p:nvPr>
        </p:nvSpPr>
        <p:spPr>
          <a:xfrm>
            <a:off x="328773" y="1825625"/>
            <a:ext cx="11025027" cy="1603375"/>
          </a:xfrm>
        </p:spPr>
        <p:txBody>
          <a:bodyPr/>
          <a:lstStyle/>
          <a:p>
            <a:r>
              <a:rPr lang="en-US" sz="2400" dirty="0"/>
              <a:t>Think of a span as a pointer that “knows” how many elements it points to</a:t>
            </a:r>
          </a:p>
          <a:p>
            <a:pPr lvl="1"/>
            <a:r>
              <a:rPr lang="en-US" sz="2000" dirty="0"/>
              <a:t>And the PPP </a:t>
            </a:r>
            <a:r>
              <a:rPr lang="en-US" sz="2000" b="1" dirty="0"/>
              <a:t>span</a:t>
            </a:r>
            <a:r>
              <a:rPr lang="en-US" sz="2000" dirty="0"/>
              <a:t> does range checking</a:t>
            </a:r>
          </a:p>
          <a:p>
            <a:pPr marL="457200" lvl="1" indent="0">
              <a:buNone/>
            </a:pPr>
            <a:endParaRPr lang="en-US" sz="2000" dirty="0"/>
          </a:p>
          <a:p>
            <a:pPr marL="457200" lvl="1" indent="0">
              <a:buNone/>
            </a:pPr>
            <a:r>
              <a:rPr lang="en-US" sz="2000" b="1" dirty="0"/>
              <a:t>int </a:t>
            </a:r>
            <a:r>
              <a:rPr lang="en-US" sz="2000" b="1" dirty="0" err="1"/>
              <a:t>arr</a:t>
            </a:r>
            <a:r>
              <a:rPr lang="en-US" sz="2000" b="1" dirty="0"/>
              <a:t>[8];</a:t>
            </a:r>
          </a:p>
          <a:p>
            <a:pPr marL="457200" lvl="1" indent="0">
              <a:buNone/>
            </a:pPr>
            <a:r>
              <a:rPr lang="en-US" sz="2000" b="1" dirty="0"/>
              <a:t>span </a:t>
            </a:r>
            <a:r>
              <a:rPr lang="en-US" sz="2000" b="1" dirty="0" err="1"/>
              <a:t>spn</a:t>
            </a:r>
            <a:r>
              <a:rPr lang="en-US" sz="2000" b="1" dirty="0"/>
              <a:t> {</a:t>
            </a:r>
            <a:r>
              <a:rPr lang="en-US" sz="2000" b="1" dirty="0" err="1"/>
              <a:t>arr</a:t>
            </a:r>
            <a:r>
              <a:rPr lang="en-US" sz="2000" b="1" dirty="0"/>
              <a:t>};		// </a:t>
            </a:r>
            <a:r>
              <a:rPr lang="en-US" sz="2000" i="1" dirty="0"/>
              <a:t>a </a:t>
            </a:r>
            <a:r>
              <a:rPr lang="en-US" sz="2000" b="1" i="1" dirty="0"/>
              <a:t>span&lt;int&gt; </a:t>
            </a:r>
            <a:r>
              <a:rPr lang="en-US" sz="2000" i="1" dirty="0"/>
              <a:t>that points to 8 </a:t>
            </a:r>
            <a:r>
              <a:rPr lang="en-US" sz="2000" b="1" i="1" dirty="0" err="1"/>
              <a:t>int</a:t>
            </a:r>
            <a:r>
              <a:rPr lang="en-US" sz="2000" i="1" dirty="0" err="1"/>
              <a:t>s</a:t>
            </a:r>
            <a:endParaRPr lang="en-US" sz="2000" i="1" dirty="0"/>
          </a:p>
          <a:p>
            <a:pPr lvl="1"/>
            <a:endParaRPr lang="en-US" sz="2000" dirty="0"/>
          </a:p>
        </p:txBody>
      </p:sp>
      <p:sp>
        <p:nvSpPr>
          <p:cNvPr id="4" name="Footer Placeholder 3">
            <a:extLst>
              <a:ext uri="{FF2B5EF4-FFF2-40B4-BE49-F238E27FC236}">
                <a16:creationId xmlns:a16="http://schemas.microsoft.com/office/drawing/2014/main" id="{FF053EEA-2F38-CFBC-E08C-026AE0FA17DD}"/>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F40D0438-93F3-A9F5-3DB7-71CC7802E228}"/>
              </a:ext>
            </a:extLst>
          </p:cNvPr>
          <p:cNvSpPr>
            <a:spLocks noGrp="1"/>
          </p:cNvSpPr>
          <p:nvPr>
            <p:ph type="sldNum" sz="quarter" idx="12"/>
          </p:nvPr>
        </p:nvSpPr>
        <p:spPr/>
        <p:txBody>
          <a:bodyPr/>
          <a:lstStyle/>
          <a:p>
            <a:fld id="{976C9BC4-3E3A-44E6-9DFF-9E76F2473202}" type="slidenum">
              <a:rPr lang="en-US" smtClean="0"/>
              <a:t>18</a:t>
            </a:fld>
            <a:endParaRPr lang="en-US"/>
          </a:p>
        </p:txBody>
      </p:sp>
      <p:sp>
        <p:nvSpPr>
          <p:cNvPr id="6" name="Rectangle 4">
            <a:extLst>
              <a:ext uri="{FF2B5EF4-FFF2-40B4-BE49-F238E27FC236}">
                <a16:creationId xmlns:a16="http://schemas.microsoft.com/office/drawing/2014/main" id="{9453E2AF-5568-B997-24E9-D1E54B418898}"/>
              </a:ext>
            </a:extLst>
          </p:cNvPr>
          <p:cNvSpPr>
            <a:spLocks noChangeArrowheads="1"/>
          </p:cNvSpPr>
          <p:nvPr/>
        </p:nvSpPr>
        <p:spPr bwMode="auto">
          <a:xfrm>
            <a:off x="2642728" y="402938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7" name="Rectangle 5">
            <a:extLst>
              <a:ext uri="{FF2B5EF4-FFF2-40B4-BE49-F238E27FC236}">
                <a16:creationId xmlns:a16="http://schemas.microsoft.com/office/drawing/2014/main" id="{95880B1A-4E83-32AC-7FA1-65A773F1100B}"/>
              </a:ext>
            </a:extLst>
          </p:cNvPr>
          <p:cNvSpPr>
            <a:spLocks noChangeArrowheads="1"/>
          </p:cNvSpPr>
          <p:nvPr/>
        </p:nvSpPr>
        <p:spPr bwMode="auto">
          <a:xfrm>
            <a:off x="4416491" y="505613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9" name="Rectangle 8">
            <a:extLst>
              <a:ext uri="{FF2B5EF4-FFF2-40B4-BE49-F238E27FC236}">
                <a16:creationId xmlns:a16="http://schemas.microsoft.com/office/drawing/2014/main" id="{68EABA0D-3123-5F81-A411-2B31BFBD891D}"/>
              </a:ext>
            </a:extLst>
          </p:cNvPr>
          <p:cNvSpPr>
            <a:spLocks noChangeArrowheads="1"/>
          </p:cNvSpPr>
          <p:nvPr/>
        </p:nvSpPr>
        <p:spPr bwMode="auto">
          <a:xfrm>
            <a:off x="6702491" y="505613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0" name="Text Box 15">
            <a:extLst>
              <a:ext uri="{FF2B5EF4-FFF2-40B4-BE49-F238E27FC236}">
                <a16:creationId xmlns:a16="http://schemas.microsoft.com/office/drawing/2014/main" id="{0C579B8C-E123-9F8C-9A7A-DB4D81EBE8DD}"/>
              </a:ext>
            </a:extLst>
          </p:cNvPr>
          <p:cNvSpPr txBox="1">
            <a:spLocks noChangeArrowheads="1"/>
          </p:cNvSpPr>
          <p:nvPr/>
        </p:nvSpPr>
        <p:spPr bwMode="auto">
          <a:xfrm>
            <a:off x="3798126" y="507212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err="1">
                <a:latin typeface="Arial" panose="020B0604020202020204" pitchFamily="34" charset="0"/>
              </a:rPr>
              <a:t>arr</a:t>
            </a:r>
            <a:r>
              <a:rPr lang="en-US" altLang="en-US" sz="1800" dirty="0">
                <a:latin typeface="Arial" panose="020B0604020202020204" pitchFamily="34" charset="0"/>
              </a:rPr>
              <a:t>:</a:t>
            </a:r>
          </a:p>
        </p:txBody>
      </p:sp>
      <p:sp>
        <p:nvSpPr>
          <p:cNvPr id="11" name="Line 18">
            <a:extLst>
              <a:ext uri="{FF2B5EF4-FFF2-40B4-BE49-F238E27FC236}">
                <a16:creationId xmlns:a16="http://schemas.microsoft.com/office/drawing/2014/main" id="{070703FD-06CC-4ADB-FB55-AA13D92821F2}"/>
              </a:ext>
            </a:extLst>
          </p:cNvPr>
          <p:cNvSpPr>
            <a:spLocks noChangeShapeType="1"/>
          </p:cNvSpPr>
          <p:nvPr/>
        </p:nvSpPr>
        <p:spPr bwMode="auto">
          <a:xfrm>
            <a:off x="3092521" y="4263775"/>
            <a:ext cx="1634990" cy="808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15">
            <a:extLst>
              <a:ext uri="{FF2B5EF4-FFF2-40B4-BE49-F238E27FC236}">
                <a16:creationId xmlns:a16="http://schemas.microsoft.com/office/drawing/2014/main" id="{9F28F95D-DEAE-6986-1848-A73265E961A0}"/>
              </a:ext>
            </a:extLst>
          </p:cNvPr>
          <p:cNvSpPr txBox="1">
            <a:spLocks noChangeArrowheads="1"/>
          </p:cNvSpPr>
          <p:nvPr/>
        </p:nvSpPr>
        <p:spPr bwMode="auto">
          <a:xfrm>
            <a:off x="2013735" y="4029381"/>
            <a:ext cx="85389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err="1">
                <a:latin typeface="Arial" panose="020B0604020202020204" pitchFamily="34" charset="0"/>
              </a:rPr>
              <a:t>spn</a:t>
            </a:r>
            <a:r>
              <a:rPr lang="en-US" altLang="en-US" sz="1800" dirty="0">
                <a:latin typeface="Arial" panose="020B0604020202020204" pitchFamily="34" charset="0"/>
              </a:rPr>
              <a:t>:</a:t>
            </a:r>
          </a:p>
        </p:txBody>
      </p:sp>
      <p:sp>
        <p:nvSpPr>
          <p:cNvPr id="13" name="Rectangle 5">
            <a:extLst>
              <a:ext uri="{FF2B5EF4-FFF2-40B4-BE49-F238E27FC236}">
                <a16:creationId xmlns:a16="http://schemas.microsoft.com/office/drawing/2014/main" id="{5F9D5D7B-1FFE-3F76-01E1-A40B135F2470}"/>
              </a:ext>
            </a:extLst>
          </p:cNvPr>
          <p:cNvSpPr>
            <a:spLocks noChangeArrowheads="1"/>
          </p:cNvSpPr>
          <p:nvPr/>
        </p:nvSpPr>
        <p:spPr bwMode="auto">
          <a:xfrm>
            <a:off x="5178491" y="5056707"/>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4" name="Rectangle 5">
            <a:extLst>
              <a:ext uri="{FF2B5EF4-FFF2-40B4-BE49-F238E27FC236}">
                <a16:creationId xmlns:a16="http://schemas.microsoft.com/office/drawing/2014/main" id="{E1707591-C2C4-5861-39D4-67D0F5471E68}"/>
              </a:ext>
            </a:extLst>
          </p:cNvPr>
          <p:cNvSpPr>
            <a:spLocks noChangeArrowheads="1"/>
          </p:cNvSpPr>
          <p:nvPr/>
        </p:nvSpPr>
        <p:spPr bwMode="auto">
          <a:xfrm>
            <a:off x="5940491" y="505613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5" name="Rectangle 5">
            <a:extLst>
              <a:ext uri="{FF2B5EF4-FFF2-40B4-BE49-F238E27FC236}">
                <a16:creationId xmlns:a16="http://schemas.microsoft.com/office/drawing/2014/main" id="{E39777D0-ACB8-943C-D809-39AC5EC08127}"/>
              </a:ext>
            </a:extLst>
          </p:cNvPr>
          <p:cNvSpPr>
            <a:spLocks noChangeArrowheads="1"/>
          </p:cNvSpPr>
          <p:nvPr/>
        </p:nvSpPr>
        <p:spPr bwMode="auto">
          <a:xfrm>
            <a:off x="9750491" y="505613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6" name="Rectangle 5">
            <a:extLst>
              <a:ext uri="{FF2B5EF4-FFF2-40B4-BE49-F238E27FC236}">
                <a16:creationId xmlns:a16="http://schemas.microsoft.com/office/drawing/2014/main" id="{286A8336-3546-32BF-90C8-503595BD9B30}"/>
              </a:ext>
            </a:extLst>
          </p:cNvPr>
          <p:cNvSpPr>
            <a:spLocks noChangeArrowheads="1"/>
          </p:cNvSpPr>
          <p:nvPr/>
        </p:nvSpPr>
        <p:spPr bwMode="auto">
          <a:xfrm>
            <a:off x="8988491" y="5052536"/>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7" name="Rectangle 5">
            <a:extLst>
              <a:ext uri="{FF2B5EF4-FFF2-40B4-BE49-F238E27FC236}">
                <a16:creationId xmlns:a16="http://schemas.microsoft.com/office/drawing/2014/main" id="{F528CA70-7988-97D9-2109-9E11DA2B139F}"/>
              </a:ext>
            </a:extLst>
          </p:cNvPr>
          <p:cNvSpPr>
            <a:spLocks noChangeArrowheads="1"/>
          </p:cNvSpPr>
          <p:nvPr/>
        </p:nvSpPr>
        <p:spPr bwMode="auto">
          <a:xfrm>
            <a:off x="8226491" y="505613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8" name="Rectangle 5">
            <a:extLst>
              <a:ext uri="{FF2B5EF4-FFF2-40B4-BE49-F238E27FC236}">
                <a16:creationId xmlns:a16="http://schemas.microsoft.com/office/drawing/2014/main" id="{F45017C4-3DA3-CA9B-06B3-BDBE8A6D47DF}"/>
              </a:ext>
            </a:extLst>
          </p:cNvPr>
          <p:cNvSpPr>
            <a:spLocks noChangeArrowheads="1"/>
          </p:cNvSpPr>
          <p:nvPr/>
        </p:nvSpPr>
        <p:spPr bwMode="auto">
          <a:xfrm>
            <a:off x="7464491" y="505613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9" name="Rectangle 4">
            <a:extLst>
              <a:ext uri="{FF2B5EF4-FFF2-40B4-BE49-F238E27FC236}">
                <a16:creationId xmlns:a16="http://schemas.microsoft.com/office/drawing/2014/main" id="{25EF1730-F718-977E-BEEE-AD88D9C53D72}"/>
              </a:ext>
            </a:extLst>
          </p:cNvPr>
          <p:cNvSpPr>
            <a:spLocks noChangeArrowheads="1"/>
          </p:cNvSpPr>
          <p:nvPr/>
        </p:nvSpPr>
        <p:spPr bwMode="auto">
          <a:xfrm>
            <a:off x="3379026" y="402938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en-US" sz="1800" dirty="0">
                <a:latin typeface="Tahoma" panose="020B0604030504040204" pitchFamily="34" charset="0"/>
              </a:rPr>
              <a:t>   8</a:t>
            </a:r>
          </a:p>
        </p:txBody>
      </p:sp>
    </p:spTree>
    <p:extLst>
      <p:ext uri="{BB962C8B-B14F-4D97-AF65-F5344CB8AC3E}">
        <p14:creationId xmlns:p14="http://schemas.microsoft.com/office/powerpoint/2010/main" val="2832157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F61E-08FA-2132-2C83-E90C4C5056DC}"/>
              </a:ext>
            </a:extLst>
          </p:cNvPr>
          <p:cNvSpPr>
            <a:spLocks noGrp="1"/>
          </p:cNvSpPr>
          <p:nvPr>
            <p:ph type="title"/>
          </p:nvPr>
        </p:nvSpPr>
        <p:spPr>
          <a:xfrm>
            <a:off x="838200" y="136525"/>
            <a:ext cx="10515600" cy="775306"/>
          </a:xfrm>
        </p:spPr>
        <p:txBody>
          <a:bodyPr/>
          <a:lstStyle/>
          <a:p>
            <a:r>
              <a:rPr lang="en-US" b="1" dirty="0"/>
              <a:t>span</a:t>
            </a:r>
          </a:p>
        </p:txBody>
      </p:sp>
      <p:sp>
        <p:nvSpPr>
          <p:cNvPr id="3" name="Content Placeholder 2">
            <a:extLst>
              <a:ext uri="{FF2B5EF4-FFF2-40B4-BE49-F238E27FC236}">
                <a16:creationId xmlns:a16="http://schemas.microsoft.com/office/drawing/2014/main" id="{4A461FBC-77A4-EFAF-A4C5-EAC9C3289125}"/>
              </a:ext>
            </a:extLst>
          </p:cNvPr>
          <p:cNvSpPr>
            <a:spLocks noGrp="1"/>
          </p:cNvSpPr>
          <p:nvPr>
            <p:ph idx="1"/>
          </p:nvPr>
        </p:nvSpPr>
        <p:spPr>
          <a:xfrm>
            <a:off x="838200" y="958852"/>
            <a:ext cx="10515600" cy="1047964"/>
          </a:xfrm>
        </p:spPr>
        <p:txBody>
          <a:bodyPr/>
          <a:lstStyle/>
          <a:p>
            <a:r>
              <a:rPr lang="en-US" dirty="0"/>
              <a:t>A </a:t>
            </a:r>
            <a:r>
              <a:rPr lang="en-US" b="1" dirty="0"/>
              <a:t>span</a:t>
            </a:r>
            <a:r>
              <a:rPr lang="en-US" dirty="0"/>
              <a:t> is simpler and safer to use than a pointer plus a size</a:t>
            </a:r>
          </a:p>
        </p:txBody>
      </p:sp>
      <p:sp>
        <p:nvSpPr>
          <p:cNvPr id="4" name="Footer Placeholder 3">
            <a:extLst>
              <a:ext uri="{FF2B5EF4-FFF2-40B4-BE49-F238E27FC236}">
                <a16:creationId xmlns:a16="http://schemas.microsoft.com/office/drawing/2014/main" id="{4A363A6F-0606-FAFB-6B7D-31D04432A90D}"/>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D33827C9-BB3A-C11B-1F26-03EF8DC5DEB7}"/>
              </a:ext>
            </a:extLst>
          </p:cNvPr>
          <p:cNvSpPr>
            <a:spLocks noGrp="1"/>
          </p:cNvSpPr>
          <p:nvPr>
            <p:ph type="sldNum" sz="quarter" idx="12"/>
          </p:nvPr>
        </p:nvSpPr>
        <p:spPr/>
        <p:txBody>
          <a:bodyPr/>
          <a:lstStyle/>
          <a:p>
            <a:fld id="{976C9BC4-3E3A-44E6-9DFF-9E76F2473202}" type="slidenum">
              <a:rPr lang="en-US" smtClean="0"/>
              <a:t>19</a:t>
            </a:fld>
            <a:endParaRPr lang="en-US"/>
          </a:p>
        </p:txBody>
      </p:sp>
      <p:sp>
        <p:nvSpPr>
          <p:cNvPr id="6" name="Content Placeholder 2">
            <a:extLst>
              <a:ext uri="{FF2B5EF4-FFF2-40B4-BE49-F238E27FC236}">
                <a16:creationId xmlns:a16="http://schemas.microsoft.com/office/drawing/2014/main" id="{02BE6F59-0E3D-8532-E0EB-0E49BCB49D3B}"/>
              </a:ext>
            </a:extLst>
          </p:cNvPr>
          <p:cNvSpPr txBox="1">
            <a:spLocks/>
          </p:cNvSpPr>
          <p:nvPr/>
        </p:nvSpPr>
        <p:spPr bwMode="auto">
          <a:xfrm>
            <a:off x="4828854" y="1482834"/>
            <a:ext cx="7100298" cy="463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int sum(int* p, int n)	</a:t>
            </a:r>
          </a:p>
          <a:p>
            <a:pPr marL="0" indent="0">
              <a:buNone/>
            </a:pPr>
            <a:r>
              <a:rPr lang="en-US" sz="2000" b="1" dirty="0"/>
              <a:t>{</a:t>
            </a:r>
          </a:p>
          <a:p>
            <a:pPr marL="0" indent="0">
              <a:buNone/>
            </a:pPr>
            <a:r>
              <a:rPr lang="en-US" sz="2000" b="1" dirty="0"/>
              <a:t>	int s = 0;</a:t>
            </a:r>
          </a:p>
          <a:p>
            <a:pPr marL="0" indent="0">
              <a:buNone/>
            </a:pPr>
            <a:r>
              <a:rPr lang="en-US" sz="2000" b="1" dirty="0"/>
              <a:t>	for(int I = 0; </a:t>
            </a:r>
            <a:r>
              <a:rPr lang="en-US" sz="2000" b="1" dirty="0" err="1"/>
              <a:t>i</a:t>
            </a:r>
            <a:r>
              <a:rPr lang="en-US" sz="2000" b="1" dirty="0"/>
              <a:t>&lt;n; ++</a:t>
            </a:r>
            <a:r>
              <a:rPr lang="en-US" sz="2000" b="1" dirty="0" err="1"/>
              <a:t>i</a:t>
            </a:r>
            <a:r>
              <a:rPr lang="en-US" sz="2000" b="1" dirty="0"/>
              <a:t>)</a:t>
            </a:r>
            <a:endParaRPr lang="en-US" sz="2000" i="1" dirty="0"/>
          </a:p>
          <a:p>
            <a:pPr marL="0" indent="0">
              <a:buNone/>
            </a:pPr>
            <a:r>
              <a:rPr lang="en-US" sz="2000" b="1" dirty="0"/>
              <a:t>		s += p[</a:t>
            </a:r>
            <a:r>
              <a:rPr lang="en-US" sz="2000" b="1" dirty="0" err="1"/>
              <a:t>i</a:t>
            </a:r>
            <a:r>
              <a:rPr lang="en-US" sz="2000" b="1" dirty="0"/>
              <a:t>];</a:t>
            </a:r>
          </a:p>
          <a:p>
            <a:pPr marL="0" indent="0">
              <a:buNone/>
            </a:pPr>
            <a:r>
              <a:rPr lang="en-US" sz="2000" b="1" dirty="0"/>
              <a:t>	return s;</a:t>
            </a:r>
          </a:p>
          <a:p>
            <a:pPr marL="0" indent="0">
              <a:buNone/>
            </a:pPr>
            <a:r>
              <a:rPr lang="en-US" sz="2000" b="1" dirty="0"/>
              <a:t>}</a:t>
            </a:r>
          </a:p>
          <a:p>
            <a:pPr marL="0" indent="0">
              <a:buNone/>
            </a:pPr>
            <a:r>
              <a:rPr lang="en-US" sz="2000" b="1" dirty="0"/>
              <a:t>// </a:t>
            </a:r>
            <a:r>
              <a:rPr lang="en-US" sz="2000" i="1" dirty="0"/>
              <a:t>what if </a:t>
            </a:r>
            <a:r>
              <a:rPr lang="en-US" sz="2000" b="1" i="1" dirty="0"/>
              <a:t>p==nullptr</a:t>
            </a:r>
            <a:r>
              <a:rPr lang="en-US" sz="2000" i="1" dirty="0"/>
              <a:t>?    What if </a:t>
            </a:r>
            <a:r>
              <a:rPr lang="en-US" sz="2000" b="1" i="1" dirty="0"/>
              <a:t>n</a:t>
            </a:r>
            <a:r>
              <a:rPr lang="en-US" sz="2000" i="1" dirty="0"/>
              <a:t> isn’t the number of elements?</a:t>
            </a:r>
          </a:p>
          <a:p>
            <a:pPr marL="0" indent="0">
              <a:buNone/>
            </a:pPr>
            <a:endParaRPr lang="en-US" sz="2000" b="1" dirty="0"/>
          </a:p>
          <a:p>
            <a:pPr marL="0" indent="0">
              <a:buNone/>
            </a:pPr>
            <a:r>
              <a:rPr lang="en-US" sz="2000" b="1" dirty="0"/>
              <a:t>int </a:t>
            </a:r>
            <a:r>
              <a:rPr lang="en-US" sz="2000" b="1" dirty="0" err="1"/>
              <a:t>arr</a:t>
            </a:r>
            <a:r>
              <a:rPr lang="en-US" sz="2000" b="1" dirty="0"/>
              <a:t>[100];</a:t>
            </a:r>
          </a:p>
          <a:p>
            <a:pPr marL="0" indent="0">
              <a:buNone/>
            </a:pPr>
            <a:r>
              <a:rPr lang="en-US" sz="2000" b="1" dirty="0"/>
              <a:t>// …</a:t>
            </a:r>
          </a:p>
          <a:p>
            <a:pPr marL="0" indent="0">
              <a:buNone/>
            </a:pPr>
            <a:r>
              <a:rPr lang="en-US" sz="2000" b="1" dirty="0"/>
              <a:t>int r = sum(p,1000);	// </a:t>
            </a:r>
            <a:r>
              <a:rPr lang="en-US" sz="2000" i="1" dirty="0"/>
              <a:t>Oops!</a:t>
            </a:r>
          </a:p>
          <a:p>
            <a:pPr marL="0" indent="0">
              <a:buNone/>
            </a:pPr>
            <a:endParaRPr lang="en-US" sz="2000" b="1" dirty="0"/>
          </a:p>
          <a:p>
            <a:endParaRPr lang="en-US" dirty="0"/>
          </a:p>
        </p:txBody>
      </p:sp>
      <p:sp>
        <p:nvSpPr>
          <p:cNvPr id="8" name="Content Placeholder 2">
            <a:extLst>
              <a:ext uri="{FF2B5EF4-FFF2-40B4-BE49-F238E27FC236}">
                <a16:creationId xmlns:a16="http://schemas.microsoft.com/office/drawing/2014/main" id="{AD03C2B3-9EF8-AA6F-02C9-1C650D2E6097}"/>
              </a:ext>
            </a:extLst>
          </p:cNvPr>
          <p:cNvSpPr txBox="1">
            <a:spLocks/>
          </p:cNvSpPr>
          <p:nvPr/>
        </p:nvSpPr>
        <p:spPr bwMode="auto">
          <a:xfrm>
            <a:off x="383141" y="1459823"/>
            <a:ext cx="4649912" cy="4836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int sum(span&lt;int&gt; s)</a:t>
            </a:r>
          </a:p>
          <a:p>
            <a:pPr marL="0" indent="0">
              <a:buNone/>
            </a:pPr>
            <a:r>
              <a:rPr lang="en-US" sz="2000" b="1" dirty="0"/>
              <a:t>{</a:t>
            </a:r>
          </a:p>
          <a:p>
            <a:pPr marL="0" indent="0">
              <a:buNone/>
            </a:pPr>
            <a:r>
              <a:rPr lang="en-US" sz="2000" b="1" dirty="0"/>
              <a:t>	int s = 0;</a:t>
            </a:r>
          </a:p>
          <a:p>
            <a:pPr marL="0" indent="0">
              <a:buNone/>
            </a:pPr>
            <a:r>
              <a:rPr lang="en-US" sz="2000" b="1" dirty="0"/>
              <a:t>	for(int x : s)</a:t>
            </a:r>
          </a:p>
          <a:p>
            <a:pPr marL="0" indent="0">
              <a:buNone/>
            </a:pPr>
            <a:r>
              <a:rPr lang="en-US" sz="2000" b="1" dirty="0"/>
              <a:t>		s += x;</a:t>
            </a:r>
          </a:p>
          <a:p>
            <a:pPr marL="0" indent="0">
              <a:buNone/>
            </a:pPr>
            <a:r>
              <a:rPr lang="en-US" sz="2000" b="1" dirty="0"/>
              <a:t>	return s;</a:t>
            </a:r>
          </a:p>
          <a:p>
            <a:pPr marL="0" indent="0">
              <a:buNone/>
            </a:pPr>
            <a:r>
              <a:rPr lang="en-US" sz="2000" b="1" dirty="0"/>
              <a:t>}</a:t>
            </a:r>
          </a:p>
          <a:p>
            <a:pPr marL="0" indent="0">
              <a:buNone/>
            </a:pPr>
            <a:endParaRPr lang="en-US" sz="2000" b="1" dirty="0"/>
          </a:p>
          <a:p>
            <a:pPr marL="0" indent="0">
              <a:buNone/>
            </a:pPr>
            <a:r>
              <a:rPr lang="en-US" sz="2000" b="1" dirty="0"/>
              <a:t>Int </a:t>
            </a:r>
            <a:r>
              <a:rPr lang="en-US" sz="2000" b="1" dirty="0" err="1"/>
              <a:t>arr</a:t>
            </a:r>
            <a:r>
              <a:rPr lang="en-US" sz="2000" b="1" dirty="0"/>
              <a:t>[100];</a:t>
            </a:r>
          </a:p>
          <a:p>
            <a:pPr marL="0" indent="0">
              <a:buNone/>
            </a:pPr>
            <a:r>
              <a:rPr lang="en-US" sz="2000" b="1" dirty="0"/>
              <a:t>// …</a:t>
            </a:r>
          </a:p>
          <a:p>
            <a:pPr marL="0" indent="0">
              <a:buNone/>
            </a:pPr>
            <a:r>
              <a:rPr lang="en-US" sz="2000" b="1" dirty="0"/>
              <a:t>int r = sum(</a:t>
            </a:r>
            <a:r>
              <a:rPr lang="en-US" sz="2000" b="1" dirty="0" err="1"/>
              <a:t>arr</a:t>
            </a:r>
            <a:r>
              <a:rPr lang="en-US" sz="2000" b="1" dirty="0"/>
              <a:t>);</a:t>
            </a:r>
          </a:p>
          <a:p>
            <a:endParaRPr lang="en-US" dirty="0"/>
          </a:p>
        </p:txBody>
      </p:sp>
      <p:cxnSp>
        <p:nvCxnSpPr>
          <p:cNvPr id="10" name="Straight Connector 9">
            <a:extLst>
              <a:ext uri="{FF2B5EF4-FFF2-40B4-BE49-F238E27FC236}">
                <a16:creationId xmlns:a16="http://schemas.microsoft.com/office/drawing/2014/main" id="{B4C08AB2-53DB-9471-C6E3-CA71B0BBFD24}"/>
              </a:ext>
            </a:extLst>
          </p:cNvPr>
          <p:cNvCxnSpPr/>
          <p:nvPr/>
        </p:nvCxnSpPr>
        <p:spPr>
          <a:xfrm>
            <a:off x="4417888" y="1459823"/>
            <a:ext cx="0" cy="4714946"/>
          </a:xfrm>
          <a:prstGeom prst="line">
            <a:avLst/>
          </a:prstGeom>
          <a:ln w="381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1092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B0CB8-032E-436C-D40D-D325B2E0FDE9}"/>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E42FD0EA-B8AF-A381-EB84-3D4053E1BD70}"/>
              </a:ext>
            </a:extLst>
          </p:cNvPr>
          <p:cNvSpPr>
            <a:spLocks noGrp="1"/>
          </p:cNvSpPr>
          <p:nvPr>
            <p:ph idx="1"/>
          </p:nvPr>
        </p:nvSpPr>
        <p:spPr/>
        <p:txBody>
          <a:bodyPr/>
          <a:lstStyle/>
          <a:p>
            <a:pPr marL="0" indent="0" algn="l">
              <a:buNone/>
            </a:pPr>
            <a:r>
              <a:rPr lang="en-US" sz="2000" b="0" i="0" u="none" strike="noStrike" baseline="0" dirty="0">
                <a:solidFill>
                  <a:srgbClr val="000000"/>
                </a:solidFill>
              </a:rPr>
              <a:t>This lecture describes the lower-level notions of arrays and pointers. We consider the uses of pointers, such as array traversal and address arithmetic, and the problems arising from such use. We also present the widely used C-style string; that is, a zero-terminated array of </a:t>
            </a:r>
            <a:r>
              <a:rPr lang="en-US" sz="2000" b="1" i="0" u="none" strike="noStrike" baseline="0" dirty="0"/>
              <a:t>char</a:t>
            </a:r>
            <a:r>
              <a:rPr lang="en-US" sz="2000" b="0" i="0" u="none" strike="noStrike" baseline="0" dirty="0">
                <a:solidFill>
                  <a:srgbClr val="000000"/>
                </a:solidFill>
              </a:rPr>
              <a:t>s. Pointers and arrays are key to the implementation of types that save us from error-prone uses of pointers, such as </a:t>
            </a:r>
            <a:r>
              <a:rPr lang="en-US" sz="2000" b="1" i="0" u="none" strike="noStrike" baseline="0" dirty="0"/>
              <a:t>vector</a:t>
            </a:r>
            <a:r>
              <a:rPr lang="en-US" sz="2000" b="0" i="0" u="none" strike="noStrike" baseline="0" dirty="0">
                <a:solidFill>
                  <a:srgbClr val="000000"/>
                </a:solidFill>
              </a:rPr>
              <a:t>, </a:t>
            </a:r>
            <a:r>
              <a:rPr lang="en-US" sz="2000" b="1" i="0" u="none" strike="noStrike" baseline="0" dirty="0"/>
              <a:t>string</a:t>
            </a:r>
            <a:r>
              <a:rPr lang="en-US" sz="2000" b="0" i="0" u="none" strike="noStrike" baseline="0" dirty="0">
                <a:solidFill>
                  <a:srgbClr val="000000"/>
                </a:solidFill>
              </a:rPr>
              <a:t>, </a:t>
            </a:r>
            <a:r>
              <a:rPr lang="en-US" sz="2000" b="1" i="0" u="none" strike="noStrike" baseline="0" dirty="0"/>
              <a:t>span</a:t>
            </a:r>
            <a:r>
              <a:rPr lang="en-US" sz="2000" b="1" i="0" u="none" strike="noStrike" baseline="0" dirty="0">
                <a:solidFill>
                  <a:srgbClr val="0000FF"/>
                </a:solidFill>
              </a:rPr>
              <a:t>, </a:t>
            </a:r>
            <a:r>
              <a:rPr lang="en-US" sz="2000" b="1" i="0" u="none" strike="noStrike" baseline="0" dirty="0" err="1"/>
              <a:t>not_null</a:t>
            </a:r>
            <a:r>
              <a:rPr lang="en-US" sz="2000" b="0" i="0" u="none" strike="noStrike" baseline="0" dirty="0">
                <a:solidFill>
                  <a:srgbClr val="000000"/>
                </a:solidFill>
              </a:rPr>
              <a:t>, </a:t>
            </a:r>
            <a:r>
              <a:rPr lang="en-US" sz="2000" b="1" i="0" u="none" strike="noStrike" baseline="0" dirty="0">
                <a:solidFill>
                  <a:srgbClr val="000000"/>
                </a:solidFill>
              </a:rPr>
              <a:t>array</a:t>
            </a:r>
            <a:r>
              <a:rPr lang="en-US" sz="2000" b="0" i="0" u="none" strike="noStrike" baseline="0" dirty="0">
                <a:solidFill>
                  <a:srgbClr val="000000"/>
                </a:solidFill>
              </a:rPr>
              <a:t>, </a:t>
            </a:r>
            <a:r>
              <a:rPr lang="en-US" sz="2000" b="1" i="0" u="none" strike="noStrike" baseline="0" dirty="0"/>
              <a:t>unique_ptr</a:t>
            </a:r>
            <a:r>
              <a:rPr lang="en-US" sz="2000" b="0" i="0" u="none" strike="noStrike" baseline="0" dirty="0">
                <a:solidFill>
                  <a:srgbClr val="000000"/>
                </a:solidFill>
              </a:rPr>
              <a:t>, and </a:t>
            </a:r>
            <a:r>
              <a:rPr lang="en-US" sz="2000" b="1" i="0" u="none" strike="noStrike" baseline="0" dirty="0"/>
              <a:t>shared_ptr</a:t>
            </a:r>
            <a:r>
              <a:rPr lang="en-US" sz="2000" b="0" i="0" u="none" strike="noStrike" baseline="0" dirty="0">
                <a:solidFill>
                  <a:srgbClr val="000000"/>
                </a:solidFill>
              </a:rPr>
              <a:t>.</a:t>
            </a:r>
          </a:p>
          <a:p>
            <a:pPr marL="0" indent="0" algn="l">
              <a:buNone/>
            </a:pPr>
            <a:r>
              <a:rPr lang="en-US" sz="2000" b="0" i="0" u="none" strike="noStrike" baseline="0" dirty="0">
                <a:solidFill>
                  <a:srgbClr val="000000"/>
                </a:solidFill>
              </a:rPr>
              <a:t>As an example, we show a few ways we can implement a function that determines whether a sequence of characters represents a palindrome.</a:t>
            </a:r>
            <a:endParaRPr lang="en-US" sz="3200" dirty="0"/>
          </a:p>
        </p:txBody>
      </p:sp>
      <p:sp>
        <p:nvSpPr>
          <p:cNvPr id="4" name="Footer Placeholder 3">
            <a:extLst>
              <a:ext uri="{FF2B5EF4-FFF2-40B4-BE49-F238E27FC236}">
                <a16:creationId xmlns:a16="http://schemas.microsoft.com/office/drawing/2014/main" id="{936C6C9A-16E3-87AF-8C82-7A4ECB111BE9}"/>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5485F09E-43FB-6CA4-1368-FF285F5D16A6}"/>
              </a:ext>
            </a:extLst>
          </p:cNvPr>
          <p:cNvSpPr>
            <a:spLocks noGrp="1"/>
          </p:cNvSpPr>
          <p:nvPr>
            <p:ph type="sldNum" sz="quarter" idx="12"/>
          </p:nvPr>
        </p:nvSpPr>
        <p:spPr/>
        <p:txBody>
          <a:bodyPr/>
          <a:lstStyle/>
          <a:p>
            <a:fld id="{976C9BC4-3E3A-44E6-9DFF-9E76F2473202}" type="slidenum">
              <a:rPr lang="en-US" smtClean="0"/>
              <a:t>2</a:t>
            </a:fld>
            <a:endParaRPr lang="en-US"/>
          </a:p>
        </p:txBody>
      </p:sp>
    </p:spTree>
    <p:extLst>
      <p:ext uri="{BB962C8B-B14F-4D97-AF65-F5344CB8AC3E}">
        <p14:creationId xmlns:p14="http://schemas.microsoft.com/office/powerpoint/2010/main" val="1078000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0AE9-3838-63DE-D613-867E1EFAE9E1}"/>
              </a:ext>
            </a:extLst>
          </p:cNvPr>
          <p:cNvSpPr>
            <a:spLocks noGrp="1"/>
          </p:cNvSpPr>
          <p:nvPr>
            <p:ph type="title"/>
          </p:nvPr>
        </p:nvSpPr>
        <p:spPr/>
        <p:txBody>
          <a:bodyPr/>
          <a:lstStyle/>
          <a:p>
            <a:r>
              <a:rPr lang="en-US" b="1" dirty="0"/>
              <a:t>array</a:t>
            </a:r>
          </a:p>
        </p:txBody>
      </p:sp>
      <p:sp>
        <p:nvSpPr>
          <p:cNvPr id="3" name="Content Placeholder 2">
            <a:extLst>
              <a:ext uri="{FF2B5EF4-FFF2-40B4-BE49-F238E27FC236}">
                <a16:creationId xmlns:a16="http://schemas.microsoft.com/office/drawing/2014/main" id="{3D5D73E5-AA2B-B820-B818-9492E41CD9FA}"/>
              </a:ext>
            </a:extLst>
          </p:cNvPr>
          <p:cNvSpPr>
            <a:spLocks noGrp="1"/>
          </p:cNvSpPr>
          <p:nvPr>
            <p:ph idx="1"/>
          </p:nvPr>
        </p:nvSpPr>
        <p:spPr>
          <a:xfrm>
            <a:off x="216568" y="1825625"/>
            <a:ext cx="10431379" cy="2674186"/>
          </a:xfrm>
        </p:spPr>
        <p:txBody>
          <a:bodyPr/>
          <a:lstStyle/>
          <a:p>
            <a:r>
              <a:rPr lang="en-US" sz="2400" b="1" dirty="0"/>
              <a:t>array</a:t>
            </a:r>
            <a:r>
              <a:rPr lang="en-US" sz="2400" dirty="0"/>
              <a:t> is a standard-library type with its size known to the compiler</a:t>
            </a:r>
          </a:p>
          <a:p>
            <a:pPr lvl="1"/>
            <a:r>
              <a:rPr lang="en-US" sz="2000" dirty="0"/>
              <a:t>Not the built-in array</a:t>
            </a:r>
          </a:p>
          <a:p>
            <a:pPr lvl="1"/>
            <a:r>
              <a:rPr lang="en-US" sz="2000" dirty="0"/>
              <a:t>An </a:t>
            </a:r>
            <a:r>
              <a:rPr lang="en-US" sz="2000" b="1" dirty="0"/>
              <a:t>array</a:t>
            </a:r>
            <a:r>
              <a:rPr lang="en-US" sz="2000" dirty="0"/>
              <a:t> does not implicitly convert to a pointer</a:t>
            </a:r>
          </a:p>
          <a:p>
            <a:pPr lvl="1"/>
            <a:r>
              <a:rPr lang="en-US" sz="2000" dirty="0"/>
              <a:t>Like a built-in array, an array can be statically allocated, put on the stack,</a:t>
            </a:r>
            <a:br>
              <a:rPr lang="en-US" sz="2000" dirty="0"/>
            </a:br>
            <a:r>
              <a:rPr lang="en-US" sz="2000" dirty="0"/>
              <a:t>and allocated on the free store</a:t>
            </a:r>
            <a:endParaRPr lang="en-US" sz="1600" dirty="0"/>
          </a:p>
          <a:p>
            <a:pPr lvl="1"/>
            <a:endParaRPr lang="en-US" sz="2000" dirty="0"/>
          </a:p>
          <a:p>
            <a:pPr marL="457200" lvl="1" indent="0">
              <a:buNone/>
            </a:pPr>
            <a:r>
              <a:rPr lang="en-US" sz="2000" b="1" dirty="0"/>
              <a:t>std::array&lt;int,8&gt; </a:t>
            </a:r>
            <a:r>
              <a:rPr lang="en-US" sz="2000" b="1" dirty="0" err="1"/>
              <a:t>arr</a:t>
            </a:r>
            <a:r>
              <a:rPr lang="en-US" sz="2000" b="1" dirty="0"/>
              <a:t> { 0,1,2,3,4,5,6,7 };</a:t>
            </a:r>
          </a:p>
          <a:p>
            <a:pPr marL="457200" lvl="1" indent="0">
              <a:buNone/>
            </a:pPr>
            <a:r>
              <a:rPr lang="en-US" sz="2000" b="1" dirty="0"/>
              <a:t>int* p = </a:t>
            </a:r>
            <a:r>
              <a:rPr lang="en-US" sz="2000" b="1" dirty="0" err="1"/>
              <a:t>arr</a:t>
            </a:r>
            <a:r>
              <a:rPr lang="en-US" sz="2000" b="1" dirty="0"/>
              <a:t>;					// </a:t>
            </a:r>
            <a:r>
              <a:rPr lang="en-US" sz="2000" i="1" dirty="0"/>
              <a:t>error (and that's good)</a:t>
            </a:r>
          </a:p>
          <a:p>
            <a:pPr marL="457200" lvl="1" indent="0">
              <a:buNone/>
            </a:pPr>
            <a:r>
              <a:rPr lang="en-US" sz="2000" b="1" dirty="0"/>
              <a:t>int* q = </a:t>
            </a:r>
            <a:r>
              <a:rPr lang="en-US" sz="2000" b="1" dirty="0" err="1"/>
              <a:t>arr.data</a:t>
            </a:r>
            <a:r>
              <a:rPr lang="en-US" sz="2000" b="1" dirty="0"/>
              <a:t>();				// </a:t>
            </a:r>
            <a:r>
              <a:rPr lang="en-US" sz="2000" i="1" dirty="0"/>
              <a:t>if you must</a:t>
            </a:r>
          </a:p>
        </p:txBody>
      </p:sp>
      <p:sp>
        <p:nvSpPr>
          <p:cNvPr id="4" name="Footer Placeholder 3">
            <a:extLst>
              <a:ext uri="{FF2B5EF4-FFF2-40B4-BE49-F238E27FC236}">
                <a16:creationId xmlns:a16="http://schemas.microsoft.com/office/drawing/2014/main" id="{07EF92A6-2814-CAA3-DB3D-3EDBB22B30A8}"/>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026AB55B-1F74-BFF6-4789-6D49B1993D3C}"/>
              </a:ext>
            </a:extLst>
          </p:cNvPr>
          <p:cNvSpPr>
            <a:spLocks noGrp="1"/>
          </p:cNvSpPr>
          <p:nvPr>
            <p:ph type="sldNum" sz="quarter" idx="12"/>
          </p:nvPr>
        </p:nvSpPr>
        <p:spPr/>
        <p:txBody>
          <a:bodyPr/>
          <a:lstStyle/>
          <a:p>
            <a:fld id="{976C9BC4-3E3A-44E6-9DFF-9E76F2473202}" type="slidenum">
              <a:rPr lang="en-US" smtClean="0"/>
              <a:t>20</a:t>
            </a:fld>
            <a:endParaRPr lang="en-US"/>
          </a:p>
        </p:txBody>
      </p:sp>
      <p:sp>
        <p:nvSpPr>
          <p:cNvPr id="6" name="Rectangle 5">
            <a:extLst>
              <a:ext uri="{FF2B5EF4-FFF2-40B4-BE49-F238E27FC236}">
                <a16:creationId xmlns:a16="http://schemas.microsoft.com/office/drawing/2014/main" id="{74DB0A3E-1559-D333-7846-1634B9FFCE74}"/>
              </a:ext>
            </a:extLst>
          </p:cNvPr>
          <p:cNvSpPr>
            <a:spLocks noChangeArrowheads="1"/>
          </p:cNvSpPr>
          <p:nvPr/>
        </p:nvSpPr>
        <p:spPr bwMode="auto">
          <a:xfrm>
            <a:off x="4428523" y="5429110"/>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0</a:t>
            </a:r>
          </a:p>
        </p:txBody>
      </p:sp>
      <p:sp>
        <p:nvSpPr>
          <p:cNvPr id="7" name="Rectangle 6">
            <a:extLst>
              <a:ext uri="{FF2B5EF4-FFF2-40B4-BE49-F238E27FC236}">
                <a16:creationId xmlns:a16="http://schemas.microsoft.com/office/drawing/2014/main" id="{6AF45A45-4D93-6279-CD2C-129A94E00D2B}"/>
              </a:ext>
            </a:extLst>
          </p:cNvPr>
          <p:cNvSpPr>
            <a:spLocks noChangeArrowheads="1"/>
          </p:cNvSpPr>
          <p:nvPr/>
        </p:nvSpPr>
        <p:spPr bwMode="auto">
          <a:xfrm>
            <a:off x="6714523" y="5429110"/>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3</a:t>
            </a:r>
          </a:p>
        </p:txBody>
      </p:sp>
      <p:sp>
        <p:nvSpPr>
          <p:cNvPr id="8" name="Text Box 15">
            <a:extLst>
              <a:ext uri="{FF2B5EF4-FFF2-40B4-BE49-F238E27FC236}">
                <a16:creationId xmlns:a16="http://schemas.microsoft.com/office/drawing/2014/main" id="{084CA501-5E72-893C-FD55-1539FBA77BD3}"/>
              </a:ext>
            </a:extLst>
          </p:cNvPr>
          <p:cNvSpPr txBox="1">
            <a:spLocks noChangeArrowheads="1"/>
          </p:cNvSpPr>
          <p:nvPr/>
        </p:nvSpPr>
        <p:spPr bwMode="auto">
          <a:xfrm>
            <a:off x="3810158" y="5445104"/>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err="1">
                <a:latin typeface="Arial" panose="020B0604020202020204" pitchFamily="34" charset="0"/>
              </a:rPr>
              <a:t>arr</a:t>
            </a:r>
            <a:r>
              <a:rPr lang="en-US" altLang="en-US" sz="1800" dirty="0">
                <a:latin typeface="Arial" panose="020B0604020202020204" pitchFamily="34" charset="0"/>
              </a:rPr>
              <a:t>:</a:t>
            </a:r>
          </a:p>
        </p:txBody>
      </p:sp>
      <p:sp>
        <p:nvSpPr>
          <p:cNvPr id="9" name="Rectangle 5">
            <a:extLst>
              <a:ext uri="{FF2B5EF4-FFF2-40B4-BE49-F238E27FC236}">
                <a16:creationId xmlns:a16="http://schemas.microsoft.com/office/drawing/2014/main" id="{89256A90-4CFB-853B-C861-B3BDD6AE3731}"/>
              </a:ext>
            </a:extLst>
          </p:cNvPr>
          <p:cNvSpPr>
            <a:spLocks noChangeArrowheads="1"/>
          </p:cNvSpPr>
          <p:nvPr/>
        </p:nvSpPr>
        <p:spPr bwMode="auto">
          <a:xfrm>
            <a:off x="5190523" y="5429686"/>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1</a:t>
            </a:r>
          </a:p>
        </p:txBody>
      </p:sp>
      <p:sp>
        <p:nvSpPr>
          <p:cNvPr id="10" name="Rectangle 5">
            <a:extLst>
              <a:ext uri="{FF2B5EF4-FFF2-40B4-BE49-F238E27FC236}">
                <a16:creationId xmlns:a16="http://schemas.microsoft.com/office/drawing/2014/main" id="{BF29932F-9055-8D0C-509D-1D8A191E70BE}"/>
              </a:ext>
            </a:extLst>
          </p:cNvPr>
          <p:cNvSpPr>
            <a:spLocks noChangeArrowheads="1"/>
          </p:cNvSpPr>
          <p:nvPr/>
        </p:nvSpPr>
        <p:spPr bwMode="auto">
          <a:xfrm>
            <a:off x="5952523" y="5429110"/>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2</a:t>
            </a:r>
          </a:p>
        </p:txBody>
      </p:sp>
      <p:sp>
        <p:nvSpPr>
          <p:cNvPr id="11" name="Rectangle 5">
            <a:extLst>
              <a:ext uri="{FF2B5EF4-FFF2-40B4-BE49-F238E27FC236}">
                <a16:creationId xmlns:a16="http://schemas.microsoft.com/office/drawing/2014/main" id="{99AF6FE6-5C04-1256-6407-A6B562AE4C02}"/>
              </a:ext>
            </a:extLst>
          </p:cNvPr>
          <p:cNvSpPr>
            <a:spLocks noChangeArrowheads="1"/>
          </p:cNvSpPr>
          <p:nvPr/>
        </p:nvSpPr>
        <p:spPr bwMode="auto">
          <a:xfrm>
            <a:off x="9762523" y="5429110"/>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7</a:t>
            </a:r>
          </a:p>
        </p:txBody>
      </p:sp>
      <p:sp>
        <p:nvSpPr>
          <p:cNvPr id="12" name="Rectangle 5">
            <a:extLst>
              <a:ext uri="{FF2B5EF4-FFF2-40B4-BE49-F238E27FC236}">
                <a16:creationId xmlns:a16="http://schemas.microsoft.com/office/drawing/2014/main" id="{1AB4FF98-727E-966D-C62E-7DAF16A00DFC}"/>
              </a:ext>
            </a:extLst>
          </p:cNvPr>
          <p:cNvSpPr>
            <a:spLocks noChangeArrowheads="1"/>
          </p:cNvSpPr>
          <p:nvPr/>
        </p:nvSpPr>
        <p:spPr bwMode="auto">
          <a:xfrm>
            <a:off x="9000523" y="5425515"/>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6</a:t>
            </a:r>
          </a:p>
        </p:txBody>
      </p:sp>
      <p:sp>
        <p:nvSpPr>
          <p:cNvPr id="13" name="Rectangle 5">
            <a:extLst>
              <a:ext uri="{FF2B5EF4-FFF2-40B4-BE49-F238E27FC236}">
                <a16:creationId xmlns:a16="http://schemas.microsoft.com/office/drawing/2014/main" id="{09A47376-962C-AD39-F7FE-25C021DE8AD5}"/>
              </a:ext>
            </a:extLst>
          </p:cNvPr>
          <p:cNvSpPr>
            <a:spLocks noChangeArrowheads="1"/>
          </p:cNvSpPr>
          <p:nvPr/>
        </p:nvSpPr>
        <p:spPr bwMode="auto">
          <a:xfrm>
            <a:off x="8238523" y="5429110"/>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5</a:t>
            </a:r>
          </a:p>
        </p:txBody>
      </p:sp>
      <p:sp>
        <p:nvSpPr>
          <p:cNvPr id="14" name="Rectangle 5">
            <a:extLst>
              <a:ext uri="{FF2B5EF4-FFF2-40B4-BE49-F238E27FC236}">
                <a16:creationId xmlns:a16="http://schemas.microsoft.com/office/drawing/2014/main" id="{8320E0D6-2D4A-3B88-A6FC-B15987E63BAE}"/>
              </a:ext>
            </a:extLst>
          </p:cNvPr>
          <p:cNvSpPr>
            <a:spLocks noChangeArrowheads="1"/>
          </p:cNvSpPr>
          <p:nvPr/>
        </p:nvSpPr>
        <p:spPr bwMode="auto">
          <a:xfrm>
            <a:off x="7476523" y="5429110"/>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4</a:t>
            </a:r>
          </a:p>
        </p:txBody>
      </p:sp>
    </p:spTree>
    <p:extLst>
      <p:ext uri="{BB962C8B-B14F-4D97-AF65-F5344CB8AC3E}">
        <p14:creationId xmlns:p14="http://schemas.microsoft.com/office/powerpoint/2010/main" val="1881814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CE7A-5A70-9484-1C65-8AC0F686DF39}"/>
              </a:ext>
            </a:extLst>
          </p:cNvPr>
          <p:cNvSpPr>
            <a:spLocks noGrp="1"/>
          </p:cNvSpPr>
          <p:nvPr>
            <p:ph type="title"/>
          </p:nvPr>
        </p:nvSpPr>
        <p:spPr>
          <a:xfrm>
            <a:off x="838200" y="136525"/>
            <a:ext cx="10515600" cy="669591"/>
          </a:xfrm>
        </p:spPr>
        <p:txBody>
          <a:bodyPr/>
          <a:lstStyle/>
          <a:p>
            <a:r>
              <a:rPr lang="en-US" b="1" dirty="0" err="1"/>
              <a:t>not_null</a:t>
            </a:r>
            <a:endParaRPr lang="en-US" b="1" dirty="0"/>
          </a:p>
        </p:txBody>
      </p:sp>
      <p:sp>
        <p:nvSpPr>
          <p:cNvPr id="3" name="Content Placeholder 2">
            <a:extLst>
              <a:ext uri="{FF2B5EF4-FFF2-40B4-BE49-F238E27FC236}">
                <a16:creationId xmlns:a16="http://schemas.microsoft.com/office/drawing/2014/main" id="{FC6F641A-B16D-C419-49ED-1E38496BFA55}"/>
              </a:ext>
            </a:extLst>
          </p:cNvPr>
          <p:cNvSpPr>
            <a:spLocks noGrp="1"/>
          </p:cNvSpPr>
          <p:nvPr>
            <p:ph idx="1"/>
          </p:nvPr>
        </p:nvSpPr>
        <p:spPr>
          <a:xfrm>
            <a:off x="300789" y="1851358"/>
            <a:ext cx="5173579" cy="3895559"/>
          </a:xfrm>
        </p:spPr>
        <p:txBody>
          <a:bodyPr/>
          <a:lstStyle/>
          <a:p>
            <a:pPr marL="0" indent="0">
              <a:buNone/>
            </a:pPr>
            <a:r>
              <a:rPr lang="en-US" sz="2000" b="1" dirty="0"/>
              <a:t>int </a:t>
            </a:r>
            <a:r>
              <a:rPr lang="en-US" sz="2000" b="1" dirty="0" err="1"/>
              <a:t>strlen</a:t>
            </a:r>
            <a:r>
              <a:rPr lang="en-US" sz="2000" b="1" dirty="0"/>
              <a:t>(const char* p)</a:t>
            </a:r>
          </a:p>
          <a:p>
            <a:pPr marL="0" indent="0">
              <a:buNone/>
            </a:pPr>
            <a:r>
              <a:rPr lang="en-US" sz="2000" b="1" dirty="0"/>
              <a:t>{</a:t>
            </a:r>
          </a:p>
          <a:p>
            <a:pPr marL="0" indent="0">
              <a:buNone/>
            </a:pPr>
            <a:r>
              <a:rPr lang="en-US" sz="2000" b="1" dirty="0"/>
              <a:t>	if (p==nullptr)</a:t>
            </a:r>
          </a:p>
          <a:p>
            <a:pPr marL="0" indent="0">
              <a:buNone/>
            </a:pPr>
            <a:r>
              <a:rPr lang="en-US" sz="2000" b="1" dirty="0"/>
              <a:t>		return 0;</a:t>
            </a:r>
          </a:p>
          <a:p>
            <a:pPr marL="0" indent="0">
              <a:buNone/>
            </a:pPr>
            <a:r>
              <a:rPr lang="en-US" sz="2000" b="1" dirty="0"/>
              <a:t>	int n = 0;</a:t>
            </a:r>
          </a:p>
          <a:p>
            <a:pPr marL="0" indent="0">
              <a:buNone/>
            </a:pPr>
            <a:r>
              <a:rPr lang="en-US" sz="2000" b="1" dirty="0"/>
              <a:t>	while (*p++)</a:t>
            </a:r>
          </a:p>
          <a:p>
            <a:pPr marL="0" indent="0">
              <a:buNone/>
            </a:pPr>
            <a:r>
              <a:rPr lang="en-US" sz="2000" b="1" dirty="0"/>
              <a:t>		++n;</a:t>
            </a:r>
          </a:p>
          <a:p>
            <a:pPr marL="0" indent="0">
              <a:buNone/>
            </a:pPr>
            <a:r>
              <a:rPr lang="en-US" sz="2000" b="1" dirty="0"/>
              <a:t>	return n;</a:t>
            </a:r>
          </a:p>
          <a:p>
            <a:pPr marL="0" indent="0">
              <a:buNone/>
            </a:pPr>
            <a:r>
              <a:rPr lang="en-US" sz="2000" b="1" dirty="0"/>
              <a:t>}</a:t>
            </a:r>
          </a:p>
          <a:p>
            <a:r>
              <a:rPr lang="en-US" sz="2400" dirty="0"/>
              <a:t>If we don’t check, we might crash</a:t>
            </a:r>
          </a:p>
          <a:p>
            <a:r>
              <a:rPr lang="en-US" sz="2400" dirty="0"/>
              <a:t>Failure to check for nullptr is a not uncommon bad bug</a:t>
            </a:r>
          </a:p>
        </p:txBody>
      </p:sp>
      <p:sp>
        <p:nvSpPr>
          <p:cNvPr id="4" name="Footer Placeholder 3">
            <a:extLst>
              <a:ext uri="{FF2B5EF4-FFF2-40B4-BE49-F238E27FC236}">
                <a16:creationId xmlns:a16="http://schemas.microsoft.com/office/drawing/2014/main" id="{613B9FE7-BBD4-97E8-4F60-D6FE587E0CEA}"/>
              </a:ext>
            </a:extLst>
          </p:cNvPr>
          <p:cNvSpPr>
            <a:spLocks noGrp="1"/>
          </p:cNvSpPr>
          <p:nvPr>
            <p:ph type="ftr" sz="quarter" idx="11"/>
          </p:nvPr>
        </p:nvSpPr>
        <p:spPr/>
        <p:txBody>
          <a:bodyPr/>
          <a:lstStyle/>
          <a:p>
            <a:r>
              <a:rPr lang="en-US" dirty="0"/>
              <a:t>Stroustrup/Programming/2024/Chapter16</a:t>
            </a:r>
          </a:p>
        </p:txBody>
      </p:sp>
      <p:sp>
        <p:nvSpPr>
          <p:cNvPr id="5" name="Slide Number Placeholder 4">
            <a:extLst>
              <a:ext uri="{FF2B5EF4-FFF2-40B4-BE49-F238E27FC236}">
                <a16:creationId xmlns:a16="http://schemas.microsoft.com/office/drawing/2014/main" id="{01AA0851-9F9E-1444-5B71-730DD1AEBAA1}"/>
              </a:ext>
            </a:extLst>
          </p:cNvPr>
          <p:cNvSpPr>
            <a:spLocks noGrp="1"/>
          </p:cNvSpPr>
          <p:nvPr>
            <p:ph type="sldNum" sz="quarter" idx="12"/>
          </p:nvPr>
        </p:nvSpPr>
        <p:spPr/>
        <p:txBody>
          <a:bodyPr/>
          <a:lstStyle/>
          <a:p>
            <a:fld id="{976C9BC4-3E3A-44E6-9DFF-9E76F2473202}" type="slidenum">
              <a:rPr lang="en-US" smtClean="0"/>
              <a:t>21</a:t>
            </a:fld>
            <a:endParaRPr lang="en-US"/>
          </a:p>
        </p:txBody>
      </p:sp>
      <p:sp>
        <p:nvSpPr>
          <p:cNvPr id="6" name="Content Placeholder 2">
            <a:extLst>
              <a:ext uri="{FF2B5EF4-FFF2-40B4-BE49-F238E27FC236}">
                <a16:creationId xmlns:a16="http://schemas.microsoft.com/office/drawing/2014/main" id="{62F1A4F0-2159-83DC-9A74-F3382DCFE4CE}"/>
              </a:ext>
            </a:extLst>
          </p:cNvPr>
          <p:cNvSpPr txBox="1">
            <a:spLocks/>
          </p:cNvSpPr>
          <p:nvPr/>
        </p:nvSpPr>
        <p:spPr bwMode="auto">
          <a:xfrm>
            <a:off x="409073" y="838283"/>
            <a:ext cx="11205411" cy="1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a:t>
            </a:r>
            <a:r>
              <a:rPr lang="en-US" dirty="0" err="1"/>
              <a:t>not_null</a:t>
            </a:r>
            <a:r>
              <a:rPr lang="en-US" dirty="0"/>
              <a:t> is an object that can be used as a built-in pointer</a:t>
            </a:r>
          </a:p>
          <a:p>
            <a:pPr lvl="1"/>
            <a:r>
              <a:rPr lang="en-US" dirty="0"/>
              <a:t>On initialization it is checked that it is not the </a:t>
            </a:r>
            <a:r>
              <a:rPr lang="en-US" b="1" dirty="0"/>
              <a:t>nullptr</a:t>
            </a:r>
          </a:p>
        </p:txBody>
      </p:sp>
      <p:sp>
        <p:nvSpPr>
          <p:cNvPr id="8" name="Content Placeholder 2">
            <a:extLst>
              <a:ext uri="{FF2B5EF4-FFF2-40B4-BE49-F238E27FC236}">
                <a16:creationId xmlns:a16="http://schemas.microsoft.com/office/drawing/2014/main" id="{F8497531-6187-E91B-C0BB-0F1E9433C2C3}"/>
              </a:ext>
            </a:extLst>
          </p:cNvPr>
          <p:cNvSpPr txBox="1">
            <a:spLocks/>
          </p:cNvSpPr>
          <p:nvPr/>
        </p:nvSpPr>
        <p:spPr bwMode="auto">
          <a:xfrm>
            <a:off x="6096000" y="1883525"/>
            <a:ext cx="5955631" cy="3590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a:t>int </a:t>
            </a:r>
            <a:r>
              <a:rPr lang="en-US" sz="2000" b="1" dirty="0" err="1"/>
              <a:t>strlen</a:t>
            </a:r>
            <a:r>
              <a:rPr lang="en-US" sz="2000" b="1" dirty="0"/>
              <a:t>(</a:t>
            </a:r>
            <a:r>
              <a:rPr lang="en-US" sz="2000" b="1" dirty="0" err="1"/>
              <a:t>not_null</a:t>
            </a:r>
            <a:r>
              <a:rPr lang="en-US" sz="2000" b="1" dirty="0"/>
              <a:t>&lt;const char*&gt; p)</a:t>
            </a:r>
          </a:p>
          <a:p>
            <a:pPr marL="0" indent="0">
              <a:buFont typeface="Arial" panose="020B0604020202020204" pitchFamily="34" charset="0"/>
              <a:buNone/>
            </a:pPr>
            <a:r>
              <a:rPr lang="en-US" sz="2000" b="1" dirty="0"/>
              <a:t>{</a:t>
            </a:r>
          </a:p>
          <a:p>
            <a:pPr marL="0" indent="0">
              <a:buFont typeface="Arial" panose="020B0604020202020204" pitchFamily="34" charset="0"/>
              <a:buNone/>
            </a:pPr>
            <a:r>
              <a:rPr lang="en-US" sz="2000" b="1" dirty="0"/>
              <a:t>	int n = 0;</a:t>
            </a:r>
          </a:p>
          <a:p>
            <a:pPr marL="0" indent="0">
              <a:buFont typeface="Arial" panose="020B0604020202020204" pitchFamily="34" charset="0"/>
              <a:buNone/>
            </a:pPr>
            <a:r>
              <a:rPr lang="en-US" sz="2000" b="1" dirty="0"/>
              <a:t>	while (*p++)</a:t>
            </a:r>
          </a:p>
          <a:p>
            <a:pPr marL="0" indent="0">
              <a:buFont typeface="Arial" panose="020B0604020202020204" pitchFamily="34" charset="0"/>
              <a:buNone/>
            </a:pPr>
            <a:r>
              <a:rPr lang="en-US" sz="2000" b="1" dirty="0"/>
              <a:t>		++n;</a:t>
            </a:r>
          </a:p>
          <a:p>
            <a:pPr marL="0" indent="0">
              <a:buFont typeface="Arial" panose="020B0604020202020204" pitchFamily="34" charset="0"/>
              <a:buNone/>
            </a:pPr>
            <a:r>
              <a:rPr lang="en-US" sz="2000" b="1" dirty="0"/>
              <a:t>	return n;</a:t>
            </a:r>
          </a:p>
          <a:p>
            <a:pPr marL="0" indent="0">
              <a:buFont typeface="Arial" panose="020B0604020202020204" pitchFamily="34" charset="0"/>
              <a:buNone/>
            </a:pPr>
            <a:r>
              <a:rPr lang="en-US" sz="2000" b="1" dirty="0"/>
              <a:t>}</a:t>
            </a:r>
          </a:p>
          <a:p>
            <a:r>
              <a:rPr lang="en-US" sz="2400" dirty="0"/>
              <a:t>If we call with the nullptr, </a:t>
            </a:r>
            <a:r>
              <a:rPr lang="en-US" sz="2400" b="1" dirty="0" err="1"/>
              <a:t>not_null</a:t>
            </a:r>
            <a:r>
              <a:rPr lang="en-US" sz="2400" b="1" dirty="0"/>
              <a:t> </a:t>
            </a:r>
            <a:r>
              <a:rPr lang="en-US" sz="2400" dirty="0"/>
              <a:t>throws a </a:t>
            </a:r>
            <a:r>
              <a:rPr lang="en-US" sz="2400" b="1" dirty="0" err="1"/>
              <a:t>not_null_error</a:t>
            </a:r>
            <a:endParaRPr lang="en-US" sz="2400" b="1" dirty="0"/>
          </a:p>
        </p:txBody>
      </p:sp>
      <p:cxnSp>
        <p:nvCxnSpPr>
          <p:cNvPr id="9" name="Straight Connector 8">
            <a:extLst>
              <a:ext uri="{FF2B5EF4-FFF2-40B4-BE49-F238E27FC236}">
                <a16:creationId xmlns:a16="http://schemas.microsoft.com/office/drawing/2014/main" id="{AF4AD15E-1469-2467-2E49-A2893F77A540}"/>
              </a:ext>
            </a:extLst>
          </p:cNvPr>
          <p:cNvCxnSpPr/>
          <p:nvPr/>
        </p:nvCxnSpPr>
        <p:spPr>
          <a:xfrm>
            <a:off x="5536824" y="1641404"/>
            <a:ext cx="0" cy="4714946"/>
          </a:xfrm>
          <a:prstGeom prst="line">
            <a:avLst/>
          </a:prstGeom>
          <a:ln w="381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877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3C72F-A7B8-0651-E752-81BCCB6E9F0A}"/>
              </a:ext>
            </a:extLst>
          </p:cNvPr>
          <p:cNvSpPr>
            <a:spLocks noGrp="1"/>
          </p:cNvSpPr>
          <p:nvPr>
            <p:ph type="title"/>
          </p:nvPr>
        </p:nvSpPr>
        <p:spPr>
          <a:xfrm>
            <a:off x="308225" y="220747"/>
            <a:ext cx="11620072" cy="693654"/>
          </a:xfrm>
        </p:spPr>
        <p:txBody>
          <a:bodyPr/>
          <a:lstStyle/>
          <a:p>
            <a:r>
              <a:rPr lang="en-US" dirty="0"/>
              <a:t>Palindromes – an example trying out techniques</a:t>
            </a:r>
          </a:p>
        </p:txBody>
      </p:sp>
      <p:sp>
        <p:nvSpPr>
          <p:cNvPr id="3" name="Content Placeholder 2">
            <a:extLst>
              <a:ext uri="{FF2B5EF4-FFF2-40B4-BE49-F238E27FC236}">
                <a16:creationId xmlns:a16="http://schemas.microsoft.com/office/drawing/2014/main" id="{F150CF7C-C478-DB9B-BBDB-39651A43F596}"/>
              </a:ext>
            </a:extLst>
          </p:cNvPr>
          <p:cNvSpPr>
            <a:spLocks noGrp="1"/>
          </p:cNvSpPr>
          <p:nvPr>
            <p:ph idx="1"/>
          </p:nvPr>
        </p:nvSpPr>
        <p:spPr>
          <a:xfrm>
            <a:off x="838200" y="1010653"/>
            <a:ext cx="10515600" cy="5166310"/>
          </a:xfrm>
        </p:spPr>
        <p:txBody>
          <a:bodyPr/>
          <a:lstStyle/>
          <a:p>
            <a:r>
              <a:rPr lang="en-US" sz="2400" dirty="0"/>
              <a:t>A palindrome is a word that’s spelled the same forward and backwards</a:t>
            </a:r>
          </a:p>
          <a:p>
            <a:pPr lvl="1"/>
            <a:r>
              <a:rPr lang="en-US" sz="2000" dirty="0"/>
              <a:t>E.g., anna, ana, </a:t>
            </a:r>
            <a:r>
              <a:rPr lang="en-US" sz="2000" dirty="0" err="1"/>
              <a:t>petep</a:t>
            </a:r>
            <a:r>
              <a:rPr lang="en-US" sz="2000" dirty="0"/>
              <a:t>, and </a:t>
            </a:r>
            <a:r>
              <a:rPr lang="en-US" sz="2000" dirty="0" err="1"/>
              <a:t>malayalam</a:t>
            </a:r>
            <a:r>
              <a:rPr lang="en-US" sz="2000" dirty="0"/>
              <a:t> </a:t>
            </a:r>
          </a:p>
          <a:p>
            <a:r>
              <a:rPr lang="en-US" sz="2400" dirty="0"/>
              <a:t>The outside-in algorithm using a </a:t>
            </a:r>
            <a:r>
              <a:rPr lang="en-US" sz="2400" b="1" dirty="0"/>
              <a:t>string</a:t>
            </a:r>
          </a:p>
          <a:p>
            <a:pPr marL="457200" lvl="1" indent="0">
              <a:buNone/>
            </a:pPr>
            <a:r>
              <a:rPr lang="en-US" sz="2000" b="1" dirty="0"/>
              <a:t>bool </a:t>
            </a:r>
            <a:r>
              <a:rPr lang="en-US" sz="2000" b="1" dirty="0" err="1"/>
              <a:t>is_palindrome</a:t>
            </a:r>
            <a:r>
              <a:rPr lang="en-US" sz="2000" b="1" dirty="0"/>
              <a:t>(const string&amp; s)</a:t>
            </a:r>
          </a:p>
          <a:p>
            <a:pPr marL="457200" lvl="1" indent="0">
              <a:buNone/>
            </a:pPr>
            <a:r>
              <a:rPr lang="en-US" sz="2000" b="1" dirty="0"/>
              <a:t>{</a:t>
            </a:r>
          </a:p>
          <a:p>
            <a:pPr marL="457200" lvl="1" indent="0">
              <a:buNone/>
            </a:pPr>
            <a:r>
              <a:rPr lang="en-US" sz="2000" b="1" dirty="0"/>
              <a:t> 	int first = 0;			// </a:t>
            </a:r>
            <a:r>
              <a:rPr lang="en-US" sz="2000" i="1" dirty="0"/>
              <a:t>index of first letter</a:t>
            </a:r>
          </a:p>
          <a:p>
            <a:pPr marL="457200" lvl="1" indent="0">
              <a:buNone/>
            </a:pPr>
            <a:r>
              <a:rPr lang="en-US" sz="2000" b="1" dirty="0"/>
              <a:t> 	int last = </a:t>
            </a:r>
            <a:r>
              <a:rPr lang="en-US" sz="2000" b="1" dirty="0" err="1"/>
              <a:t>s.length</a:t>
            </a:r>
            <a:r>
              <a:rPr lang="en-US" sz="2000" b="1" dirty="0"/>
              <a:t>()-1;		// </a:t>
            </a:r>
            <a:r>
              <a:rPr lang="en-US" sz="2000" i="1" dirty="0"/>
              <a:t>index of last letter</a:t>
            </a:r>
          </a:p>
          <a:p>
            <a:pPr marL="457200" lvl="1" indent="0">
              <a:buNone/>
            </a:pPr>
            <a:r>
              <a:rPr lang="en-US" sz="2000" b="1" dirty="0"/>
              <a:t>	while (first &lt; last) {		// </a:t>
            </a:r>
            <a:r>
              <a:rPr lang="en-US" sz="2000" i="1" dirty="0"/>
              <a:t>we haven't reached the middle</a:t>
            </a:r>
          </a:p>
          <a:p>
            <a:pPr marL="457200" lvl="1" indent="0">
              <a:buNone/>
            </a:pPr>
            <a:r>
              <a:rPr lang="en-US" sz="2000" b="1" dirty="0"/>
              <a:t>		if (s[first]!=s[last])</a:t>
            </a:r>
          </a:p>
          <a:p>
            <a:pPr marL="457200" lvl="1" indent="0">
              <a:buNone/>
            </a:pPr>
            <a:r>
              <a:rPr lang="en-US" sz="2000" b="1" dirty="0"/>
              <a:t>			return false;</a:t>
            </a:r>
          </a:p>
          <a:p>
            <a:pPr marL="457200" lvl="1" indent="0">
              <a:buNone/>
            </a:pPr>
            <a:r>
              <a:rPr lang="en-US" sz="2000" b="1" dirty="0"/>
              <a:t>		++first;			// </a:t>
            </a:r>
            <a:r>
              <a:rPr lang="en-US" sz="2000" i="1" dirty="0"/>
              <a:t>move forward</a:t>
            </a:r>
          </a:p>
          <a:p>
            <a:pPr marL="457200" lvl="1" indent="0">
              <a:buNone/>
            </a:pPr>
            <a:r>
              <a:rPr lang="en-US" sz="2000" b="1" dirty="0"/>
              <a:t>		--last;			// </a:t>
            </a:r>
            <a:r>
              <a:rPr lang="en-US" sz="2000" i="1" dirty="0"/>
              <a:t>move backward</a:t>
            </a:r>
          </a:p>
          <a:p>
            <a:pPr marL="457200" lvl="1" indent="0">
              <a:buNone/>
            </a:pPr>
            <a:r>
              <a:rPr lang="en-US" sz="2000" b="1" dirty="0"/>
              <a:t>	}</a:t>
            </a:r>
          </a:p>
          <a:p>
            <a:pPr marL="457200" lvl="1" indent="0">
              <a:buNone/>
            </a:pPr>
            <a:r>
              <a:rPr lang="en-US" sz="2000" b="1" dirty="0"/>
              <a:t>	return true;</a:t>
            </a:r>
          </a:p>
          <a:p>
            <a:pPr marL="457200" lvl="1" indent="0">
              <a:buNone/>
            </a:pPr>
            <a:r>
              <a:rPr lang="en-US" sz="2000" b="1" dirty="0"/>
              <a:t>}</a:t>
            </a:r>
          </a:p>
          <a:p>
            <a:pPr lvl="1"/>
            <a:endParaRPr lang="en-US" sz="2000" dirty="0"/>
          </a:p>
        </p:txBody>
      </p:sp>
      <p:sp>
        <p:nvSpPr>
          <p:cNvPr id="4" name="Footer Placeholder 3">
            <a:extLst>
              <a:ext uri="{FF2B5EF4-FFF2-40B4-BE49-F238E27FC236}">
                <a16:creationId xmlns:a16="http://schemas.microsoft.com/office/drawing/2014/main" id="{6868A719-544A-9099-BEAF-5D64F033556D}"/>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F1ADCD19-6320-4AAA-A658-A017FCF61E5D}"/>
              </a:ext>
            </a:extLst>
          </p:cNvPr>
          <p:cNvSpPr>
            <a:spLocks noGrp="1"/>
          </p:cNvSpPr>
          <p:nvPr>
            <p:ph type="sldNum" sz="quarter" idx="12"/>
          </p:nvPr>
        </p:nvSpPr>
        <p:spPr/>
        <p:txBody>
          <a:bodyPr/>
          <a:lstStyle/>
          <a:p>
            <a:fld id="{976C9BC4-3E3A-44E6-9DFF-9E76F2473202}" type="slidenum">
              <a:rPr lang="en-US" smtClean="0"/>
              <a:t>22</a:t>
            </a:fld>
            <a:endParaRPr lang="en-US"/>
          </a:p>
        </p:txBody>
      </p:sp>
    </p:spTree>
    <p:extLst>
      <p:ext uri="{BB962C8B-B14F-4D97-AF65-F5344CB8AC3E}">
        <p14:creationId xmlns:p14="http://schemas.microsoft.com/office/powerpoint/2010/main" val="197761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EBFC-9691-4DCE-C1D1-99D01F3BBA0A}"/>
              </a:ext>
            </a:extLst>
          </p:cNvPr>
          <p:cNvSpPr>
            <a:spLocks noGrp="1"/>
          </p:cNvSpPr>
          <p:nvPr>
            <p:ph type="title"/>
          </p:nvPr>
        </p:nvSpPr>
        <p:spPr/>
        <p:txBody>
          <a:bodyPr/>
          <a:lstStyle/>
          <a:p>
            <a:r>
              <a:rPr lang="en-US" dirty="0"/>
              <a:t>Palindromes: string</a:t>
            </a:r>
          </a:p>
        </p:txBody>
      </p:sp>
      <p:sp>
        <p:nvSpPr>
          <p:cNvPr id="3" name="Content Placeholder 2">
            <a:extLst>
              <a:ext uri="{FF2B5EF4-FFF2-40B4-BE49-F238E27FC236}">
                <a16:creationId xmlns:a16="http://schemas.microsoft.com/office/drawing/2014/main" id="{F4E1BAF5-272B-F2DD-9A5F-D0BEE6B9E195}"/>
              </a:ext>
            </a:extLst>
          </p:cNvPr>
          <p:cNvSpPr>
            <a:spLocks noGrp="1"/>
          </p:cNvSpPr>
          <p:nvPr>
            <p:ph idx="1"/>
          </p:nvPr>
        </p:nvSpPr>
        <p:spPr/>
        <p:txBody>
          <a:bodyPr/>
          <a:lstStyle/>
          <a:p>
            <a:r>
              <a:rPr lang="en-US" dirty="0"/>
              <a:t>The standard-library string support makes this palindrome() easy to use</a:t>
            </a:r>
          </a:p>
          <a:p>
            <a:pPr marL="457200" lvl="1" indent="0">
              <a:buNone/>
            </a:pPr>
            <a:r>
              <a:rPr lang="en-US" sz="2000" b="1" dirty="0"/>
              <a:t>int main()</a:t>
            </a:r>
          </a:p>
          <a:p>
            <a:pPr marL="457200" lvl="1" indent="0">
              <a:buNone/>
            </a:pPr>
            <a:r>
              <a:rPr lang="en-US" sz="2000" b="1" dirty="0"/>
              <a:t>{</a:t>
            </a:r>
          </a:p>
          <a:p>
            <a:pPr marL="457200" lvl="1" indent="0">
              <a:buNone/>
            </a:pPr>
            <a:r>
              <a:rPr lang="en-US" sz="2000" b="1" dirty="0"/>
              <a:t>	for (string s; </a:t>
            </a:r>
            <a:r>
              <a:rPr lang="en-US" sz="2000" b="1" dirty="0" err="1"/>
              <a:t>cin</a:t>
            </a:r>
            <a:r>
              <a:rPr lang="en-US" sz="2000" b="1" dirty="0"/>
              <a:t>&gt;&gt;s; ) {</a:t>
            </a:r>
          </a:p>
          <a:p>
            <a:pPr marL="457200" lvl="1" indent="0">
              <a:buNone/>
            </a:pPr>
            <a:r>
              <a:rPr lang="en-US" sz="2000" b="1" dirty="0"/>
              <a:t>		</a:t>
            </a:r>
            <a:r>
              <a:rPr lang="en-US" sz="2000" b="1" dirty="0" err="1"/>
              <a:t>cout</a:t>
            </a:r>
            <a:r>
              <a:rPr lang="en-US" sz="2000" b="1" dirty="0"/>
              <a:t> &lt;&lt; s &lt;&lt; " is";</a:t>
            </a:r>
          </a:p>
          <a:p>
            <a:pPr marL="457200" lvl="1" indent="0">
              <a:buNone/>
            </a:pPr>
            <a:r>
              <a:rPr lang="en-US" sz="2000" b="1" dirty="0"/>
              <a:t>		if (!</a:t>
            </a:r>
            <a:r>
              <a:rPr lang="en-US" sz="2000" b="1" dirty="0" err="1"/>
              <a:t>is_palindrome</a:t>
            </a:r>
            <a:r>
              <a:rPr lang="en-US" sz="2000" b="1" dirty="0"/>
              <a:t>(s))</a:t>
            </a:r>
          </a:p>
          <a:p>
            <a:pPr marL="457200" lvl="1" indent="0">
              <a:buNone/>
            </a:pPr>
            <a:r>
              <a:rPr lang="en-US" sz="2000" b="1" dirty="0"/>
              <a:t>			</a:t>
            </a:r>
            <a:r>
              <a:rPr lang="en-US" sz="2000" b="1" dirty="0" err="1"/>
              <a:t>cout</a:t>
            </a:r>
            <a:r>
              <a:rPr lang="en-US" sz="2000" b="1" dirty="0"/>
              <a:t> &lt;&lt; " not";</a:t>
            </a:r>
          </a:p>
          <a:p>
            <a:pPr marL="457200" lvl="1" indent="0">
              <a:buNone/>
            </a:pPr>
            <a:r>
              <a:rPr lang="en-US" sz="2000" b="1" dirty="0"/>
              <a:t>		</a:t>
            </a:r>
            <a:r>
              <a:rPr lang="en-US" sz="2000" b="1" dirty="0" err="1"/>
              <a:t>cout</a:t>
            </a:r>
            <a:r>
              <a:rPr lang="en-US" sz="2000" b="1" dirty="0"/>
              <a:t> &lt;&lt; " a palindrome\n";</a:t>
            </a:r>
          </a:p>
          <a:p>
            <a:pPr marL="457200" lvl="1" indent="0">
              <a:buNone/>
            </a:pPr>
            <a:r>
              <a:rPr lang="en-US" sz="2000" b="1" dirty="0"/>
              <a:t>	}</a:t>
            </a:r>
          </a:p>
          <a:p>
            <a:pPr marL="457200" lvl="1" indent="0">
              <a:buNone/>
            </a:pPr>
            <a:r>
              <a:rPr lang="en-US" sz="2000" b="1" dirty="0"/>
              <a:t>}</a:t>
            </a:r>
          </a:p>
          <a:p>
            <a:endParaRPr lang="en-US" dirty="0"/>
          </a:p>
        </p:txBody>
      </p:sp>
      <p:sp>
        <p:nvSpPr>
          <p:cNvPr id="4" name="Footer Placeholder 3">
            <a:extLst>
              <a:ext uri="{FF2B5EF4-FFF2-40B4-BE49-F238E27FC236}">
                <a16:creationId xmlns:a16="http://schemas.microsoft.com/office/drawing/2014/main" id="{3FA2E7E1-2A63-FC40-8040-8FEBC27210C6}"/>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FEC537A2-CA47-06A3-3DE3-94364FA8A8C6}"/>
              </a:ext>
            </a:extLst>
          </p:cNvPr>
          <p:cNvSpPr>
            <a:spLocks noGrp="1"/>
          </p:cNvSpPr>
          <p:nvPr>
            <p:ph type="sldNum" sz="quarter" idx="12"/>
          </p:nvPr>
        </p:nvSpPr>
        <p:spPr/>
        <p:txBody>
          <a:bodyPr/>
          <a:lstStyle/>
          <a:p>
            <a:fld id="{976C9BC4-3E3A-44E6-9DFF-9E76F2473202}" type="slidenum">
              <a:rPr lang="en-US" smtClean="0"/>
              <a:t>23</a:t>
            </a:fld>
            <a:endParaRPr lang="en-US"/>
          </a:p>
        </p:txBody>
      </p:sp>
    </p:spTree>
    <p:extLst>
      <p:ext uri="{BB962C8B-B14F-4D97-AF65-F5344CB8AC3E}">
        <p14:creationId xmlns:p14="http://schemas.microsoft.com/office/powerpoint/2010/main" val="2546017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2566-B2C6-3B35-23D4-2A30B4B6622B}"/>
              </a:ext>
            </a:extLst>
          </p:cNvPr>
          <p:cNvSpPr>
            <a:spLocks noGrp="1"/>
          </p:cNvSpPr>
          <p:nvPr>
            <p:ph type="title"/>
          </p:nvPr>
        </p:nvSpPr>
        <p:spPr/>
        <p:txBody>
          <a:bodyPr/>
          <a:lstStyle/>
          <a:p>
            <a:r>
              <a:rPr lang="en-US" dirty="0"/>
              <a:t>Palindromes: array</a:t>
            </a:r>
          </a:p>
        </p:txBody>
      </p:sp>
      <p:sp>
        <p:nvSpPr>
          <p:cNvPr id="3" name="Content Placeholder 2">
            <a:extLst>
              <a:ext uri="{FF2B5EF4-FFF2-40B4-BE49-F238E27FC236}">
                <a16:creationId xmlns:a16="http://schemas.microsoft.com/office/drawing/2014/main" id="{B43460DA-22DC-2B12-6394-8A2568B5CF56}"/>
              </a:ext>
            </a:extLst>
          </p:cNvPr>
          <p:cNvSpPr>
            <a:spLocks noGrp="1"/>
          </p:cNvSpPr>
          <p:nvPr>
            <p:ph idx="1"/>
          </p:nvPr>
        </p:nvSpPr>
        <p:spPr>
          <a:xfrm>
            <a:off x="838200" y="1541124"/>
            <a:ext cx="10515600" cy="4666662"/>
          </a:xfrm>
        </p:spPr>
        <p:txBody>
          <a:bodyPr/>
          <a:lstStyle/>
          <a:p>
            <a:pPr marL="0" indent="0">
              <a:buNone/>
            </a:pPr>
            <a:r>
              <a:rPr lang="en-US" sz="2000" b="1" dirty="0"/>
              <a:t>bool </a:t>
            </a:r>
            <a:r>
              <a:rPr lang="en-US" sz="2000" b="1" dirty="0" err="1"/>
              <a:t>is_palindrome</a:t>
            </a:r>
            <a:r>
              <a:rPr lang="en-US" sz="2000" b="1" dirty="0"/>
              <a:t>(const char s[], int n)</a:t>
            </a:r>
          </a:p>
          <a:p>
            <a:pPr marL="0" indent="0">
              <a:buNone/>
            </a:pPr>
            <a:r>
              <a:rPr lang="en-US" sz="2000" b="1" dirty="0"/>
              <a:t>          // </a:t>
            </a:r>
            <a:r>
              <a:rPr lang="en-US" sz="2000" i="1" dirty="0"/>
              <a:t>s points to the first character of an array of n characters</a:t>
            </a:r>
          </a:p>
          <a:p>
            <a:pPr marL="0" indent="0">
              <a:buNone/>
            </a:pPr>
            <a:r>
              <a:rPr lang="en-US" sz="2000" b="1" dirty="0"/>
              <a:t>{</a:t>
            </a:r>
          </a:p>
          <a:p>
            <a:pPr marL="0" indent="0">
              <a:buNone/>
            </a:pPr>
            <a:r>
              <a:rPr lang="en-US" sz="2000" b="1" dirty="0"/>
              <a:t>	int first = 0;			// </a:t>
            </a:r>
            <a:r>
              <a:rPr lang="en-US" sz="2000" i="1" dirty="0"/>
              <a:t>index of first letter</a:t>
            </a:r>
          </a:p>
          <a:p>
            <a:pPr marL="0" indent="0">
              <a:buNone/>
            </a:pPr>
            <a:r>
              <a:rPr lang="en-US" sz="2000" b="1" dirty="0"/>
              <a:t>	int last = n-1;			// </a:t>
            </a:r>
            <a:r>
              <a:rPr lang="en-US" sz="2000" i="1" dirty="0"/>
              <a:t>index of last letter</a:t>
            </a:r>
          </a:p>
          <a:p>
            <a:pPr marL="0" indent="0">
              <a:buNone/>
            </a:pPr>
            <a:r>
              <a:rPr lang="en-US" sz="2000" b="1" dirty="0"/>
              <a:t>	while (first &lt; last) {		// </a:t>
            </a:r>
            <a:r>
              <a:rPr lang="en-US" sz="2000" i="1" dirty="0"/>
              <a:t>we haven't reached the middle</a:t>
            </a:r>
          </a:p>
          <a:p>
            <a:pPr marL="0" indent="0">
              <a:buNone/>
            </a:pPr>
            <a:r>
              <a:rPr lang="en-US" sz="2000" b="1" dirty="0"/>
              <a:t>		if (s[first]!=s[last])</a:t>
            </a:r>
          </a:p>
          <a:p>
            <a:pPr marL="0" indent="0">
              <a:buNone/>
            </a:pPr>
            <a:r>
              <a:rPr lang="en-US" sz="2000" b="1" dirty="0"/>
              <a:t>			return false;</a:t>
            </a:r>
          </a:p>
          <a:p>
            <a:pPr marL="0" indent="0">
              <a:buNone/>
            </a:pPr>
            <a:r>
              <a:rPr lang="en-US" sz="2000" b="1" dirty="0"/>
              <a:t>		++first;			// </a:t>
            </a:r>
            <a:r>
              <a:rPr lang="en-US" sz="2000" i="1" dirty="0"/>
              <a:t>move forward</a:t>
            </a:r>
          </a:p>
          <a:p>
            <a:pPr marL="0" indent="0">
              <a:buNone/>
            </a:pPr>
            <a:r>
              <a:rPr lang="en-US" sz="2000" b="1" dirty="0"/>
              <a:t>		--last;			// </a:t>
            </a:r>
            <a:r>
              <a:rPr lang="en-US" sz="2000" i="1" dirty="0"/>
              <a:t>move backward</a:t>
            </a:r>
          </a:p>
          <a:p>
            <a:pPr marL="0" indent="0">
              <a:buNone/>
            </a:pPr>
            <a:r>
              <a:rPr lang="en-US" sz="2000" b="1" dirty="0"/>
              <a:t>	}</a:t>
            </a:r>
          </a:p>
          <a:p>
            <a:pPr marL="0" indent="0">
              <a:buNone/>
            </a:pPr>
            <a:r>
              <a:rPr lang="en-US" sz="2000" b="1" dirty="0"/>
              <a:t>	return true;</a:t>
            </a:r>
          </a:p>
          <a:p>
            <a:pPr marL="0" indent="0">
              <a:buNone/>
            </a:pPr>
            <a:r>
              <a:rPr lang="en-US" sz="2000" b="1" dirty="0"/>
              <a:t>}</a:t>
            </a:r>
          </a:p>
          <a:p>
            <a:endParaRPr lang="en-US" dirty="0"/>
          </a:p>
        </p:txBody>
      </p:sp>
      <p:sp>
        <p:nvSpPr>
          <p:cNvPr id="4" name="Footer Placeholder 3">
            <a:extLst>
              <a:ext uri="{FF2B5EF4-FFF2-40B4-BE49-F238E27FC236}">
                <a16:creationId xmlns:a16="http://schemas.microsoft.com/office/drawing/2014/main" id="{64C3EC93-E224-42B6-2700-BEC8A9213382}"/>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8941E30C-1A5E-7DAF-B68E-C332617C0D78}"/>
              </a:ext>
            </a:extLst>
          </p:cNvPr>
          <p:cNvSpPr>
            <a:spLocks noGrp="1"/>
          </p:cNvSpPr>
          <p:nvPr>
            <p:ph type="sldNum" sz="quarter" idx="12"/>
          </p:nvPr>
        </p:nvSpPr>
        <p:spPr/>
        <p:txBody>
          <a:bodyPr/>
          <a:lstStyle/>
          <a:p>
            <a:fld id="{976C9BC4-3E3A-44E6-9DFF-9E76F2473202}" type="slidenum">
              <a:rPr lang="en-US" smtClean="0"/>
              <a:t>24</a:t>
            </a:fld>
            <a:endParaRPr lang="en-US"/>
          </a:p>
        </p:txBody>
      </p:sp>
    </p:spTree>
    <p:extLst>
      <p:ext uri="{BB962C8B-B14F-4D97-AF65-F5344CB8AC3E}">
        <p14:creationId xmlns:p14="http://schemas.microsoft.com/office/powerpoint/2010/main" val="1918037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A069-9797-A8D4-FABD-0B8B6DD100FD}"/>
              </a:ext>
            </a:extLst>
          </p:cNvPr>
          <p:cNvSpPr>
            <a:spLocks noGrp="1"/>
          </p:cNvSpPr>
          <p:nvPr>
            <p:ph type="title"/>
          </p:nvPr>
        </p:nvSpPr>
        <p:spPr>
          <a:xfrm>
            <a:off x="838200" y="136525"/>
            <a:ext cx="10515600" cy="693113"/>
          </a:xfrm>
        </p:spPr>
        <p:txBody>
          <a:bodyPr/>
          <a:lstStyle/>
          <a:p>
            <a:r>
              <a:rPr lang="en-US" dirty="0"/>
              <a:t>Palindromes: array</a:t>
            </a:r>
          </a:p>
        </p:txBody>
      </p:sp>
      <p:sp>
        <p:nvSpPr>
          <p:cNvPr id="3" name="Content Placeholder 2">
            <a:extLst>
              <a:ext uri="{FF2B5EF4-FFF2-40B4-BE49-F238E27FC236}">
                <a16:creationId xmlns:a16="http://schemas.microsoft.com/office/drawing/2014/main" id="{39614093-CDF8-86D0-12D3-790B07D38E98}"/>
              </a:ext>
            </a:extLst>
          </p:cNvPr>
          <p:cNvSpPr>
            <a:spLocks noGrp="1"/>
          </p:cNvSpPr>
          <p:nvPr>
            <p:ph idx="1"/>
          </p:nvPr>
        </p:nvSpPr>
        <p:spPr>
          <a:xfrm>
            <a:off x="256854" y="829638"/>
            <a:ext cx="11096946" cy="5347325"/>
          </a:xfrm>
        </p:spPr>
        <p:txBody>
          <a:bodyPr/>
          <a:lstStyle/>
          <a:p>
            <a:pPr marL="0" indent="0">
              <a:buNone/>
            </a:pPr>
            <a:r>
              <a:rPr lang="en-US" sz="2000" b="1" dirty="0" err="1"/>
              <a:t>istream</a:t>
            </a:r>
            <a:r>
              <a:rPr lang="en-US" sz="2000" b="1" dirty="0"/>
              <a:t>&amp; </a:t>
            </a:r>
            <a:r>
              <a:rPr lang="en-US" sz="2000" b="1" dirty="0" err="1"/>
              <a:t>read_word</a:t>
            </a:r>
            <a:r>
              <a:rPr lang="en-US" sz="2000" b="1" dirty="0"/>
              <a:t>(</a:t>
            </a:r>
            <a:r>
              <a:rPr lang="en-US" sz="2000" b="1" dirty="0" err="1"/>
              <a:t>istream</a:t>
            </a:r>
            <a:r>
              <a:rPr lang="en-US" sz="2000" b="1" dirty="0"/>
              <a:t>&amp; is, char* buffer, int max) 		// </a:t>
            </a:r>
            <a:r>
              <a:rPr lang="en-US" sz="2000" i="1" dirty="0"/>
              <a:t>read at most max-1 characters</a:t>
            </a:r>
          </a:p>
          <a:p>
            <a:pPr marL="0" indent="0">
              <a:buNone/>
            </a:pPr>
            <a:r>
              <a:rPr lang="en-US" sz="2000" b="1" dirty="0"/>
              <a:t>{</a:t>
            </a:r>
          </a:p>
          <a:p>
            <a:pPr marL="0" indent="0">
              <a:buNone/>
            </a:pPr>
            <a:r>
              <a:rPr lang="en-US" sz="2000" b="1" dirty="0"/>
              <a:t>	</a:t>
            </a:r>
            <a:r>
              <a:rPr lang="en-US" sz="2000" b="1" dirty="0" err="1"/>
              <a:t>is.width</a:t>
            </a:r>
            <a:r>
              <a:rPr lang="en-US" sz="2000" b="1" dirty="0"/>
              <a:t>(max);		// </a:t>
            </a:r>
            <a:r>
              <a:rPr lang="en-US" sz="2000" i="1" dirty="0"/>
              <a:t>read at most max-1 characters in the next &gt;&gt;</a:t>
            </a:r>
          </a:p>
          <a:p>
            <a:pPr marL="0" indent="0">
              <a:buNone/>
            </a:pPr>
            <a:r>
              <a:rPr lang="en-US" sz="2000" b="1" dirty="0"/>
              <a:t>	is &gt;&gt; buffer;		// </a:t>
            </a:r>
            <a:r>
              <a:rPr lang="en-US" sz="2000" i="1" dirty="0"/>
              <a:t>read whitespace-terminated word and add zero</a:t>
            </a:r>
          </a:p>
          <a:p>
            <a:pPr marL="0" indent="0">
              <a:buNone/>
            </a:pPr>
            <a:r>
              <a:rPr lang="en-US" sz="2000" b="1" dirty="0"/>
              <a:t>	return is;</a:t>
            </a:r>
          </a:p>
          <a:p>
            <a:pPr marL="0" indent="0">
              <a:buNone/>
            </a:pPr>
            <a:r>
              <a:rPr lang="en-US" sz="2000" b="1" dirty="0"/>
              <a:t>}</a:t>
            </a:r>
          </a:p>
          <a:p>
            <a:pPr marL="0" indent="0">
              <a:buNone/>
            </a:pPr>
            <a:r>
              <a:rPr lang="en-US" sz="2000" b="1" dirty="0"/>
              <a:t>int main()</a:t>
            </a:r>
          </a:p>
          <a:p>
            <a:pPr marL="0" indent="0">
              <a:buNone/>
            </a:pPr>
            <a:r>
              <a:rPr lang="en-US" sz="2000" b="1" dirty="0"/>
              <a:t>{</a:t>
            </a:r>
          </a:p>
          <a:p>
            <a:pPr marL="0" indent="0">
              <a:buNone/>
            </a:pPr>
            <a:r>
              <a:rPr lang="en-US" sz="2000" b="1" dirty="0"/>
              <a:t>	constexpr int max = 128;</a:t>
            </a:r>
          </a:p>
          <a:p>
            <a:pPr marL="0" indent="0">
              <a:buNone/>
            </a:pPr>
            <a:r>
              <a:rPr lang="en-US" sz="2000" b="1" dirty="0"/>
              <a:t>	for (char s[max]; </a:t>
            </a:r>
            <a:r>
              <a:rPr lang="en-US" sz="2000" b="1" dirty="0" err="1"/>
              <a:t>read_word</a:t>
            </a:r>
            <a:r>
              <a:rPr lang="en-US" sz="2000" b="1" dirty="0"/>
              <a:t>(</a:t>
            </a:r>
            <a:r>
              <a:rPr lang="en-US" sz="2000" b="1" dirty="0" err="1"/>
              <a:t>cin,s,max</a:t>
            </a:r>
            <a:r>
              <a:rPr lang="en-US" sz="2000" b="1" dirty="0"/>
              <a:t>); ) { </a:t>
            </a:r>
          </a:p>
          <a:p>
            <a:pPr marL="0" indent="0">
              <a:buNone/>
            </a:pPr>
            <a:r>
              <a:rPr lang="en-US" sz="2000" b="1" dirty="0"/>
              <a:t>		</a:t>
            </a:r>
            <a:r>
              <a:rPr lang="en-US" sz="2000" b="1" dirty="0" err="1"/>
              <a:t>cout</a:t>
            </a:r>
            <a:r>
              <a:rPr lang="en-US" sz="2000" b="1" dirty="0"/>
              <a:t> &lt;&lt; s &lt;&lt; " is";</a:t>
            </a:r>
          </a:p>
          <a:p>
            <a:pPr marL="0" indent="0">
              <a:buNone/>
            </a:pPr>
            <a:r>
              <a:rPr lang="en-US" sz="2000" b="1" dirty="0"/>
              <a:t>		if (!</a:t>
            </a:r>
            <a:r>
              <a:rPr lang="en-US" sz="2000" b="1" dirty="0" err="1"/>
              <a:t>is_palindrome</a:t>
            </a:r>
            <a:r>
              <a:rPr lang="en-US" sz="2000" b="1" dirty="0"/>
              <a:t>(</a:t>
            </a:r>
            <a:r>
              <a:rPr lang="en-US" sz="2000" b="1" dirty="0" err="1"/>
              <a:t>s,strlen</a:t>
            </a:r>
            <a:r>
              <a:rPr lang="en-US" sz="2000" b="1" dirty="0"/>
              <a:t>(s))) </a:t>
            </a:r>
            <a:r>
              <a:rPr lang="en-US" sz="2000" b="1" dirty="0" err="1"/>
              <a:t>cout</a:t>
            </a:r>
            <a:r>
              <a:rPr lang="en-US" sz="2000" b="1" dirty="0"/>
              <a:t> &lt;&lt; " not";</a:t>
            </a:r>
          </a:p>
          <a:p>
            <a:pPr marL="0" indent="0">
              <a:buNone/>
            </a:pPr>
            <a:r>
              <a:rPr lang="en-US" sz="2000" b="1" dirty="0"/>
              <a:t>		</a:t>
            </a:r>
            <a:r>
              <a:rPr lang="en-US" sz="2000" b="1" dirty="0" err="1"/>
              <a:t>cout</a:t>
            </a:r>
            <a:r>
              <a:rPr lang="en-US" sz="2000" b="1" dirty="0"/>
              <a:t> &lt;&lt; " a palindrome\n";</a:t>
            </a:r>
          </a:p>
          <a:p>
            <a:pPr marL="0" indent="0">
              <a:buNone/>
            </a:pPr>
            <a:r>
              <a:rPr lang="en-US" sz="2000" b="1" dirty="0"/>
              <a:t>	}</a:t>
            </a:r>
          </a:p>
          <a:p>
            <a:pPr marL="0" indent="0">
              <a:buNone/>
            </a:pPr>
            <a:r>
              <a:rPr lang="en-US" sz="2000" b="1" dirty="0"/>
              <a:t>}</a:t>
            </a:r>
          </a:p>
        </p:txBody>
      </p:sp>
      <p:sp>
        <p:nvSpPr>
          <p:cNvPr id="4" name="Footer Placeholder 3">
            <a:extLst>
              <a:ext uri="{FF2B5EF4-FFF2-40B4-BE49-F238E27FC236}">
                <a16:creationId xmlns:a16="http://schemas.microsoft.com/office/drawing/2014/main" id="{FAF9A07E-03F7-79D8-7C73-8EBDA37B6ED9}"/>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D0AFCA06-2B34-75C9-7CB7-7E501A3D66B7}"/>
              </a:ext>
            </a:extLst>
          </p:cNvPr>
          <p:cNvSpPr>
            <a:spLocks noGrp="1"/>
          </p:cNvSpPr>
          <p:nvPr>
            <p:ph type="sldNum" sz="quarter" idx="12"/>
          </p:nvPr>
        </p:nvSpPr>
        <p:spPr/>
        <p:txBody>
          <a:bodyPr/>
          <a:lstStyle/>
          <a:p>
            <a:fld id="{976C9BC4-3E3A-44E6-9DFF-9E76F2473202}" type="slidenum">
              <a:rPr lang="en-US" smtClean="0"/>
              <a:t>25</a:t>
            </a:fld>
            <a:endParaRPr lang="en-US"/>
          </a:p>
        </p:txBody>
      </p:sp>
      <p:sp>
        <p:nvSpPr>
          <p:cNvPr id="8" name="TextBox 7">
            <a:extLst>
              <a:ext uri="{FF2B5EF4-FFF2-40B4-BE49-F238E27FC236}">
                <a16:creationId xmlns:a16="http://schemas.microsoft.com/office/drawing/2014/main" id="{B5DC9997-16DF-78CD-BFCD-D88A8E934506}"/>
              </a:ext>
            </a:extLst>
          </p:cNvPr>
          <p:cNvSpPr txBox="1"/>
          <p:nvPr/>
        </p:nvSpPr>
        <p:spPr>
          <a:xfrm>
            <a:off x="8743308" y="3667874"/>
            <a:ext cx="3010328" cy="646331"/>
          </a:xfrm>
          <a:prstGeom prst="rect">
            <a:avLst/>
          </a:prstGeom>
          <a:noFill/>
        </p:spPr>
        <p:txBody>
          <a:bodyPr wrap="square" rtlCol="0">
            <a:spAutoFit/>
          </a:bodyPr>
          <a:lstStyle/>
          <a:p>
            <a:r>
              <a:rPr lang="en-US" dirty="0">
                <a:solidFill>
                  <a:srgbClr val="FF0000"/>
                </a:solidFill>
              </a:rPr>
              <a:t>But what if there are</a:t>
            </a:r>
          </a:p>
          <a:p>
            <a:r>
              <a:rPr lang="en-US" dirty="0">
                <a:solidFill>
                  <a:srgbClr val="FF0000"/>
                </a:solidFill>
              </a:rPr>
              <a:t>more characters on input?</a:t>
            </a:r>
          </a:p>
        </p:txBody>
      </p:sp>
    </p:spTree>
    <p:extLst>
      <p:ext uri="{BB962C8B-B14F-4D97-AF65-F5344CB8AC3E}">
        <p14:creationId xmlns:p14="http://schemas.microsoft.com/office/powerpoint/2010/main" val="2902157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941D-76F3-6717-3360-4225447489DF}"/>
              </a:ext>
            </a:extLst>
          </p:cNvPr>
          <p:cNvSpPr>
            <a:spLocks noGrp="1"/>
          </p:cNvSpPr>
          <p:nvPr>
            <p:ph type="title"/>
          </p:nvPr>
        </p:nvSpPr>
        <p:spPr/>
        <p:txBody>
          <a:bodyPr/>
          <a:lstStyle/>
          <a:p>
            <a:r>
              <a:rPr lang="en-US" dirty="0"/>
              <a:t>Palindromes: pointers</a:t>
            </a:r>
          </a:p>
        </p:txBody>
      </p:sp>
      <p:sp>
        <p:nvSpPr>
          <p:cNvPr id="3" name="Content Placeholder 2">
            <a:extLst>
              <a:ext uri="{FF2B5EF4-FFF2-40B4-BE49-F238E27FC236}">
                <a16:creationId xmlns:a16="http://schemas.microsoft.com/office/drawing/2014/main" id="{233C7D3E-95B1-E839-36C6-EDC3131B06B9}"/>
              </a:ext>
            </a:extLst>
          </p:cNvPr>
          <p:cNvSpPr>
            <a:spLocks noGrp="1"/>
          </p:cNvSpPr>
          <p:nvPr>
            <p:ph idx="1"/>
          </p:nvPr>
        </p:nvSpPr>
        <p:spPr/>
        <p:txBody>
          <a:bodyPr/>
          <a:lstStyle/>
          <a:p>
            <a:pPr marL="0" indent="0">
              <a:buNone/>
            </a:pPr>
            <a:r>
              <a:rPr lang="en-US" sz="2000" b="1" dirty="0"/>
              <a:t>bool </a:t>
            </a:r>
            <a:r>
              <a:rPr lang="en-US" sz="2000" b="1" dirty="0" err="1"/>
              <a:t>is_palindrome</a:t>
            </a:r>
            <a:r>
              <a:rPr lang="en-US" sz="2000" b="1" dirty="0"/>
              <a:t>(const char* first, const char* last)</a:t>
            </a:r>
          </a:p>
          <a:p>
            <a:pPr marL="0" indent="0">
              <a:buNone/>
            </a:pPr>
            <a:r>
              <a:rPr lang="en-US" sz="2000" b="1" dirty="0"/>
              <a:t>          // </a:t>
            </a:r>
            <a:r>
              <a:rPr lang="en-US" sz="2000" i="1" dirty="0"/>
              <a:t>first points to the first letter, last to the last letter</a:t>
            </a:r>
          </a:p>
          <a:p>
            <a:pPr marL="0" indent="0">
              <a:buNone/>
            </a:pPr>
            <a:r>
              <a:rPr lang="en-US" sz="2000" b="1" dirty="0"/>
              <a:t>{</a:t>
            </a:r>
          </a:p>
          <a:p>
            <a:pPr marL="0" indent="0">
              <a:buNone/>
            </a:pPr>
            <a:r>
              <a:rPr lang="en-US" sz="2000" b="1" dirty="0"/>
              <a:t>	while (first &lt; last) {		// </a:t>
            </a:r>
            <a:r>
              <a:rPr lang="en-US" sz="2000" i="1" dirty="0"/>
              <a:t>we haven't reached the middle</a:t>
            </a:r>
          </a:p>
          <a:p>
            <a:pPr marL="0" indent="0">
              <a:buNone/>
            </a:pPr>
            <a:r>
              <a:rPr lang="en-US" sz="2000" b="1" dirty="0"/>
              <a:t>		if (*first!=*last)</a:t>
            </a:r>
          </a:p>
          <a:p>
            <a:pPr marL="0" indent="0">
              <a:buNone/>
            </a:pPr>
            <a:r>
              <a:rPr lang="en-US" sz="2000" b="1" dirty="0"/>
              <a:t>			return false;</a:t>
            </a:r>
          </a:p>
          <a:p>
            <a:pPr marL="0" indent="0">
              <a:buNone/>
            </a:pPr>
            <a:r>
              <a:rPr lang="en-US" sz="2000" b="1" dirty="0"/>
              <a:t>		++first;			// </a:t>
            </a:r>
            <a:r>
              <a:rPr lang="en-US" sz="2000" i="1" dirty="0"/>
              <a:t>move forward</a:t>
            </a:r>
          </a:p>
          <a:p>
            <a:pPr marL="0" indent="0">
              <a:buNone/>
            </a:pPr>
            <a:r>
              <a:rPr lang="en-US" sz="2000" b="1" dirty="0"/>
              <a:t>		--last;			// </a:t>
            </a:r>
            <a:r>
              <a:rPr lang="en-US" sz="2000" i="1" dirty="0"/>
              <a:t>move backward</a:t>
            </a:r>
          </a:p>
          <a:p>
            <a:pPr marL="0" indent="0">
              <a:buNone/>
            </a:pPr>
            <a:r>
              <a:rPr lang="en-US" sz="2000" b="1" dirty="0"/>
              <a:t>	}</a:t>
            </a:r>
          </a:p>
          <a:p>
            <a:pPr marL="0" indent="0">
              <a:buNone/>
            </a:pPr>
            <a:r>
              <a:rPr lang="en-US" sz="2000" b="1" dirty="0"/>
              <a:t>	return true;</a:t>
            </a:r>
          </a:p>
          <a:p>
            <a:pPr marL="0" indent="0">
              <a:buNone/>
            </a:pPr>
            <a:r>
              <a:rPr lang="en-US" sz="2000" b="1" dirty="0"/>
              <a:t>}</a:t>
            </a:r>
          </a:p>
          <a:p>
            <a:pPr marL="0" indent="0">
              <a:buNone/>
            </a:pPr>
            <a:endParaRPr lang="en-US" dirty="0"/>
          </a:p>
        </p:txBody>
      </p:sp>
      <p:sp>
        <p:nvSpPr>
          <p:cNvPr id="4" name="Footer Placeholder 3">
            <a:extLst>
              <a:ext uri="{FF2B5EF4-FFF2-40B4-BE49-F238E27FC236}">
                <a16:creationId xmlns:a16="http://schemas.microsoft.com/office/drawing/2014/main" id="{B95EDCAC-9895-ABA3-D3A6-3A7B848A392F}"/>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DDAC424E-D6D2-7494-D902-2ED797FBD6C4}"/>
              </a:ext>
            </a:extLst>
          </p:cNvPr>
          <p:cNvSpPr>
            <a:spLocks noGrp="1"/>
          </p:cNvSpPr>
          <p:nvPr>
            <p:ph type="sldNum" sz="quarter" idx="12"/>
          </p:nvPr>
        </p:nvSpPr>
        <p:spPr/>
        <p:txBody>
          <a:bodyPr/>
          <a:lstStyle/>
          <a:p>
            <a:fld id="{976C9BC4-3E3A-44E6-9DFF-9E76F2473202}" type="slidenum">
              <a:rPr lang="en-US" smtClean="0"/>
              <a:t>26</a:t>
            </a:fld>
            <a:endParaRPr lang="en-US"/>
          </a:p>
        </p:txBody>
      </p:sp>
      <p:sp>
        <p:nvSpPr>
          <p:cNvPr id="6" name="TextBox 5">
            <a:extLst>
              <a:ext uri="{FF2B5EF4-FFF2-40B4-BE49-F238E27FC236}">
                <a16:creationId xmlns:a16="http://schemas.microsoft.com/office/drawing/2014/main" id="{53A49341-3203-B688-F089-50F10B24865D}"/>
              </a:ext>
            </a:extLst>
          </p:cNvPr>
          <p:cNvSpPr txBox="1"/>
          <p:nvPr/>
        </p:nvSpPr>
        <p:spPr>
          <a:xfrm>
            <a:off x="9020710" y="4982966"/>
            <a:ext cx="2501006" cy="646331"/>
          </a:xfrm>
          <a:prstGeom prst="rect">
            <a:avLst/>
          </a:prstGeom>
          <a:noFill/>
        </p:spPr>
        <p:txBody>
          <a:bodyPr wrap="none" rtlCol="0">
            <a:spAutoFit/>
          </a:bodyPr>
          <a:lstStyle/>
          <a:p>
            <a:r>
              <a:rPr lang="en-US" dirty="0">
                <a:solidFill>
                  <a:srgbClr val="FF0000"/>
                </a:solidFill>
              </a:rPr>
              <a:t>Elegant, but no checks.</a:t>
            </a:r>
          </a:p>
          <a:p>
            <a:r>
              <a:rPr lang="en-US" dirty="0">
                <a:solidFill>
                  <a:srgbClr val="FF0000"/>
                </a:solidFill>
              </a:rPr>
              <a:t>Trust the caller</a:t>
            </a:r>
          </a:p>
        </p:txBody>
      </p:sp>
    </p:spTree>
    <p:extLst>
      <p:ext uri="{BB962C8B-B14F-4D97-AF65-F5344CB8AC3E}">
        <p14:creationId xmlns:p14="http://schemas.microsoft.com/office/powerpoint/2010/main" val="3828419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33D0-2A6C-577E-B833-4166F2845A98}"/>
              </a:ext>
            </a:extLst>
          </p:cNvPr>
          <p:cNvSpPr>
            <a:spLocks noGrp="1"/>
          </p:cNvSpPr>
          <p:nvPr>
            <p:ph type="title"/>
          </p:nvPr>
        </p:nvSpPr>
        <p:spPr/>
        <p:txBody>
          <a:bodyPr/>
          <a:lstStyle/>
          <a:p>
            <a:r>
              <a:rPr lang="en-US" dirty="0"/>
              <a:t>Palindromes: pointers</a:t>
            </a:r>
          </a:p>
        </p:txBody>
      </p:sp>
      <p:sp>
        <p:nvSpPr>
          <p:cNvPr id="3" name="Content Placeholder 2">
            <a:extLst>
              <a:ext uri="{FF2B5EF4-FFF2-40B4-BE49-F238E27FC236}">
                <a16:creationId xmlns:a16="http://schemas.microsoft.com/office/drawing/2014/main" id="{0F5FA455-2893-98F8-F956-90AAFBE6036A}"/>
              </a:ext>
            </a:extLst>
          </p:cNvPr>
          <p:cNvSpPr>
            <a:spLocks noGrp="1"/>
          </p:cNvSpPr>
          <p:nvPr>
            <p:ph idx="1"/>
          </p:nvPr>
        </p:nvSpPr>
        <p:spPr/>
        <p:txBody>
          <a:bodyPr/>
          <a:lstStyle/>
          <a:p>
            <a:pPr marL="0" indent="0">
              <a:buNone/>
            </a:pPr>
            <a:r>
              <a:rPr lang="en-US" sz="2000" b="1" dirty="0"/>
              <a:t>int main()</a:t>
            </a:r>
          </a:p>
          <a:p>
            <a:pPr marL="0" indent="0">
              <a:buNone/>
            </a:pPr>
            <a:r>
              <a:rPr lang="en-US" sz="2000" b="1" dirty="0"/>
              <a:t>{</a:t>
            </a:r>
          </a:p>
          <a:p>
            <a:pPr marL="0" indent="0">
              <a:buNone/>
            </a:pPr>
            <a:r>
              <a:rPr lang="en-US" sz="2000" b="1" dirty="0"/>
              <a:t>	const int max = 128;</a:t>
            </a:r>
          </a:p>
          <a:p>
            <a:pPr marL="0" indent="0">
              <a:buNone/>
            </a:pPr>
            <a:r>
              <a:rPr lang="en-US" sz="2000" b="1" dirty="0"/>
              <a:t>	for (char s[max]; </a:t>
            </a:r>
            <a:r>
              <a:rPr lang="en-US" sz="2000" b="1" dirty="0" err="1"/>
              <a:t>read_word</a:t>
            </a:r>
            <a:r>
              <a:rPr lang="en-US" sz="2000" b="1" dirty="0"/>
              <a:t>(</a:t>
            </a:r>
            <a:r>
              <a:rPr lang="en-US" sz="2000" b="1" dirty="0" err="1"/>
              <a:t>cin,s,max</a:t>
            </a:r>
            <a:r>
              <a:rPr lang="en-US" sz="2000" b="1" dirty="0"/>
              <a:t>); ) { 	// </a:t>
            </a:r>
            <a:r>
              <a:rPr lang="en-US" sz="2000" i="1" dirty="0"/>
              <a:t>use </a:t>
            </a:r>
            <a:r>
              <a:rPr lang="en-US" sz="2000" i="1" dirty="0" err="1"/>
              <a:t>read_word</a:t>
            </a:r>
            <a:r>
              <a:rPr lang="en-US" sz="2000" i="1" dirty="0"/>
              <a:t> from “arrays”</a:t>
            </a:r>
          </a:p>
          <a:p>
            <a:pPr marL="0" indent="0">
              <a:buNone/>
            </a:pPr>
            <a:r>
              <a:rPr lang="en-US" sz="2000" b="1" dirty="0"/>
              <a:t>		</a:t>
            </a:r>
            <a:r>
              <a:rPr lang="en-US" sz="2000" b="1" dirty="0" err="1"/>
              <a:t>cout</a:t>
            </a:r>
            <a:r>
              <a:rPr lang="en-US" sz="2000" b="1" dirty="0"/>
              <a:t> &lt;&lt; s &lt;&lt; " is";</a:t>
            </a:r>
          </a:p>
          <a:p>
            <a:pPr marL="0" indent="0">
              <a:buNone/>
            </a:pPr>
            <a:r>
              <a:rPr lang="en-US" sz="2000" b="1" dirty="0"/>
              <a:t>		if (!</a:t>
            </a:r>
            <a:r>
              <a:rPr lang="en-US" sz="2000" b="1" dirty="0" err="1"/>
              <a:t>is_palindrome</a:t>
            </a:r>
            <a:r>
              <a:rPr lang="en-US" sz="2000" b="1" dirty="0"/>
              <a:t>(&amp;s[0],&amp;s[</a:t>
            </a:r>
            <a:r>
              <a:rPr lang="en-US" sz="2000" b="1" dirty="0" err="1"/>
              <a:t>strlen</a:t>
            </a:r>
            <a:r>
              <a:rPr lang="en-US" sz="2000" b="1" dirty="0"/>
              <a:t>(s)-1]))</a:t>
            </a:r>
          </a:p>
          <a:p>
            <a:pPr marL="0" indent="0">
              <a:buNone/>
            </a:pPr>
            <a:r>
              <a:rPr lang="en-US" sz="2000" b="1" dirty="0"/>
              <a:t>			</a:t>
            </a:r>
            <a:r>
              <a:rPr lang="en-US" sz="2000" b="1" dirty="0" err="1"/>
              <a:t>cout</a:t>
            </a:r>
            <a:r>
              <a:rPr lang="en-US" sz="2000" b="1" dirty="0"/>
              <a:t> &lt;&lt; " not";</a:t>
            </a:r>
          </a:p>
          <a:p>
            <a:pPr marL="0" indent="0">
              <a:buNone/>
            </a:pPr>
            <a:r>
              <a:rPr lang="en-US" sz="2000" b="1" dirty="0"/>
              <a:t>		</a:t>
            </a:r>
            <a:r>
              <a:rPr lang="en-US" sz="2000" b="1" dirty="0" err="1"/>
              <a:t>cout</a:t>
            </a:r>
            <a:r>
              <a:rPr lang="en-US" sz="2000" b="1" dirty="0"/>
              <a:t> &lt;&lt; " a palindrome\n";</a:t>
            </a:r>
          </a:p>
          <a:p>
            <a:pPr marL="0" indent="0">
              <a:buNone/>
            </a:pPr>
            <a:r>
              <a:rPr lang="en-US" sz="2000" b="1" dirty="0"/>
              <a:t>	}</a:t>
            </a:r>
          </a:p>
          <a:p>
            <a:pPr marL="0" indent="0">
              <a:buNone/>
            </a:pPr>
            <a:r>
              <a:rPr lang="en-US" sz="2000" b="1" dirty="0"/>
              <a:t>}</a:t>
            </a:r>
          </a:p>
        </p:txBody>
      </p:sp>
      <p:sp>
        <p:nvSpPr>
          <p:cNvPr id="4" name="Footer Placeholder 3">
            <a:extLst>
              <a:ext uri="{FF2B5EF4-FFF2-40B4-BE49-F238E27FC236}">
                <a16:creationId xmlns:a16="http://schemas.microsoft.com/office/drawing/2014/main" id="{157337AB-16E2-6222-7955-0026B20C651C}"/>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4CBF53C0-8044-3FCA-C616-C736F6852CD0}"/>
              </a:ext>
            </a:extLst>
          </p:cNvPr>
          <p:cNvSpPr>
            <a:spLocks noGrp="1"/>
          </p:cNvSpPr>
          <p:nvPr>
            <p:ph type="sldNum" sz="quarter" idx="12"/>
          </p:nvPr>
        </p:nvSpPr>
        <p:spPr/>
        <p:txBody>
          <a:bodyPr/>
          <a:lstStyle/>
          <a:p>
            <a:fld id="{976C9BC4-3E3A-44E6-9DFF-9E76F2473202}" type="slidenum">
              <a:rPr lang="en-US" smtClean="0"/>
              <a:t>27</a:t>
            </a:fld>
            <a:endParaRPr lang="en-US"/>
          </a:p>
        </p:txBody>
      </p:sp>
    </p:spTree>
    <p:extLst>
      <p:ext uri="{BB962C8B-B14F-4D97-AF65-F5344CB8AC3E}">
        <p14:creationId xmlns:p14="http://schemas.microsoft.com/office/powerpoint/2010/main" val="1472992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4B56-BD50-B1A8-39B4-91A803034465}"/>
              </a:ext>
            </a:extLst>
          </p:cNvPr>
          <p:cNvSpPr>
            <a:spLocks noGrp="1"/>
          </p:cNvSpPr>
          <p:nvPr>
            <p:ph type="title"/>
          </p:nvPr>
        </p:nvSpPr>
        <p:spPr/>
        <p:txBody>
          <a:bodyPr/>
          <a:lstStyle/>
          <a:p>
            <a:r>
              <a:rPr lang="en-US" dirty="0"/>
              <a:t>Palindrome: recursive</a:t>
            </a:r>
          </a:p>
        </p:txBody>
      </p:sp>
      <p:sp>
        <p:nvSpPr>
          <p:cNvPr id="3" name="Content Placeholder 2">
            <a:extLst>
              <a:ext uri="{FF2B5EF4-FFF2-40B4-BE49-F238E27FC236}">
                <a16:creationId xmlns:a16="http://schemas.microsoft.com/office/drawing/2014/main" id="{4D4D48E5-668B-B45E-EF91-C566E3D32FAB}"/>
              </a:ext>
            </a:extLst>
          </p:cNvPr>
          <p:cNvSpPr>
            <a:spLocks noGrp="1"/>
          </p:cNvSpPr>
          <p:nvPr>
            <p:ph idx="1"/>
          </p:nvPr>
        </p:nvSpPr>
        <p:spPr/>
        <p:txBody>
          <a:bodyPr/>
          <a:lstStyle/>
          <a:p>
            <a:pPr marL="0" indent="0">
              <a:buNone/>
            </a:pPr>
            <a:r>
              <a:rPr lang="en-US" sz="2000" b="1" dirty="0"/>
              <a:t>bool </a:t>
            </a:r>
            <a:r>
              <a:rPr lang="en-US" sz="2000" b="1" dirty="0" err="1"/>
              <a:t>is_palindrome_r</a:t>
            </a:r>
            <a:r>
              <a:rPr lang="en-US" sz="2000" b="1" dirty="0"/>
              <a:t>(const char* first, const char* last)</a:t>
            </a:r>
          </a:p>
          <a:p>
            <a:pPr marL="0" indent="0">
              <a:buNone/>
            </a:pPr>
            <a:r>
              <a:rPr lang="en-US" sz="2000" b="1" dirty="0"/>
              <a:t>	// </a:t>
            </a:r>
            <a:r>
              <a:rPr lang="en-US" sz="2000" i="1" dirty="0"/>
              <a:t>first points to the first letter, last to the last letter</a:t>
            </a:r>
          </a:p>
          <a:p>
            <a:pPr marL="0" indent="0">
              <a:buNone/>
            </a:pPr>
            <a:r>
              <a:rPr lang="en-US" sz="2000" b="1" dirty="0"/>
              <a:t>{</a:t>
            </a:r>
          </a:p>
          <a:p>
            <a:pPr marL="0" indent="0">
              <a:buNone/>
            </a:pPr>
            <a:r>
              <a:rPr lang="en-US" sz="2000" b="1" dirty="0"/>
              <a:t>	if (first&lt;last)</a:t>
            </a:r>
          </a:p>
          <a:p>
            <a:pPr marL="0" indent="0">
              <a:buNone/>
            </a:pPr>
            <a:r>
              <a:rPr lang="en-US" sz="2000" b="1" dirty="0"/>
              <a:t>		return (*first==*last) ? </a:t>
            </a:r>
            <a:r>
              <a:rPr lang="en-US" sz="2000" b="1" dirty="0" err="1"/>
              <a:t>is_palindrome_r</a:t>
            </a:r>
            <a:r>
              <a:rPr lang="en-US" sz="2000" b="1" dirty="0"/>
              <a:t>(first+1,last-1) : false;</a:t>
            </a:r>
          </a:p>
          <a:p>
            <a:pPr marL="0" indent="0">
              <a:buNone/>
            </a:pPr>
            <a:r>
              <a:rPr lang="en-US" sz="2000" b="1" dirty="0"/>
              <a:t>	return true;</a:t>
            </a:r>
          </a:p>
          <a:p>
            <a:pPr marL="0" indent="0">
              <a:buNone/>
            </a:pPr>
            <a:r>
              <a:rPr lang="en-US" sz="2000" b="1" dirty="0"/>
              <a:t>}</a:t>
            </a:r>
          </a:p>
          <a:p>
            <a:endParaRPr lang="en-US" dirty="0"/>
          </a:p>
        </p:txBody>
      </p:sp>
      <p:sp>
        <p:nvSpPr>
          <p:cNvPr id="4" name="Footer Placeholder 3">
            <a:extLst>
              <a:ext uri="{FF2B5EF4-FFF2-40B4-BE49-F238E27FC236}">
                <a16:creationId xmlns:a16="http://schemas.microsoft.com/office/drawing/2014/main" id="{7607EB73-FBCA-2682-7FA0-EA981AA1D340}"/>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EE1A6A05-6C03-C1AC-8E0C-7E10C2D02E27}"/>
              </a:ext>
            </a:extLst>
          </p:cNvPr>
          <p:cNvSpPr>
            <a:spLocks noGrp="1"/>
          </p:cNvSpPr>
          <p:nvPr>
            <p:ph type="sldNum" sz="quarter" idx="12"/>
          </p:nvPr>
        </p:nvSpPr>
        <p:spPr/>
        <p:txBody>
          <a:bodyPr/>
          <a:lstStyle/>
          <a:p>
            <a:fld id="{976C9BC4-3E3A-44E6-9DFF-9E76F2473202}" type="slidenum">
              <a:rPr lang="en-US" smtClean="0"/>
              <a:t>28</a:t>
            </a:fld>
            <a:endParaRPr lang="en-US"/>
          </a:p>
        </p:txBody>
      </p:sp>
      <p:sp>
        <p:nvSpPr>
          <p:cNvPr id="6" name="TextBox 5">
            <a:extLst>
              <a:ext uri="{FF2B5EF4-FFF2-40B4-BE49-F238E27FC236}">
                <a16:creationId xmlns:a16="http://schemas.microsoft.com/office/drawing/2014/main" id="{5ADBF93B-F3A7-69E9-6633-B4D6A2ED8C9D}"/>
              </a:ext>
            </a:extLst>
          </p:cNvPr>
          <p:cNvSpPr txBox="1"/>
          <p:nvPr/>
        </p:nvSpPr>
        <p:spPr>
          <a:xfrm>
            <a:off x="8239874" y="4643919"/>
            <a:ext cx="2563522" cy="923330"/>
          </a:xfrm>
          <a:prstGeom prst="rect">
            <a:avLst/>
          </a:prstGeom>
          <a:noFill/>
        </p:spPr>
        <p:txBody>
          <a:bodyPr wrap="none" rtlCol="0">
            <a:spAutoFit/>
          </a:bodyPr>
          <a:lstStyle/>
          <a:p>
            <a:r>
              <a:rPr lang="en-US" dirty="0">
                <a:solidFill>
                  <a:srgbClr val="FF0000"/>
                </a:solidFill>
              </a:rPr>
              <a:t>Which version is better?</a:t>
            </a:r>
          </a:p>
          <a:p>
            <a:r>
              <a:rPr lang="en-US" dirty="0">
                <a:solidFill>
                  <a:srgbClr val="FF0000"/>
                </a:solidFill>
              </a:rPr>
              <a:t>Iterative or recursive?</a:t>
            </a:r>
          </a:p>
          <a:p>
            <a:r>
              <a:rPr lang="en-US" dirty="0">
                <a:solidFill>
                  <a:srgbClr val="FF0000"/>
                </a:solidFill>
              </a:rPr>
              <a:t>Measure!</a:t>
            </a:r>
          </a:p>
        </p:txBody>
      </p:sp>
    </p:spTree>
    <p:extLst>
      <p:ext uri="{BB962C8B-B14F-4D97-AF65-F5344CB8AC3E}">
        <p14:creationId xmlns:p14="http://schemas.microsoft.com/office/powerpoint/2010/main" val="3125619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F2DB-B1E2-DC05-BF0C-619C19BD7884}"/>
              </a:ext>
            </a:extLst>
          </p:cNvPr>
          <p:cNvSpPr>
            <a:spLocks noGrp="1"/>
          </p:cNvSpPr>
          <p:nvPr>
            <p:ph type="title"/>
          </p:nvPr>
        </p:nvSpPr>
        <p:spPr/>
        <p:txBody>
          <a:bodyPr/>
          <a:lstStyle/>
          <a:p>
            <a:r>
              <a:rPr lang="en-US" dirty="0"/>
              <a:t>Palindrome: span</a:t>
            </a:r>
          </a:p>
        </p:txBody>
      </p:sp>
      <p:sp>
        <p:nvSpPr>
          <p:cNvPr id="3" name="Content Placeholder 2">
            <a:extLst>
              <a:ext uri="{FF2B5EF4-FFF2-40B4-BE49-F238E27FC236}">
                <a16:creationId xmlns:a16="http://schemas.microsoft.com/office/drawing/2014/main" id="{C0578C20-98BE-B7E4-901F-A3624659E761}"/>
              </a:ext>
            </a:extLst>
          </p:cNvPr>
          <p:cNvSpPr>
            <a:spLocks noGrp="1"/>
          </p:cNvSpPr>
          <p:nvPr>
            <p:ph idx="1"/>
          </p:nvPr>
        </p:nvSpPr>
        <p:spPr>
          <a:xfrm>
            <a:off x="297951" y="1825625"/>
            <a:ext cx="11894049" cy="4351338"/>
          </a:xfrm>
        </p:spPr>
        <p:txBody>
          <a:bodyPr/>
          <a:lstStyle/>
          <a:p>
            <a:pPr marL="0" indent="0">
              <a:buNone/>
            </a:pPr>
            <a:r>
              <a:rPr lang="en-US" sz="2000" b="1" dirty="0"/>
              <a:t>bool </a:t>
            </a:r>
            <a:r>
              <a:rPr lang="en-US" sz="2000" b="1" dirty="0" err="1"/>
              <a:t>is_palindrome</a:t>
            </a:r>
            <a:r>
              <a:rPr lang="en-US" sz="2000" b="1" dirty="0"/>
              <a:t>(span&lt;char&gt; s)</a:t>
            </a:r>
          </a:p>
          <a:p>
            <a:pPr marL="0" indent="0">
              <a:buNone/>
            </a:pPr>
            <a:r>
              <a:rPr lang="en-US" sz="2000" b="1" dirty="0"/>
              <a:t>{</a:t>
            </a:r>
          </a:p>
          <a:p>
            <a:pPr marL="0" indent="0">
              <a:buNone/>
            </a:pPr>
            <a:r>
              <a:rPr lang="en-US" sz="2000" b="1" dirty="0"/>
              <a:t>	return (</a:t>
            </a:r>
            <a:r>
              <a:rPr lang="en-US" sz="2000" b="1" dirty="0" err="1"/>
              <a:t>s.size</a:t>
            </a:r>
            <a:r>
              <a:rPr lang="en-US" sz="2000" b="1" dirty="0"/>
              <a:t>()) ? </a:t>
            </a:r>
            <a:r>
              <a:rPr lang="en-US" sz="2000" b="1" dirty="0" err="1"/>
              <a:t>is_palindrome</a:t>
            </a:r>
            <a:r>
              <a:rPr lang="en-US" sz="2000" b="1" dirty="0"/>
              <a:t>(</a:t>
            </a:r>
            <a:r>
              <a:rPr lang="en-US" sz="2000" b="1" dirty="0" err="1"/>
              <a:t>s.data</a:t>
            </a:r>
            <a:r>
              <a:rPr lang="en-US" sz="2000" b="1" dirty="0"/>
              <a:t>(),</a:t>
            </a:r>
            <a:r>
              <a:rPr lang="en-US" sz="2000" b="1" dirty="0" err="1"/>
              <a:t>s.data</a:t>
            </a:r>
            <a:r>
              <a:rPr lang="en-US" sz="2000" b="1" dirty="0"/>
              <a:t>()+</a:t>
            </a:r>
            <a:r>
              <a:rPr lang="en-US" sz="2000" b="1" dirty="0" err="1"/>
              <a:t>s.size</a:t>
            </a:r>
            <a:r>
              <a:rPr lang="en-US" sz="2000" b="1" dirty="0"/>
              <a:t>()) : true;	// </a:t>
            </a:r>
            <a:r>
              <a:rPr lang="en-US" sz="2000" i="1" dirty="0"/>
              <a:t>implemented using pointers</a:t>
            </a:r>
          </a:p>
          <a:p>
            <a:pPr marL="0" indent="0">
              <a:buNone/>
            </a:pPr>
            <a:r>
              <a:rPr lang="en-US" sz="2000" b="1" dirty="0"/>
              <a:t>}</a:t>
            </a:r>
          </a:p>
          <a:p>
            <a:pPr marL="0" indent="0">
              <a:buNone/>
            </a:pPr>
            <a:endParaRPr lang="en-US" sz="2000" b="1" dirty="0"/>
          </a:p>
          <a:p>
            <a:r>
              <a:rPr lang="en-US" sz="2400" dirty="0"/>
              <a:t>Often, we implement a function by calling others</a:t>
            </a:r>
          </a:p>
          <a:p>
            <a:pPr lvl="1"/>
            <a:r>
              <a:rPr lang="en-US" sz="2000" dirty="0"/>
              <a:t>Here, the version using </a:t>
            </a:r>
            <a:r>
              <a:rPr lang="en-US" sz="2000" b="1" dirty="0"/>
              <a:t>span</a:t>
            </a:r>
            <a:r>
              <a:rPr lang="en-US" sz="2000" dirty="0"/>
              <a:t> makes sure that the ranges is right for the pointer version</a:t>
            </a:r>
          </a:p>
          <a:p>
            <a:endParaRPr lang="en-US" dirty="0"/>
          </a:p>
        </p:txBody>
      </p:sp>
      <p:sp>
        <p:nvSpPr>
          <p:cNvPr id="4" name="Footer Placeholder 3">
            <a:extLst>
              <a:ext uri="{FF2B5EF4-FFF2-40B4-BE49-F238E27FC236}">
                <a16:creationId xmlns:a16="http://schemas.microsoft.com/office/drawing/2014/main" id="{24518B77-B224-4075-C470-58AE487A9C3F}"/>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87060F1E-82A0-19BF-F3B3-3ABD31A9A494}"/>
              </a:ext>
            </a:extLst>
          </p:cNvPr>
          <p:cNvSpPr>
            <a:spLocks noGrp="1"/>
          </p:cNvSpPr>
          <p:nvPr>
            <p:ph type="sldNum" sz="quarter" idx="12"/>
          </p:nvPr>
        </p:nvSpPr>
        <p:spPr/>
        <p:txBody>
          <a:bodyPr/>
          <a:lstStyle/>
          <a:p>
            <a:fld id="{976C9BC4-3E3A-44E6-9DFF-9E76F2473202}" type="slidenum">
              <a:rPr lang="en-US" smtClean="0"/>
              <a:t>29</a:t>
            </a:fld>
            <a:endParaRPr lang="en-US"/>
          </a:p>
        </p:txBody>
      </p:sp>
    </p:spTree>
    <p:extLst>
      <p:ext uri="{BB962C8B-B14F-4D97-AF65-F5344CB8AC3E}">
        <p14:creationId xmlns:p14="http://schemas.microsoft.com/office/powerpoint/2010/main" val="3673306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0EC9-59BE-0731-1D1C-E8262E3E4CA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212A5A7-EFD2-BD1D-5011-4BAA75CB0FF2}"/>
              </a:ext>
            </a:extLst>
          </p:cNvPr>
          <p:cNvSpPr>
            <a:spLocks noGrp="1"/>
          </p:cNvSpPr>
          <p:nvPr>
            <p:ph idx="1"/>
          </p:nvPr>
        </p:nvSpPr>
        <p:spPr>
          <a:xfrm>
            <a:off x="838200" y="1397285"/>
            <a:ext cx="10515600" cy="4779678"/>
          </a:xfrm>
        </p:spPr>
        <p:txBody>
          <a:bodyPr/>
          <a:lstStyle/>
          <a:p>
            <a:r>
              <a:rPr lang="en-US" sz="2400" dirty="0"/>
              <a:t>Arrays</a:t>
            </a:r>
          </a:p>
          <a:p>
            <a:r>
              <a:rPr lang="en-US" sz="2400" dirty="0"/>
              <a:t>Pointer arithmetic</a:t>
            </a:r>
          </a:p>
          <a:p>
            <a:r>
              <a:rPr lang="en-US" sz="2400" dirty="0"/>
              <a:t>Pointers and references</a:t>
            </a:r>
          </a:p>
          <a:p>
            <a:r>
              <a:rPr lang="en-US" sz="2400" dirty="0"/>
              <a:t>Pointer and reference parameters</a:t>
            </a:r>
          </a:p>
          <a:p>
            <a:r>
              <a:rPr lang="en-US" sz="2400" dirty="0"/>
              <a:t>Pointers as parameters</a:t>
            </a:r>
          </a:p>
          <a:p>
            <a:r>
              <a:rPr lang="en-US" sz="2400" dirty="0"/>
              <a:t>C-style strings</a:t>
            </a:r>
          </a:p>
          <a:p>
            <a:r>
              <a:rPr lang="en-US" sz="2400" dirty="0"/>
              <a:t>Alternatives to pointer use</a:t>
            </a:r>
          </a:p>
          <a:p>
            <a:pPr lvl="1"/>
            <a:r>
              <a:rPr lang="en-US" sz="2000" b="1" dirty="0"/>
              <a:t>span</a:t>
            </a:r>
          </a:p>
          <a:p>
            <a:pPr lvl="1"/>
            <a:r>
              <a:rPr lang="en-US" sz="2000" b="1" dirty="0"/>
              <a:t>array</a:t>
            </a:r>
          </a:p>
          <a:p>
            <a:pPr lvl="1"/>
            <a:r>
              <a:rPr lang="en-US" sz="2000" b="1" dirty="0" err="1"/>
              <a:t>not_null</a:t>
            </a:r>
            <a:endParaRPr lang="en-US" sz="2000" b="1" dirty="0"/>
          </a:p>
          <a:p>
            <a:r>
              <a:rPr lang="en-US" sz="2400" dirty="0"/>
              <a:t>An example: palindromes</a:t>
            </a:r>
          </a:p>
          <a:p>
            <a:endParaRPr lang="en-US" dirty="0"/>
          </a:p>
        </p:txBody>
      </p:sp>
      <p:sp>
        <p:nvSpPr>
          <p:cNvPr id="4" name="Footer Placeholder 3">
            <a:extLst>
              <a:ext uri="{FF2B5EF4-FFF2-40B4-BE49-F238E27FC236}">
                <a16:creationId xmlns:a16="http://schemas.microsoft.com/office/drawing/2014/main" id="{C0B3AFE9-6E4A-C28C-B1E6-E59B0848032B}"/>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90371044-59CE-BC8F-CF67-535FCE6B6639}"/>
              </a:ext>
            </a:extLst>
          </p:cNvPr>
          <p:cNvSpPr>
            <a:spLocks noGrp="1"/>
          </p:cNvSpPr>
          <p:nvPr>
            <p:ph type="sldNum" sz="quarter" idx="12"/>
          </p:nvPr>
        </p:nvSpPr>
        <p:spPr/>
        <p:txBody>
          <a:bodyPr/>
          <a:lstStyle/>
          <a:p>
            <a:fld id="{976C9BC4-3E3A-44E6-9DFF-9E76F2473202}" type="slidenum">
              <a:rPr lang="en-US" smtClean="0"/>
              <a:t>3</a:t>
            </a:fld>
            <a:endParaRPr lang="en-US"/>
          </a:p>
        </p:txBody>
      </p:sp>
    </p:spTree>
    <p:extLst>
      <p:ext uri="{BB962C8B-B14F-4D97-AF65-F5344CB8AC3E}">
        <p14:creationId xmlns:p14="http://schemas.microsoft.com/office/powerpoint/2010/main" val="2029428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FA0EB-C96D-418F-6DBF-5A60840FE5A5}"/>
              </a:ext>
            </a:extLst>
          </p:cNvPr>
          <p:cNvSpPr>
            <a:spLocks noGrp="1"/>
          </p:cNvSpPr>
          <p:nvPr>
            <p:ph type="title"/>
          </p:nvPr>
        </p:nvSpPr>
        <p:spPr/>
        <p:txBody>
          <a:bodyPr/>
          <a:lstStyle/>
          <a:p>
            <a:r>
              <a:rPr lang="en-US" dirty="0"/>
              <a:t>Programming</a:t>
            </a:r>
          </a:p>
        </p:txBody>
      </p:sp>
      <p:sp>
        <p:nvSpPr>
          <p:cNvPr id="3" name="Content Placeholder 2">
            <a:extLst>
              <a:ext uri="{FF2B5EF4-FFF2-40B4-BE49-F238E27FC236}">
                <a16:creationId xmlns:a16="http://schemas.microsoft.com/office/drawing/2014/main" id="{5134474D-99E0-3B9C-EB67-AA7D7470B334}"/>
              </a:ext>
            </a:extLst>
          </p:cNvPr>
          <p:cNvSpPr>
            <a:spLocks noGrp="1"/>
          </p:cNvSpPr>
          <p:nvPr>
            <p:ph idx="1"/>
          </p:nvPr>
        </p:nvSpPr>
        <p:spPr/>
        <p:txBody>
          <a:bodyPr/>
          <a:lstStyle/>
          <a:p>
            <a:r>
              <a:rPr lang="en-US" sz="2400" dirty="0"/>
              <a:t>Work at the highest level that you can afford</a:t>
            </a:r>
          </a:p>
          <a:p>
            <a:pPr lvl="1"/>
            <a:r>
              <a:rPr lang="en-US" sz="2000" b="1" dirty="0"/>
              <a:t>vector</a:t>
            </a:r>
            <a:r>
              <a:rPr lang="en-US" sz="2000" dirty="0"/>
              <a:t>, </a:t>
            </a:r>
            <a:r>
              <a:rPr lang="en-US" sz="2000" b="1" dirty="0"/>
              <a:t>string</a:t>
            </a:r>
            <a:r>
              <a:rPr lang="en-US" sz="2000" dirty="0"/>
              <a:t>, </a:t>
            </a:r>
            <a:r>
              <a:rPr lang="en-US" sz="2000" b="1" dirty="0"/>
              <a:t>span</a:t>
            </a:r>
            <a:r>
              <a:rPr lang="en-US" sz="2000" dirty="0"/>
              <a:t>, …</a:t>
            </a:r>
          </a:p>
          <a:p>
            <a:r>
              <a:rPr lang="en-US" sz="2400" dirty="0"/>
              <a:t>Use the low-level facilities and techniques to implement the highest levels</a:t>
            </a:r>
          </a:p>
          <a:p>
            <a:pPr lvl="1"/>
            <a:r>
              <a:rPr lang="en-US" sz="2000" dirty="0"/>
              <a:t>Pointers, arrays, </a:t>
            </a:r>
            <a:r>
              <a:rPr lang="en-US" sz="2000" b="1" dirty="0"/>
              <a:t>new</a:t>
            </a:r>
            <a:r>
              <a:rPr lang="en-US" sz="2000" dirty="0"/>
              <a:t>, </a:t>
            </a:r>
            <a:r>
              <a:rPr lang="en-US" sz="2000" b="1" dirty="0"/>
              <a:t>delete</a:t>
            </a:r>
            <a:r>
              <a:rPr lang="en-US" sz="2000" dirty="0"/>
              <a:t>, …</a:t>
            </a:r>
          </a:p>
        </p:txBody>
      </p:sp>
      <p:sp>
        <p:nvSpPr>
          <p:cNvPr id="4" name="Footer Placeholder 3">
            <a:extLst>
              <a:ext uri="{FF2B5EF4-FFF2-40B4-BE49-F238E27FC236}">
                <a16:creationId xmlns:a16="http://schemas.microsoft.com/office/drawing/2014/main" id="{BDF5505B-0A04-0FDE-F739-F65E817711CD}"/>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2BDC9B1B-3CC5-BC4C-D74F-1FE6C2794BF8}"/>
              </a:ext>
            </a:extLst>
          </p:cNvPr>
          <p:cNvSpPr>
            <a:spLocks noGrp="1"/>
          </p:cNvSpPr>
          <p:nvPr>
            <p:ph type="sldNum" sz="quarter" idx="12"/>
          </p:nvPr>
        </p:nvSpPr>
        <p:spPr/>
        <p:txBody>
          <a:bodyPr/>
          <a:lstStyle/>
          <a:p>
            <a:fld id="{976C9BC4-3E3A-44E6-9DFF-9E76F2473202}" type="slidenum">
              <a:rPr lang="en-US" smtClean="0"/>
              <a:t>30</a:t>
            </a:fld>
            <a:endParaRPr lang="en-US"/>
          </a:p>
        </p:txBody>
      </p:sp>
    </p:spTree>
    <p:extLst>
      <p:ext uri="{BB962C8B-B14F-4D97-AF65-F5344CB8AC3E}">
        <p14:creationId xmlns:p14="http://schemas.microsoft.com/office/powerpoint/2010/main" val="3084019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214C-823E-7479-CB95-BE2454DB73BB}"/>
              </a:ext>
            </a:extLst>
          </p:cNvPr>
          <p:cNvSpPr>
            <a:spLocks noGrp="1"/>
          </p:cNvSpPr>
          <p:nvPr>
            <p:ph type="title"/>
          </p:nvPr>
        </p:nvSpPr>
        <p:spPr/>
        <p:txBody>
          <a:bodyPr/>
          <a:lstStyle/>
          <a:p>
            <a:r>
              <a:rPr lang="en-US" dirty="0"/>
              <a:t>Next lecture</a:t>
            </a:r>
          </a:p>
        </p:txBody>
      </p:sp>
      <p:sp>
        <p:nvSpPr>
          <p:cNvPr id="3" name="Content Placeholder 2">
            <a:extLst>
              <a:ext uri="{FF2B5EF4-FFF2-40B4-BE49-F238E27FC236}">
                <a16:creationId xmlns:a16="http://schemas.microsoft.com/office/drawing/2014/main" id="{12D12C14-2730-79C5-DF76-CA39D44D6A0D}"/>
              </a:ext>
            </a:extLst>
          </p:cNvPr>
          <p:cNvSpPr>
            <a:spLocks noGrp="1"/>
          </p:cNvSpPr>
          <p:nvPr>
            <p:ph idx="1"/>
          </p:nvPr>
        </p:nvSpPr>
        <p:spPr>
          <a:xfrm>
            <a:off x="380144" y="1825625"/>
            <a:ext cx="11609798" cy="4351338"/>
          </a:xfrm>
        </p:spPr>
        <p:txBody>
          <a:bodyPr/>
          <a:lstStyle/>
          <a:p>
            <a:r>
              <a:rPr lang="en-US" sz="2000" dirty="0"/>
              <a:t>The next lecture describes how </a:t>
            </a:r>
            <a:r>
              <a:rPr lang="en-US" sz="2000" b="1" dirty="0"/>
              <a:t>vector</a:t>
            </a:r>
            <a:r>
              <a:rPr lang="en-US" sz="2000" dirty="0"/>
              <a:t>s are copied and accessed through subscripting. To do that, we discuss copying in general and present the essential operations that must be considered for every type: construction, default construction, copy, move, and destruction. </a:t>
            </a:r>
          </a:p>
          <a:p>
            <a:r>
              <a:rPr lang="en-US" sz="2000" dirty="0"/>
              <a:t>Like many types, </a:t>
            </a:r>
            <a:r>
              <a:rPr lang="en-US" sz="2000" b="1" dirty="0"/>
              <a:t>vector </a:t>
            </a:r>
            <a:r>
              <a:rPr lang="en-US" sz="2000" dirty="0"/>
              <a:t>offers comparisons, so we show how to provide operations such as </a:t>
            </a:r>
            <a:r>
              <a:rPr lang="en-US" sz="2000" b="1" dirty="0"/>
              <a:t>==</a:t>
            </a:r>
            <a:r>
              <a:rPr lang="en-US" sz="2000" dirty="0"/>
              <a:t> and </a:t>
            </a:r>
            <a:r>
              <a:rPr lang="en-US" sz="2000" b="1" dirty="0"/>
              <a:t>&lt;</a:t>
            </a:r>
            <a:r>
              <a:rPr lang="en-US" sz="2000" dirty="0"/>
              <a:t>.</a:t>
            </a:r>
          </a:p>
          <a:p>
            <a:r>
              <a:rPr lang="en-US" sz="2000" dirty="0"/>
              <a:t>Finally, we grapple with the problems of changing the size of a </a:t>
            </a:r>
            <a:r>
              <a:rPr lang="en-US" sz="2000" b="1" dirty="0"/>
              <a:t>vector</a:t>
            </a:r>
            <a:r>
              <a:rPr lang="en-US" sz="2000" dirty="0"/>
              <a:t>: why and how?</a:t>
            </a:r>
          </a:p>
          <a:p>
            <a:endParaRPr lang="en-US" dirty="0"/>
          </a:p>
        </p:txBody>
      </p:sp>
      <p:sp>
        <p:nvSpPr>
          <p:cNvPr id="4" name="Footer Placeholder 3">
            <a:extLst>
              <a:ext uri="{FF2B5EF4-FFF2-40B4-BE49-F238E27FC236}">
                <a16:creationId xmlns:a16="http://schemas.microsoft.com/office/drawing/2014/main" id="{3C3C869C-E90E-5E6C-A93A-D501C7919926}"/>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3D142F3D-E29B-6B37-6077-E39EA2249602}"/>
              </a:ext>
            </a:extLst>
          </p:cNvPr>
          <p:cNvSpPr>
            <a:spLocks noGrp="1"/>
          </p:cNvSpPr>
          <p:nvPr>
            <p:ph type="sldNum" sz="quarter" idx="12"/>
          </p:nvPr>
        </p:nvSpPr>
        <p:spPr/>
        <p:txBody>
          <a:bodyPr/>
          <a:lstStyle/>
          <a:p>
            <a:fld id="{976C9BC4-3E3A-44E6-9DFF-9E76F2473202}" type="slidenum">
              <a:rPr lang="en-US" smtClean="0"/>
              <a:t>31</a:t>
            </a:fld>
            <a:endParaRPr lang="en-US"/>
          </a:p>
        </p:txBody>
      </p:sp>
    </p:spTree>
    <p:extLst>
      <p:ext uri="{BB962C8B-B14F-4D97-AF65-F5344CB8AC3E}">
        <p14:creationId xmlns:p14="http://schemas.microsoft.com/office/powerpoint/2010/main" val="2065312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DB82EF8-030E-C710-63D2-C940CC72E43E}"/>
              </a:ext>
            </a:extLst>
          </p:cNvPr>
          <p:cNvSpPr>
            <a:spLocks noGrp="1" noChangeArrowheads="1"/>
          </p:cNvSpPr>
          <p:nvPr>
            <p:ph type="title"/>
          </p:nvPr>
        </p:nvSpPr>
        <p:spPr>
          <a:xfrm>
            <a:off x="1981200" y="0"/>
            <a:ext cx="8229600" cy="1143000"/>
          </a:xfrm>
        </p:spPr>
        <p:txBody>
          <a:bodyPr/>
          <a:lstStyle/>
          <a:p>
            <a:pPr eaLnBrk="1" hangingPunct="1">
              <a:defRPr/>
            </a:pPr>
            <a:r>
              <a:rPr lang="en-US" altLang="en-US"/>
              <a:t>Arrays</a:t>
            </a:r>
          </a:p>
        </p:txBody>
      </p:sp>
      <p:sp>
        <p:nvSpPr>
          <p:cNvPr id="29699" name="Rectangle 3">
            <a:extLst>
              <a:ext uri="{FF2B5EF4-FFF2-40B4-BE49-F238E27FC236}">
                <a16:creationId xmlns:a16="http://schemas.microsoft.com/office/drawing/2014/main" id="{EEAB3C20-C686-9E91-97F5-F81160EEF244}"/>
              </a:ext>
            </a:extLst>
          </p:cNvPr>
          <p:cNvSpPr>
            <a:spLocks noGrp="1" noChangeArrowheads="1"/>
          </p:cNvSpPr>
          <p:nvPr>
            <p:ph idx="1"/>
          </p:nvPr>
        </p:nvSpPr>
        <p:spPr>
          <a:xfrm>
            <a:off x="287675" y="990600"/>
            <a:ext cx="11435137" cy="4724400"/>
          </a:xfrm>
        </p:spPr>
        <p:txBody>
          <a:bodyPr/>
          <a:lstStyle/>
          <a:p>
            <a:pPr eaLnBrk="1" hangingPunct="1">
              <a:lnSpc>
                <a:spcPct val="80000"/>
              </a:lnSpc>
              <a:defRPr/>
            </a:pPr>
            <a:r>
              <a:rPr lang="en-US" altLang="en-US" dirty="0"/>
              <a:t>Arrays don</a:t>
            </a:r>
            <a:r>
              <a:rPr lang="en-US" altLang="ja-JP" dirty="0"/>
              <a:t>’t have to be on the free store</a:t>
            </a:r>
          </a:p>
          <a:p>
            <a:pPr eaLnBrk="1" hangingPunct="1">
              <a:lnSpc>
                <a:spcPct val="80000"/>
              </a:lnSpc>
              <a:defRPr/>
            </a:pPr>
            <a:endParaRPr lang="en-US" altLang="en-US" dirty="0"/>
          </a:p>
          <a:p>
            <a:pPr lvl="1" eaLnBrk="1" hangingPunct="1">
              <a:lnSpc>
                <a:spcPct val="80000"/>
              </a:lnSpc>
              <a:buFont typeface="Wingdings" panose="05000000000000000000" pitchFamily="2" charset="2"/>
              <a:buNone/>
              <a:defRPr/>
            </a:pPr>
            <a:r>
              <a:rPr lang="en-US" altLang="en-US" sz="2000" b="1" dirty="0">
                <a:ea typeface="Times New Roman" pitchFamily="18" charset="0"/>
              </a:rPr>
              <a:t>char ac[7];		// </a:t>
            </a:r>
            <a:r>
              <a:rPr lang="en-US" altLang="en-US" sz="2000" i="1" dirty="0">
                <a:ea typeface="Times New Roman" pitchFamily="18" charset="0"/>
              </a:rPr>
              <a:t>global array – </a:t>
            </a:r>
            <a:r>
              <a:rPr lang="en-US" altLang="ja-JP" sz="2000" i="1" dirty="0">
                <a:ea typeface="MS PGothic" pitchFamily="34" charset="-128"/>
              </a:rPr>
              <a:t>“lives” forever – in static storage</a:t>
            </a:r>
          </a:p>
          <a:p>
            <a:pPr lvl="1" eaLnBrk="1" hangingPunct="1">
              <a:lnSpc>
                <a:spcPct val="80000"/>
              </a:lnSpc>
              <a:buFont typeface="Wingdings" panose="05000000000000000000" pitchFamily="2" charset="2"/>
              <a:buNone/>
              <a:defRPr/>
            </a:pPr>
            <a:r>
              <a:rPr lang="en-US" altLang="en-US" sz="2000" b="1" dirty="0">
                <a:ea typeface="Times New Roman" pitchFamily="18" charset="0"/>
              </a:rPr>
              <a:t>int max = 100;</a:t>
            </a:r>
          </a:p>
          <a:p>
            <a:pPr lvl="1" eaLnBrk="1" hangingPunct="1">
              <a:lnSpc>
                <a:spcPct val="80000"/>
              </a:lnSpc>
              <a:buFont typeface="Wingdings" panose="05000000000000000000" pitchFamily="2" charset="2"/>
              <a:buNone/>
              <a:defRPr/>
            </a:pPr>
            <a:r>
              <a:rPr lang="en-US" altLang="en-US" sz="2000" b="1" dirty="0">
                <a:ea typeface="Times New Roman" pitchFamily="18" charset="0"/>
              </a:rPr>
              <a:t>int </a:t>
            </a:r>
            <a:r>
              <a:rPr lang="en-US" altLang="en-US" sz="2000" b="1" dirty="0" err="1">
                <a:ea typeface="Times New Roman" pitchFamily="18" charset="0"/>
              </a:rPr>
              <a:t>ai</a:t>
            </a:r>
            <a:r>
              <a:rPr lang="en-US" altLang="en-US" sz="2000" b="1" dirty="0">
                <a:ea typeface="Times New Roman" pitchFamily="18" charset="0"/>
              </a:rPr>
              <a:t>[max];</a:t>
            </a:r>
          </a:p>
          <a:p>
            <a:pPr lvl="1" eaLnBrk="1" hangingPunct="1">
              <a:lnSpc>
                <a:spcPct val="80000"/>
              </a:lnSpc>
              <a:buFont typeface="Wingdings" panose="05000000000000000000" pitchFamily="2" charset="2"/>
              <a:buNone/>
              <a:defRPr/>
            </a:pPr>
            <a:endParaRPr lang="en-US" altLang="en-US" sz="2000" b="1" dirty="0">
              <a:ea typeface="Times New Roman" pitchFamily="18" charset="0"/>
            </a:endParaRPr>
          </a:p>
          <a:p>
            <a:pPr lvl="1" eaLnBrk="1" hangingPunct="1">
              <a:lnSpc>
                <a:spcPct val="80000"/>
              </a:lnSpc>
              <a:buFont typeface="Wingdings" panose="05000000000000000000" pitchFamily="2" charset="2"/>
              <a:buNone/>
              <a:defRPr/>
            </a:pPr>
            <a:r>
              <a:rPr lang="en-US" altLang="en-US" sz="2000" b="1" dirty="0">
                <a:ea typeface="Times New Roman" pitchFamily="18" charset="0"/>
              </a:rPr>
              <a:t>int f(int n)</a:t>
            </a:r>
          </a:p>
          <a:p>
            <a:pPr lvl="1" eaLnBrk="1" hangingPunct="1">
              <a:lnSpc>
                <a:spcPct val="80000"/>
              </a:lnSpc>
              <a:buFont typeface="Wingdings" panose="05000000000000000000" pitchFamily="2" charset="2"/>
              <a:buNone/>
              <a:defRPr/>
            </a:pPr>
            <a:r>
              <a:rPr lang="en-US" altLang="en-US" sz="2000" b="1" dirty="0">
                <a:ea typeface="Times New Roman" pitchFamily="18" charset="0"/>
              </a:rPr>
              <a:t>{</a:t>
            </a:r>
          </a:p>
          <a:p>
            <a:pPr lvl="1" eaLnBrk="1" hangingPunct="1">
              <a:lnSpc>
                <a:spcPct val="80000"/>
              </a:lnSpc>
              <a:buFont typeface="Wingdings" panose="05000000000000000000" pitchFamily="2" charset="2"/>
              <a:buNone/>
              <a:defRPr/>
            </a:pPr>
            <a:r>
              <a:rPr lang="en-US" altLang="en-US" sz="2000" b="1" dirty="0">
                <a:ea typeface="Times New Roman" pitchFamily="18" charset="0"/>
              </a:rPr>
              <a:t>	char lc[20]; 	// </a:t>
            </a:r>
            <a:r>
              <a:rPr lang="en-US" altLang="en-US" sz="2000" i="1" dirty="0">
                <a:ea typeface="Times New Roman" pitchFamily="18" charset="0"/>
              </a:rPr>
              <a:t>local array – </a:t>
            </a:r>
            <a:r>
              <a:rPr lang="en-US" altLang="ja-JP" sz="2000" i="1" dirty="0">
                <a:ea typeface="MS PGothic" pitchFamily="34" charset="-128"/>
              </a:rPr>
              <a:t>”lives” until the end of scope – on stack</a:t>
            </a:r>
          </a:p>
          <a:p>
            <a:pPr lvl="1" eaLnBrk="1" hangingPunct="1">
              <a:lnSpc>
                <a:spcPct val="80000"/>
              </a:lnSpc>
              <a:buFont typeface="Wingdings" panose="05000000000000000000" pitchFamily="2" charset="2"/>
              <a:buNone/>
              <a:defRPr/>
            </a:pPr>
            <a:r>
              <a:rPr lang="en-US" altLang="en-US" sz="2000" b="1" dirty="0">
                <a:ea typeface="Times New Roman" pitchFamily="18" charset="0"/>
              </a:rPr>
              <a:t>	int li[60];</a:t>
            </a:r>
          </a:p>
          <a:p>
            <a:pPr lvl="1" eaLnBrk="1" hangingPunct="1">
              <a:lnSpc>
                <a:spcPct val="80000"/>
              </a:lnSpc>
              <a:buFont typeface="Wingdings" panose="05000000000000000000" pitchFamily="2" charset="2"/>
              <a:buNone/>
              <a:defRPr/>
            </a:pPr>
            <a:r>
              <a:rPr lang="en-US" altLang="en-US" sz="2000" b="1" dirty="0">
                <a:ea typeface="Times New Roman" pitchFamily="18" charset="0"/>
              </a:rPr>
              <a:t>	double lx[n]; 	// </a:t>
            </a:r>
            <a:r>
              <a:rPr lang="en-US" altLang="en-US" sz="2000" i="1" dirty="0">
                <a:ea typeface="Times New Roman" pitchFamily="18" charset="0"/>
              </a:rPr>
              <a:t>error: a local array size must be known at compile time</a:t>
            </a:r>
          </a:p>
          <a:p>
            <a:pPr lvl="1" eaLnBrk="1" hangingPunct="1">
              <a:lnSpc>
                <a:spcPct val="80000"/>
              </a:lnSpc>
              <a:buFont typeface="Wingdings" panose="05000000000000000000" pitchFamily="2" charset="2"/>
              <a:buNone/>
              <a:defRPr/>
            </a:pP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b="1" i="1" dirty="0">
                <a:ea typeface="Times New Roman" pitchFamily="18" charset="0"/>
              </a:rPr>
              <a:t>vector&lt;double&gt; lx(n);</a:t>
            </a:r>
            <a:r>
              <a:rPr lang="en-US" altLang="en-US" sz="2000" i="1" dirty="0">
                <a:ea typeface="Times New Roman" pitchFamily="18" charset="0"/>
              </a:rPr>
              <a:t> would work</a:t>
            </a:r>
          </a:p>
          <a:p>
            <a:pPr lvl="1" eaLnBrk="1" hangingPunct="1">
              <a:lnSpc>
                <a:spcPct val="80000"/>
              </a:lnSpc>
              <a:buFont typeface="Wingdings" panose="05000000000000000000" pitchFamily="2" charset="2"/>
              <a:buNone/>
              <a:defRPr/>
            </a:pP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i="1" dirty="0">
                <a:ea typeface="Times New Roman" pitchFamily="18" charset="0"/>
              </a:rPr>
              <a:t>…</a:t>
            </a:r>
          </a:p>
          <a:p>
            <a:pPr lvl="1" eaLnBrk="1" hangingPunct="1">
              <a:lnSpc>
                <a:spcPct val="80000"/>
              </a:lnSpc>
              <a:buFont typeface="Wingdings" panose="05000000000000000000" pitchFamily="2" charset="2"/>
              <a:buNone/>
              <a:defRPr/>
            </a:pPr>
            <a:r>
              <a:rPr lang="en-US" altLang="en-US" sz="2000" dirty="0">
                <a:ea typeface="Times New Roman" pitchFamily="18" charset="0"/>
              </a:rPr>
              <a:t>}</a:t>
            </a:r>
          </a:p>
        </p:txBody>
      </p:sp>
      <p:sp>
        <p:nvSpPr>
          <p:cNvPr id="4" name="Slide Number Placeholder 5">
            <a:extLst>
              <a:ext uri="{FF2B5EF4-FFF2-40B4-BE49-F238E27FC236}">
                <a16:creationId xmlns:a16="http://schemas.microsoft.com/office/drawing/2014/main" id="{766D637E-F191-59F7-00DC-174B62AD0A03}"/>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3318D16A-9BDB-4472-AEC5-57C1AC8DF3E8}" type="slidenum">
              <a:rPr lang="en-US" altLang="en-US" sz="1400">
                <a:latin typeface="Arial" panose="020B0604020202020204" pitchFamily="34" charset="0"/>
              </a:rPr>
              <a:pPr>
                <a:spcBef>
                  <a:spcPct val="0"/>
                </a:spcBef>
                <a:buClrTx/>
                <a:buSzTx/>
                <a:buFontTx/>
                <a:buNone/>
              </a:pPr>
              <a:t>4</a:t>
            </a:fld>
            <a:endParaRPr lang="en-US" altLang="en-US" sz="1400">
              <a:latin typeface="Arial" panose="020B0604020202020204" pitchFamily="34" charset="0"/>
            </a:endParaRPr>
          </a:p>
        </p:txBody>
      </p:sp>
      <p:sp>
        <p:nvSpPr>
          <p:cNvPr id="5" name="Footer Placeholder 4">
            <a:extLst>
              <a:ext uri="{FF2B5EF4-FFF2-40B4-BE49-F238E27FC236}">
                <a16:creationId xmlns:a16="http://schemas.microsoft.com/office/drawing/2014/main" id="{3AD89AF7-6567-48F9-F3E5-BC38FAA55A26}"/>
              </a:ext>
            </a:extLst>
          </p:cNvPr>
          <p:cNvSpPr>
            <a:spLocks noGrp="1"/>
          </p:cNvSpPr>
          <p:nvPr>
            <p:ph type="ftr" sz="quarter" idx="11"/>
          </p:nvPr>
        </p:nvSpPr>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defRPr/>
            </a:pPr>
            <a:r>
              <a:rPr lang="en-US" altLang="en-US" sz="1400">
                <a:latin typeface="Arial" pitchFamily="34" charset="0"/>
              </a:rPr>
              <a:t>Stroustrup/Programming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F9942C3-4597-F763-1EB2-24810ECCF932}"/>
              </a:ext>
            </a:extLst>
          </p:cNvPr>
          <p:cNvSpPr>
            <a:spLocks noGrp="1" noChangeArrowheads="1"/>
          </p:cNvSpPr>
          <p:nvPr>
            <p:ph type="title"/>
          </p:nvPr>
        </p:nvSpPr>
        <p:spPr>
          <a:xfrm>
            <a:off x="1981200" y="0"/>
            <a:ext cx="8229600" cy="1143000"/>
          </a:xfrm>
        </p:spPr>
        <p:txBody>
          <a:bodyPr/>
          <a:lstStyle/>
          <a:p>
            <a:pPr eaLnBrk="1" hangingPunct="1">
              <a:defRPr/>
            </a:pPr>
            <a:r>
              <a:rPr lang="en-US" altLang="en-US"/>
              <a:t>Address of: &amp;</a:t>
            </a:r>
          </a:p>
        </p:txBody>
      </p:sp>
      <p:sp>
        <p:nvSpPr>
          <p:cNvPr id="27651" name="Rectangle 3">
            <a:extLst>
              <a:ext uri="{FF2B5EF4-FFF2-40B4-BE49-F238E27FC236}">
                <a16:creationId xmlns:a16="http://schemas.microsoft.com/office/drawing/2014/main" id="{161C82C0-1DFA-EE3A-4D6E-CC7983BA6FBA}"/>
              </a:ext>
            </a:extLst>
          </p:cNvPr>
          <p:cNvSpPr>
            <a:spLocks noGrp="1" noChangeArrowheads="1"/>
          </p:cNvSpPr>
          <p:nvPr>
            <p:ph idx="1"/>
          </p:nvPr>
        </p:nvSpPr>
        <p:spPr>
          <a:xfrm>
            <a:off x="380144" y="914400"/>
            <a:ext cx="11507056" cy="5257800"/>
          </a:xfrm>
        </p:spPr>
        <p:txBody>
          <a:bodyPr/>
          <a:lstStyle/>
          <a:p>
            <a:pPr eaLnBrk="1" hangingPunct="1">
              <a:lnSpc>
                <a:spcPct val="90000"/>
              </a:lnSpc>
              <a:defRPr/>
            </a:pPr>
            <a:r>
              <a:rPr lang="en-US" altLang="en-US" dirty="0"/>
              <a:t>You can get a pointer to any object</a:t>
            </a:r>
          </a:p>
          <a:p>
            <a:pPr lvl="1" eaLnBrk="1" hangingPunct="1">
              <a:lnSpc>
                <a:spcPct val="90000"/>
              </a:lnSpc>
              <a:defRPr/>
            </a:pPr>
            <a:r>
              <a:rPr lang="en-US" altLang="en-US" dirty="0">
                <a:ea typeface="Times New Roman" pitchFamily="18" charset="0"/>
              </a:rPr>
              <a:t>not just to objects on the free store</a:t>
            </a:r>
          </a:p>
          <a:p>
            <a:pPr lvl="1" eaLnBrk="1" hangingPunct="1">
              <a:lnSpc>
                <a:spcPct val="90000"/>
              </a:lnSpc>
              <a:buFont typeface="Wingdings" panose="05000000000000000000" pitchFamily="2" charset="2"/>
              <a:buNone/>
              <a:defRPr/>
            </a:pPr>
            <a:r>
              <a:rPr lang="en-US" altLang="en-US" sz="2000" b="1" dirty="0">
                <a:ea typeface="Times New Roman" pitchFamily="18" charset="0"/>
              </a:rPr>
              <a:t>int a;</a:t>
            </a:r>
          </a:p>
          <a:p>
            <a:pPr lvl="1" eaLnBrk="1" hangingPunct="1">
              <a:lnSpc>
                <a:spcPct val="90000"/>
              </a:lnSpc>
              <a:buFont typeface="Wingdings" panose="05000000000000000000" pitchFamily="2" charset="2"/>
              <a:buNone/>
              <a:defRPr/>
            </a:pPr>
            <a:r>
              <a:rPr lang="en-US" altLang="en-US" sz="2000" b="1" dirty="0">
                <a:ea typeface="Times New Roman" pitchFamily="18" charset="0"/>
              </a:rPr>
              <a:t>char ac[20];</a:t>
            </a:r>
          </a:p>
          <a:p>
            <a:pPr lvl="1" eaLnBrk="1" hangingPunct="1">
              <a:lnSpc>
                <a:spcPct val="90000"/>
              </a:lnSpc>
              <a:buFont typeface="Wingdings" panose="05000000000000000000" pitchFamily="2" charset="2"/>
              <a:buNone/>
              <a:defRPr/>
            </a:pPr>
            <a:endParaRPr lang="en-US" altLang="en-US" sz="1000" b="1" dirty="0">
              <a:ea typeface="Times New Roman" pitchFamily="18" charset="0"/>
            </a:endParaRPr>
          </a:p>
          <a:p>
            <a:pPr lvl="1" eaLnBrk="1" hangingPunct="1">
              <a:lnSpc>
                <a:spcPct val="90000"/>
              </a:lnSpc>
              <a:buFont typeface="Wingdings" panose="05000000000000000000" pitchFamily="2" charset="2"/>
              <a:buNone/>
              <a:defRPr/>
            </a:pPr>
            <a:r>
              <a:rPr lang="en-US" altLang="en-US" sz="2000" b="1" dirty="0">
                <a:ea typeface="Times New Roman" pitchFamily="18" charset="0"/>
              </a:rPr>
              <a:t>void f(int n)</a:t>
            </a:r>
          </a:p>
          <a:p>
            <a:pPr lvl="1" eaLnBrk="1" hangingPunct="1">
              <a:lnSpc>
                <a:spcPct val="90000"/>
              </a:lnSpc>
              <a:buFont typeface="Wingdings" panose="05000000000000000000" pitchFamily="2" charset="2"/>
              <a:buNone/>
              <a:defRPr/>
            </a:pPr>
            <a:r>
              <a:rPr lang="en-US" altLang="en-US" sz="2000" b="1" dirty="0">
                <a:ea typeface="Times New Roman" pitchFamily="18" charset="0"/>
              </a:rPr>
              <a:t>{</a:t>
            </a:r>
          </a:p>
          <a:p>
            <a:pPr lvl="1" eaLnBrk="1" hangingPunct="1">
              <a:lnSpc>
                <a:spcPct val="90000"/>
              </a:lnSpc>
              <a:buFont typeface="Wingdings" panose="05000000000000000000" pitchFamily="2" charset="2"/>
              <a:buNone/>
              <a:defRPr/>
            </a:pPr>
            <a:r>
              <a:rPr lang="en-US" altLang="en-US" sz="2000" b="1" dirty="0">
                <a:ea typeface="Times New Roman" pitchFamily="18" charset="0"/>
              </a:rPr>
              <a:t>	int b;</a:t>
            </a:r>
          </a:p>
          <a:p>
            <a:pPr lvl="1" eaLnBrk="1" hangingPunct="1">
              <a:lnSpc>
                <a:spcPct val="90000"/>
              </a:lnSpc>
              <a:buFont typeface="Wingdings" panose="05000000000000000000" pitchFamily="2" charset="2"/>
              <a:buNone/>
              <a:defRPr/>
            </a:pPr>
            <a:r>
              <a:rPr lang="en-US" altLang="en-US" sz="2000" b="1" dirty="0">
                <a:ea typeface="Times New Roman" pitchFamily="18" charset="0"/>
              </a:rPr>
              <a:t>	int* p = &amp;b;	// </a:t>
            </a:r>
            <a:r>
              <a:rPr lang="en-US" altLang="en-US" sz="2000" i="1" dirty="0">
                <a:ea typeface="Times New Roman" pitchFamily="18" charset="0"/>
              </a:rPr>
              <a:t>pointer to individual variable</a:t>
            </a:r>
          </a:p>
          <a:p>
            <a:pPr lvl="1" eaLnBrk="1" hangingPunct="1">
              <a:lnSpc>
                <a:spcPct val="90000"/>
              </a:lnSpc>
              <a:buFont typeface="Wingdings" panose="05000000000000000000" pitchFamily="2" charset="2"/>
              <a:buNone/>
              <a:defRPr/>
            </a:pPr>
            <a:r>
              <a:rPr lang="en-US" altLang="en-US" sz="2000" b="1" dirty="0">
                <a:ea typeface="Times New Roman" pitchFamily="18" charset="0"/>
              </a:rPr>
              <a:t>	p = &amp;a;		// </a:t>
            </a:r>
            <a:r>
              <a:rPr lang="en-US" altLang="en-US" sz="2000" i="1" dirty="0">
                <a:ea typeface="Times New Roman" pitchFamily="18" charset="0"/>
              </a:rPr>
              <a:t>now point to a different variable</a:t>
            </a:r>
            <a:endParaRPr lang="en-US" altLang="en-US" sz="2000" b="1" dirty="0">
              <a:ea typeface="Times New Roman" pitchFamily="18" charset="0"/>
            </a:endParaRPr>
          </a:p>
          <a:p>
            <a:pPr lvl="1" eaLnBrk="1" hangingPunct="1">
              <a:lnSpc>
                <a:spcPct val="90000"/>
              </a:lnSpc>
              <a:buFont typeface="Wingdings" panose="05000000000000000000" pitchFamily="2" charset="2"/>
              <a:buNone/>
              <a:defRPr/>
            </a:pPr>
            <a:r>
              <a:rPr lang="en-US" altLang="en-US" sz="2000" b="1" dirty="0">
                <a:ea typeface="Times New Roman" pitchFamily="18" charset="0"/>
              </a:rPr>
              <a:t>	char* pc = ac;	// </a:t>
            </a:r>
            <a:r>
              <a:rPr lang="en-US" altLang="en-US" sz="2000" i="1" dirty="0">
                <a:ea typeface="Times New Roman" pitchFamily="18" charset="0"/>
              </a:rPr>
              <a:t>the name of an array names a pointer to its first element</a:t>
            </a:r>
          </a:p>
          <a:p>
            <a:pPr lvl="1" eaLnBrk="1" hangingPunct="1">
              <a:lnSpc>
                <a:spcPct val="90000"/>
              </a:lnSpc>
              <a:buFont typeface="Wingdings" panose="05000000000000000000" pitchFamily="2" charset="2"/>
              <a:buNone/>
              <a:defRPr/>
            </a:pPr>
            <a:r>
              <a:rPr lang="en-US" altLang="en-US" sz="2000" dirty="0">
                <a:ea typeface="Times New Roman" pitchFamily="18" charset="0"/>
              </a:rPr>
              <a:t>	</a:t>
            </a:r>
            <a:r>
              <a:rPr lang="en-US" altLang="en-US" sz="2000" b="1" dirty="0">
                <a:ea typeface="Times New Roman" pitchFamily="18" charset="0"/>
              </a:rPr>
              <a:t>pc = &amp;ac[0];	//</a:t>
            </a:r>
            <a:r>
              <a:rPr lang="en-US" altLang="en-US" sz="2000" dirty="0">
                <a:ea typeface="Times New Roman" pitchFamily="18" charset="0"/>
              </a:rPr>
              <a:t> </a:t>
            </a:r>
            <a:r>
              <a:rPr lang="en-US" altLang="en-US" sz="2000" i="1" dirty="0">
                <a:ea typeface="Times New Roman" pitchFamily="18" charset="0"/>
              </a:rPr>
              <a:t>equivalent to pc = ac</a:t>
            </a:r>
          </a:p>
          <a:p>
            <a:pPr lvl="1" eaLnBrk="1" hangingPunct="1">
              <a:lnSpc>
                <a:spcPct val="90000"/>
              </a:lnSpc>
              <a:buFont typeface="Wingdings" panose="05000000000000000000" pitchFamily="2" charset="2"/>
              <a:buNone/>
              <a:defRPr/>
            </a:pPr>
            <a:r>
              <a:rPr lang="en-US" altLang="en-US" sz="2000" dirty="0">
                <a:ea typeface="Times New Roman" pitchFamily="18" charset="0"/>
              </a:rPr>
              <a:t>	</a:t>
            </a:r>
            <a:r>
              <a:rPr lang="en-US" altLang="en-US" sz="2000" b="1" dirty="0">
                <a:ea typeface="Times New Roman" pitchFamily="18" charset="0"/>
              </a:rPr>
              <a:t>pc = &amp;ac[n];	//</a:t>
            </a:r>
            <a:r>
              <a:rPr lang="en-US" altLang="en-US" sz="2000" dirty="0">
                <a:ea typeface="Times New Roman" pitchFamily="18" charset="0"/>
              </a:rPr>
              <a:t> </a:t>
            </a:r>
            <a:r>
              <a:rPr lang="en-US" altLang="en-US" sz="2000" i="1" dirty="0">
                <a:ea typeface="Times New Roman" pitchFamily="18" charset="0"/>
              </a:rPr>
              <a:t>pointer to ac</a:t>
            </a:r>
            <a:r>
              <a:rPr lang="en-US" altLang="ja-JP" sz="2000" i="1" dirty="0">
                <a:ea typeface="MS PGothic" pitchFamily="34" charset="-128"/>
              </a:rPr>
              <a:t>’s n</a:t>
            </a:r>
            <a:r>
              <a:rPr lang="en-US" altLang="ja-JP" sz="2000" i="1" baseline="30000" dirty="0">
                <a:ea typeface="MS PGothic" pitchFamily="34" charset="-128"/>
              </a:rPr>
              <a:t>th</a:t>
            </a:r>
            <a:r>
              <a:rPr lang="en-US" altLang="ja-JP" sz="2000" i="1" dirty="0">
                <a:ea typeface="MS PGothic" pitchFamily="34" charset="-128"/>
              </a:rPr>
              <a:t> element (starting at 0</a:t>
            </a:r>
            <a:r>
              <a:rPr lang="en-US" altLang="ja-JP" sz="2000" i="1" baseline="30000" dirty="0">
                <a:ea typeface="MS PGothic" pitchFamily="34" charset="-128"/>
              </a:rPr>
              <a:t>th</a:t>
            </a:r>
            <a:r>
              <a:rPr lang="en-US" altLang="ja-JP" sz="2000" i="1" dirty="0">
                <a:ea typeface="MS PGothic" pitchFamily="34" charset="-128"/>
              </a:rPr>
              <a:t>). </a:t>
            </a:r>
            <a:r>
              <a:rPr lang="en-US" altLang="en-US" sz="2000" i="1" dirty="0">
                <a:ea typeface="Times New Roman" pitchFamily="18" charset="0"/>
              </a:rPr>
              <a:t>warning: range is not checked</a:t>
            </a:r>
          </a:p>
          <a:p>
            <a:pPr lvl="1" eaLnBrk="1" hangingPunct="1">
              <a:lnSpc>
                <a:spcPct val="90000"/>
              </a:lnSpc>
              <a:buFont typeface="Wingdings" panose="05000000000000000000" pitchFamily="2" charset="2"/>
              <a:buNone/>
              <a:defRPr/>
            </a:pPr>
            <a:r>
              <a:rPr lang="en-US" altLang="en-US" sz="2000" dirty="0">
                <a:ea typeface="Times New Roman" pitchFamily="18" charset="0"/>
              </a:rPr>
              <a:t>	// …</a:t>
            </a:r>
          </a:p>
          <a:p>
            <a:pPr lvl="1" eaLnBrk="1" hangingPunct="1">
              <a:lnSpc>
                <a:spcPct val="90000"/>
              </a:lnSpc>
              <a:buFont typeface="Wingdings" panose="05000000000000000000" pitchFamily="2" charset="2"/>
              <a:buNone/>
              <a:defRPr/>
            </a:pPr>
            <a:r>
              <a:rPr lang="en-US" altLang="en-US" sz="2000" dirty="0">
                <a:ea typeface="Times New Roman" pitchFamily="18" charset="0"/>
              </a:rPr>
              <a:t>}</a:t>
            </a:r>
          </a:p>
        </p:txBody>
      </p:sp>
      <p:sp>
        <p:nvSpPr>
          <p:cNvPr id="16" name="Slide Number Placeholder 5">
            <a:extLst>
              <a:ext uri="{FF2B5EF4-FFF2-40B4-BE49-F238E27FC236}">
                <a16:creationId xmlns:a16="http://schemas.microsoft.com/office/drawing/2014/main" id="{0F91272D-036F-B149-28B7-24D637BC217B}"/>
              </a:ext>
            </a:extLst>
          </p:cNvPr>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fld id="{EDCD2214-4FD1-4BB6-B76E-39EE8CA02ABC}" type="slidenum">
              <a:rPr lang="en-US" altLang="en-US" sz="1400">
                <a:latin typeface="Arial" panose="020B0604020202020204" pitchFamily="34" charset="0"/>
              </a:rPr>
              <a:pPr>
                <a:spcBef>
                  <a:spcPct val="0"/>
                </a:spcBef>
                <a:buClrTx/>
                <a:buSzTx/>
                <a:buFontTx/>
                <a:buNone/>
              </a:pPr>
              <a:t>5</a:t>
            </a:fld>
            <a:endParaRPr lang="en-US" altLang="en-US" sz="1400">
              <a:latin typeface="Arial" panose="020B0604020202020204" pitchFamily="34" charset="0"/>
            </a:endParaRPr>
          </a:p>
        </p:txBody>
      </p:sp>
      <p:sp>
        <p:nvSpPr>
          <p:cNvPr id="29701" name="Rectangle 4">
            <a:extLst>
              <a:ext uri="{FF2B5EF4-FFF2-40B4-BE49-F238E27FC236}">
                <a16:creationId xmlns:a16="http://schemas.microsoft.com/office/drawing/2014/main" id="{F0155E4F-65E9-A1B8-1CC0-802A458EC4C6}"/>
              </a:ext>
            </a:extLst>
          </p:cNvPr>
          <p:cNvSpPr>
            <a:spLocks noChangeArrowheads="1"/>
          </p:cNvSpPr>
          <p:nvPr/>
        </p:nvSpPr>
        <p:spPr bwMode="auto">
          <a:xfrm>
            <a:off x="6629400" y="2209800"/>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02" name="Rectangle 5">
            <a:extLst>
              <a:ext uri="{FF2B5EF4-FFF2-40B4-BE49-F238E27FC236}">
                <a16:creationId xmlns:a16="http://schemas.microsoft.com/office/drawing/2014/main" id="{55C45F5E-8090-F742-40BB-61C0847A42AF}"/>
              </a:ext>
            </a:extLst>
          </p:cNvPr>
          <p:cNvSpPr>
            <a:spLocks noChangeArrowheads="1"/>
          </p:cNvSpPr>
          <p:nvPr/>
        </p:nvSpPr>
        <p:spPr bwMode="auto">
          <a:xfrm>
            <a:off x="6934200" y="3124200"/>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03" name="Rectangle 6">
            <a:extLst>
              <a:ext uri="{FF2B5EF4-FFF2-40B4-BE49-F238E27FC236}">
                <a16:creationId xmlns:a16="http://schemas.microsoft.com/office/drawing/2014/main" id="{4298E38A-4243-3A40-03DB-B3AEE582F0B5}"/>
              </a:ext>
            </a:extLst>
          </p:cNvPr>
          <p:cNvSpPr>
            <a:spLocks noChangeArrowheads="1"/>
          </p:cNvSpPr>
          <p:nvPr/>
        </p:nvSpPr>
        <p:spPr bwMode="auto">
          <a:xfrm>
            <a:off x="8458200" y="2057400"/>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04" name="Rectangle 7">
            <a:extLst>
              <a:ext uri="{FF2B5EF4-FFF2-40B4-BE49-F238E27FC236}">
                <a16:creationId xmlns:a16="http://schemas.microsoft.com/office/drawing/2014/main" id="{4091670D-3564-3D2E-5C27-35503806A453}"/>
              </a:ext>
            </a:extLst>
          </p:cNvPr>
          <p:cNvSpPr>
            <a:spLocks noChangeArrowheads="1"/>
          </p:cNvSpPr>
          <p:nvPr/>
        </p:nvSpPr>
        <p:spPr bwMode="auto">
          <a:xfrm>
            <a:off x="8839200" y="31242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05" name="Text Box 8">
            <a:extLst>
              <a:ext uri="{FF2B5EF4-FFF2-40B4-BE49-F238E27FC236}">
                <a16:creationId xmlns:a16="http://schemas.microsoft.com/office/drawing/2014/main" id="{6C87B08D-01C2-B673-6537-586D4574A48D}"/>
              </a:ext>
            </a:extLst>
          </p:cNvPr>
          <p:cNvSpPr txBox="1">
            <a:spLocks noChangeArrowheads="1"/>
          </p:cNvSpPr>
          <p:nvPr/>
        </p:nvSpPr>
        <p:spPr bwMode="auto">
          <a:xfrm>
            <a:off x="6248400" y="22098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p</a:t>
            </a:r>
            <a:r>
              <a:rPr lang="en-US" altLang="en-US" sz="1800" dirty="0">
                <a:latin typeface="Arial" panose="020B0604020202020204" pitchFamily="34" charset="0"/>
              </a:rPr>
              <a:t>:</a:t>
            </a:r>
          </a:p>
        </p:txBody>
      </p:sp>
      <p:sp>
        <p:nvSpPr>
          <p:cNvPr id="29706" name="Text Box 9">
            <a:extLst>
              <a:ext uri="{FF2B5EF4-FFF2-40B4-BE49-F238E27FC236}">
                <a16:creationId xmlns:a16="http://schemas.microsoft.com/office/drawing/2014/main" id="{2AA3B781-A6B5-85FC-5FFC-CC842E989AE1}"/>
              </a:ext>
            </a:extLst>
          </p:cNvPr>
          <p:cNvSpPr txBox="1">
            <a:spLocks noChangeArrowheads="1"/>
          </p:cNvSpPr>
          <p:nvPr/>
        </p:nvSpPr>
        <p:spPr bwMode="auto">
          <a:xfrm>
            <a:off x="6553200" y="3124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a</a:t>
            </a:r>
            <a:r>
              <a:rPr lang="en-US" altLang="en-US" sz="1800" dirty="0">
                <a:latin typeface="Arial" panose="020B0604020202020204" pitchFamily="34" charset="0"/>
              </a:rPr>
              <a:t>:</a:t>
            </a:r>
          </a:p>
        </p:txBody>
      </p:sp>
      <p:sp>
        <p:nvSpPr>
          <p:cNvPr id="29707" name="Text Box 10">
            <a:extLst>
              <a:ext uri="{FF2B5EF4-FFF2-40B4-BE49-F238E27FC236}">
                <a16:creationId xmlns:a16="http://schemas.microsoft.com/office/drawing/2014/main" id="{7121235A-BC9B-00E4-76D9-54F4D2B91FBA}"/>
              </a:ext>
            </a:extLst>
          </p:cNvPr>
          <p:cNvSpPr txBox="1">
            <a:spLocks noChangeArrowheads="1"/>
          </p:cNvSpPr>
          <p:nvPr/>
        </p:nvSpPr>
        <p:spPr bwMode="auto">
          <a:xfrm>
            <a:off x="8382000" y="31242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ac</a:t>
            </a:r>
            <a:r>
              <a:rPr lang="en-US" altLang="en-US" sz="1800" dirty="0">
                <a:latin typeface="Arial" panose="020B0604020202020204" pitchFamily="34" charset="0"/>
              </a:rPr>
              <a:t>:</a:t>
            </a:r>
          </a:p>
        </p:txBody>
      </p:sp>
      <p:sp>
        <p:nvSpPr>
          <p:cNvPr id="29708" name="Text Box 11">
            <a:extLst>
              <a:ext uri="{FF2B5EF4-FFF2-40B4-BE49-F238E27FC236}">
                <a16:creationId xmlns:a16="http://schemas.microsoft.com/office/drawing/2014/main" id="{7A3B5677-9630-2780-7FA3-38DB60DCE867}"/>
              </a:ext>
            </a:extLst>
          </p:cNvPr>
          <p:cNvSpPr txBox="1">
            <a:spLocks noChangeArrowheads="1"/>
          </p:cNvSpPr>
          <p:nvPr/>
        </p:nvSpPr>
        <p:spPr bwMode="auto">
          <a:xfrm>
            <a:off x="8001000" y="205740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pc</a:t>
            </a:r>
            <a:r>
              <a:rPr lang="en-US" altLang="en-US" sz="1800" dirty="0">
                <a:latin typeface="Arial" panose="020B0604020202020204" pitchFamily="34" charset="0"/>
              </a:rPr>
              <a:t>:</a:t>
            </a:r>
          </a:p>
        </p:txBody>
      </p:sp>
      <p:sp>
        <p:nvSpPr>
          <p:cNvPr id="29709" name="Rectangle 12">
            <a:extLst>
              <a:ext uri="{FF2B5EF4-FFF2-40B4-BE49-F238E27FC236}">
                <a16:creationId xmlns:a16="http://schemas.microsoft.com/office/drawing/2014/main" id="{B7E7230A-15E1-82A5-A4DA-882A7A5BF045}"/>
              </a:ext>
            </a:extLst>
          </p:cNvPr>
          <p:cNvSpPr>
            <a:spLocks noChangeArrowheads="1"/>
          </p:cNvSpPr>
          <p:nvPr/>
        </p:nvSpPr>
        <p:spPr bwMode="auto">
          <a:xfrm>
            <a:off x="9296400" y="3124200"/>
            <a:ext cx="685800" cy="381000"/>
          </a:xfrm>
          <a:prstGeom prst="rect">
            <a:avLst/>
          </a:prstGeom>
          <a:solidFill>
            <a:schemeClr val="accent4">
              <a:lumMod val="20000"/>
              <a:lumOff val="80000"/>
            </a:schemeClr>
          </a:solidFill>
          <a:ln w="9525">
            <a:solidFill>
              <a:schemeClr val="tx1"/>
            </a:solidFill>
            <a:prstDash val="dash"/>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10" name="Rectangle 13">
            <a:extLst>
              <a:ext uri="{FF2B5EF4-FFF2-40B4-BE49-F238E27FC236}">
                <a16:creationId xmlns:a16="http://schemas.microsoft.com/office/drawing/2014/main" id="{EF0C205F-5C85-6BDF-2BE3-048FE8B05380}"/>
              </a:ext>
            </a:extLst>
          </p:cNvPr>
          <p:cNvSpPr>
            <a:spLocks noChangeArrowheads="1"/>
          </p:cNvSpPr>
          <p:nvPr/>
        </p:nvSpPr>
        <p:spPr bwMode="auto">
          <a:xfrm>
            <a:off x="9982200" y="3124200"/>
            <a:ext cx="4572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29711" name="Line 14">
            <a:extLst>
              <a:ext uri="{FF2B5EF4-FFF2-40B4-BE49-F238E27FC236}">
                <a16:creationId xmlns:a16="http://schemas.microsoft.com/office/drawing/2014/main" id="{EE95818E-4247-028D-607B-0F4A164C70B7}"/>
              </a:ext>
            </a:extLst>
          </p:cNvPr>
          <p:cNvSpPr>
            <a:spLocks noChangeShapeType="1"/>
          </p:cNvSpPr>
          <p:nvPr/>
        </p:nvSpPr>
        <p:spPr bwMode="auto">
          <a:xfrm>
            <a:off x="6781800" y="2362200"/>
            <a:ext cx="3048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2" name="Line 15">
            <a:extLst>
              <a:ext uri="{FF2B5EF4-FFF2-40B4-BE49-F238E27FC236}">
                <a16:creationId xmlns:a16="http://schemas.microsoft.com/office/drawing/2014/main" id="{E5D35832-5E88-4696-F3E6-28328416691E}"/>
              </a:ext>
            </a:extLst>
          </p:cNvPr>
          <p:cNvSpPr>
            <a:spLocks noChangeShapeType="1"/>
          </p:cNvSpPr>
          <p:nvPr/>
        </p:nvSpPr>
        <p:spPr bwMode="auto">
          <a:xfrm>
            <a:off x="8610600" y="2209800"/>
            <a:ext cx="3048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Footer Placeholder 16">
            <a:extLst>
              <a:ext uri="{FF2B5EF4-FFF2-40B4-BE49-F238E27FC236}">
                <a16:creationId xmlns:a16="http://schemas.microsoft.com/office/drawing/2014/main" id="{67BE1C00-4310-ABF5-D3DD-4E926D037E25}"/>
              </a:ext>
            </a:extLst>
          </p:cNvPr>
          <p:cNvSpPr>
            <a:spLocks noGrp="1"/>
          </p:cNvSpPr>
          <p:nvPr>
            <p:ph type="ftr" sz="quarter" idx="11"/>
          </p:nvPr>
        </p:nvSpPr>
        <p:spPr/>
        <p:txBody>
          <a:bodyPr/>
          <a:lstStyle>
            <a:lvl1pPr>
              <a:defRPr sz="2400">
                <a:solidFill>
                  <a:schemeClr val="tx1"/>
                </a:solidFill>
                <a:latin typeface="Tahoma" pitchFamily="34" charset="0"/>
                <a:ea typeface="MS PGothic" pitchFamily="34" charset="-128"/>
              </a:defRPr>
            </a:lvl1pPr>
            <a:lvl2pPr marL="742950" indent="-285750">
              <a:defRPr sz="2400">
                <a:solidFill>
                  <a:schemeClr val="tx1"/>
                </a:solidFill>
                <a:latin typeface="Tahoma" pitchFamily="34" charset="0"/>
                <a:ea typeface="MS PGothic" pitchFamily="34" charset="-128"/>
              </a:defRPr>
            </a:lvl2pPr>
            <a:lvl3pPr marL="1143000" indent="-228600">
              <a:defRPr sz="2400">
                <a:solidFill>
                  <a:schemeClr val="tx1"/>
                </a:solidFill>
                <a:latin typeface="Tahoma" pitchFamily="34" charset="0"/>
                <a:ea typeface="MS PGothic" pitchFamily="34" charset="-128"/>
              </a:defRPr>
            </a:lvl3pPr>
            <a:lvl4pPr marL="1600200" indent="-228600">
              <a:defRPr sz="2400">
                <a:solidFill>
                  <a:schemeClr val="tx1"/>
                </a:solidFill>
                <a:latin typeface="Tahoma" pitchFamily="34" charset="0"/>
                <a:ea typeface="MS PGothic" pitchFamily="34" charset="-128"/>
              </a:defRPr>
            </a:lvl4pPr>
            <a:lvl5pPr marL="2057400" indent="-228600">
              <a:defRPr sz="2400">
                <a:solidFill>
                  <a:schemeClr val="tx1"/>
                </a:solidFill>
                <a:latin typeface="Tahoma"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ahoma"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ahoma"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ahoma"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ahoma" pitchFamily="34" charset="0"/>
                <a:ea typeface="MS PGothic" pitchFamily="34" charset="-128"/>
              </a:defRPr>
            </a:lvl9pPr>
          </a:lstStyle>
          <a:p>
            <a:pPr>
              <a:defRPr/>
            </a:pPr>
            <a:r>
              <a:rPr lang="en-US" altLang="en-US" sz="1400">
                <a:latin typeface="Arial" pitchFamily="34" charset="0"/>
              </a:rPr>
              <a:t>Stroustrup/Programming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74FF-83EB-D10D-4DF4-7906E25D08CA}"/>
              </a:ext>
            </a:extLst>
          </p:cNvPr>
          <p:cNvSpPr>
            <a:spLocks noGrp="1"/>
          </p:cNvSpPr>
          <p:nvPr>
            <p:ph type="title"/>
          </p:nvPr>
        </p:nvSpPr>
        <p:spPr>
          <a:xfrm>
            <a:off x="838200" y="136525"/>
            <a:ext cx="10515600" cy="795855"/>
          </a:xfrm>
        </p:spPr>
        <p:txBody>
          <a:bodyPr/>
          <a:lstStyle/>
          <a:p>
            <a:r>
              <a:rPr lang="en-US" dirty="0"/>
              <a:t>Arrays and pointers</a:t>
            </a:r>
          </a:p>
        </p:txBody>
      </p:sp>
      <p:sp>
        <p:nvSpPr>
          <p:cNvPr id="3" name="Content Placeholder 2">
            <a:extLst>
              <a:ext uri="{FF2B5EF4-FFF2-40B4-BE49-F238E27FC236}">
                <a16:creationId xmlns:a16="http://schemas.microsoft.com/office/drawing/2014/main" id="{51FB7627-2B0A-78E8-1BDF-E6AAE5EC8DA3}"/>
              </a:ext>
            </a:extLst>
          </p:cNvPr>
          <p:cNvSpPr>
            <a:spLocks noGrp="1"/>
          </p:cNvSpPr>
          <p:nvPr>
            <p:ph idx="1"/>
          </p:nvPr>
        </p:nvSpPr>
        <p:spPr>
          <a:xfrm>
            <a:off x="257736" y="932380"/>
            <a:ext cx="11894049" cy="5015983"/>
          </a:xfrm>
        </p:spPr>
        <p:txBody>
          <a:bodyPr/>
          <a:lstStyle/>
          <a:p>
            <a:pPr marL="457200" lvl="1" indent="0">
              <a:buNone/>
            </a:pPr>
            <a:r>
              <a:rPr lang="en-US" sz="2000" b="1" dirty="0"/>
              <a:t>void use(double* pd)</a:t>
            </a:r>
          </a:p>
          <a:p>
            <a:pPr marL="457200" lvl="1" indent="0">
              <a:buNone/>
            </a:pPr>
            <a:r>
              <a:rPr lang="en-US" sz="2000" b="1" dirty="0"/>
              <a:t>{</a:t>
            </a:r>
          </a:p>
          <a:p>
            <a:pPr marL="457200" lvl="1" indent="0">
              <a:buNone/>
            </a:pPr>
            <a:r>
              <a:rPr lang="en-US" sz="2000" b="1" dirty="0"/>
              <a:t>	pd[2] = 2.2;</a:t>
            </a:r>
          </a:p>
          <a:p>
            <a:pPr marL="457200" lvl="1" indent="0">
              <a:buNone/>
            </a:pPr>
            <a:r>
              <a:rPr lang="en-US" sz="2000" b="1" dirty="0"/>
              <a:t>	pd[3] = 3.3;</a:t>
            </a:r>
          </a:p>
          <a:p>
            <a:pPr marL="457200" lvl="1" indent="0">
              <a:buNone/>
            </a:pPr>
            <a:r>
              <a:rPr lang="en-US" sz="2000" b="1" dirty="0"/>
              <a:t>	pd[-2] = -2.2;</a:t>
            </a:r>
          </a:p>
          <a:p>
            <a:pPr marL="457200" lvl="1" indent="0">
              <a:buNone/>
            </a:pPr>
            <a:r>
              <a:rPr lang="en-US" sz="2000" b="1" dirty="0"/>
              <a:t>}</a:t>
            </a:r>
          </a:p>
          <a:p>
            <a:pPr marL="457200" lvl="1" indent="0">
              <a:buNone/>
            </a:pPr>
            <a:endParaRPr lang="en-US" sz="1200" b="1" dirty="0"/>
          </a:p>
          <a:p>
            <a:pPr marL="457200" lvl="1" indent="0">
              <a:buNone/>
            </a:pPr>
            <a:r>
              <a:rPr lang="en-US" sz="2000" b="1" dirty="0"/>
              <a:t>void test()</a:t>
            </a:r>
          </a:p>
          <a:p>
            <a:pPr marL="457200" lvl="1" indent="0">
              <a:buNone/>
            </a:pPr>
            <a:r>
              <a:rPr lang="en-US" sz="2000" b="1" dirty="0"/>
              <a:t>{</a:t>
            </a:r>
          </a:p>
          <a:p>
            <a:pPr marL="457200" lvl="1" indent="0">
              <a:buNone/>
            </a:pPr>
            <a:r>
              <a:rPr lang="en-US" sz="2000" b="1" dirty="0"/>
              <a:t>	double </a:t>
            </a:r>
            <a:r>
              <a:rPr lang="en-US" sz="2000" b="1" dirty="0" err="1"/>
              <a:t>arr</a:t>
            </a:r>
            <a:r>
              <a:rPr lang="en-US" sz="2000" b="1" dirty="0"/>
              <a:t>[3];</a:t>
            </a:r>
          </a:p>
          <a:p>
            <a:pPr marL="457200" lvl="1" indent="0">
              <a:buNone/>
            </a:pPr>
            <a:r>
              <a:rPr lang="en-US" sz="2000" b="1" dirty="0"/>
              <a:t>	use(</a:t>
            </a:r>
            <a:r>
              <a:rPr lang="en-US" sz="2000" b="1" dirty="0" err="1"/>
              <a:t>arr</a:t>
            </a:r>
            <a:r>
              <a:rPr lang="en-US" sz="2000" b="1" dirty="0"/>
              <a:t>);		// </a:t>
            </a:r>
            <a:r>
              <a:rPr lang="en-US" sz="2000" b="1" i="1" dirty="0" err="1"/>
              <a:t>arr</a:t>
            </a:r>
            <a:r>
              <a:rPr lang="en-US" sz="2000" i="1" dirty="0"/>
              <a:t> converts to a pointer to </a:t>
            </a:r>
            <a:r>
              <a:rPr lang="en-US" sz="2000" b="1" i="1" dirty="0" err="1"/>
              <a:t>arr</a:t>
            </a:r>
            <a:r>
              <a:rPr lang="en-US" sz="2000" b="1" i="1" dirty="0"/>
              <a:t>[0]</a:t>
            </a:r>
            <a:r>
              <a:rPr lang="en-US" sz="2000" i="1" dirty="0"/>
              <a:t> when used as an argument</a:t>
            </a:r>
          </a:p>
          <a:p>
            <a:pPr marL="457200" lvl="1" indent="0">
              <a:buNone/>
            </a:pPr>
            <a:r>
              <a:rPr lang="en-US" sz="2000" b="1" dirty="0"/>
              <a:t>}</a:t>
            </a:r>
          </a:p>
          <a:p>
            <a:r>
              <a:rPr lang="en-US" sz="2400" dirty="0"/>
              <a:t>But </a:t>
            </a:r>
            <a:r>
              <a:rPr lang="en-US" sz="2400" b="1" dirty="0"/>
              <a:t>pd</a:t>
            </a:r>
            <a:r>
              <a:rPr lang="en-US" sz="2400" dirty="0"/>
              <a:t> doesn’t point to an array with elements </a:t>
            </a:r>
            <a:r>
              <a:rPr lang="en-US" sz="2400" b="1" dirty="0"/>
              <a:t>pd[-2]</a:t>
            </a:r>
            <a:r>
              <a:rPr lang="en-US" sz="2400" dirty="0"/>
              <a:t>,</a:t>
            </a:r>
            <a:r>
              <a:rPr lang="en-US" sz="2400" b="1" dirty="0"/>
              <a:t> pd[-1]</a:t>
            </a:r>
            <a:r>
              <a:rPr lang="en-US" sz="2400" dirty="0"/>
              <a:t>,</a:t>
            </a:r>
            <a:r>
              <a:rPr lang="en-US" sz="2400" b="1" dirty="0"/>
              <a:t> </a:t>
            </a:r>
            <a:r>
              <a:rPr lang="en-US" sz="2400" dirty="0"/>
              <a:t>or</a:t>
            </a:r>
            <a:r>
              <a:rPr lang="en-US" sz="2400" b="1" dirty="0"/>
              <a:t> pd[3]</a:t>
            </a:r>
            <a:r>
              <a:rPr lang="en-US" sz="2400" dirty="0"/>
              <a:t>!</a:t>
            </a:r>
          </a:p>
          <a:p>
            <a:r>
              <a:rPr lang="en-US" sz="2400" dirty="0"/>
              <a:t>Don’t subscript when you don’t know the range of elements available</a:t>
            </a:r>
          </a:p>
          <a:p>
            <a:pPr lvl="1"/>
            <a:r>
              <a:rPr lang="en-US" sz="2000" dirty="0"/>
              <a:t>Leave subscripting of pointer to the implementations or range-checked containers</a:t>
            </a:r>
          </a:p>
          <a:p>
            <a:pPr lvl="1"/>
            <a:r>
              <a:rPr lang="en-US" sz="2000" dirty="0"/>
              <a:t>Use </a:t>
            </a:r>
            <a:r>
              <a:rPr lang="en-US" sz="2000" b="1" dirty="0"/>
              <a:t>vector</a:t>
            </a:r>
          </a:p>
        </p:txBody>
      </p:sp>
      <p:sp>
        <p:nvSpPr>
          <p:cNvPr id="4" name="Footer Placeholder 3">
            <a:extLst>
              <a:ext uri="{FF2B5EF4-FFF2-40B4-BE49-F238E27FC236}">
                <a16:creationId xmlns:a16="http://schemas.microsoft.com/office/drawing/2014/main" id="{25C63D53-AF09-AE9F-C1AA-CB81C53511E0}"/>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5BB20204-0543-021C-6EE2-94476052B675}"/>
              </a:ext>
            </a:extLst>
          </p:cNvPr>
          <p:cNvSpPr>
            <a:spLocks noGrp="1"/>
          </p:cNvSpPr>
          <p:nvPr>
            <p:ph type="sldNum" sz="quarter" idx="12"/>
          </p:nvPr>
        </p:nvSpPr>
        <p:spPr/>
        <p:txBody>
          <a:bodyPr/>
          <a:lstStyle/>
          <a:p>
            <a:fld id="{976C9BC4-3E3A-44E6-9DFF-9E76F2473202}" type="slidenum">
              <a:rPr lang="en-US" smtClean="0"/>
              <a:t>6</a:t>
            </a:fld>
            <a:endParaRPr lang="en-US" dirty="0"/>
          </a:p>
        </p:txBody>
      </p:sp>
      <p:sp>
        <p:nvSpPr>
          <p:cNvPr id="7" name="Rectangle 4">
            <a:extLst>
              <a:ext uri="{FF2B5EF4-FFF2-40B4-BE49-F238E27FC236}">
                <a16:creationId xmlns:a16="http://schemas.microsoft.com/office/drawing/2014/main" id="{5FEAA76A-0E1E-440F-A198-6F75ADC8B54A}"/>
              </a:ext>
            </a:extLst>
          </p:cNvPr>
          <p:cNvSpPr>
            <a:spLocks noChangeArrowheads="1"/>
          </p:cNvSpPr>
          <p:nvPr/>
        </p:nvSpPr>
        <p:spPr bwMode="auto">
          <a:xfrm>
            <a:off x="5499243" y="1363894"/>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8" name="Rectangle 5">
            <a:extLst>
              <a:ext uri="{FF2B5EF4-FFF2-40B4-BE49-F238E27FC236}">
                <a16:creationId xmlns:a16="http://schemas.microsoft.com/office/drawing/2014/main" id="{B448D685-19AC-9492-C8F2-63D3D1793F21}"/>
              </a:ext>
            </a:extLst>
          </p:cNvPr>
          <p:cNvSpPr>
            <a:spLocks noChangeArrowheads="1"/>
          </p:cNvSpPr>
          <p:nvPr/>
        </p:nvSpPr>
        <p:spPr bwMode="auto">
          <a:xfrm>
            <a:off x="5727843" y="2726344"/>
            <a:ext cx="762000" cy="381000"/>
          </a:xfrm>
          <a:prstGeom prst="rect">
            <a:avLst/>
          </a:prstGeom>
          <a:no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-2.2</a:t>
            </a:r>
          </a:p>
        </p:txBody>
      </p:sp>
      <p:sp>
        <p:nvSpPr>
          <p:cNvPr id="10" name="Text Box 7">
            <a:extLst>
              <a:ext uri="{FF2B5EF4-FFF2-40B4-BE49-F238E27FC236}">
                <a16:creationId xmlns:a16="http://schemas.microsoft.com/office/drawing/2014/main" id="{4B8A1BCC-8797-849D-C208-0351AC70451A}"/>
              </a:ext>
            </a:extLst>
          </p:cNvPr>
          <p:cNvSpPr txBox="1">
            <a:spLocks noChangeArrowheads="1"/>
          </p:cNvSpPr>
          <p:nvPr/>
        </p:nvSpPr>
        <p:spPr bwMode="auto">
          <a:xfrm>
            <a:off x="4965843" y="1363894"/>
            <a:ext cx="6232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pd</a:t>
            </a:r>
            <a:r>
              <a:rPr lang="en-US" altLang="en-US" sz="1800" dirty="0">
                <a:latin typeface="Arial" panose="020B0604020202020204" pitchFamily="34" charset="0"/>
              </a:rPr>
              <a:t>:</a:t>
            </a:r>
          </a:p>
        </p:txBody>
      </p:sp>
      <p:sp>
        <p:nvSpPr>
          <p:cNvPr id="12" name="Text Box 10">
            <a:extLst>
              <a:ext uri="{FF2B5EF4-FFF2-40B4-BE49-F238E27FC236}">
                <a16:creationId xmlns:a16="http://schemas.microsoft.com/office/drawing/2014/main" id="{FAF8E176-061C-4D7F-8696-EFE73DD13365}"/>
              </a:ext>
            </a:extLst>
          </p:cNvPr>
          <p:cNvSpPr txBox="1">
            <a:spLocks noChangeArrowheads="1"/>
          </p:cNvSpPr>
          <p:nvPr/>
        </p:nvSpPr>
        <p:spPr bwMode="auto">
          <a:xfrm>
            <a:off x="5703040" y="2308207"/>
            <a:ext cx="10034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600" b="1" dirty="0">
                <a:latin typeface="Arial" panose="020B0604020202020204" pitchFamily="34" charset="0"/>
              </a:rPr>
              <a:t>pd[-2]</a:t>
            </a:r>
          </a:p>
        </p:txBody>
      </p:sp>
      <p:sp>
        <p:nvSpPr>
          <p:cNvPr id="13" name="Rectangle 11">
            <a:extLst>
              <a:ext uri="{FF2B5EF4-FFF2-40B4-BE49-F238E27FC236}">
                <a16:creationId xmlns:a16="http://schemas.microsoft.com/office/drawing/2014/main" id="{2DE2F9F4-0EBC-48EE-C78F-F2635ABAE211}"/>
              </a:ext>
            </a:extLst>
          </p:cNvPr>
          <p:cNvSpPr>
            <a:spLocks noChangeArrowheads="1"/>
          </p:cNvSpPr>
          <p:nvPr/>
        </p:nvSpPr>
        <p:spPr bwMode="auto">
          <a:xfrm>
            <a:off x="6489843" y="2726344"/>
            <a:ext cx="762000" cy="381000"/>
          </a:xfrm>
          <a:prstGeom prst="rect">
            <a:avLst/>
          </a:prstGeom>
          <a:no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4" name="Rectangle 12">
            <a:extLst>
              <a:ext uri="{FF2B5EF4-FFF2-40B4-BE49-F238E27FC236}">
                <a16:creationId xmlns:a16="http://schemas.microsoft.com/office/drawing/2014/main" id="{F0AA1C87-D1BD-853B-1F8B-6182205BC174}"/>
              </a:ext>
            </a:extLst>
          </p:cNvPr>
          <p:cNvSpPr>
            <a:spLocks noChangeArrowheads="1"/>
          </p:cNvSpPr>
          <p:nvPr/>
        </p:nvSpPr>
        <p:spPr bwMode="auto">
          <a:xfrm>
            <a:off x="7251843" y="2726344"/>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5" name="Rectangle 13">
            <a:extLst>
              <a:ext uri="{FF2B5EF4-FFF2-40B4-BE49-F238E27FC236}">
                <a16:creationId xmlns:a16="http://schemas.microsoft.com/office/drawing/2014/main" id="{505D6561-D23D-1298-4C33-17C500AB76C3}"/>
              </a:ext>
            </a:extLst>
          </p:cNvPr>
          <p:cNvSpPr>
            <a:spLocks noChangeArrowheads="1"/>
          </p:cNvSpPr>
          <p:nvPr/>
        </p:nvSpPr>
        <p:spPr bwMode="auto">
          <a:xfrm>
            <a:off x="8013843" y="2726344"/>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6" name="Line 18">
            <a:extLst>
              <a:ext uri="{FF2B5EF4-FFF2-40B4-BE49-F238E27FC236}">
                <a16:creationId xmlns:a16="http://schemas.microsoft.com/office/drawing/2014/main" id="{FDA69671-D019-EF40-92A1-29DA6B938C19}"/>
              </a:ext>
            </a:extLst>
          </p:cNvPr>
          <p:cNvSpPr>
            <a:spLocks noChangeShapeType="1"/>
          </p:cNvSpPr>
          <p:nvPr/>
        </p:nvSpPr>
        <p:spPr bwMode="auto">
          <a:xfrm>
            <a:off x="5804042" y="1592493"/>
            <a:ext cx="1584729" cy="1128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Rectangle 12">
            <a:extLst>
              <a:ext uri="{FF2B5EF4-FFF2-40B4-BE49-F238E27FC236}">
                <a16:creationId xmlns:a16="http://schemas.microsoft.com/office/drawing/2014/main" id="{ECB82B3C-B700-C193-206D-6C977C20DE56}"/>
              </a:ext>
            </a:extLst>
          </p:cNvPr>
          <p:cNvSpPr>
            <a:spLocks noChangeArrowheads="1"/>
          </p:cNvSpPr>
          <p:nvPr/>
        </p:nvSpPr>
        <p:spPr bwMode="auto">
          <a:xfrm>
            <a:off x="8775843" y="2726344"/>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2.2</a:t>
            </a:r>
          </a:p>
        </p:txBody>
      </p:sp>
      <p:sp>
        <p:nvSpPr>
          <p:cNvPr id="19" name="Rectangle 13">
            <a:extLst>
              <a:ext uri="{FF2B5EF4-FFF2-40B4-BE49-F238E27FC236}">
                <a16:creationId xmlns:a16="http://schemas.microsoft.com/office/drawing/2014/main" id="{35BE4815-3CCE-7A00-C9A2-D327E02E5A71}"/>
              </a:ext>
            </a:extLst>
          </p:cNvPr>
          <p:cNvSpPr>
            <a:spLocks noChangeArrowheads="1"/>
          </p:cNvSpPr>
          <p:nvPr/>
        </p:nvSpPr>
        <p:spPr bwMode="auto">
          <a:xfrm>
            <a:off x="9537843" y="2726344"/>
            <a:ext cx="762000" cy="381000"/>
          </a:xfrm>
          <a:prstGeom prst="rect">
            <a:avLst/>
          </a:prstGeom>
          <a:no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3.3</a:t>
            </a:r>
          </a:p>
        </p:txBody>
      </p:sp>
      <p:sp>
        <p:nvSpPr>
          <p:cNvPr id="20" name="Text Box 10">
            <a:extLst>
              <a:ext uri="{FF2B5EF4-FFF2-40B4-BE49-F238E27FC236}">
                <a16:creationId xmlns:a16="http://schemas.microsoft.com/office/drawing/2014/main" id="{77B66553-060F-9FF0-182F-A8831EFBFF2D}"/>
              </a:ext>
            </a:extLst>
          </p:cNvPr>
          <p:cNvSpPr txBox="1">
            <a:spLocks noChangeArrowheads="1"/>
          </p:cNvSpPr>
          <p:nvPr/>
        </p:nvSpPr>
        <p:spPr bwMode="auto">
          <a:xfrm>
            <a:off x="6488961" y="2334326"/>
            <a:ext cx="76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600" b="1" dirty="0">
                <a:latin typeface="Arial" panose="020B0604020202020204" pitchFamily="34" charset="0"/>
              </a:rPr>
              <a:t>pd[-1]</a:t>
            </a:r>
          </a:p>
        </p:txBody>
      </p:sp>
      <p:sp>
        <p:nvSpPr>
          <p:cNvPr id="21" name="Text Box 10">
            <a:extLst>
              <a:ext uri="{FF2B5EF4-FFF2-40B4-BE49-F238E27FC236}">
                <a16:creationId xmlns:a16="http://schemas.microsoft.com/office/drawing/2014/main" id="{6BC2714A-0376-0138-FF9A-3D5CE6670851}"/>
              </a:ext>
            </a:extLst>
          </p:cNvPr>
          <p:cNvSpPr txBox="1">
            <a:spLocks noChangeArrowheads="1"/>
          </p:cNvSpPr>
          <p:nvPr/>
        </p:nvSpPr>
        <p:spPr bwMode="auto">
          <a:xfrm>
            <a:off x="7251402" y="2343981"/>
            <a:ext cx="76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600" b="1" dirty="0">
                <a:latin typeface="Arial" panose="020B0604020202020204" pitchFamily="34" charset="0"/>
              </a:rPr>
              <a:t>pd0]</a:t>
            </a:r>
          </a:p>
        </p:txBody>
      </p:sp>
      <p:sp>
        <p:nvSpPr>
          <p:cNvPr id="22" name="Text Box 10">
            <a:extLst>
              <a:ext uri="{FF2B5EF4-FFF2-40B4-BE49-F238E27FC236}">
                <a16:creationId xmlns:a16="http://schemas.microsoft.com/office/drawing/2014/main" id="{2A1AFCDD-72D5-5688-996B-D1275FD0DEC1}"/>
              </a:ext>
            </a:extLst>
          </p:cNvPr>
          <p:cNvSpPr txBox="1">
            <a:spLocks noChangeArrowheads="1"/>
          </p:cNvSpPr>
          <p:nvPr/>
        </p:nvSpPr>
        <p:spPr bwMode="auto">
          <a:xfrm>
            <a:off x="8013549" y="2349256"/>
            <a:ext cx="76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600" b="1" dirty="0">
                <a:latin typeface="Arial" panose="020B0604020202020204" pitchFamily="34" charset="0"/>
              </a:rPr>
              <a:t>pd1]</a:t>
            </a:r>
          </a:p>
        </p:txBody>
      </p:sp>
      <p:sp>
        <p:nvSpPr>
          <p:cNvPr id="23" name="Text Box 10">
            <a:extLst>
              <a:ext uri="{FF2B5EF4-FFF2-40B4-BE49-F238E27FC236}">
                <a16:creationId xmlns:a16="http://schemas.microsoft.com/office/drawing/2014/main" id="{15668D7A-EAD3-965C-030B-F255B54A2D5A}"/>
              </a:ext>
            </a:extLst>
          </p:cNvPr>
          <p:cNvSpPr txBox="1">
            <a:spLocks noChangeArrowheads="1"/>
          </p:cNvSpPr>
          <p:nvPr/>
        </p:nvSpPr>
        <p:spPr bwMode="auto">
          <a:xfrm>
            <a:off x="8775843" y="2333587"/>
            <a:ext cx="76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600" b="1" dirty="0">
                <a:latin typeface="Arial" panose="020B0604020202020204" pitchFamily="34" charset="0"/>
              </a:rPr>
              <a:t>pd[2</a:t>
            </a:r>
            <a:r>
              <a:rPr lang="en-US" altLang="en-US" sz="1600" dirty="0">
                <a:latin typeface="Arial" panose="020B0604020202020204" pitchFamily="34" charset="0"/>
              </a:rPr>
              <a:t>]</a:t>
            </a:r>
          </a:p>
        </p:txBody>
      </p:sp>
      <p:sp>
        <p:nvSpPr>
          <p:cNvPr id="24" name="Text Box 10">
            <a:extLst>
              <a:ext uri="{FF2B5EF4-FFF2-40B4-BE49-F238E27FC236}">
                <a16:creationId xmlns:a16="http://schemas.microsoft.com/office/drawing/2014/main" id="{C8D49935-40FF-0AD5-8547-A8F89A5A0059}"/>
              </a:ext>
            </a:extLst>
          </p:cNvPr>
          <p:cNvSpPr txBox="1">
            <a:spLocks noChangeArrowheads="1"/>
          </p:cNvSpPr>
          <p:nvPr/>
        </p:nvSpPr>
        <p:spPr bwMode="auto">
          <a:xfrm>
            <a:off x="9537844" y="2343981"/>
            <a:ext cx="762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600" b="1" dirty="0">
                <a:latin typeface="Arial" panose="020B0604020202020204" pitchFamily="34" charset="0"/>
              </a:rPr>
              <a:t>pd[3]</a:t>
            </a:r>
          </a:p>
        </p:txBody>
      </p:sp>
    </p:spTree>
    <p:extLst>
      <p:ext uri="{BB962C8B-B14F-4D97-AF65-F5344CB8AC3E}">
        <p14:creationId xmlns:p14="http://schemas.microsoft.com/office/powerpoint/2010/main" val="362802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E5DFE-D516-734B-B7F6-C142E623A6C0}"/>
              </a:ext>
            </a:extLst>
          </p:cNvPr>
          <p:cNvSpPr>
            <a:spLocks noGrp="1"/>
          </p:cNvSpPr>
          <p:nvPr>
            <p:ph type="title"/>
          </p:nvPr>
        </p:nvSpPr>
        <p:spPr>
          <a:xfrm>
            <a:off x="838200" y="270959"/>
            <a:ext cx="10515600" cy="841419"/>
          </a:xfrm>
        </p:spPr>
        <p:txBody>
          <a:bodyPr/>
          <a:lstStyle/>
          <a:p>
            <a:r>
              <a:rPr lang="en-US" dirty="0"/>
              <a:t>Another way of getting into trouble with arrays</a:t>
            </a:r>
          </a:p>
        </p:txBody>
      </p:sp>
      <p:sp>
        <p:nvSpPr>
          <p:cNvPr id="3" name="Content Placeholder 2">
            <a:extLst>
              <a:ext uri="{FF2B5EF4-FFF2-40B4-BE49-F238E27FC236}">
                <a16:creationId xmlns:a16="http://schemas.microsoft.com/office/drawing/2014/main" id="{0BFB2729-F0D9-177C-A8B9-53338328C19C}"/>
              </a:ext>
            </a:extLst>
          </p:cNvPr>
          <p:cNvSpPr>
            <a:spLocks noGrp="1"/>
          </p:cNvSpPr>
          <p:nvPr>
            <p:ph idx="1"/>
          </p:nvPr>
        </p:nvSpPr>
        <p:spPr>
          <a:xfrm>
            <a:off x="236306" y="1191247"/>
            <a:ext cx="11117494" cy="2482703"/>
          </a:xfrm>
        </p:spPr>
        <p:txBody>
          <a:bodyPr/>
          <a:lstStyle/>
          <a:p>
            <a:pPr marL="0" indent="0">
              <a:buNone/>
            </a:pPr>
            <a:r>
              <a:rPr lang="en-US" sz="2000" b="1" dirty="0"/>
              <a:t>double* p = new double;	// </a:t>
            </a:r>
            <a:r>
              <a:rPr lang="en-US" sz="2000" i="1" dirty="0"/>
              <a:t>allocate a double</a:t>
            </a:r>
          </a:p>
          <a:p>
            <a:pPr marL="0" indent="0">
              <a:buNone/>
            </a:pPr>
            <a:r>
              <a:rPr lang="en-US" sz="2000" b="1" dirty="0"/>
              <a:t>double* q = new double[1000];	// </a:t>
            </a:r>
            <a:r>
              <a:rPr lang="en-US" sz="2000" i="1" dirty="0"/>
              <a:t>allocate 1000 doubles</a:t>
            </a:r>
          </a:p>
          <a:p>
            <a:pPr marL="0" indent="0">
              <a:buNone/>
            </a:pPr>
            <a:endParaRPr lang="en-US" sz="2000" b="1" dirty="0"/>
          </a:p>
          <a:p>
            <a:pPr marL="0" indent="0">
              <a:buNone/>
            </a:pPr>
            <a:r>
              <a:rPr lang="en-US" sz="2000" b="1" dirty="0"/>
              <a:t>q[700] = 7.7;			// </a:t>
            </a:r>
            <a:r>
              <a:rPr lang="en-US" sz="2000" i="1" dirty="0"/>
              <a:t>fine: q points to 1000 doubles</a:t>
            </a:r>
          </a:p>
          <a:p>
            <a:pPr marL="0" indent="0">
              <a:buNone/>
            </a:pPr>
            <a:r>
              <a:rPr lang="en-US" sz="2000" b="1" dirty="0"/>
              <a:t>q = p;				// </a:t>
            </a:r>
            <a:r>
              <a:rPr lang="en-US" sz="2000" i="1" dirty="0"/>
              <a:t>let q point to the same object as p does</a:t>
            </a:r>
          </a:p>
          <a:p>
            <a:pPr marL="0" indent="0">
              <a:buNone/>
            </a:pPr>
            <a:r>
              <a:rPr lang="en-US" sz="2000" b="1" dirty="0"/>
              <a:t>double d = q[700];		// </a:t>
            </a:r>
            <a:r>
              <a:rPr lang="en-US" sz="2000" i="1" dirty="0"/>
              <a:t>bad: q points to a single double: out-of-range access! </a:t>
            </a:r>
          </a:p>
        </p:txBody>
      </p:sp>
      <p:sp>
        <p:nvSpPr>
          <p:cNvPr id="4" name="Footer Placeholder 3">
            <a:extLst>
              <a:ext uri="{FF2B5EF4-FFF2-40B4-BE49-F238E27FC236}">
                <a16:creationId xmlns:a16="http://schemas.microsoft.com/office/drawing/2014/main" id="{86D3454C-0B66-84A3-47DB-4745E408BB34}"/>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E244F1B4-86D1-14AE-AB83-7B2DAEC98D38}"/>
              </a:ext>
            </a:extLst>
          </p:cNvPr>
          <p:cNvSpPr>
            <a:spLocks noGrp="1"/>
          </p:cNvSpPr>
          <p:nvPr>
            <p:ph type="sldNum" sz="quarter" idx="12"/>
          </p:nvPr>
        </p:nvSpPr>
        <p:spPr/>
        <p:txBody>
          <a:bodyPr/>
          <a:lstStyle/>
          <a:p>
            <a:fld id="{976C9BC4-3E3A-44E6-9DFF-9E76F2473202}" type="slidenum">
              <a:rPr lang="en-US" smtClean="0"/>
              <a:t>7</a:t>
            </a:fld>
            <a:endParaRPr lang="en-US"/>
          </a:p>
        </p:txBody>
      </p:sp>
      <p:sp>
        <p:nvSpPr>
          <p:cNvPr id="6" name="Rectangle 4">
            <a:extLst>
              <a:ext uri="{FF2B5EF4-FFF2-40B4-BE49-F238E27FC236}">
                <a16:creationId xmlns:a16="http://schemas.microsoft.com/office/drawing/2014/main" id="{F5EE6AAE-41FA-D753-FA0B-D0D0B22AB592}"/>
              </a:ext>
            </a:extLst>
          </p:cNvPr>
          <p:cNvSpPr>
            <a:spLocks noChangeArrowheads="1"/>
          </p:cNvSpPr>
          <p:nvPr/>
        </p:nvSpPr>
        <p:spPr bwMode="auto">
          <a:xfrm>
            <a:off x="3049712" y="4076233"/>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7" name="Rectangle 5">
            <a:extLst>
              <a:ext uri="{FF2B5EF4-FFF2-40B4-BE49-F238E27FC236}">
                <a16:creationId xmlns:a16="http://schemas.microsoft.com/office/drawing/2014/main" id="{D4171DE0-D656-3BF6-E24E-CB469A89106B}"/>
              </a:ext>
            </a:extLst>
          </p:cNvPr>
          <p:cNvSpPr>
            <a:spLocks noChangeArrowheads="1"/>
          </p:cNvSpPr>
          <p:nvPr/>
        </p:nvSpPr>
        <p:spPr bwMode="auto">
          <a:xfrm>
            <a:off x="5105400" y="490061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8" name="Rectangle 6">
            <a:extLst>
              <a:ext uri="{FF2B5EF4-FFF2-40B4-BE49-F238E27FC236}">
                <a16:creationId xmlns:a16="http://schemas.microsoft.com/office/drawing/2014/main" id="{AD41685F-A978-74B7-9954-E98FC1F61513}"/>
              </a:ext>
            </a:extLst>
          </p:cNvPr>
          <p:cNvSpPr>
            <a:spLocks noChangeArrowheads="1"/>
          </p:cNvSpPr>
          <p:nvPr/>
        </p:nvSpPr>
        <p:spPr bwMode="auto">
          <a:xfrm>
            <a:off x="5867400" y="4900611"/>
            <a:ext cx="1524000" cy="381000"/>
          </a:xfrm>
          <a:prstGeom prst="rect">
            <a:avLst/>
          </a:prstGeom>
          <a:solidFill>
            <a:schemeClr val="accent4">
              <a:lumMod val="20000"/>
              <a:lumOff val="80000"/>
            </a:schemeClr>
          </a:solidFill>
          <a:ln w="9525">
            <a:solidFill>
              <a:schemeClr val="tx1"/>
            </a:solidFill>
            <a:prstDash val="dash"/>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9" name="Text Box 7">
            <a:extLst>
              <a:ext uri="{FF2B5EF4-FFF2-40B4-BE49-F238E27FC236}">
                <a16:creationId xmlns:a16="http://schemas.microsoft.com/office/drawing/2014/main" id="{3C3FE767-9A30-0E90-CA7B-4834535C0EA2}"/>
              </a:ext>
            </a:extLst>
          </p:cNvPr>
          <p:cNvSpPr txBox="1">
            <a:spLocks noChangeArrowheads="1"/>
          </p:cNvSpPr>
          <p:nvPr/>
        </p:nvSpPr>
        <p:spPr bwMode="auto">
          <a:xfrm>
            <a:off x="2592512" y="3684960"/>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p</a:t>
            </a:r>
            <a:r>
              <a:rPr lang="en-US" altLang="en-US" sz="1800" dirty="0">
                <a:latin typeface="Arial" panose="020B0604020202020204" pitchFamily="34" charset="0"/>
              </a:rPr>
              <a:t>:</a:t>
            </a:r>
          </a:p>
        </p:txBody>
      </p:sp>
      <p:sp>
        <p:nvSpPr>
          <p:cNvPr id="11" name="Text Box 10">
            <a:extLst>
              <a:ext uri="{FF2B5EF4-FFF2-40B4-BE49-F238E27FC236}">
                <a16:creationId xmlns:a16="http://schemas.microsoft.com/office/drawing/2014/main" id="{46EEB846-3F91-BDB9-2936-C2018A89D9D4}"/>
              </a:ext>
            </a:extLst>
          </p:cNvPr>
          <p:cNvSpPr txBox="1">
            <a:spLocks noChangeArrowheads="1"/>
          </p:cNvSpPr>
          <p:nvPr/>
        </p:nvSpPr>
        <p:spPr bwMode="auto">
          <a:xfrm>
            <a:off x="5108959" y="4542915"/>
            <a:ext cx="1834973" cy="369332"/>
          </a:xfrm>
          <a:prstGeom prst="rect">
            <a:avLst/>
          </a:prstGeom>
          <a:noFill/>
          <a:ln>
            <a:noFill/>
          </a:ln>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dirty="0">
                <a:latin typeface="Arial" panose="020B0604020202020204" pitchFamily="34" charset="0"/>
              </a:rPr>
              <a:t>1</a:t>
            </a:r>
            <a:r>
              <a:rPr lang="en-US" altLang="en-US" sz="1800" baseline="30000" dirty="0">
                <a:latin typeface="Arial" panose="020B0604020202020204" pitchFamily="34" charset="0"/>
              </a:rPr>
              <a:t>st</a:t>
            </a:r>
            <a:r>
              <a:rPr lang="en-US" altLang="en-US" sz="1800" dirty="0">
                <a:latin typeface="Arial" panose="020B0604020202020204" pitchFamily="34" charset="0"/>
              </a:rPr>
              <a:t> value of </a:t>
            </a:r>
            <a:r>
              <a:rPr lang="en-US" altLang="en-US" sz="1800" b="1" dirty="0">
                <a:latin typeface="Arial" panose="020B0604020202020204" pitchFamily="34" charset="0"/>
              </a:rPr>
              <a:t>q</a:t>
            </a:r>
            <a:r>
              <a:rPr lang="en-US" altLang="en-US" sz="1800" dirty="0">
                <a:latin typeface="Arial" panose="020B0604020202020204" pitchFamily="34" charset="0"/>
              </a:rPr>
              <a:t>:</a:t>
            </a:r>
          </a:p>
        </p:txBody>
      </p:sp>
      <p:sp>
        <p:nvSpPr>
          <p:cNvPr id="13" name="Rectangle 12">
            <a:extLst>
              <a:ext uri="{FF2B5EF4-FFF2-40B4-BE49-F238E27FC236}">
                <a16:creationId xmlns:a16="http://schemas.microsoft.com/office/drawing/2014/main" id="{0531E46C-85FA-24C9-DFCC-232E2F16E94C}"/>
              </a:ext>
            </a:extLst>
          </p:cNvPr>
          <p:cNvSpPr>
            <a:spLocks noChangeArrowheads="1"/>
          </p:cNvSpPr>
          <p:nvPr/>
        </p:nvSpPr>
        <p:spPr bwMode="auto">
          <a:xfrm>
            <a:off x="5105400" y="4083047"/>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4" name="Rectangle 13">
            <a:extLst>
              <a:ext uri="{FF2B5EF4-FFF2-40B4-BE49-F238E27FC236}">
                <a16:creationId xmlns:a16="http://schemas.microsoft.com/office/drawing/2014/main" id="{ED483FEA-4393-8F61-6C01-68E0102432AD}"/>
              </a:ext>
            </a:extLst>
          </p:cNvPr>
          <p:cNvSpPr>
            <a:spLocks noChangeArrowheads="1"/>
          </p:cNvSpPr>
          <p:nvPr/>
        </p:nvSpPr>
        <p:spPr bwMode="auto">
          <a:xfrm>
            <a:off x="7391400" y="490061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5" name="Rectangle 14">
            <a:extLst>
              <a:ext uri="{FF2B5EF4-FFF2-40B4-BE49-F238E27FC236}">
                <a16:creationId xmlns:a16="http://schemas.microsoft.com/office/drawing/2014/main" id="{D45C3536-6FBC-4F14-F7AB-1E346B8E2EC6}"/>
              </a:ext>
            </a:extLst>
          </p:cNvPr>
          <p:cNvSpPr>
            <a:spLocks noChangeArrowheads="1"/>
          </p:cNvSpPr>
          <p:nvPr/>
        </p:nvSpPr>
        <p:spPr bwMode="auto">
          <a:xfrm>
            <a:off x="3049712" y="4904160"/>
            <a:ext cx="78105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16" name="Text Box 15">
            <a:extLst>
              <a:ext uri="{FF2B5EF4-FFF2-40B4-BE49-F238E27FC236}">
                <a16:creationId xmlns:a16="http://schemas.microsoft.com/office/drawing/2014/main" id="{76E71EE6-97AF-5C2D-87ED-C5D653A5D9C3}"/>
              </a:ext>
            </a:extLst>
          </p:cNvPr>
          <p:cNvSpPr txBox="1">
            <a:spLocks noChangeArrowheads="1"/>
          </p:cNvSpPr>
          <p:nvPr/>
        </p:nvSpPr>
        <p:spPr bwMode="auto">
          <a:xfrm>
            <a:off x="2516312" y="490416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q</a:t>
            </a:r>
            <a:r>
              <a:rPr lang="en-US" altLang="en-US" sz="1800" dirty="0">
                <a:latin typeface="Arial" panose="020B0604020202020204" pitchFamily="34" charset="0"/>
              </a:rPr>
              <a:t>:</a:t>
            </a:r>
          </a:p>
        </p:txBody>
      </p:sp>
      <p:sp>
        <p:nvSpPr>
          <p:cNvPr id="17" name="Line 18">
            <a:extLst>
              <a:ext uri="{FF2B5EF4-FFF2-40B4-BE49-F238E27FC236}">
                <a16:creationId xmlns:a16="http://schemas.microsoft.com/office/drawing/2014/main" id="{D5BC1438-33CC-2D87-0AC5-BB3287B6B9CD}"/>
              </a:ext>
            </a:extLst>
          </p:cNvPr>
          <p:cNvSpPr>
            <a:spLocks noChangeShapeType="1"/>
          </p:cNvSpPr>
          <p:nvPr/>
        </p:nvSpPr>
        <p:spPr bwMode="auto">
          <a:xfrm flipV="1">
            <a:off x="3474377" y="4260383"/>
            <a:ext cx="1631023" cy="131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20">
            <a:extLst>
              <a:ext uri="{FF2B5EF4-FFF2-40B4-BE49-F238E27FC236}">
                <a16:creationId xmlns:a16="http://schemas.microsoft.com/office/drawing/2014/main" id="{17D39B6D-96AD-39E7-54B5-3E402373762C}"/>
              </a:ext>
            </a:extLst>
          </p:cNvPr>
          <p:cNvSpPr>
            <a:spLocks noChangeShapeType="1"/>
          </p:cNvSpPr>
          <p:nvPr/>
        </p:nvSpPr>
        <p:spPr bwMode="auto">
          <a:xfrm flipV="1">
            <a:off x="3392184" y="5074021"/>
            <a:ext cx="1713216" cy="13161"/>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Text Box 22">
            <a:extLst>
              <a:ext uri="{FF2B5EF4-FFF2-40B4-BE49-F238E27FC236}">
                <a16:creationId xmlns:a16="http://schemas.microsoft.com/office/drawing/2014/main" id="{DA24A19C-C500-9FB9-F4B9-474023CBFFFE}"/>
              </a:ext>
            </a:extLst>
          </p:cNvPr>
          <p:cNvSpPr txBox="1">
            <a:spLocks noChangeArrowheads="1"/>
          </p:cNvSpPr>
          <p:nvPr/>
        </p:nvSpPr>
        <p:spPr bwMode="auto">
          <a:xfrm>
            <a:off x="5099834" y="3692058"/>
            <a:ext cx="1713216" cy="369332"/>
          </a:xfrm>
          <a:prstGeom prst="rect">
            <a:avLst/>
          </a:prstGeom>
          <a:noFill/>
          <a:ln>
            <a:noFill/>
          </a:ln>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dirty="0">
                <a:latin typeface="Arial" panose="020B0604020202020204" pitchFamily="34" charset="0"/>
              </a:rPr>
              <a:t>2</a:t>
            </a:r>
            <a:r>
              <a:rPr lang="en-US" altLang="en-US" sz="1800" baseline="30000" dirty="0">
                <a:latin typeface="Arial" panose="020B0604020202020204" pitchFamily="34" charset="0"/>
              </a:rPr>
              <a:t>nd</a:t>
            </a:r>
            <a:r>
              <a:rPr lang="en-US" altLang="en-US" sz="1800" dirty="0">
                <a:latin typeface="Arial" panose="020B0604020202020204" pitchFamily="34" charset="0"/>
              </a:rPr>
              <a:t> value of </a:t>
            </a:r>
            <a:r>
              <a:rPr lang="en-US" altLang="en-US" sz="1800" b="1" dirty="0">
                <a:latin typeface="Arial" panose="020B0604020202020204" pitchFamily="34" charset="0"/>
              </a:rPr>
              <a:t>q</a:t>
            </a:r>
          </a:p>
        </p:txBody>
      </p:sp>
      <p:sp>
        <p:nvSpPr>
          <p:cNvPr id="21" name="Line 18">
            <a:extLst>
              <a:ext uri="{FF2B5EF4-FFF2-40B4-BE49-F238E27FC236}">
                <a16:creationId xmlns:a16="http://schemas.microsoft.com/office/drawing/2014/main" id="{7EF228B8-FF84-53E4-00EC-67168CF9DF64}"/>
              </a:ext>
            </a:extLst>
          </p:cNvPr>
          <p:cNvSpPr>
            <a:spLocks noChangeShapeType="1"/>
          </p:cNvSpPr>
          <p:nvPr/>
        </p:nvSpPr>
        <p:spPr bwMode="auto">
          <a:xfrm flipV="1">
            <a:off x="3392185" y="4286708"/>
            <a:ext cx="1713216" cy="7637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Content Placeholder 2">
            <a:extLst>
              <a:ext uri="{FF2B5EF4-FFF2-40B4-BE49-F238E27FC236}">
                <a16:creationId xmlns:a16="http://schemas.microsoft.com/office/drawing/2014/main" id="{CF192676-43E4-A49D-A881-846E5503FF04}"/>
              </a:ext>
            </a:extLst>
          </p:cNvPr>
          <p:cNvSpPr txBox="1">
            <a:spLocks/>
          </p:cNvSpPr>
          <p:nvPr/>
        </p:nvSpPr>
        <p:spPr bwMode="auto">
          <a:xfrm>
            <a:off x="236306" y="5335969"/>
            <a:ext cx="10825986" cy="102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Likely disaster!</a:t>
            </a:r>
          </a:p>
          <a:p>
            <a:pPr lvl="1"/>
            <a:r>
              <a:rPr lang="en-US" sz="2000" dirty="0"/>
              <a:t>And we leaked 1000 doubles</a:t>
            </a:r>
          </a:p>
          <a:p>
            <a:pPr lvl="1"/>
            <a:r>
              <a:rPr lang="en-US" sz="2000" dirty="0"/>
              <a:t>Leave subscripting of pointer to the implementations or range-checked containers</a:t>
            </a:r>
          </a:p>
          <a:p>
            <a:pPr lvl="1"/>
            <a:r>
              <a:rPr lang="en-US" sz="2000" dirty="0"/>
              <a:t>Use </a:t>
            </a:r>
            <a:r>
              <a:rPr lang="en-US" sz="2000" b="1" dirty="0"/>
              <a:t>vector</a:t>
            </a:r>
          </a:p>
        </p:txBody>
      </p:sp>
    </p:spTree>
    <p:extLst>
      <p:ext uri="{BB962C8B-B14F-4D97-AF65-F5344CB8AC3E}">
        <p14:creationId xmlns:p14="http://schemas.microsoft.com/office/powerpoint/2010/main" val="25225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E88E-489C-4D84-63C6-4B01FA039486}"/>
              </a:ext>
            </a:extLst>
          </p:cNvPr>
          <p:cNvSpPr>
            <a:spLocks noGrp="1"/>
          </p:cNvSpPr>
          <p:nvPr>
            <p:ph type="title"/>
          </p:nvPr>
        </p:nvSpPr>
        <p:spPr>
          <a:xfrm>
            <a:off x="838200" y="136525"/>
            <a:ext cx="10515600" cy="777875"/>
          </a:xfrm>
        </p:spPr>
        <p:txBody>
          <a:bodyPr/>
          <a:lstStyle/>
          <a:p>
            <a:r>
              <a:rPr lang="en-US" dirty="0"/>
              <a:t>Pointer arithmetic</a:t>
            </a:r>
          </a:p>
        </p:txBody>
      </p:sp>
      <p:sp>
        <p:nvSpPr>
          <p:cNvPr id="3" name="Content Placeholder 2">
            <a:extLst>
              <a:ext uri="{FF2B5EF4-FFF2-40B4-BE49-F238E27FC236}">
                <a16:creationId xmlns:a16="http://schemas.microsoft.com/office/drawing/2014/main" id="{AD33B39F-6E9A-CF4A-2309-3318E2987649}"/>
              </a:ext>
            </a:extLst>
          </p:cNvPr>
          <p:cNvSpPr>
            <a:spLocks noGrp="1"/>
          </p:cNvSpPr>
          <p:nvPr>
            <p:ph idx="1"/>
          </p:nvPr>
        </p:nvSpPr>
        <p:spPr>
          <a:xfrm>
            <a:off x="838200" y="1034717"/>
            <a:ext cx="10515600" cy="998620"/>
          </a:xfrm>
        </p:spPr>
        <p:txBody>
          <a:bodyPr/>
          <a:lstStyle/>
          <a:p>
            <a:pPr marL="0" indent="0">
              <a:buNone/>
            </a:pPr>
            <a:r>
              <a:rPr lang="en-US" sz="2000" b="1" dirty="0"/>
              <a:t>double ad[8];</a:t>
            </a:r>
          </a:p>
          <a:p>
            <a:pPr marL="0" indent="0">
              <a:buNone/>
            </a:pPr>
            <a:r>
              <a:rPr lang="en-US" sz="2000" b="1" dirty="0"/>
              <a:t>double* p = &amp;ad[4];            // </a:t>
            </a:r>
            <a:r>
              <a:rPr lang="en-US" sz="2000" i="1" dirty="0"/>
              <a:t>point to </a:t>
            </a:r>
            <a:r>
              <a:rPr lang="en-US" sz="2000" b="1" i="1" dirty="0"/>
              <a:t>ad[4]; </a:t>
            </a:r>
            <a:r>
              <a:rPr lang="en-US" sz="2000" i="1" dirty="0"/>
              <a:t>the 5th element of </a:t>
            </a:r>
            <a:r>
              <a:rPr lang="en-US" sz="2000" b="1" i="1" dirty="0"/>
              <a:t>ad</a:t>
            </a:r>
          </a:p>
          <a:p>
            <a:endParaRPr lang="en-US" dirty="0"/>
          </a:p>
        </p:txBody>
      </p:sp>
      <p:sp>
        <p:nvSpPr>
          <p:cNvPr id="4" name="Footer Placeholder 3">
            <a:extLst>
              <a:ext uri="{FF2B5EF4-FFF2-40B4-BE49-F238E27FC236}">
                <a16:creationId xmlns:a16="http://schemas.microsoft.com/office/drawing/2014/main" id="{3A241386-7C76-AB36-62B7-C61B709E28D9}"/>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2423ABA2-E140-922B-00EC-D906C65D3F92}"/>
              </a:ext>
            </a:extLst>
          </p:cNvPr>
          <p:cNvSpPr>
            <a:spLocks noGrp="1"/>
          </p:cNvSpPr>
          <p:nvPr>
            <p:ph type="sldNum" sz="quarter" idx="12"/>
          </p:nvPr>
        </p:nvSpPr>
        <p:spPr/>
        <p:txBody>
          <a:bodyPr/>
          <a:lstStyle/>
          <a:p>
            <a:fld id="{976C9BC4-3E3A-44E6-9DFF-9E76F2473202}" type="slidenum">
              <a:rPr lang="en-US" smtClean="0"/>
              <a:t>8</a:t>
            </a:fld>
            <a:endParaRPr lang="en-US"/>
          </a:p>
        </p:txBody>
      </p:sp>
      <p:sp>
        <p:nvSpPr>
          <p:cNvPr id="6" name="Rectangle 4">
            <a:extLst>
              <a:ext uri="{FF2B5EF4-FFF2-40B4-BE49-F238E27FC236}">
                <a16:creationId xmlns:a16="http://schemas.microsoft.com/office/drawing/2014/main" id="{7D85650C-DDC1-E3ED-59CF-1CF8205ADA97}"/>
              </a:ext>
            </a:extLst>
          </p:cNvPr>
          <p:cNvSpPr>
            <a:spLocks noChangeArrowheads="1"/>
          </p:cNvSpPr>
          <p:nvPr/>
        </p:nvSpPr>
        <p:spPr bwMode="auto">
          <a:xfrm>
            <a:off x="5355105" y="281137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7" name="Rectangle 5">
            <a:extLst>
              <a:ext uri="{FF2B5EF4-FFF2-40B4-BE49-F238E27FC236}">
                <a16:creationId xmlns:a16="http://schemas.microsoft.com/office/drawing/2014/main" id="{91C86F23-A7BC-69CA-276C-BD908113A515}"/>
              </a:ext>
            </a:extLst>
          </p:cNvPr>
          <p:cNvSpPr>
            <a:spLocks noChangeArrowheads="1"/>
          </p:cNvSpPr>
          <p:nvPr/>
        </p:nvSpPr>
        <p:spPr bwMode="auto">
          <a:xfrm>
            <a:off x="4961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9" name="Text Box 10">
            <a:extLst>
              <a:ext uri="{FF2B5EF4-FFF2-40B4-BE49-F238E27FC236}">
                <a16:creationId xmlns:a16="http://schemas.microsoft.com/office/drawing/2014/main" id="{E4F2E346-2DCA-10D1-E9AB-29ADF42E301E}"/>
              </a:ext>
            </a:extLst>
          </p:cNvPr>
          <p:cNvSpPr txBox="1">
            <a:spLocks noChangeArrowheads="1"/>
          </p:cNvSpPr>
          <p:nvPr/>
        </p:nvSpPr>
        <p:spPr bwMode="auto">
          <a:xfrm>
            <a:off x="4964580" y="3544295"/>
            <a:ext cx="781050" cy="338554"/>
          </a:xfrm>
          <a:prstGeom prst="rect">
            <a:avLst/>
          </a:prstGeom>
          <a:noFill/>
          <a:ln>
            <a:noFill/>
          </a:ln>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600" dirty="0">
                <a:latin typeface="Arial" panose="020B0604020202020204" pitchFamily="34" charset="0"/>
              </a:rPr>
              <a:t>ad[0]</a:t>
            </a:r>
          </a:p>
        </p:txBody>
      </p:sp>
      <p:sp>
        <p:nvSpPr>
          <p:cNvPr id="11" name="Rectangle 10">
            <a:extLst>
              <a:ext uri="{FF2B5EF4-FFF2-40B4-BE49-F238E27FC236}">
                <a16:creationId xmlns:a16="http://schemas.microsoft.com/office/drawing/2014/main" id="{40292C50-05CA-FEB4-C73E-C02572D1F158}"/>
              </a:ext>
            </a:extLst>
          </p:cNvPr>
          <p:cNvSpPr>
            <a:spLocks noChangeArrowheads="1"/>
          </p:cNvSpPr>
          <p:nvPr/>
        </p:nvSpPr>
        <p:spPr bwMode="auto">
          <a:xfrm>
            <a:off x="7247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3" name="Text Box 15">
            <a:extLst>
              <a:ext uri="{FF2B5EF4-FFF2-40B4-BE49-F238E27FC236}">
                <a16:creationId xmlns:a16="http://schemas.microsoft.com/office/drawing/2014/main" id="{9ACF4C93-96DF-34F3-E155-04411CDC00DE}"/>
              </a:ext>
            </a:extLst>
          </p:cNvPr>
          <p:cNvSpPr txBox="1">
            <a:spLocks noChangeArrowheads="1"/>
          </p:cNvSpPr>
          <p:nvPr/>
        </p:nvSpPr>
        <p:spPr bwMode="auto">
          <a:xfrm>
            <a:off x="4342656" y="391798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ad</a:t>
            </a:r>
            <a:r>
              <a:rPr lang="en-US" altLang="en-US" sz="1800" dirty="0">
                <a:latin typeface="Arial" panose="020B0604020202020204" pitchFamily="34" charset="0"/>
              </a:rPr>
              <a:t>:</a:t>
            </a:r>
          </a:p>
        </p:txBody>
      </p:sp>
      <p:sp>
        <p:nvSpPr>
          <p:cNvPr id="14" name="Line 18">
            <a:extLst>
              <a:ext uri="{FF2B5EF4-FFF2-40B4-BE49-F238E27FC236}">
                <a16:creationId xmlns:a16="http://schemas.microsoft.com/office/drawing/2014/main" id="{5E972EC2-3CB3-59A1-2D47-2993F69FC71A}"/>
              </a:ext>
            </a:extLst>
          </p:cNvPr>
          <p:cNvSpPr>
            <a:spLocks noChangeShapeType="1"/>
          </p:cNvSpPr>
          <p:nvPr/>
        </p:nvSpPr>
        <p:spPr bwMode="auto">
          <a:xfrm>
            <a:off x="5745630" y="3084757"/>
            <a:ext cx="2657475" cy="8136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Text Box 15">
            <a:extLst>
              <a:ext uri="{FF2B5EF4-FFF2-40B4-BE49-F238E27FC236}">
                <a16:creationId xmlns:a16="http://schemas.microsoft.com/office/drawing/2014/main" id="{E37BE2B3-09E4-B7CD-31AF-CE5F79C25F47}"/>
              </a:ext>
            </a:extLst>
          </p:cNvPr>
          <p:cNvSpPr txBox="1">
            <a:spLocks noChangeArrowheads="1"/>
          </p:cNvSpPr>
          <p:nvPr/>
        </p:nvSpPr>
        <p:spPr bwMode="auto">
          <a:xfrm>
            <a:off x="4864568" y="287524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p</a:t>
            </a:r>
            <a:r>
              <a:rPr lang="en-US" altLang="en-US" sz="1800" dirty="0">
                <a:latin typeface="Arial" panose="020B0604020202020204" pitchFamily="34" charset="0"/>
              </a:rPr>
              <a:t>:</a:t>
            </a:r>
          </a:p>
        </p:txBody>
      </p:sp>
      <p:sp>
        <p:nvSpPr>
          <p:cNvPr id="18" name="Rectangle 5">
            <a:extLst>
              <a:ext uri="{FF2B5EF4-FFF2-40B4-BE49-F238E27FC236}">
                <a16:creationId xmlns:a16="http://schemas.microsoft.com/office/drawing/2014/main" id="{68DDCD96-B03A-0B8F-0E53-5D7F7F2F953A}"/>
              </a:ext>
            </a:extLst>
          </p:cNvPr>
          <p:cNvSpPr>
            <a:spLocks noChangeArrowheads="1"/>
          </p:cNvSpPr>
          <p:nvPr/>
        </p:nvSpPr>
        <p:spPr bwMode="auto">
          <a:xfrm>
            <a:off x="5723021" y="3902567"/>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9" name="Rectangle 5">
            <a:extLst>
              <a:ext uri="{FF2B5EF4-FFF2-40B4-BE49-F238E27FC236}">
                <a16:creationId xmlns:a16="http://schemas.microsoft.com/office/drawing/2014/main" id="{9ED7580C-BBFD-34FA-349C-9A2F80BA0EA5}"/>
              </a:ext>
            </a:extLst>
          </p:cNvPr>
          <p:cNvSpPr>
            <a:spLocks noChangeArrowheads="1"/>
          </p:cNvSpPr>
          <p:nvPr/>
        </p:nvSpPr>
        <p:spPr bwMode="auto">
          <a:xfrm>
            <a:off x="6485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20" name="Rectangle 5">
            <a:extLst>
              <a:ext uri="{FF2B5EF4-FFF2-40B4-BE49-F238E27FC236}">
                <a16:creationId xmlns:a16="http://schemas.microsoft.com/office/drawing/2014/main" id="{3C605F61-8830-EF13-4B91-EB3FD4BDEDB1}"/>
              </a:ext>
            </a:extLst>
          </p:cNvPr>
          <p:cNvSpPr>
            <a:spLocks noChangeArrowheads="1"/>
          </p:cNvSpPr>
          <p:nvPr/>
        </p:nvSpPr>
        <p:spPr bwMode="auto">
          <a:xfrm>
            <a:off x="10295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21" name="Rectangle 5">
            <a:extLst>
              <a:ext uri="{FF2B5EF4-FFF2-40B4-BE49-F238E27FC236}">
                <a16:creationId xmlns:a16="http://schemas.microsoft.com/office/drawing/2014/main" id="{57CA0E0C-B931-7ECF-E299-B15763CB031B}"/>
              </a:ext>
            </a:extLst>
          </p:cNvPr>
          <p:cNvSpPr>
            <a:spLocks noChangeArrowheads="1"/>
          </p:cNvSpPr>
          <p:nvPr/>
        </p:nvSpPr>
        <p:spPr bwMode="auto">
          <a:xfrm>
            <a:off x="9533021" y="3898396"/>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22" name="Rectangle 5">
            <a:extLst>
              <a:ext uri="{FF2B5EF4-FFF2-40B4-BE49-F238E27FC236}">
                <a16:creationId xmlns:a16="http://schemas.microsoft.com/office/drawing/2014/main" id="{9C2DBF8E-FD98-1B0E-C6AB-5A9CF161BD6E}"/>
              </a:ext>
            </a:extLst>
          </p:cNvPr>
          <p:cNvSpPr>
            <a:spLocks noChangeArrowheads="1"/>
          </p:cNvSpPr>
          <p:nvPr/>
        </p:nvSpPr>
        <p:spPr bwMode="auto">
          <a:xfrm>
            <a:off x="8771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23" name="Rectangle 5">
            <a:extLst>
              <a:ext uri="{FF2B5EF4-FFF2-40B4-BE49-F238E27FC236}">
                <a16:creationId xmlns:a16="http://schemas.microsoft.com/office/drawing/2014/main" id="{2C77DF76-2C9A-FF73-D905-98380466BB72}"/>
              </a:ext>
            </a:extLst>
          </p:cNvPr>
          <p:cNvSpPr>
            <a:spLocks noChangeArrowheads="1"/>
          </p:cNvSpPr>
          <p:nvPr/>
        </p:nvSpPr>
        <p:spPr bwMode="auto">
          <a:xfrm>
            <a:off x="8009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409475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E88E-489C-4D84-63C6-4B01FA039486}"/>
              </a:ext>
            </a:extLst>
          </p:cNvPr>
          <p:cNvSpPr>
            <a:spLocks noGrp="1"/>
          </p:cNvSpPr>
          <p:nvPr>
            <p:ph type="title"/>
          </p:nvPr>
        </p:nvSpPr>
        <p:spPr>
          <a:xfrm>
            <a:off x="838200" y="136525"/>
            <a:ext cx="10515600" cy="777875"/>
          </a:xfrm>
        </p:spPr>
        <p:txBody>
          <a:bodyPr/>
          <a:lstStyle/>
          <a:p>
            <a:r>
              <a:rPr lang="en-US" dirty="0"/>
              <a:t>Pointer arithmetic</a:t>
            </a:r>
          </a:p>
        </p:txBody>
      </p:sp>
      <p:sp>
        <p:nvSpPr>
          <p:cNvPr id="3" name="Content Placeholder 2">
            <a:extLst>
              <a:ext uri="{FF2B5EF4-FFF2-40B4-BE49-F238E27FC236}">
                <a16:creationId xmlns:a16="http://schemas.microsoft.com/office/drawing/2014/main" id="{AD33B39F-6E9A-CF4A-2309-3318E2987649}"/>
              </a:ext>
            </a:extLst>
          </p:cNvPr>
          <p:cNvSpPr>
            <a:spLocks noGrp="1"/>
          </p:cNvSpPr>
          <p:nvPr>
            <p:ph idx="1"/>
          </p:nvPr>
        </p:nvSpPr>
        <p:spPr>
          <a:xfrm>
            <a:off x="445168" y="1034717"/>
            <a:ext cx="10908632" cy="1424730"/>
          </a:xfrm>
        </p:spPr>
        <p:txBody>
          <a:bodyPr/>
          <a:lstStyle/>
          <a:p>
            <a:pPr marL="0" indent="0">
              <a:buNone/>
            </a:pPr>
            <a:r>
              <a:rPr lang="en-US" sz="2000" b="1" dirty="0"/>
              <a:t>double ad[8];</a:t>
            </a:r>
          </a:p>
          <a:p>
            <a:pPr marL="0" indent="0">
              <a:buNone/>
            </a:pPr>
            <a:r>
              <a:rPr lang="en-US" sz="2000" b="1" dirty="0"/>
              <a:t>double* p = &amp;ad[4];            // </a:t>
            </a:r>
            <a:r>
              <a:rPr lang="en-US" sz="2000" i="1" dirty="0"/>
              <a:t>point to </a:t>
            </a:r>
            <a:r>
              <a:rPr lang="en-US" sz="2000" b="1" i="1" dirty="0"/>
              <a:t>ad[4]; </a:t>
            </a:r>
            <a:r>
              <a:rPr lang="en-US" sz="2000" i="1" dirty="0"/>
              <a:t>the 5th element of </a:t>
            </a:r>
            <a:r>
              <a:rPr lang="en-US" sz="2000" b="1" i="1" dirty="0"/>
              <a:t>ad</a:t>
            </a:r>
          </a:p>
          <a:p>
            <a:pPr marL="0" indent="0">
              <a:buNone/>
            </a:pPr>
            <a:endParaRPr lang="en-US" sz="2000" b="1" i="1" dirty="0"/>
          </a:p>
          <a:p>
            <a:pPr marL="0" indent="0">
              <a:buNone/>
            </a:pPr>
            <a:r>
              <a:rPr lang="en-US" sz="2000" b="1" dirty="0"/>
              <a:t>*p = 7;</a:t>
            </a:r>
          </a:p>
          <a:p>
            <a:pPr marL="0" indent="0">
              <a:buNone/>
            </a:pPr>
            <a:r>
              <a:rPr lang="en-US" sz="2000" b="1" dirty="0"/>
              <a:t>p[2] = 6;</a:t>
            </a:r>
          </a:p>
          <a:p>
            <a:pPr marL="0" indent="0">
              <a:buNone/>
            </a:pPr>
            <a:r>
              <a:rPr lang="en-US" sz="2000" b="1" dirty="0"/>
              <a:t>p[-2] = 9;</a:t>
            </a:r>
          </a:p>
          <a:p>
            <a:endParaRPr lang="en-US" dirty="0"/>
          </a:p>
        </p:txBody>
      </p:sp>
      <p:sp>
        <p:nvSpPr>
          <p:cNvPr id="4" name="Footer Placeholder 3">
            <a:extLst>
              <a:ext uri="{FF2B5EF4-FFF2-40B4-BE49-F238E27FC236}">
                <a16:creationId xmlns:a16="http://schemas.microsoft.com/office/drawing/2014/main" id="{3A241386-7C76-AB36-62B7-C61B709E28D9}"/>
              </a:ext>
            </a:extLst>
          </p:cNvPr>
          <p:cNvSpPr>
            <a:spLocks noGrp="1"/>
          </p:cNvSpPr>
          <p:nvPr>
            <p:ph type="ftr" sz="quarter" idx="11"/>
          </p:nvPr>
        </p:nvSpPr>
        <p:spPr/>
        <p:txBody>
          <a:bodyPr/>
          <a:lstStyle/>
          <a:p>
            <a:r>
              <a:rPr lang="en-US"/>
              <a:t>Stroustrup/Programming/2024/Chapter16</a:t>
            </a:r>
          </a:p>
        </p:txBody>
      </p:sp>
      <p:sp>
        <p:nvSpPr>
          <p:cNvPr id="5" name="Slide Number Placeholder 4">
            <a:extLst>
              <a:ext uri="{FF2B5EF4-FFF2-40B4-BE49-F238E27FC236}">
                <a16:creationId xmlns:a16="http://schemas.microsoft.com/office/drawing/2014/main" id="{2423ABA2-E140-922B-00EC-D906C65D3F92}"/>
              </a:ext>
            </a:extLst>
          </p:cNvPr>
          <p:cNvSpPr>
            <a:spLocks noGrp="1"/>
          </p:cNvSpPr>
          <p:nvPr>
            <p:ph type="sldNum" sz="quarter" idx="12"/>
          </p:nvPr>
        </p:nvSpPr>
        <p:spPr/>
        <p:txBody>
          <a:bodyPr/>
          <a:lstStyle/>
          <a:p>
            <a:fld id="{976C9BC4-3E3A-44E6-9DFF-9E76F2473202}" type="slidenum">
              <a:rPr lang="en-US" smtClean="0"/>
              <a:t>9</a:t>
            </a:fld>
            <a:endParaRPr lang="en-US"/>
          </a:p>
        </p:txBody>
      </p:sp>
      <p:sp>
        <p:nvSpPr>
          <p:cNvPr id="6" name="Rectangle 4">
            <a:extLst>
              <a:ext uri="{FF2B5EF4-FFF2-40B4-BE49-F238E27FC236}">
                <a16:creationId xmlns:a16="http://schemas.microsoft.com/office/drawing/2014/main" id="{7D85650C-DDC1-E3ED-59CF-1CF8205ADA97}"/>
              </a:ext>
            </a:extLst>
          </p:cNvPr>
          <p:cNvSpPr>
            <a:spLocks noChangeArrowheads="1"/>
          </p:cNvSpPr>
          <p:nvPr/>
        </p:nvSpPr>
        <p:spPr bwMode="auto">
          <a:xfrm>
            <a:off x="5355105" y="281137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pPr>
            <a:endParaRPr lang="en-US" altLang="en-US" sz="1800">
              <a:latin typeface="Tahoma" panose="020B0604030504040204" pitchFamily="34" charset="0"/>
            </a:endParaRPr>
          </a:p>
        </p:txBody>
      </p:sp>
      <p:sp>
        <p:nvSpPr>
          <p:cNvPr id="7" name="Rectangle 5">
            <a:extLst>
              <a:ext uri="{FF2B5EF4-FFF2-40B4-BE49-F238E27FC236}">
                <a16:creationId xmlns:a16="http://schemas.microsoft.com/office/drawing/2014/main" id="{91C86F23-A7BC-69CA-276C-BD908113A515}"/>
              </a:ext>
            </a:extLst>
          </p:cNvPr>
          <p:cNvSpPr>
            <a:spLocks noChangeArrowheads="1"/>
          </p:cNvSpPr>
          <p:nvPr/>
        </p:nvSpPr>
        <p:spPr bwMode="auto">
          <a:xfrm>
            <a:off x="4961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9" name="Text Box 10">
            <a:extLst>
              <a:ext uri="{FF2B5EF4-FFF2-40B4-BE49-F238E27FC236}">
                <a16:creationId xmlns:a16="http://schemas.microsoft.com/office/drawing/2014/main" id="{E4F2E346-2DCA-10D1-E9AB-29ADF42E301E}"/>
              </a:ext>
            </a:extLst>
          </p:cNvPr>
          <p:cNvSpPr txBox="1">
            <a:spLocks noChangeArrowheads="1"/>
          </p:cNvSpPr>
          <p:nvPr/>
        </p:nvSpPr>
        <p:spPr bwMode="auto">
          <a:xfrm>
            <a:off x="4964580" y="3544295"/>
            <a:ext cx="781050" cy="338554"/>
          </a:xfrm>
          <a:prstGeom prst="rect">
            <a:avLst/>
          </a:prstGeom>
          <a:noFill/>
          <a:ln>
            <a:noFill/>
          </a:ln>
        </p:spPr>
        <p:txBody>
          <a:bodyPr wrap="squar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600" dirty="0">
                <a:latin typeface="Arial" panose="020B0604020202020204" pitchFamily="34" charset="0"/>
              </a:rPr>
              <a:t>ad[0]</a:t>
            </a:r>
          </a:p>
        </p:txBody>
      </p:sp>
      <p:sp>
        <p:nvSpPr>
          <p:cNvPr id="11" name="Rectangle 10">
            <a:extLst>
              <a:ext uri="{FF2B5EF4-FFF2-40B4-BE49-F238E27FC236}">
                <a16:creationId xmlns:a16="http://schemas.microsoft.com/office/drawing/2014/main" id="{40292C50-05CA-FEB4-C73E-C02572D1F158}"/>
              </a:ext>
            </a:extLst>
          </p:cNvPr>
          <p:cNvSpPr>
            <a:spLocks noChangeArrowheads="1"/>
          </p:cNvSpPr>
          <p:nvPr/>
        </p:nvSpPr>
        <p:spPr bwMode="auto">
          <a:xfrm>
            <a:off x="7247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3" name="Text Box 15">
            <a:extLst>
              <a:ext uri="{FF2B5EF4-FFF2-40B4-BE49-F238E27FC236}">
                <a16:creationId xmlns:a16="http://schemas.microsoft.com/office/drawing/2014/main" id="{9ACF4C93-96DF-34F3-E155-04411CDC00DE}"/>
              </a:ext>
            </a:extLst>
          </p:cNvPr>
          <p:cNvSpPr txBox="1">
            <a:spLocks noChangeArrowheads="1"/>
          </p:cNvSpPr>
          <p:nvPr/>
        </p:nvSpPr>
        <p:spPr bwMode="auto">
          <a:xfrm>
            <a:off x="4342656" y="3917985"/>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ad</a:t>
            </a:r>
            <a:r>
              <a:rPr lang="en-US" altLang="en-US" sz="1800" dirty="0">
                <a:latin typeface="Arial" panose="020B0604020202020204" pitchFamily="34" charset="0"/>
              </a:rPr>
              <a:t>:</a:t>
            </a:r>
          </a:p>
        </p:txBody>
      </p:sp>
      <p:sp>
        <p:nvSpPr>
          <p:cNvPr id="14" name="Line 18">
            <a:extLst>
              <a:ext uri="{FF2B5EF4-FFF2-40B4-BE49-F238E27FC236}">
                <a16:creationId xmlns:a16="http://schemas.microsoft.com/office/drawing/2014/main" id="{5E972EC2-3CB3-59A1-2D47-2993F69FC71A}"/>
              </a:ext>
            </a:extLst>
          </p:cNvPr>
          <p:cNvSpPr>
            <a:spLocks noChangeShapeType="1"/>
          </p:cNvSpPr>
          <p:nvPr/>
        </p:nvSpPr>
        <p:spPr bwMode="auto">
          <a:xfrm>
            <a:off x="5745630" y="3084757"/>
            <a:ext cx="2657475" cy="8136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Text Box 15">
            <a:extLst>
              <a:ext uri="{FF2B5EF4-FFF2-40B4-BE49-F238E27FC236}">
                <a16:creationId xmlns:a16="http://schemas.microsoft.com/office/drawing/2014/main" id="{E37BE2B3-09E4-B7CD-31AF-CE5F79C25F47}"/>
              </a:ext>
            </a:extLst>
          </p:cNvPr>
          <p:cNvSpPr txBox="1">
            <a:spLocks noChangeArrowheads="1"/>
          </p:cNvSpPr>
          <p:nvPr/>
        </p:nvSpPr>
        <p:spPr bwMode="auto">
          <a:xfrm>
            <a:off x="4864568" y="2875241"/>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b="1" dirty="0">
                <a:latin typeface="Arial" panose="020B0604020202020204" pitchFamily="34" charset="0"/>
              </a:rPr>
              <a:t>p</a:t>
            </a:r>
            <a:r>
              <a:rPr lang="en-US" altLang="en-US" sz="1800" dirty="0">
                <a:latin typeface="Arial" panose="020B0604020202020204" pitchFamily="34" charset="0"/>
              </a:rPr>
              <a:t>:</a:t>
            </a:r>
          </a:p>
        </p:txBody>
      </p:sp>
      <p:sp>
        <p:nvSpPr>
          <p:cNvPr id="18" name="Rectangle 5">
            <a:extLst>
              <a:ext uri="{FF2B5EF4-FFF2-40B4-BE49-F238E27FC236}">
                <a16:creationId xmlns:a16="http://schemas.microsoft.com/office/drawing/2014/main" id="{68DDCD96-B03A-0B8F-0E53-5D7F7F2F953A}"/>
              </a:ext>
            </a:extLst>
          </p:cNvPr>
          <p:cNvSpPr>
            <a:spLocks noChangeArrowheads="1"/>
          </p:cNvSpPr>
          <p:nvPr/>
        </p:nvSpPr>
        <p:spPr bwMode="auto">
          <a:xfrm>
            <a:off x="5723021" y="3902567"/>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19" name="Rectangle 5">
            <a:extLst>
              <a:ext uri="{FF2B5EF4-FFF2-40B4-BE49-F238E27FC236}">
                <a16:creationId xmlns:a16="http://schemas.microsoft.com/office/drawing/2014/main" id="{9ED7580C-BBFD-34FA-349C-9A2F80BA0EA5}"/>
              </a:ext>
            </a:extLst>
          </p:cNvPr>
          <p:cNvSpPr>
            <a:spLocks noChangeArrowheads="1"/>
          </p:cNvSpPr>
          <p:nvPr/>
        </p:nvSpPr>
        <p:spPr bwMode="auto">
          <a:xfrm>
            <a:off x="6485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9</a:t>
            </a:r>
          </a:p>
        </p:txBody>
      </p:sp>
      <p:sp>
        <p:nvSpPr>
          <p:cNvPr id="20" name="Rectangle 5">
            <a:extLst>
              <a:ext uri="{FF2B5EF4-FFF2-40B4-BE49-F238E27FC236}">
                <a16:creationId xmlns:a16="http://schemas.microsoft.com/office/drawing/2014/main" id="{3C605F61-8830-EF13-4B91-EB3FD4BDEDB1}"/>
              </a:ext>
            </a:extLst>
          </p:cNvPr>
          <p:cNvSpPr>
            <a:spLocks noChangeArrowheads="1"/>
          </p:cNvSpPr>
          <p:nvPr/>
        </p:nvSpPr>
        <p:spPr bwMode="auto">
          <a:xfrm>
            <a:off x="10295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21" name="Rectangle 5">
            <a:extLst>
              <a:ext uri="{FF2B5EF4-FFF2-40B4-BE49-F238E27FC236}">
                <a16:creationId xmlns:a16="http://schemas.microsoft.com/office/drawing/2014/main" id="{57CA0E0C-B931-7ECF-E299-B15763CB031B}"/>
              </a:ext>
            </a:extLst>
          </p:cNvPr>
          <p:cNvSpPr>
            <a:spLocks noChangeArrowheads="1"/>
          </p:cNvSpPr>
          <p:nvPr/>
        </p:nvSpPr>
        <p:spPr bwMode="auto">
          <a:xfrm>
            <a:off x="9533021" y="3898396"/>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6</a:t>
            </a:r>
          </a:p>
        </p:txBody>
      </p:sp>
      <p:sp>
        <p:nvSpPr>
          <p:cNvPr id="22" name="Rectangle 5">
            <a:extLst>
              <a:ext uri="{FF2B5EF4-FFF2-40B4-BE49-F238E27FC236}">
                <a16:creationId xmlns:a16="http://schemas.microsoft.com/office/drawing/2014/main" id="{9C2DBF8E-FD98-1B0E-C6AB-5A9CF161BD6E}"/>
              </a:ext>
            </a:extLst>
          </p:cNvPr>
          <p:cNvSpPr>
            <a:spLocks noChangeArrowheads="1"/>
          </p:cNvSpPr>
          <p:nvPr/>
        </p:nvSpPr>
        <p:spPr bwMode="auto">
          <a:xfrm>
            <a:off x="8771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1800" dirty="0">
              <a:latin typeface="Arial" panose="020B0604020202020204" pitchFamily="34" charset="0"/>
            </a:endParaRPr>
          </a:p>
        </p:txBody>
      </p:sp>
      <p:sp>
        <p:nvSpPr>
          <p:cNvPr id="23" name="Rectangle 5">
            <a:extLst>
              <a:ext uri="{FF2B5EF4-FFF2-40B4-BE49-F238E27FC236}">
                <a16:creationId xmlns:a16="http://schemas.microsoft.com/office/drawing/2014/main" id="{2C77DF76-2C9A-FF73-D905-98380466BB72}"/>
              </a:ext>
            </a:extLst>
          </p:cNvPr>
          <p:cNvSpPr>
            <a:spLocks noChangeArrowheads="1"/>
          </p:cNvSpPr>
          <p:nvPr/>
        </p:nvSpPr>
        <p:spPr bwMode="auto">
          <a:xfrm>
            <a:off x="8009021" y="3901991"/>
            <a:ext cx="762000" cy="381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dirty="0">
                <a:latin typeface="Arial" panose="020B0604020202020204" pitchFamily="34" charset="0"/>
              </a:rPr>
              <a:t>7</a:t>
            </a:r>
          </a:p>
        </p:txBody>
      </p:sp>
    </p:spTree>
    <p:extLst>
      <p:ext uri="{BB962C8B-B14F-4D97-AF65-F5344CB8AC3E}">
        <p14:creationId xmlns:p14="http://schemas.microsoft.com/office/powerpoint/2010/main" val="2897565135"/>
      </p:ext>
    </p:extLst>
  </p:cSld>
  <p:clrMapOvr>
    <a:masterClrMapping/>
  </p:clrMapOvr>
</p:sld>
</file>

<file path=ppt/theme/theme1.xml><?xml version="1.0" encoding="utf-8"?>
<a:theme xmlns:a="http://schemas.openxmlformats.org/drawingml/2006/main" name="PPP3">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PP3" id="{EB7A33F2-C756-4D6B-AB62-E4F1C5997126}" vid="{48724E11-5869-46F4-BA27-FA5612D9E9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PPP3</Template>
  <TotalTime>701</TotalTime>
  <Words>3343</Words>
  <Application>Microsoft Office PowerPoint</Application>
  <PresentationFormat>Widescreen</PresentationFormat>
  <Paragraphs>496</Paragraphs>
  <Slides>31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MS PGothic</vt:lpstr>
      <vt:lpstr>Aptos</vt:lpstr>
      <vt:lpstr>Aptos Display</vt:lpstr>
      <vt:lpstr>Arial</vt:lpstr>
      <vt:lpstr>Tahoma</vt:lpstr>
      <vt:lpstr>Times New Roman</vt:lpstr>
      <vt:lpstr>Times-Italic</vt:lpstr>
      <vt:lpstr>Wingdings</vt:lpstr>
      <vt:lpstr>PPP3</vt:lpstr>
      <vt:lpstr>Chapter 16 – Arrays, Pointers, and References</vt:lpstr>
      <vt:lpstr>Abstract</vt:lpstr>
      <vt:lpstr>Overview</vt:lpstr>
      <vt:lpstr>Arrays</vt:lpstr>
      <vt:lpstr>Address of: &amp;</vt:lpstr>
      <vt:lpstr>Arrays and pointers</vt:lpstr>
      <vt:lpstr>Another way of getting into trouble with arrays</vt:lpstr>
      <vt:lpstr>Pointer arithmetic</vt:lpstr>
      <vt:lpstr>Pointer arithmetic</vt:lpstr>
      <vt:lpstr>Pointer arithmetic</vt:lpstr>
      <vt:lpstr>Pointer arithmetic</vt:lpstr>
      <vt:lpstr>Why bother with arrays and pointer arithmetic?</vt:lpstr>
      <vt:lpstr>Pointers and references</vt:lpstr>
      <vt:lpstr>Pointer and reference arguments</vt:lpstr>
      <vt:lpstr>C-style strings</vt:lpstr>
      <vt:lpstr>C-style strings</vt:lpstr>
      <vt:lpstr>Alternatives to pointer use</vt:lpstr>
      <vt:lpstr>span</vt:lpstr>
      <vt:lpstr>span</vt:lpstr>
      <vt:lpstr>array</vt:lpstr>
      <vt:lpstr>not_null</vt:lpstr>
      <vt:lpstr>Palindromes – an example trying out techniques</vt:lpstr>
      <vt:lpstr>Palindromes: string</vt:lpstr>
      <vt:lpstr>Palindromes: array</vt:lpstr>
      <vt:lpstr>Palindromes: array</vt:lpstr>
      <vt:lpstr>Palindromes: pointers</vt:lpstr>
      <vt:lpstr>Palindromes: pointers</vt:lpstr>
      <vt:lpstr>Palindrome: recursive</vt:lpstr>
      <vt:lpstr>Palindrome: span</vt:lpstr>
      <vt:lpstr>Programming</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16 – Arrays, Pointers, and References</dc:title>
  <dc:creator>Bjarne Stroustrup</dc:creator>
  <cp:lastModifiedBy>Bjarne Stroustrup</cp:lastModifiedBy>
  <cp:revision>1</cp:revision>
  <dcterms:created xsi:type="dcterms:W3CDTF">2024-04-03T19:20:43Z</dcterms:created>
  <dcterms:modified xsi:type="dcterms:W3CDTF">2024-04-05T01:17:32Z</dcterms:modified>
</cp:coreProperties>
</file>