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5" r:id="rId1"/>
  </p:sldMasterIdLst>
  <p:notesMasterIdLst>
    <p:notesMasterId r:id="rId37"/>
  </p:notesMasterIdLst>
  <p:sldIdLst>
    <p:sldId id="256" r:id="rId2"/>
    <p:sldId id="257" r:id="rId3"/>
    <p:sldId id="345" r:id="rId4"/>
    <p:sldId id="320" r:id="rId5"/>
    <p:sldId id="321" r:id="rId6"/>
    <p:sldId id="346" r:id="rId7"/>
    <p:sldId id="427" r:id="rId8"/>
    <p:sldId id="347" r:id="rId9"/>
    <p:sldId id="322" r:id="rId10"/>
    <p:sldId id="323" r:id="rId11"/>
    <p:sldId id="324" r:id="rId12"/>
    <p:sldId id="325" r:id="rId13"/>
    <p:sldId id="326" r:id="rId14"/>
    <p:sldId id="327" r:id="rId15"/>
    <p:sldId id="350" r:id="rId16"/>
    <p:sldId id="352" r:id="rId17"/>
    <p:sldId id="329" r:id="rId18"/>
    <p:sldId id="328" r:id="rId19"/>
    <p:sldId id="330" r:id="rId20"/>
    <p:sldId id="331" r:id="rId21"/>
    <p:sldId id="353" r:id="rId22"/>
    <p:sldId id="332" r:id="rId23"/>
    <p:sldId id="354" r:id="rId24"/>
    <p:sldId id="355" r:id="rId25"/>
    <p:sldId id="356" r:id="rId26"/>
    <p:sldId id="426" r:id="rId27"/>
    <p:sldId id="357" r:id="rId28"/>
    <p:sldId id="349" r:id="rId29"/>
    <p:sldId id="358" r:id="rId30"/>
    <p:sldId id="422" r:id="rId31"/>
    <p:sldId id="428" r:id="rId32"/>
    <p:sldId id="424" r:id="rId33"/>
    <p:sldId id="423" r:id="rId34"/>
    <p:sldId id="425" r:id="rId35"/>
    <p:sldId id="344" r:id="rId36"/>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ptos" panose="020B00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ptos" panose="020B00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ptos" panose="020B00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ptos" panose="020B00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ptos" panose="020B0004020202020204" pitchFamily="34" charset="0"/>
        <a:ea typeface="+mn-ea"/>
        <a:cs typeface="+mn-cs"/>
      </a:defRPr>
    </a:lvl5pPr>
    <a:lvl6pPr marL="2286000" algn="l" defTabSz="914400" rtl="0" eaLnBrk="1" latinLnBrk="0" hangingPunct="1">
      <a:defRPr kern="1200">
        <a:solidFill>
          <a:schemeClr val="tx1"/>
        </a:solidFill>
        <a:latin typeface="Aptos" panose="020B0004020202020204" pitchFamily="34" charset="0"/>
        <a:ea typeface="+mn-ea"/>
        <a:cs typeface="+mn-cs"/>
      </a:defRPr>
    </a:lvl6pPr>
    <a:lvl7pPr marL="2743200" algn="l" defTabSz="914400" rtl="0" eaLnBrk="1" latinLnBrk="0" hangingPunct="1">
      <a:defRPr kern="1200">
        <a:solidFill>
          <a:schemeClr val="tx1"/>
        </a:solidFill>
        <a:latin typeface="Aptos" panose="020B0004020202020204" pitchFamily="34" charset="0"/>
        <a:ea typeface="+mn-ea"/>
        <a:cs typeface="+mn-cs"/>
      </a:defRPr>
    </a:lvl7pPr>
    <a:lvl8pPr marL="3200400" algn="l" defTabSz="914400" rtl="0" eaLnBrk="1" latinLnBrk="0" hangingPunct="1">
      <a:defRPr kern="1200">
        <a:solidFill>
          <a:schemeClr val="tx1"/>
        </a:solidFill>
        <a:latin typeface="Aptos" panose="020B0004020202020204" pitchFamily="34" charset="0"/>
        <a:ea typeface="+mn-ea"/>
        <a:cs typeface="+mn-cs"/>
      </a:defRPr>
    </a:lvl8pPr>
    <a:lvl9pPr marL="3657600" algn="l" defTabSz="914400" rtl="0" eaLnBrk="1" latinLnBrk="0" hangingPunct="1">
      <a:defRPr kern="1200">
        <a:solidFill>
          <a:schemeClr val="tx1"/>
        </a:solidFill>
        <a:latin typeface="Aptos" panose="020B00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29EE69A-F97A-419C-9D80-718EFEBB898C}" v="121" dt="2024-04-18T19:19:09.7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96" y="508"/>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jarne Stroustrup" userId="feda092f62fc381e" providerId="LiveId" clId="{B29EE69A-F97A-419C-9D80-718EFEBB898C}"/>
    <pc:docChg chg="undo custSel addSld delSld modSld sldOrd">
      <pc:chgData name="Bjarne Stroustrup" userId="feda092f62fc381e" providerId="LiveId" clId="{B29EE69A-F97A-419C-9D80-718EFEBB898C}" dt="2024-04-18T19:24:39.713" v="5646" actId="20577"/>
      <pc:docMkLst>
        <pc:docMk/>
      </pc:docMkLst>
      <pc:sldChg chg="modSp mod">
        <pc:chgData name="Bjarne Stroustrup" userId="feda092f62fc381e" providerId="LiveId" clId="{B29EE69A-F97A-419C-9D80-718EFEBB898C}" dt="2024-04-17T17:51:51.052" v="28" actId="1076"/>
        <pc:sldMkLst>
          <pc:docMk/>
          <pc:sldMk cId="0" sldId="256"/>
        </pc:sldMkLst>
        <pc:spChg chg="mod">
          <ac:chgData name="Bjarne Stroustrup" userId="feda092f62fc381e" providerId="LiveId" clId="{B29EE69A-F97A-419C-9D80-718EFEBB898C}" dt="2024-04-17T17:51:51.052" v="28" actId="1076"/>
          <ac:spMkLst>
            <pc:docMk/>
            <pc:sldMk cId="0" sldId="256"/>
            <ac:spMk id="3" creationId="{4E4E1B68-2EBD-7B74-272D-D2E41FD0A5BA}"/>
          </ac:spMkLst>
        </pc:spChg>
        <pc:spChg chg="mod">
          <ac:chgData name="Bjarne Stroustrup" userId="feda092f62fc381e" providerId="LiveId" clId="{B29EE69A-F97A-419C-9D80-718EFEBB898C}" dt="2024-04-17T17:50:41.263" v="25" actId="20577"/>
          <ac:spMkLst>
            <pc:docMk/>
            <pc:sldMk cId="0" sldId="256"/>
            <ac:spMk id="4098" creationId="{1E5C719D-2903-7254-C8DB-15D8C2903CAC}"/>
          </ac:spMkLst>
        </pc:spChg>
      </pc:sldChg>
      <pc:sldChg chg="modSp mod">
        <pc:chgData name="Bjarne Stroustrup" userId="feda092f62fc381e" providerId="LiveId" clId="{B29EE69A-F97A-419C-9D80-718EFEBB898C}" dt="2024-04-18T18:18:37.034" v="3891" actId="207"/>
        <pc:sldMkLst>
          <pc:docMk/>
          <pc:sldMk cId="0" sldId="257"/>
        </pc:sldMkLst>
        <pc:spChg chg="mod">
          <ac:chgData name="Bjarne Stroustrup" userId="feda092f62fc381e" providerId="LiveId" clId="{B29EE69A-F97A-419C-9D80-718EFEBB898C}" dt="2024-04-18T18:18:37.034" v="3891" actId="207"/>
          <ac:spMkLst>
            <pc:docMk/>
            <pc:sldMk cId="0" sldId="257"/>
            <ac:spMk id="6147" creationId="{57577295-77F5-D6D2-7D24-E7F6C662751C}"/>
          </ac:spMkLst>
        </pc:spChg>
      </pc:sldChg>
      <pc:sldChg chg="del">
        <pc:chgData name="Bjarne Stroustrup" userId="feda092f62fc381e" providerId="LiveId" clId="{B29EE69A-F97A-419C-9D80-718EFEBB898C}" dt="2024-04-17T17:52:12.322" v="30" actId="2696"/>
        <pc:sldMkLst>
          <pc:docMk/>
          <pc:sldMk cId="0" sldId="260"/>
        </pc:sldMkLst>
      </pc:sldChg>
      <pc:sldChg chg="del">
        <pc:chgData name="Bjarne Stroustrup" userId="feda092f62fc381e" providerId="LiveId" clId="{B29EE69A-F97A-419C-9D80-718EFEBB898C}" dt="2024-04-17T17:52:13.791" v="33" actId="2696"/>
        <pc:sldMkLst>
          <pc:docMk/>
          <pc:sldMk cId="0" sldId="261"/>
        </pc:sldMkLst>
      </pc:sldChg>
      <pc:sldChg chg="del">
        <pc:chgData name="Bjarne Stroustrup" userId="feda092f62fc381e" providerId="LiveId" clId="{B29EE69A-F97A-419C-9D80-718EFEBB898C}" dt="2024-04-17T17:52:14.578" v="34" actId="2696"/>
        <pc:sldMkLst>
          <pc:docMk/>
          <pc:sldMk cId="0" sldId="262"/>
        </pc:sldMkLst>
      </pc:sldChg>
      <pc:sldChg chg="del">
        <pc:chgData name="Bjarne Stroustrup" userId="feda092f62fc381e" providerId="LiveId" clId="{B29EE69A-F97A-419C-9D80-718EFEBB898C}" dt="2024-04-17T17:52:15.094" v="37" actId="2696"/>
        <pc:sldMkLst>
          <pc:docMk/>
          <pc:sldMk cId="0" sldId="263"/>
        </pc:sldMkLst>
      </pc:sldChg>
      <pc:sldChg chg="del">
        <pc:chgData name="Bjarne Stroustrup" userId="feda092f62fc381e" providerId="LiveId" clId="{B29EE69A-F97A-419C-9D80-718EFEBB898C}" dt="2024-04-17T17:52:15.415" v="38" actId="2696"/>
        <pc:sldMkLst>
          <pc:docMk/>
          <pc:sldMk cId="0" sldId="264"/>
        </pc:sldMkLst>
      </pc:sldChg>
      <pc:sldChg chg="del">
        <pc:chgData name="Bjarne Stroustrup" userId="feda092f62fc381e" providerId="LiveId" clId="{B29EE69A-F97A-419C-9D80-718EFEBB898C}" dt="2024-04-17T17:52:15.690" v="39" actId="2696"/>
        <pc:sldMkLst>
          <pc:docMk/>
          <pc:sldMk cId="0" sldId="265"/>
        </pc:sldMkLst>
      </pc:sldChg>
      <pc:sldChg chg="del">
        <pc:chgData name="Bjarne Stroustrup" userId="feda092f62fc381e" providerId="LiveId" clId="{B29EE69A-F97A-419C-9D80-718EFEBB898C}" dt="2024-04-17T17:52:16.435" v="42" actId="2696"/>
        <pc:sldMkLst>
          <pc:docMk/>
          <pc:sldMk cId="0" sldId="266"/>
        </pc:sldMkLst>
      </pc:sldChg>
      <pc:sldChg chg="del">
        <pc:chgData name="Bjarne Stroustrup" userId="feda092f62fc381e" providerId="LiveId" clId="{B29EE69A-F97A-419C-9D80-718EFEBB898C}" dt="2024-04-17T17:52:16.911" v="44" actId="2696"/>
        <pc:sldMkLst>
          <pc:docMk/>
          <pc:sldMk cId="0" sldId="267"/>
        </pc:sldMkLst>
      </pc:sldChg>
      <pc:sldChg chg="del">
        <pc:chgData name="Bjarne Stroustrup" userId="feda092f62fc381e" providerId="LiveId" clId="{B29EE69A-F97A-419C-9D80-718EFEBB898C}" dt="2024-04-17T17:52:18.841" v="52" actId="2696"/>
        <pc:sldMkLst>
          <pc:docMk/>
          <pc:sldMk cId="0" sldId="268"/>
        </pc:sldMkLst>
      </pc:sldChg>
      <pc:sldChg chg="del">
        <pc:chgData name="Bjarne Stroustrup" userId="feda092f62fc381e" providerId="LiveId" clId="{B29EE69A-F97A-419C-9D80-718EFEBB898C}" dt="2024-04-17T17:52:16.694" v="43" actId="2696"/>
        <pc:sldMkLst>
          <pc:docMk/>
          <pc:sldMk cId="0" sldId="269"/>
        </pc:sldMkLst>
      </pc:sldChg>
      <pc:sldChg chg="del">
        <pc:chgData name="Bjarne Stroustrup" userId="feda092f62fc381e" providerId="LiveId" clId="{B29EE69A-F97A-419C-9D80-718EFEBB898C}" dt="2024-04-17T17:52:17.655" v="47" actId="2696"/>
        <pc:sldMkLst>
          <pc:docMk/>
          <pc:sldMk cId="0" sldId="271"/>
        </pc:sldMkLst>
      </pc:sldChg>
      <pc:sldChg chg="del">
        <pc:chgData name="Bjarne Stroustrup" userId="feda092f62fc381e" providerId="LiveId" clId="{B29EE69A-F97A-419C-9D80-718EFEBB898C}" dt="2024-04-17T17:52:19.065" v="53" actId="2696"/>
        <pc:sldMkLst>
          <pc:docMk/>
          <pc:sldMk cId="0" sldId="272"/>
        </pc:sldMkLst>
      </pc:sldChg>
      <pc:sldChg chg="del">
        <pc:chgData name="Bjarne Stroustrup" userId="feda092f62fc381e" providerId="LiveId" clId="{B29EE69A-F97A-419C-9D80-718EFEBB898C}" dt="2024-04-17T17:52:18.128" v="49" actId="2696"/>
        <pc:sldMkLst>
          <pc:docMk/>
          <pc:sldMk cId="0" sldId="281"/>
        </pc:sldMkLst>
      </pc:sldChg>
      <pc:sldChg chg="del">
        <pc:chgData name="Bjarne Stroustrup" userId="feda092f62fc381e" providerId="LiveId" clId="{B29EE69A-F97A-419C-9D80-718EFEBB898C}" dt="2024-04-17T17:52:19.549" v="55" actId="2696"/>
        <pc:sldMkLst>
          <pc:docMk/>
          <pc:sldMk cId="0" sldId="295"/>
        </pc:sldMkLst>
      </pc:sldChg>
      <pc:sldChg chg="del">
        <pc:chgData name="Bjarne Stroustrup" userId="feda092f62fc381e" providerId="LiveId" clId="{B29EE69A-F97A-419C-9D80-718EFEBB898C}" dt="2024-04-17T17:52:16.186" v="41" actId="2696"/>
        <pc:sldMkLst>
          <pc:docMk/>
          <pc:sldMk cId="0" sldId="299"/>
        </pc:sldMkLst>
      </pc:sldChg>
      <pc:sldChg chg="del">
        <pc:chgData name="Bjarne Stroustrup" userId="feda092f62fc381e" providerId="LiveId" clId="{B29EE69A-F97A-419C-9D80-718EFEBB898C}" dt="2024-04-17T17:52:17.165" v="45" actId="2696"/>
        <pc:sldMkLst>
          <pc:docMk/>
          <pc:sldMk cId="0" sldId="304"/>
        </pc:sldMkLst>
      </pc:sldChg>
      <pc:sldChg chg="del">
        <pc:chgData name="Bjarne Stroustrup" userId="feda092f62fc381e" providerId="LiveId" clId="{B29EE69A-F97A-419C-9D80-718EFEBB898C}" dt="2024-04-17T17:52:15.959" v="40" actId="2696"/>
        <pc:sldMkLst>
          <pc:docMk/>
          <pc:sldMk cId="0" sldId="307"/>
        </pc:sldMkLst>
      </pc:sldChg>
      <pc:sldChg chg="del">
        <pc:chgData name="Bjarne Stroustrup" userId="feda092f62fc381e" providerId="LiveId" clId="{B29EE69A-F97A-419C-9D80-718EFEBB898C}" dt="2024-04-17T17:52:17.888" v="48" actId="2696"/>
        <pc:sldMkLst>
          <pc:docMk/>
          <pc:sldMk cId="0" sldId="308"/>
        </pc:sldMkLst>
      </pc:sldChg>
      <pc:sldChg chg="del">
        <pc:chgData name="Bjarne Stroustrup" userId="feda092f62fc381e" providerId="LiveId" clId="{B29EE69A-F97A-419C-9D80-718EFEBB898C}" dt="2024-04-17T17:52:18.363" v="50" actId="2696"/>
        <pc:sldMkLst>
          <pc:docMk/>
          <pc:sldMk cId="0" sldId="309"/>
        </pc:sldMkLst>
      </pc:sldChg>
      <pc:sldChg chg="del">
        <pc:chgData name="Bjarne Stroustrup" userId="feda092f62fc381e" providerId="LiveId" clId="{B29EE69A-F97A-419C-9D80-718EFEBB898C}" dt="2024-04-17T17:52:18.594" v="51" actId="2696"/>
        <pc:sldMkLst>
          <pc:docMk/>
          <pc:sldMk cId="0" sldId="310"/>
        </pc:sldMkLst>
      </pc:sldChg>
      <pc:sldChg chg="del">
        <pc:chgData name="Bjarne Stroustrup" userId="feda092f62fc381e" providerId="LiveId" clId="{B29EE69A-F97A-419C-9D80-718EFEBB898C}" dt="2024-04-17T17:52:14.641" v="35" actId="2696"/>
        <pc:sldMkLst>
          <pc:docMk/>
          <pc:sldMk cId="0" sldId="313"/>
        </pc:sldMkLst>
      </pc:sldChg>
      <pc:sldChg chg="del">
        <pc:chgData name="Bjarne Stroustrup" userId="feda092f62fc381e" providerId="LiveId" clId="{B29EE69A-F97A-419C-9D80-718EFEBB898C}" dt="2024-04-17T17:52:12.886" v="31" actId="2696"/>
        <pc:sldMkLst>
          <pc:docMk/>
          <pc:sldMk cId="0" sldId="314"/>
        </pc:sldMkLst>
      </pc:sldChg>
      <pc:sldChg chg="del">
        <pc:chgData name="Bjarne Stroustrup" userId="feda092f62fc381e" providerId="LiveId" clId="{B29EE69A-F97A-419C-9D80-718EFEBB898C}" dt="2024-04-17T17:52:13.432" v="32" actId="2696"/>
        <pc:sldMkLst>
          <pc:docMk/>
          <pc:sldMk cId="0" sldId="315"/>
        </pc:sldMkLst>
      </pc:sldChg>
      <pc:sldChg chg="del">
        <pc:chgData name="Bjarne Stroustrup" userId="feda092f62fc381e" providerId="LiveId" clId="{B29EE69A-F97A-419C-9D80-718EFEBB898C}" dt="2024-04-17T17:52:14.831" v="36" actId="2696"/>
        <pc:sldMkLst>
          <pc:docMk/>
          <pc:sldMk cId="0" sldId="316"/>
        </pc:sldMkLst>
      </pc:sldChg>
      <pc:sldChg chg="modSp add del mod ord">
        <pc:chgData name="Bjarne Stroustrup" userId="feda092f62fc381e" providerId="LiveId" clId="{B29EE69A-F97A-419C-9D80-718EFEBB898C}" dt="2024-04-18T19:01:45.656" v="5359" actId="20577"/>
        <pc:sldMkLst>
          <pc:docMk/>
          <pc:sldMk cId="0" sldId="320"/>
        </pc:sldMkLst>
        <pc:spChg chg="mod">
          <ac:chgData name="Bjarne Stroustrup" userId="feda092f62fc381e" providerId="LiveId" clId="{B29EE69A-F97A-419C-9D80-718EFEBB898C}" dt="2024-04-18T19:01:19.775" v="5339" actId="1076"/>
          <ac:spMkLst>
            <pc:docMk/>
            <pc:sldMk cId="0" sldId="320"/>
            <ac:spMk id="74754" creationId="{819B7497-A532-9975-C92A-E5FE30370D5F}"/>
          </ac:spMkLst>
        </pc:spChg>
        <pc:spChg chg="mod">
          <ac:chgData name="Bjarne Stroustrup" userId="feda092f62fc381e" providerId="LiveId" clId="{B29EE69A-F97A-419C-9D80-718EFEBB898C}" dt="2024-04-18T19:01:45.656" v="5359" actId="20577"/>
          <ac:spMkLst>
            <pc:docMk/>
            <pc:sldMk cId="0" sldId="320"/>
            <ac:spMk id="74755" creationId="{65042BC4-9421-5D54-F293-E6AD74DAE524}"/>
          </ac:spMkLst>
        </pc:spChg>
      </pc:sldChg>
      <pc:sldChg chg="modSp add mod ord">
        <pc:chgData name="Bjarne Stroustrup" userId="feda092f62fc381e" providerId="LiveId" clId="{B29EE69A-F97A-419C-9D80-718EFEBB898C}" dt="2024-04-18T19:02:13.523" v="5363" actId="20577"/>
        <pc:sldMkLst>
          <pc:docMk/>
          <pc:sldMk cId="0" sldId="321"/>
        </pc:sldMkLst>
        <pc:spChg chg="mod">
          <ac:chgData name="Bjarne Stroustrup" userId="feda092f62fc381e" providerId="LiveId" clId="{B29EE69A-F97A-419C-9D80-718EFEBB898C}" dt="2024-04-18T13:18:03.771" v="993" actId="113"/>
          <ac:spMkLst>
            <pc:docMk/>
            <pc:sldMk cId="0" sldId="321"/>
            <ac:spMk id="81922" creationId="{711444BD-78FF-8700-9906-DACF1CF2EFEA}"/>
          </ac:spMkLst>
        </pc:spChg>
        <pc:spChg chg="mod">
          <ac:chgData name="Bjarne Stroustrup" userId="feda092f62fc381e" providerId="LiveId" clId="{B29EE69A-F97A-419C-9D80-718EFEBB898C}" dt="2024-04-18T19:02:13.523" v="5363" actId="20577"/>
          <ac:spMkLst>
            <pc:docMk/>
            <pc:sldMk cId="0" sldId="321"/>
            <ac:spMk id="81923" creationId="{3BA076D1-D471-25EC-560D-EA732E396D72}"/>
          </ac:spMkLst>
        </pc:spChg>
      </pc:sldChg>
      <pc:sldChg chg="modSp add mod">
        <pc:chgData name="Bjarne Stroustrup" userId="feda092f62fc381e" providerId="LiveId" clId="{B29EE69A-F97A-419C-9D80-718EFEBB898C}" dt="2024-04-18T13:19:28.827" v="1013" actId="20577"/>
        <pc:sldMkLst>
          <pc:docMk/>
          <pc:sldMk cId="0" sldId="322"/>
        </pc:sldMkLst>
        <pc:spChg chg="mod">
          <ac:chgData name="Bjarne Stroustrup" userId="feda092f62fc381e" providerId="LiveId" clId="{B29EE69A-F97A-419C-9D80-718EFEBB898C}" dt="2024-04-18T13:19:28.827" v="1013" actId="20577"/>
          <ac:spMkLst>
            <pc:docMk/>
            <pc:sldMk cId="0" sldId="322"/>
            <ac:spMk id="30723" creationId="{6033E2E4-6494-6B2F-132A-8C33F1491B2E}"/>
          </ac:spMkLst>
        </pc:spChg>
      </pc:sldChg>
      <pc:sldChg chg="modSp add mod">
        <pc:chgData name="Bjarne Stroustrup" userId="feda092f62fc381e" providerId="LiveId" clId="{B29EE69A-F97A-419C-9D80-718EFEBB898C}" dt="2024-04-17T19:10:40.317" v="568" actId="15"/>
        <pc:sldMkLst>
          <pc:docMk/>
          <pc:sldMk cId="0" sldId="323"/>
        </pc:sldMkLst>
        <pc:spChg chg="mod">
          <ac:chgData name="Bjarne Stroustrup" userId="feda092f62fc381e" providerId="LiveId" clId="{B29EE69A-F97A-419C-9D80-718EFEBB898C}" dt="2024-04-17T19:04:10.285" v="508" actId="20577"/>
          <ac:spMkLst>
            <pc:docMk/>
            <pc:sldMk cId="0" sldId="323"/>
            <ac:spMk id="36867" creationId="{CC5BD8A5-1EB2-B4CA-E3D0-299D574FC542}"/>
          </ac:spMkLst>
        </pc:spChg>
        <pc:spChg chg="mod">
          <ac:chgData name="Bjarne Stroustrup" userId="feda092f62fc381e" providerId="LiveId" clId="{B29EE69A-F97A-419C-9D80-718EFEBB898C}" dt="2024-04-17T19:02:10.222" v="470" actId="20577"/>
          <ac:spMkLst>
            <pc:docMk/>
            <pc:sldMk cId="0" sldId="323"/>
            <ac:spMk id="40965" creationId="{9F128B7F-99CE-52FA-FB8F-BCE0EE535BB7}"/>
          </ac:spMkLst>
        </pc:spChg>
        <pc:spChg chg="mod">
          <ac:chgData name="Bjarne Stroustrup" userId="feda092f62fc381e" providerId="LiveId" clId="{B29EE69A-F97A-419C-9D80-718EFEBB898C}" dt="2024-04-17T19:01:13.358" v="458" actId="207"/>
          <ac:spMkLst>
            <pc:docMk/>
            <pc:sldMk cId="0" sldId="323"/>
            <ac:spMk id="40966" creationId="{A46E09AE-0C9A-436D-F5E1-3A1D2C57C616}"/>
          </ac:spMkLst>
        </pc:spChg>
        <pc:spChg chg="mod">
          <ac:chgData name="Bjarne Stroustrup" userId="feda092f62fc381e" providerId="LiveId" clId="{B29EE69A-F97A-419C-9D80-718EFEBB898C}" dt="2024-04-17T19:01:13.358" v="458" actId="207"/>
          <ac:spMkLst>
            <pc:docMk/>
            <pc:sldMk cId="0" sldId="323"/>
            <ac:spMk id="40967" creationId="{AB09075D-F877-30B0-CE08-4DE811531DDF}"/>
          </ac:spMkLst>
        </pc:spChg>
        <pc:spChg chg="mod">
          <ac:chgData name="Bjarne Stroustrup" userId="feda092f62fc381e" providerId="LiveId" clId="{B29EE69A-F97A-419C-9D80-718EFEBB898C}" dt="2024-04-17T19:01:13.358" v="458" actId="207"/>
          <ac:spMkLst>
            <pc:docMk/>
            <pc:sldMk cId="0" sldId="323"/>
            <ac:spMk id="40968" creationId="{DF6560A8-9335-46BE-2BD2-31FA43C2EFAE}"/>
          </ac:spMkLst>
        </pc:spChg>
        <pc:spChg chg="mod">
          <ac:chgData name="Bjarne Stroustrup" userId="feda092f62fc381e" providerId="LiveId" clId="{B29EE69A-F97A-419C-9D80-718EFEBB898C}" dt="2024-04-17T19:01:13.358" v="458" actId="207"/>
          <ac:spMkLst>
            <pc:docMk/>
            <pc:sldMk cId="0" sldId="323"/>
            <ac:spMk id="40969" creationId="{BA860170-8A75-91AB-9F74-719CBCACD2BB}"/>
          </ac:spMkLst>
        </pc:spChg>
        <pc:spChg chg="mod">
          <ac:chgData name="Bjarne Stroustrup" userId="feda092f62fc381e" providerId="LiveId" clId="{B29EE69A-F97A-419C-9D80-718EFEBB898C}" dt="2024-04-17T19:02:09.342" v="469" actId="20577"/>
          <ac:spMkLst>
            <pc:docMk/>
            <pc:sldMk cId="0" sldId="323"/>
            <ac:spMk id="40970" creationId="{E08B18D6-54A3-9130-D2B9-BF971672A8B5}"/>
          </ac:spMkLst>
        </pc:spChg>
        <pc:spChg chg="mod">
          <ac:chgData name="Bjarne Stroustrup" userId="feda092f62fc381e" providerId="LiveId" clId="{B29EE69A-F97A-419C-9D80-718EFEBB898C}" dt="2024-04-17T19:01:20.987" v="459" actId="207"/>
          <ac:spMkLst>
            <pc:docMk/>
            <pc:sldMk cId="0" sldId="323"/>
            <ac:spMk id="40971" creationId="{F6A2D7A6-E991-5089-583F-9C8471E57F82}"/>
          </ac:spMkLst>
        </pc:spChg>
        <pc:spChg chg="mod">
          <ac:chgData name="Bjarne Stroustrup" userId="feda092f62fc381e" providerId="LiveId" clId="{B29EE69A-F97A-419C-9D80-718EFEBB898C}" dt="2024-04-17T19:00:57.137" v="457" actId="14100"/>
          <ac:spMkLst>
            <pc:docMk/>
            <pc:sldMk cId="0" sldId="323"/>
            <ac:spMk id="40974" creationId="{E70CBEDE-EF19-4508-EDBD-B570BF4D3C84}"/>
          </ac:spMkLst>
        </pc:spChg>
        <pc:spChg chg="mod">
          <ac:chgData name="Bjarne Stroustrup" userId="feda092f62fc381e" providerId="LiveId" clId="{B29EE69A-F97A-419C-9D80-718EFEBB898C}" dt="2024-04-17T19:10:40.317" v="568" actId="15"/>
          <ac:spMkLst>
            <pc:docMk/>
            <pc:sldMk cId="0" sldId="323"/>
            <ac:spMk id="40976" creationId="{C3BA686B-C9B4-B31D-6C52-DBA24B9EF220}"/>
          </ac:spMkLst>
        </pc:spChg>
      </pc:sldChg>
      <pc:sldChg chg="modSp add mod">
        <pc:chgData name="Bjarne Stroustrup" userId="feda092f62fc381e" providerId="LiveId" clId="{B29EE69A-F97A-419C-9D80-718EFEBB898C}" dt="2024-04-18T13:13:44.016" v="991" actId="113"/>
        <pc:sldMkLst>
          <pc:docMk/>
          <pc:sldMk cId="0" sldId="324"/>
        </pc:sldMkLst>
        <pc:spChg chg="mod">
          <ac:chgData name="Bjarne Stroustrup" userId="feda092f62fc381e" providerId="LiveId" clId="{B29EE69A-F97A-419C-9D80-718EFEBB898C}" dt="2024-04-17T19:07:55.912" v="527" actId="207"/>
          <ac:spMkLst>
            <pc:docMk/>
            <pc:sldMk cId="0" sldId="324"/>
            <ac:spMk id="9226" creationId="{8809BEC0-879D-E914-2764-E877A79E91EA}"/>
          </ac:spMkLst>
        </pc:spChg>
        <pc:spChg chg="mod">
          <ac:chgData name="Bjarne Stroustrup" userId="feda092f62fc381e" providerId="LiveId" clId="{B29EE69A-F97A-419C-9D80-718EFEBB898C}" dt="2024-04-17T19:07:19.139" v="523" actId="20577"/>
          <ac:spMkLst>
            <pc:docMk/>
            <pc:sldMk cId="0" sldId="324"/>
            <ac:spMk id="37891" creationId="{DD3ECD27-0C55-CBD4-C538-D05502B0D08F}"/>
          </ac:spMkLst>
        </pc:spChg>
        <pc:spChg chg="mod">
          <ac:chgData name="Bjarne Stroustrup" userId="feda092f62fc381e" providerId="LiveId" clId="{B29EE69A-F97A-419C-9D80-718EFEBB898C}" dt="2024-04-17T19:07:48.557" v="526" actId="207"/>
          <ac:spMkLst>
            <pc:docMk/>
            <pc:sldMk cId="0" sldId="324"/>
            <ac:spMk id="41989" creationId="{693AA5CC-9D0F-8C38-FE1A-E3DBC2FFC6FD}"/>
          </ac:spMkLst>
        </pc:spChg>
        <pc:spChg chg="mod">
          <ac:chgData name="Bjarne Stroustrup" userId="feda092f62fc381e" providerId="LiveId" clId="{B29EE69A-F97A-419C-9D80-718EFEBB898C}" dt="2024-04-17T19:07:36.427" v="525" actId="207"/>
          <ac:spMkLst>
            <pc:docMk/>
            <pc:sldMk cId="0" sldId="324"/>
            <ac:spMk id="41990" creationId="{D75ADFC3-8F00-6BE0-F0DD-03DB55022361}"/>
          </ac:spMkLst>
        </pc:spChg>
        <pc:spChg chg="mod">
          <ac:chgData name="Bjarne Stroustrup" userId="feda092f62fc381e" providerId="LiveId" clId="{B29EE69A-F97A-419C-9D80-718EFEBB898C}" dt="2024-04-17T19:07:48.557" v="526" actId="207"/>
          <ac:spMkLst>
            <pc:docMk/>
            <pc:sldMk cId="0" sldId="324"/>
            <ac:spMk id="41991" creationId="{765EF0E8-9C53-2D6F-4D19-629EE9EF07C2}"/>
          </ac:spMkLst>
        </pc:spChg>
        <pc:spChg chg="mod">
          <ac:chgData name="Bjarne Stroustrup" userId="feda092f62fc381e" providerId="LiveId" clId="{B29EE69A-F97A-419C-9D80-718EFEBB898C}" dt="2024-04-17T19:07:36.427" v="525" actId="207"/>
          <ac:spMkLst>
            <pc:docMk/>
            <pc:sldMk cId="0" sldId="324"/>
            <ac:spMk id="41992" creationId="{9AFE262E-4C32-D249-4BAA-617915395C1D}"/>
          </ac:spMkLst>
        </pc:spChg>
        <pc:spChg chg="mod">
          <ac:chgData name="Bjarne Stroustrup" userId="feda092f62fc381e" providerId="LiveId" clId="{B29EE69A-F97A-419C-9D80-718EFEBB898C}" dt="2024-04-17T19:07:36.427" v="525" actId="207"/>
          <ac:spMkLst>
            <pc:docMk/>
            <pc:sldMk cId="0" sldId="324"/>
            <ac:spMk id="41993" creationId="{844C85C3-F245-E34A-EE84-8FF8DC168A3B}"/>
          </ac:spMkLst>
        </pc:spChg>
        <pc:spChg chg="mod">
          <ac:chgData name="Bjarne Stroustrup" userId="feda092f62fc381e" providerId="LiveId" clId="{B29EE69A-F97A-419C-9D80-718EFEBB898C}" dt="2024-04-17T19:07:55.912" v="527" actId="207"/>
          <ac:spMkLst>
            <pc:docMk/>
            <pc:sldMk cId="0" sldId="324"/>
            <ac:spMk id="41995" creationId="{7B7AF6AF-EAF8-E327-EFF9-15172FF0A097}"/>
          </ac:spMkLst>
        </pc:spChg>
        <pc:spChg chg="mod">
          <ac:chgData name="Bjarne Stroustrup" userId="feda092f62fc381e" providerId="LiveId" clId="{B29EE69A-F97A-419C-9D80-718EFEBB898C}" dt="2024-04-18T13:13:44.016" v="991" actId="113"/>
          <ac:spMkLst>
            <pc:docMk/>
            <pc:sldMk cId="0" sldId="324"/>
            <ac:spMk id="42000" creationId="{5DA32101-CB17-0C4B-B701-50083255CFE2}"/>
          </ac:spMkLst>
        </pc:spChg>
        <pc:spChg chg="mod">
          <ac:chgData name="Bjarne Stroustrup" userId="feda092f62fc381e" providerId="LiveId" clId="{B29EE69A-F97A-419C-9D80-718EFEBB898C}" dt="2024-04-17T19:07:30.754" v="524" actId="207"/>
          <ac:spMkLst>
            <pc:docMk/>
            <pc:sldMk cId="0" sldId="324"/>
            <ac:spMk id="42001" creationId="{F360EC8A-6DB6-5337-312F-6ED02D8E7A52}"/>
          </ac:spMkLst>
        </pc:spChg>
        <pc:spChg chg="mod">
          <ac:chgData name="Bjarne Stroustrup" userId="feda092f62fc381e" providerId="LiveId" clId="{B29EE69A-F97A-419C-9D80-718EFEBB898C}" dt="2024-04-17T19:07:30.754" v="524" actId="207"/>
          <ac:spMkLst>
            <pc:docMk/>
            <pc:sldMk cId="0" sldId="324"/>
            <ac:spMk id="42002" creationId="{0CE3370D-7815-94FA-35AD-FE137C2F3711}"/>
          </ac:spMkLst>
        </pc:spChg>
        <pc:spChg chg="mod">
          <ac:chgData name="Bjarne Stroustrup" userId="feda092f62fc381e" providerId="LiveId" clId="{B29EE69A-F97A-419C-9D80-718EFEBB898C}" dt="2024-04-17T19:07:30.754" v="524" actId="207"/>
          <ac:spMkLst>
            <pc:docMk/>
            <pc:sldMk cId="0" sldId="324"/>
            <ac:spMk id="42003" creationId="{33F770F1-3B4C-9E39-745A-AE5C7EF181BE}"/>
          </ac:spMkLst>
        </pc:spChg>
        <pc:spChg chg="mod">
          <ac:chgData name="Bjarne Stroustrup" userId="feda092f62fc381e" providerId="LiveId" clId="{B29EE69A-F97A-419C-9D80-718EFEBB898C}" dt="2024-04-17T19:07:30.754" v="524" actId="207"/>
          <ac:spMkLst>
            <pc:docMk/>
            <pc:sldMk cId="0" sldId="324"/>
            <ac:spMk id="42004" creationId="{35D64431-7683-3570-5ADB-0354D14A5C2F}"/>
          </ac:spMkLst>
        </pc:spChg>
      </pc:sldChg>
      <pc:sldChg chg="modSp add mod">
        <pc:chgData name="Bjarne Stroustrup" userId="feda092f62fc381e" providerId="LiveId" clId="{B29EE69A-F97A-419C-9D80-718EFEBB898C}" dt="2024-04-17T19:16:03.574" v="676" actId="14100"/>
        <pc:sldMkLst>
          <pc:docMk/>
          <pc:sldMk cId="0" sldId="325"/>
        </pc:sldMkLst>
        <pc:spChg chg="mod">
          <ac:chgData name="Bjarne Stroustrup" userId="feda092f62fc381e" providerId="LiveId" clId="{B29EE69A-F97A-419C-9D80-718EFEBB898C}" dt="2024-04-17T19:16:03.574" v="676" actId="14100"/>
          <ac:spMkLst>
            <pc:docMk/>
            <pc:sldMk cId="0" sldId="325"/>
            <ac:spMk id="33795" creationId="{1B1B90BE-B94C-AF5C-D9BA-7EDBF0996131}"/>
          </ac:spMkLst>
        </pc:spChg>
      </pc:sldChg>
      <pc:sldChg chg="modSp add mod">
        <pc:chgData name="Bjarne Stroustrup" userId="feda092f62fc381e" providerId="LiveId" clId="{B29EE69A-F97A-419C-9D80-718EFEBB898C}" dt="2024-04-17T19:16:28.540" v="677" actId="207"/>
        <pc:sldMkLst>
          <pc:docMk/>
          <pc:sldMk cId="0" sldId="326"/>
        </pc:sldMkLst>
        <pc:spChg chg="mod">
          <ac:chgData name="Bjarne Stroustrup" userId="feda092f62fc381e" providerId="LiveId" clId="{B29EE69A-F97A-419C-9D80-718EFEBB898C}" dt="2024-04-17T19:16:28.540" v="677" actId="207"/>
          <ac:spMkLst>
            <pc:docMk/>
            <pc:sldMk cId="0" sldId="326"/>
            <ac:spMk id="44037" creationId="{81A45AFE-5042-181A-2547-0A1B96F59107}"/>
          </ac:spMkLst>
        </pc:spChg>
        <pc:spChg chg="mod">
          <ac:chgData name="Bjarne Stroustrup" userId="feda092f62fc381e" providerId="LiveId" clId="{B29EE69A-F97A-419C-9D80-718EFEBB898C}" dt="2024-04-17T19:16:28.540" v="677" actId="207"/>
          <ac:spMkLst>
            <pc:docMk/>
            <pc:sldMk cId="0" sldId="326"/>
            <ac:spMk id="44038" creationId="{A21D31CF-29B0-5DFA-EEC5-3CF4E53F6207}"/>
          </ac:spMkLst>
        </pc:spChg>
        <pc:spChg chg="mod">
          <ac:chgData name="Bjarne Stroustrup" userId="feda092f62fc381e" providerId="LiveId" clId="{B29EE69A-F97A-419C-9D80-718EFEBB898C}" dt="2024-04-17T19:16:28.540" v="677" actId="207"/>
          <ac:spMkLst>
            <pc:docMk/>
            <pc:sldMk cId="0" sldId="326"/>
            <ac:spMk id="44039" creationId="{0478C300-8584-6BC9-CBA9-CD58C0F2A4AE}"/>
          </ac:spMkLst>
        </pc:spChg>
        <pc:spChg chg="mod">
          <ac:chgData name="Bjarne Stroustrup" userId="feda092f62fc381e" providerId="LiveId" clId="{B29EE69A-F97A-419C-9D80-718EFEBB898C}" dt="2024-04-17T19:16:28.540" v="677" actId="207"/>
          <ac:spMkLst>
            <pc:docMk/>
            <pc:sldMk cId="0" sldId="326"/>
            <ac:spMk id="44040" creationId="{9AC9D870-3D56-DC5D-9D2B-86674AC4082C}"/>
          </ac:spMkLst>
        </pc:spChg>
        <pc:spChg chg="mod">
          <ac:chgData name="Bjarne Stroustrup" userId="feda092f62fc381e" providerId="LiveId" clId="{B29EE69A-F97A-419C-9D80-718EFEBB898C}" dt="2024-04-17T19:16:28.540" v="677" actId="207"/>
          <ac:spMkLst>
            <pc:docMk/>
            <pc:sldMk cId="0" sldId="326"/>
            <ac:spMk id="44041" creationId="{8BAFBFE2-CFA7-EDB5-2885-9A2012F6EBE5}"/>
          </ac:spMkLst>
        </pc:spChg>
        <pc:spChg chg="mod">
          <ac:chgData name="Bjarne Stroustrup" userId="feda092f62fc381e" providerId="LiveId" clId="{B29EE69A-F97A-419C-9D80-718EFEBB898C}" dt="2024-04-17T19:16:28.540" v="677" actId="207"/>
          <ac:spMkLst>
            <pc:docMk/>
            <pc:sldMk cId="0" sldId="326"/>
            <ac:spMk id="44042" creationId="{DA72E8E5-6054-DC13-842C-919859BE9F52}"/>
          </ac:spMkLst>
        </pc:spChg>
        <pc:spChg chg="mod">
          <ac:chgData name="Bjarne Stroustrup" userId="feda092f62fc381e" providerId="LiveId" clId="{B29EE69A-F97A-419C-9D80-718EFEBB898C}" dt="2024-04-17T19:16:28.540" v="677" actId="207"/>
          <ac:spMkLst>
            <pc:docMk/>
            <pc:sldMk cId="0" sldId="326"/>
            <ac:spMk id="44043" creationId="{CD378437-6152-DE72-ACEE-66BAC8E8DCA0}"/>
          </ac:spMkLst>
        </pc:spChg>
        <pc:spChg chg="mod">
          <ac:chgData name="Bjarne Stroustrup" userId="feda092f62fc381e" providerId="LiveId" clId="{B29EE69A-F97A-419C-9D80-718EFEBB898C}" dt="2024-04-17T19:16:28.540" v="677" actId="207"/>
          <ac:spMkLst>
            <pc:docMk/>
            <pc:sldMk cId="0" sldId="326"/>
            <ac:spMk id="44048" creationId="{16AFE643-7D82-B0A2-03E4-AE33A268AD81}"/>
          </ac:spMkLst>
        </pc:spChg>
        <pc:spChg chg="mod">
          <ac:chgData name="Bjarne Stroustrup" userId="feda092f62fc381e" providerId="LiveId" clId="{B29EE69A-F97A-419C-9D80-718EFEBB898C}" dt="2024-04-17T19:16:28.540" v="677" actId="207"/>
          <ac:spMkLst>
            <pc:docMk/>
            <pc:sldMk cId="0" sldId="326"/>
            <ac:spMk id="44049" creationId="{2C91785A-ECB3-6437-B4D7-F6AF3F297DCC}"/>
          </ac:spMkLst>
        </pc:spChg>
        <pc:spChg chg="mod">
          <ac:chgData name="Bjarne Stroustrup" userId="feda092f62fc381e" providerId="LiveId" clId="{B29EE69A-F97A-419C-9D80-718EFEBB898C}" dt="2024-04-17T19:16:28.540" v="677" actId="207"/>
          <ac:spMkLst>
            <pc:docMk/>
            <pc:sldMk cId="0" sldId="326"/>
            <ac:spMk id="44050" creationId="{BB609ADC-0A62-6D3A-B55B-D2785C6CB515}"/>
          </ac:spMkLst>
        </pc:spChg>
        <pc:spChg chg="mod">
          <ac:chgData name="Bjarne Stroustrup" userId="feda092f62fc381e" providerId="LiveId" clId="{B29EE69A-F97A-419C-9D80-718EFEBB898C}" dt="2024-04-17T19:14:53.520" v="664" actId="113"/>
          <ac:spMkLst>
            <pc:docMk/>
            <pc:sldMk cId="0" sldId="326"/>
            <ac:spMk id="44051" creationId="{FEEBF9A0-C300-D568-D640-BF296865A622}"/>
          </ac:spMkLst>
        </pc:spChg>
        <pc:spChg chg="mod">
          <ac:chgData name="Bjarne Stroustrup" userId="feda092f62fc381e" providerId="LiveId" clId="{B29EE69A-F97A-419C-9D80-718EFEBB898C}" dt="2024-04-17T19:13:06.004" v="591" actId="20577"/>
          <ac:spMkLst>
            <pc:docMk/>
            <pc:sldMk cId="0" sldId="326"/>
            <ac:spMk id="90115" creationId="{AADB09A8-D1E6-17D1-9D7E-ECE31EEDC772}"/>
          </ac:spMkLst>
        </pc:spChg>
      </pc:sldChg>
      <pc:sldChg chg="delSp modSp add mod">
        <pc:chgData name="Bjarne Stroustrup" userId="feda092f62fc381e" providerId="LiveId" clId="{B29EE69A-F97A-419C-9D80-718EFEBB898C}" dt="2024-04-18T13:12:59.795" v="981" actId="20577"/>
        <pc:sldMkLst>
          <pc:docMk/>
          <pc:sldMk cId="0" sldId="327"/>
        </pc:sldMkLst>
        <pc:spChg chg="mod">
          <ac:chgData name="Bjarne Stroustrup" userId="feda092f62fc381e" providerId="LiveId" clId="{B29EE69A-F97A-419C-9D80-718EFEBB898C}" dt="2024-04-17T19:24:49.246" v="775" actId="1076"/>
          <ac:spMkLst>
            <pc:docMk/>
            <pc:sldMk cId="0" sldId="327"/>
            <ac:spMk id="12293" creationId="{90F6D42E-AC54-6F93-5C27-E708C69829E1}"/>
          </ac:spMkLst>
        </pc:spChg>
        <pc:spChg chg="mod">
          <ac:chgData name="Bjarne Stroustrup" userId="feda092f62fc381e" providerId="LiveId" clId="{B29EE69A-F97A-419C-9D80-718EFEBB898C}" dt="2024-04-17T19:23:08.670" v="774" actId="20577"/>
          <ac:spMkLst>
            <pc:docMk/>
            <pc:sldMk cId="0" sldId="327"/>
            <ac:spMk id="40963" creationId="{7F8C9B3C-95AB-9E19-3422-0142958E70B7}"/>
          </ac:spMkLst>
        </pc:spChg>
        <pc:spChg chg="mod">
          <ac:chgData name="Bjarne Stroustrup" userId="feda092f62fc381e" providerId="LiveId" clId="{B29EE69A-F97A-419C-9D80-718EFEBB898C}" dt="2024-04-17T19:24:49.246" v="775" actId="1076"/>
          <ac:spMkLst>
            <pc:docMk/>
            <pc:sldMk cId="0" sldId="327"/>
            <ac:spMk id="45062" creationId="{6615A335-773B-A215-8902-2CA55C215299}"/>
          </ac:spMkLst>
        </pc:spChg>
        <pc:spChg chg="mod">
          <ac:chgData name="Bjarne Stroustrup" userId="feda092f62fc381e" providerId="LiveId" clId="{B29EE69A-F97A-419C-9D80-718EFEBB898C}" dt="2024-04-17T19:24:49.246" v="775" actId="1076"/>
          <ac:spMkLst>
            <pc:docMk/>
            <pc:sldMk cId="0" sldId="327"/>
            <ac:spMk id="45063" creationId="{C48C1DC9-F8F5-8B21-D99E-72B1DBB2D553}"/>
          </ac:spMkLst>
        </pc:spChg>
        <pc:spChg chg="mod">
          <ac:chgData name="Bjarne Stroustrup" userId="feda092f62fc381e" providerId="LiveId" clId="{B29EE69A-F97A-419C-9D80-718EFEBB898C}" dt="2024-04-17T19:24:49.246" v="775" actId="1076"/>
          <ac:spMkLst>
            <pc:docMk/>
            <pc:sldMk cId="0" sldId="327"/>
            <ac:spMk id="45064" creationId="{614193F7-3D80-8BD8-E01E-EA7F186B251F}"/>
          </ac:spMkLst>
        </pc:spChg>
        <pc:spChg chg="mod">
          <ac:chgData name="Bjarne Stroustrup" userId="feda092f62fc381e" providerId="LiveId" clId="{B29EE69A-F97A-419C-9D80-718EFEBB898C}" dt="2024-04-17T19:24:49.246" v="775" actId="1076"/>
          <ac:spMkLst>
            <pc:docMk/>
            <pc:sldMk cId="0" sldId="327"/>
            <ac:spMk id="45065" creationId="{3CEC05E7-B694-BD61-AC61-33766DED43AA}"/>
          </ac:spMkLst>
        </pc:spChg>
        <pc:spChg chg="mod">
          <ac:chgData name="Bjarne Stroustrup" userId="feda092f62fc381e" providerId="LiveId" clId="{B29EE69A-F97A-419C-9D80-718EFEBB898C}" dt="2024-04-17T19:24:49.246" v="775" actId="1076"/>
          <ac:spMkLst>
            <pc:docMk/>
            <pc:sldMk cId="0" sldId="327"/>
            <ac:spMk id="45066" creationId="{1452E442-D8D5-B344-459C-E3108545013E}"/>
          </ac:spMkLst>
        </pc:spChg>
        <pc:spChg chg="mod">
          <ac:chgData name="Bjarne Stroustrup" userId="feda092f62fc381e" providerId="LiveId" clId="{B29EE69A-F97A-419C-9D80-718EFEBB898C}" dt="2024-04-17T19:24:49.246" v="775" actId="1076"/>
          <ac:spMkLst>
            <pc:docMk/>
            <pc:sldMk cId="0" sldId="327"/>
            <ac:spMk id="45067" creationId="{D949FDE1-A534-FEAA-2216-CC44C1C797DD}"/>
          </ac:spMkLst>
        </pc:spChg>
        <pc:spChg chg="mod">
          <ac:chgData name="Bjarne Stroustrup" userId="feda092f62fc381e" providerId="LiveId" clId="{B29EE69A-F97A-419C-9D80-718EFEBB898C}" dt="2024-04-17T19:24:49.246" v="775" actId="1076"/>
          <ac:spMkLst>
            <pc:docMk/>
            <pc:sldMk cId="0" sldId="327"/>
            <ac:spMk id="45068" creationId="{418F2032-F1E5-6F58-ABCB-3A5550B52CE6}"/>
          </ac:spMkLst>
        </pc:spChg>
        <pc:spChg chg="mod">
          <ac:chgData name="Bjarne Stroustrup" userId="feda092f62fc381e" providerId="LiveId" clId="{B29EE69A-F97A-419C-9D80-718EFEBB898C}" dt="2024-04-17T19:24:49.246" v="775" actId="1076"/>
          <ac:spMkLst>
            <pc:docMk/>
            <pc:sldMk cId="0" sldId="327"/>
            <ac:spMk id="45069" creationId="{109FB55B-6CCC-799C-71DF-98D89798D977}"/>
          </ac:spMkLst>
        </pc:spChg>
        <pc:spChg chg="mod">
          <ac:chgData name="Bjarne Stroustrup" userId="feda092f62fc381e" providerId="LiveId" clId="{B29EE69A-F97A-419C-9D80-718EFEBB898C}" dt="2024-04-17T19:24:49.246" v="775" actId="1076"/>
          <ac:spMkLst>
            <pc:docMk/>
            <pc:sldMk cId="0" sldId="327"/>
            <ac:spMk id="45070" creationId="{C4780737-8475-1A74-26B3-D4C688A6F626}"/>
          </ac:spMkLst>
        </pc:spChg>
        <pc:spChg chg="mod">
          <ac:chgData name="Bjarne Stroustrup" userId="feda092f62fc381e" providerId="LiveId" clId="{B29EE69A-F97A-419C-9D80-718EFEBB898C}" dt="2024-04-17T19:24:49.246" v="775" actId="1076"/>
          <ac:spMkLst>
            <pc:docMk/>
            <pc:sldMk cId="0" sldId="327"/>
            <ac:spMk id="45071" creationId="{CA874ECD-42A8-CD25-3311-103AED50B016}"/>
          </ac:spMkLst>
        </pc:spChg>
        <pc:spChg chg="mod">
          <ac:chgData name="Bjarne Stroustrup" userId="feda092f62fc381e" providerId="LiveId" clId="{B29EE69A-F97A-419C-9D80-718EFEBB898C}" dt="2024-04-17T19:24:49.246" v="775" actId="1076"/>
          <ac:spMkLst>
            <pc:docMk/>
            <pc:sldMk cId="0" sldId="327"/>
            <ac:spMk id="45072" creationId="{FC4F5283-53B0-8AA1-AB3F-26945C20B81E}"/>
          </ac:spMkLst>
        </pc:spChg>
        <pc:spChg chg="mod">
          <ac:chgData name="Bjarne Stroustrup" userId="feda092f62fc381e" providerId="LiveId" clId="{B29EE69A-F97A-419C-9D80-718EFEBB898C}" dt="2024-04-17T19:24:49.246" v="775" actId="1076"/>
          <ac:spMkLst>
            <pc:docMk/>
            <pc:sldMk cId="0" sldId="327"/>
            <ac:spMk id="45073" creationId="{20E62D6E-1A04-D34E-3F6A-CDB7B0DAE2DA}"/>
          </ac:spMkLst>
        </pc:spChg>
        <pc:spChg chg="mod">
          <ac:chgData name="Bjarne Stroustrup" userId="feda092f62fc381e" providerId="LiveId" clId="{B29EE69A-F97A-419C-9D80-718EFEBB898C}" dt="2024-04-17T19:24:49.246" v="775" actId="1076"/>
          <ac:spMkLst>
            <pc:docMk/>
            <pc:sldMk cId="0" sldId="327"/>
            <ac:spMk id="45074" creationId="{518E653C-EFFA-85CE-F389-98704D306DFE}"/>
          </ac:spMkLst>
        </pc:spChg>
        <pc:spChg chg="mod">
          <ac:chgData name="Bjarne Stroustrup" userId="feda092f62fc381e" providerId="LiveId" clId="{B29EE69A-F97A-419C-9D80-718EFEBB898C}" dt="2024-04-17T19:24:49.246" v="775" actId="1076"/>
          <ac:spMkLst>
            <pc:docMk/>
            <pc:sldMk cId="0" sldId="327"/>
            <ac:spMk id="45075" creationId="{5B8E4012-27EE-4A69-4FEC-0CE8A1985815}"/>
          </ac:spMkLst>
        </pc:spChg>
        <pc:spChg chg="mod">
          <ac:chgData name="Bjarne Stroustrup" userId="feda092f62fc381e" providerId="LiveId" clId="{B29EE69A-F97A-419C-9D80-718EFEBB898C}" dt="2024-04-17T19:24:49.246" v="775" actId="1076"/>
          <ac:spMkLst>
            <pc:docMk/>
            <pc:sldMk cId="0" sldId="327"/>
            <ac:spMk id="45076" creationId="{DE188AD4-A209-4456-7F19-7BF71A431AB5}"/>
          </ac:spMkLst>
        </pc:spChg>
        <pc:spChg chg="mod">
          <ac:chgData name="Bjarne Stroustrup" userId="feda092f62fc381e" providerId="LiveId" clId="{B29EE69A-F97A-419C-9D80-718EFEBB898C}" dt="2024-04-17T19:24:49.246" v="775" actId="1076"/>
          <ac:spMkLst>
            <pc:docMk/>
            <pc:sldMk cId="0" sldId="327"/>
            <ac:spMk id="45077" creationId="{571058CA-7480-FF46-AD4C-D6ECA0FEAB18}"/>
          </ac:spMkLst>
        </pc:spChg>
        <pc:spChg chg="mod">
          <ac:chgData name="Bjarne Stroustrup" userId="feda092f62fc381e" providerId="LiveId" clId="{B29EE69A-F97A-419C-9D80-718EFEBB898C}" dt="2024-04-17T19:24:49.246" v="775" actId="1076"/>
          <ac:spMkLst>
            <pc:docMk/>
            <pc:sldMk cId="0" sldId="327"/>
            <ac:spMk id="45078" creationId="{7E30B039-35D8-897F-E98B-2B33A4D11E87}"/>
          </ac:spMkLst>
        </pc:spChg>
        <pc:spChg chg="mod">
          <ac:chgData name="Bjarne Stroustrup" userId="feda092f62fc381e" providerId="LiveId" clId="{B29EE69A-F97A-419C-9D80-718EFEBB898C}" dt="2024-04-17T19:24:49.246" v="775" actId="1076"/>
          <ac:spMkLst>
            <pc:docMk/>
            <pc:sldMk cId="0" sldId="327"/>
            <ac:spMk id="45079" creationId="{2FFA2244-19EA-29FB-285D-C3740B7DF1A2}"/>
          </ac:spMkLst>
        </pc:spChg>
        <pc:spChg chg="mod">
          <ac:chgData name="Bjarne Stroustrup" userId="feda092f62fc381e" providerId="LiveId" clId="{B29EE69A-F97A-419C-9D80-718EFEBB898C}" dt="2024-04-17T19:24:49.246" v="775" actId="1076"/>
          <ac:spMkLst>
            <pc:docMk/>
            <pc:sldMk cId="0" sldId="327"/>
            <ac:spMk id="45080" creationId="{0DB25FC7-3180-4802-FABA-3E4E9932F746}"/>
          </ac:spMkLst>
        </pc:spChg>
        <pc:spChg chg="mod">
          <ac:chgData name="Bjarne Stroustrup" userId="feda092f62fc381e" providerId="LiveId" clId="{B29EE69A-F97A-419C-9D80-718EFEBB898C}" dt="2024-04-18T13:12:59.795" v="981" actId="20577"/>
          <ac:spMkLst>
            <pc:docMk/>
            <pc:sldMk cId="0" sldId="327"/>
            <ac:spMk id="45081" creationId="{75FBA736-FF5A-F7F4-33AB-02FAB05B2822}"/>
          </ac:spMkLst>
        </pc:spChg>
        <pc:spChg chg="mod">
          <ac:chgData name="Bjarne Stroustrup" userId="feda092f62fc381e" providerId="LiveId" clId="{B29EE69A-F97A-419C-9D80-718EFEBB898C}" dt="2024-04-17T19:24:49.246" v="775" actId="1076"/>
          <ac:spMkLst>
            <pc:docMk/>
            <pc:sldMk cId="0" sldId="327"/>
            <ac:spMk id="45082" creationId="{0BCA588E-AFBC-4652-BAF3-67B1424CB3FE}"/>
          </ac:spMkLst>
        </pc:spChg>
        <pc:spChg chg="del">
          <ac:chgData name="Bjarne Stroustrup" userId="feda092f62fc381e" providerId="LiveId" clId="{B29EE69A-F97A-419C-9D80-718EFEBB898C}" dt="2024-04-17T19:20:42.076" v="758" actId="21"/>
          <ac:spMkLst>
            <pc:docMk/>
            <pc:sldMk cId="0" sldId="327"/>
            <ac:spMk id="45083" creationId="{0AB43C60-EB3D-C9DE-295E-0586C7D23A5A}"/>
          </ac:spMkLst>
        </pc:spChg>
      </pc:sldChg>
      <pc:sldChg chg="modSp add mod">
        <pc:chgData name="Bjarne Stroustrup" userId="feda092f62fc381e" providerId="LiveId" clId="{B29EE69A-F97A-419C-9D80-718EFEBB898C}" dt="2024-04-18T15:34:42.973" v="1321" actId="20577"/>
        <pc:sldMkLst>
          <pc:docMk/>
          <pc:sldMk cId="0" sldId="328"/>
        </pc:sldMkLst>
        <pc:spChg chg="mod">
          <ac:chgData name="Bjarne Stroustrup" userId="feda092f62fc381e" providerId="LiveId" clId="{B29EE69A-F97A-419C-9D80-718EFEBB898C}" dt="2024-04-18T15:24:53.879" v="1265" actId="14100"/>
          <ac:spMkLst>
            <pc:docMk/>
            <pc:sldMk cId="0" sldId="328"/>
            <ac:spMk id="2" creationId="{37A43256-F61E-1159-D53C-716F833C664F}"/>
          </ac:spMkLst>
        </pc:spChg>
        <pc:spChg chg="mod">
          <ac:chgData name="Bjarne Stroustrup" userId="feda092f62fc381e" providerId="LiveId" clId="{B29EE69A-F97A-419C-9D80-718EFEBB898C}" dt="2024-04-18T15:34:42.973" v="1321" actId="20577"/>
          <ac:spMkLst>
            <pc:docMk/>
            <pc:sldMk cId="0" sldId="328"/>
            <ac:spMk id="3" creationId="{55222E5E-F150-D88E-073E-05D751E4ED75}"/>
          </ac:spMkLst>
        </pc:spChg>
        <pc:spChg chg="mod">
          <ac:chgData name="Bjarne Stroustrup" userId="feda092f62fc381e" providerId="LiveId" clId="{B29EE69A-F97A-419C-9D80-718EFEBB898C}" dt="2024-04-18T15:25:42.306" v="1274" actId="1076"/>
          <ac:spMkLst>
            <pc:docMk/>
            <pc:sldMk cId="0" sldId="328"/>
            <ac:spMk id="24584" creationId="{EBA21A9E-31EC-7D48-9231-3232D0A96204}"/>
          </ac:spMkLst>
        </pc:spChg>
        <pc:cxnChg chg="mod">
          <ac:chgData name="Bjarne Stroustrup" userId="feda092f62fc381e" providerId="LiveId" clId="{B29EE69A-F97A-419C-9D80-718EFEBB898C}" dt="2024-04-18T15:25:54.599" v="1276" actId="14100"/>
          <ac:cxnSpMkLst>
            <pc:docMk/>
            <pc:sldMk cId="0" sldId="328"/>
            <ac:cxnSpMk id="24582" creationId="{88D544A4-5F79-4764-DA71-915F7873CD6B}"/>
          </ac:cxnSpMkLst>
        </pc:cxnChg>
        <pc:cxnChg chg="mod">
          <ac:chgData name="Bjarne Stroustrup" userId="feda092f62fc381e" providerId="LiveId" clId="{B29EE69A-F97A-419C-9D80-718EFEBB898C}" dt="2024-04-18T15:25:49.599" v="1275" actId="14100"/>
          <ac:cxnSpMkLst>
            <pc:docMk/>
            <pc:sldMk cId="0" sldId="328"/>
            <ac:cxnSpMk id="24583" creationId="{5426AEDA-04DB-5D2B-5223-919ECCD380FC}"/>
          </ac:cxnSpMkLst>
        </pc:cxnChg>
      </pc:sldChg>
      <pc:sldChg chg="modSp add mod">
        <pc:chgData name="Bjarne Stroustrup" userId="feda092f62fc381e" providerId="LiveId" clId="{B29EE69A-F97A-419C-9D80-718EFEBB898C}" dt="2024-04-18T15:25:02.771" v="1267" actId="14100"/>
        <pc:sldMkLst>
          <pc:docMk/>
          <pc:sldMk cId="0" sldId="329"/>
        </pc:sldMkLst>
        <pc:spChg chg="mod">
          <ac:chgData name="Bjarne Stroustrup" userId="feda092f62fc381e" providerId="LiveId" clId="{B29EE69A-F97A-419C-9D80-718EFEBB898C}" dt="2024-04-18T15:20:32.828" v="1154" actId="14100"/>
          <ac:spMkLst>
            <pc:docMk/>
            <pc:sldMk cId="0" sldId="329"/>
            <ac:spMk id="2" creationId="{EA3145F5-1932-34D9-DD33-2F99D9366F4B}"/>
          </ac:spMkLst>
        </pc:spChg>
        <pc:spChg chg="mod">
          <ac:chgData name="Bjarne Stroustrup" userId="feda092f62fc381e" providerId="LiveId" clId="{B29EE69A-F97A-419C-9D80-718EFEBB898C}" dt="2024-04-18T15:25:02.771" v="1267" actId="14100"/>
          <ac:spMkLst>
            <pc:docMk/>
            <pc:sldMk cId="0" sldId="329"/>
            <ac:spMk id="3" creationId="{6B4E207A-A512-7A56-4782-E0AD5E1A854D}"/>
          </ac:spMkLst>
        </pc:spChg>
        <pc:spChg chg="mod">
          <ac:chgData name="Bjarne Stroustrup" userId="feda092f62fc381e" providerId="LiveId" clId="{B29EE69A-F97A-419C-9D80-718EFEBB898C}" dt="2024-04-18T15:23:17.135" v="1169" actId="14100"/>
          <ac:spMkLst>
            <pc:docMk/>
            <pc:sldMk cId="0" sldId="329"/>
            <ac:spMk id="23558" creationId="{F6981024-A89A-3A78-638B-718933000F29}"/>
          </ac:spMkLst>
        </pc:spChg>
        <pc:spChg chg="mod">
          <ac:chgData name="Bjarne Stroustrup" userId="feda092f62fc381e" providerId="LiveId" clId="{B29EE69A-F97A-419C-9D80-718EFEBB898C}" dt="2024-04-18T15:21:33.924" v="1158" actId="1076"/>
          <ac:spMkLst>
            <pc:docMk/>
            <pc:sldMk cId="0" sldId="329"/>
            <ac:spMk id="23559" creationId="{8B50E0C4-78B9-E68A-8032-4DFC719A56CB}"/>
          </ac:spMkLst>
        </pc:spChg>
        <pc:spChg chg="mod">
          <ac:chgData name="Bjarne Stroustrup" userId="feda092f62fc381e" providerId="LiveId" clId="{B29EE69A-F97A-419C-9D80-718EFEBB898C}" dt="2024-04-18T15:23:12.611" v="1168" actId="14100"/>
          <ac:spMkLst>
            <pc:docMk/>
            <pc:sldMk cId="0" sldId="329"/>
            <ac:spMk id="23560" creationId="{015AC4B5-C8C9-BB2F-562D-9CBF94864A2A}"/>
          </ac:spMkLst>
        </pc:spChg>
        <pc:spChg chg="mod">
          <ac:chgData name="Bjarne Stroustrup" userId="feda092f62fc381e" providerId="LiveId" clId="{B29EE69A-F97A-419C-9D80-718EFEBB898C}" dt="2024-04-18T15:21:20.760" v="1157" actId="1076"/>
          <ac:spMkLst>
            <pc:docMk/>
            <pc:sldMk cId="0" sldId="329"/>
            <ac:spMk id="23561" creationId="{108127E4-CB43-A9BB-F10C-2FCB59DF3B5A}"/>
          </ac:spMkLst>
        </pc:spChg>
        <pc:spChg chg="mod">
          <ac:chgData name="Bjarne Stroustrup" userId="feda092f62fc381e" providerId="LiveId" clId="{B29EE69A-F97A-419C-9D80-718EFEBB898C}" dt="2024-04-18T15:21:33.924" v="1158" actId="1076"/>
          <ac:spMkLst>
            <pc:docMk/>
            <pc:sldMk cId="0" sldId="329"/>
            <ac:spMk id="23562" creationId="{988630C3-5FA3-1739-631C-A4527FAEC872}"/>
          </ac:spMkLst>
        </pc:spChg>
        <pc:spChg chg="mod">
          <ac:chgData name="Bjarne Stroustrup" userId="feda092f62fc381e" providerId="LiveId" clId="{B29EE69A-F97A-419C-9D80-718EFEBB898C}" dt="2024-04-18T15:21:33.924" v="1158" actId="1076"/>
          <ac:spMkLst>
            <pc:docMk/>
            <pc:sldMk cId="0" sldId="329"/>
            <ac:spMk id="23563" creationId="{83BC9E90-3B62-5C4A-F307-C4392D6AF295}"/>
          </ac:spMkLst>
        </pc:spChg>
        <pc:spChg chg="mod">
          <ac:chgData name="Bjarne Stroustrup" userId="feda092f62fc381e" providerId="LiveId" clId="{B29EE69A-F97A-419C-9D80-718EFEBB898C}" dt="2024-04-18T15:21:33.924" v="1158" actId="1076"/>
          <ac:spMkLst>
            <pc:docMk/>
            <pc:sldMk cId="0" sldId="329"/>
            <ac:spMk id="23564" creationId="{BBB64AB1-DD6A-0F8D-1B8A-F1B8B74B2B13}"/>
          </ac:spMkLst>
        </pc:spChg>
        <pc:spChg chg="mod">
          <ac:chgData name="Bjarne Stroustrup" userId="feda092f62fc381e" providerId="LiveId" clId="{B29EE69A-F97A-419C-9D80-718EFEBB898C}" dt="2024-04-18T15:21:33.924" v="1158" actId="1076"/>
          <ac:spMkLst>
            <pc:docMk/>
            <pc:sldMk cId="0" sldId="329"/>
            <ac:spMk id="23565" creationId="{F57FA9A0-9697-3FDB-CFD3-CEB50690073E}"/>
          </ac:spMkLst>
        </pc:spChg>
        <pc:spChg chg="mod">
          <ac:chgData name="Bjarne Stroustrup" userId="feda092f62fc381e" providerId="LiveId" clId="{B29EE69A-F97A-419C-9D80-718EFEBB898C}" dt="2024-04-18T15:21:33.924" v="1158" actId="1076"/>
          <ac:spMkLst>
            <pc:docMk/>
            <pc:sldMk cId="0" sldId="329"/>
            <ac:spMk id="23566" creationId="{2745E001-B8A2-4557-C4CE-9E7E274AD14E}"/>
          </ac:spMkLst>
        </pc:spChg>
        <pc:spChg chg="mod">
          <ac:chgData name="Bjarne Stroustrup" userId="feda092f62fc381e" providerId="LiveId" clId="{B29EE69A-F97A-419C-9D80-718EFEBB898C}" dt="2024-04-18T15:22:21.003" v="1162" actId="1076"/>
          <ac:spMkLst>
            <pc:docMk/>
            <pc:sldMk cId="0" sldId="329"/>
            <ac:spMk id="23567" creationId="{7FDDD726-179D-4AE3-824A-0AAB81990E25}"/>
          </ac:spMkLst>
        </pc:spChg>
        <pc:spChg chg="mod">
          <ac:chgData name="Bjarne Stroustrup" userId="feda092f62fc381e" providerId="LiveId" clId="{B29EE69A-F97A-419C-9D80-718EFEBB898C}" dt="2024-04-18T15:23:04.768" v="1167" actId="14100"/>
          <ac:spMkLst>
            <pc:docMk/>
            <pc:sldMk cId="0" sldId="329"/>
            <ac:spMk id="23568" creationId="{2231F873-3825-B506-9FCB-03D38BFD0DAD}"/>
          </ac:spMkLst>
        </pc:spChg>
        <pc:spChg chg="mod">
          <ac:chgData name="Bjarne Stroustrup" userId="feda092f62fc381e" providerId="LiveId" clId="{B29EE69A-F97A-419C-9D80-718EFEBB898C}" dt="2024-04-18T15:22:34.635" v="1163" actId="1076"/>
          <ac:spMkLst>
            <pc:docMk/>
            <pc:sldMk cId="0" sldId="329"/>
            <ac:spMk id="23569" creationId="{6B16B995-5C3A-116E-4101-BC1450A5FF3B}"/>
          </ac:spMkLst>
        </pc:spChg>
        <pc:spChg chg="mod">
          <ac:chgData name="Bjarne Stroustrup" userId="feda092f62fc381e" providerId="LiveId" clId="{B29EE69A-F97A-419C-9D80-718EFEBB898C}" dt="2024-04-18T15:23:00.228" v="1166" actId="14100"/>
          <ac:spMkLst>
            <pc:docMk/>
            <pc:sldMk cId="0" sldId="329"/>
            <ac:spMk id="23570" creationId="{0F6B3216-DCA9-3B76-ABBE-2101C642E585}"/>
          </ac:spMkLst>
        </pc:spChg>
        <pc:spChg chg="mod">
          <ac:chgData name="Bjarne Stroustrup" userId="feda092f62fc381e" providerId="LiveId" clId="{B29EE69A-F97A-419C-9D80-718EFEBB898C}" dt="2024-04-18T15:22:21.003" v="1162" actId="1076"/>
          <ac:spMkLst>
            <pc:docMk/>
            <pc:sldMk cId="0" sldId="329"/>
            <ac:spMk id="23571" creationId="{4CB95A29-1892-2781-F86C-BB2DAB99C00E}"/>
          </ac:spMkLst>
        </pc:spChg>
        <pc:spChg chg="mod">
          <ac:chgData name="Bjarne Stroustrup" userId="feda092f62fc381e" providerId="LiveId" clId="{B29EE69A-F97A-419C-9D80-718EFEBB898C}" dt="2024-04-18T15:22:34.635" v="1163" actId="1076"/>
          <ac:spMkLst>
            <pc:docMk/>
            <pc:sldMk cId="0" sldId="329"/>
            <ac:spMk id="23572" creationId="{3C4EDFE0-DC5F-D572-80DD-A4D817AF73DC}"/>
          </ac:spMkLst>
        </pc:spChg>
        <pc:spChg chg="mod">
          <ac:chgData name="Bjarne Stroustrup" userId="feda092f62fc381e" providerId="LiveId" clId="{B29EE69A-F97A-419C-9D80-718EFEBB898C}" dt="2024-04-18T15:23:26.855" v="1170" actId="1076"/>
          <ac:spMkLst>
            <pc:docMk/>
            <pc:sldMk cId="0" sldId="329"/>
            <ac:spMk id="23573" creationId="{B5F944A4-3DE8-62A3-047B-65F60C580B47}"/>
          </ac:spMkLst>
        </pc:spChg>
      </pc:sldChg>
      <pc:sldChg chg="modSp add mod">
        <pc:chgData name="Bjarne Stroustrup" userId="feda092f62fc381e" providerId="LiveId" clId="{B29EE69A-F97A-419C-9D80-718EFEBB898C}" dt="2024-04-18T15:34:59.945" v="1325" actId="20577"/>
        <pc:sldMkLst>
          <pc:docMk/>
          <pc:sldMk cId="0" sldId="330"/>
        </pc:sldMkLst>
        <pc:spChg chg="mod">
          <ac:chgData name="Bjarne Stroustrup" userId="feda092f62fc381e" providerId="LiveId" clId="{B29EE69A-F97A-419C-9D80-718EFEBB898C}" dt="2024-04-18T15:34:59.945" v="1325" actId="20577"/>
          <ac:spMkLst>
            <pc:docMk/>
            <pc:sldMk cId="0" sldId="330"/>
            <ac:spMk id="25603" creationId="{C09809C5-3287-81A0-167E-0FE661E5E301}"/>
          </ac:spMkLst>
        </pc:spChg>
      </pc:sldChg>
      <pc:sldChg chg="modSp add mod">
        <pc:chgData name="Bjarne Stroustrup" userId="feda092f62fc381e" providerId="LiveId" clId="{B29EE69A-F97A-419C-9D80-718EFEBB898C}" dt="2024-04-18T15:39:12.329" v="1446" actId="114"/>
        <pc:sldMkLst>
          <pc:docMk/>
          <pc:sldMk cId="0" sldId="331"/>
        </pc:sldMkLst>
        <pc:spChg chg="mod">
          <ac:chgData name="Bjarne Stroustrup" userId="feda092f62fc381e" providerId="LiveId" clId="{B29EE69A-F97A-419C-9D80-718EFEBB898C}" dt="2024-04-18T15:39:12.329" v="1446" actId="114"/>
          <ac:spMkLst>
            <pc:docMk/>
            <pc:sldMk cId="0" sldId="331"/>
            <ac:spMk id="3" creationId="{13C2B22E-65CA-4EAB-334A-C78A642253F2}"/>
          </ac:spMkLst>
        </pc:spChg>
      </pc:sldChg>
      <pc:sldChg chg="modSp add mod">
        <pc:chgData name="Bjarne Stroustrup" userId="feda092f62fc381e" providerId="LiveId" clId="{B29EE69A-F97A-419C-9D80-718EFEBB898C}" dt="2024-04-18T16:02:28.812" v="2065" actId="14100"/>
        <pc:sldMkLst>
          <pc:docMk/>
          <pc:sldMk cId="0" sldId="332"/>
        </pc:sldMkLst>
        <pc:spChg chg="mod">
          <ac:chgData name="Bjarne Stroustrup" userId="feda092f62fc381e" providerId="LiveId" clId="{B29EE69A-F97A-419C-9D80-718EFEBB898C}" dt="2024-04-18T15:59:44.886" v="1998" actId="14100"/>
          <ac:spMkLst>
            <pc:docMk/>
            <pc:sldMk cId="0" sldId="332"/>
            <ac:spMk id="2" creationId="{7CB89C77-37A0-F4E2-A91D-F21CB190B0C0}"/>
          </ac:spMkLst>
        </pc:spChg>
        <pc:spChg chg="mod">
          <ac:chgData name="Bjarne Stroustrup" userId="feda092f62fc381e" providerId="LiveId" clId="{B29EE69A-F97A-419C-9D80-718EFEBB898C}" dt="2024-04-18T16:02:28.812" v="2065" actId="14100"/>
          <ac:spMkLst>
            <pc:docMk/>
            <pc:sldMk cId="0" sldId="332"/>
            <ac:spMk id="27651" creationId="{B8714F98-189C-2E60-D5C5-C68CA3341DCA}"/>
          </ac:spMkLst>
        </pc:spChg>
      </pc:sldChg>
      <pc:sldChg chg="modSp mod">
        <pc:chgData name="Bjarne Stroustrup" userId="feda092f62fc381e" providerId="LiveId" clId="{B29EE69A-F97A-419C-9D80-718EFEBB898C}" dt="2024-04-18T19:24:39.713" v="5646" actId="20577"/>
        <pc:sldMkLst>
          <pc:docMk/>
          <pc:sldMk cId="0" sldId="344"/>
        </pc:sldMkLst>
        <pc:spChg chg="mod">
          <ac:chgData name="Bjarne Stroustrup" userId="feda092f62fc381e" providerId="LiveId" clId="{B29EE69A-F97A-419C-9D80-718EFEBB898C}" dt="2024-04-18T19:24:39.713" v="5646" actId="20577"/>
          <ac:spMkLst>
            <pc:docMk/>
            <pc:sldMk cId="0" sldId="344"/>
            <ac:spMk id="63491" creationId="{0BAE3463-122C-C819-046F-7FCFCFD5EDE0}"/>
          </ac:spMkLst>
        </pc:spChg>
      </pc:sldChg>
      <pc:sldChg chg="del">
        <pc:chgData name="Bjarne Stroustrup" userId="feda092f62fc381e" providerId="LiveId" clId="{B29EE69A-F97A-419C-9D80-718EFEBB898C}" dt="2024-04-17T17:52:11.474" v="29" actId="2696"/>
        <pc:sldMkLst>
          <pc:docMk/>
          <pc:sldMk cId="1565125322" sldId="345"/>
        </pc:sldMkLst>
      </pc:sldChg>
      <pc:sldChg chg="modSp new mod">
        <pc:chgData name="Bjarne Stroustrup" userId="feda092f62fc381e" providerId="LiveId" clId="{B29EE69A-F97A-419C-9D80-718EFEBB898C}" dt="2024-04-18T18:18:18.897" v="3890" actId="255"/>
        <pc:sldMkLst>
          <pc:docMk/>
          <pc:sldMk cId="1805351265" sldId="345"/>
        </pc:sldMkLst>
        <pc:spChg chg="mod">
          <ac:chgData name="Bjarne Stroustrup" userId="feda092f62fc381e" providerId="LiveId" clId="{B29EE69A-F97A-419C-9D80-718EFEBB898C}" dt="2024-04-17T17:53:44.712" v="97" actId="20577"/>
          <ac:spMkLst>
            <pc:docMk/>
            <pc:sldMk cId="1805351265" sldId="345"/>
            <ac:spMk id="2" creationId="{1179294D-080F-4F3A-0530-E76770BBD81E}"/>
          </ac:spMkLst>
        </pc:spChg>
        <pc:spChg chg="mod">
          <ac:chgData name="Bjarne Stroustrup" userId="feda092f62fc381e" providerId="LiveId" clId="{B29EE69A-F97A-419C-9D80-718EFEBB898C}" dt="2024-04-18T18:18:18.897" v="3890" actId="255"/>
          <ac:spMkLst>
            <pc:docMk/>
            <pc:sldMk cId="1805351265" sldId="345"/>
            <ac:spMk id="3" creationId="{E2C04E6B-81AE-9667-71F1-644B886767D7}"/>
          </ac:spMkLst>
        </pc:spChg>
      </pc:sldChg>
      <pc:sldChg chg="modSp new mod">
        <pc:chgData name="Bjarne Stroustrup" userId="feda092f62fc381e" providerId="LiveId" clId="{B29EE69A-F97A-419C-9D80-718EFEBB898C}" dt="2024-04-18T18:33:36.418" v="4601" actId="20577"/>
        <pc:sldMkLst>
          <pc:docMk/>
          <pc:sldMk cId="1024226779" sldId="346"/>
        </pc:sldMkLst>
        <pc:spChg chg="mod">
          <ac:chgData name="Bjarne Stroustrup" userId="feda092f62fc381e" providerId="LiveId" clId="{B29EE69A-F97A-419C-9D80-718EFEBB898C}" dt="2024-04-17T17:56:34.279" v="127" actId="20577"/>
          <ac:spMkLst>
            <pc:docMk/>
            <pc:sldMk cId="1024226779" sldId="346"/>
            <ac:spMk id="2" creationId="{0E39A94E-3BBB-C791-6506-68C7FD522EB3}"/>
          </ac:spMkLst>
        </pc:spChg>
        <pc:spChg chg="mod">
          <ac:chgData name="Bjarne Stroustrup" userId="feda092f62fc381e" providerId="LiveId" clId="{B29EE69A-F97A-419C-9D80-718EFEBB898C}" dt="2024-04-18T18:33:36.418" v="4601" actId="20577"/>
          <ac:spMkLst>
            <pc:docMk/>
            <pc:sldMk cId="1024226779" sldId="346"/>
            <ac:spMk id="3" creationId="{4B0D7852-4CE3-2D98-6039-41063B4D74BA}"/>
          </ac:spMkLst>
        </pc:spChg>
      </pc:sldChg>
      <pc:sldChg chg="del">
        <pc:chgData name="Bjarne Stroustrup" userId="feda092f62fc381e" providerId="LiveId" clId="{B29EE69A-F97A-419C-9D80-718EFEBB898C}" dt="2024-04-17T17:52:17.468" v="46" actId="2696"/>
        <pc:sldMkLst>
          <pc:docMk/>
          <pc:sldMk cId="1190407740" sldId="346"/>
        </pc:sldMkLst>
      </pc:sldChg>
      <pc:sldChg chg="del">
        <pc:chgData name="Bjarne Stroustrup" userId="feda092f62fc381e" providerId="LiveId" clId="{B29EE69A-F97A-419C-9D80-718EFEBB898C}" dt="2024-04-17T17:52:19.295" v="54" actId="2696"/>
        <pc:sldMkLst>
          <pc:docMk/>
          <pc:sldMk cId="1598111724" sldId="347"/>
        </pc:sldMkLst>
      </pc:sldChg>
      <pc:sldChg chg="modSp new mod">
        <pc:chgData name="Bjarne Stroustrup" userId="feda092f62fc381e" providerId="LiveId" clId="{B29EE69A-F97A-419C-9D80-718EFEBB898C}" dt="2024-04-18T18:59:00.039" v="5333" actId="20577"/>
        <pc:sldMkLst>
          <pc:docMk/>
          <pc:sldMk cId="3074835977" sldId="347"/>
        </pc:sldMkLst>
        <pc:spChg chg="mod">
          <ac:chgData name="Bjarne Stroustrup" userId="feda092f62fc381e" providerId="LiveId" clId="{B29EE69A-F97A-419C-9D80-718EFEBB898C}" dt="2024-04-18T18:52:19.266" v="5137" actId="14100"/>
          <ac:spMkLst>
            <pc:docMk/>
            <pc:sldMk cId="3074835977" sldId="347"/>
            <ac:spMk id="2" creationId="{8F5A0D61-E9A6-1B75-A675-EC89526A3374}"/>
          </ac:spMkLst>
        </pc:spChg>
        <pc:spChg chg="mod">
          <ac:chgData name="Bjarne Stroustrup" userId="feda092f62fc381e" providerId="LiveId" clId="{B29EE69A-F97A-419C-9D80-718EFEBB898C}" dt="2024-04-18T18:59:00.039" v="5333" actId="20577"/>
          <ac:spMkLst>
            <pc:docMk/>
            <pc:sldMk cId="3074835977" sldId="347"/>
            <ac:spMk id="3" creationId="{659F3A82-CC81-4967-1973-28C05FC6A4DF}"/>
          </ac:spMkLst>
        </pc:spChg>
      </pc:sldChg>
      <pc:sldChg chg="modSp new del mod">
        <pc:chgData name="Bjarne Stroustrup" userId="feda092f62fc381e" providerId="LiveId" clId="{B29EE69A-F97A-419C-9D80-718EFEBB898C}" dt="2024-04-18T15:48:41.531" v="1891" actId="2696"/>
        <pc:sldMkLst>
          <pc:docMk/>
          <pc:sldMk cId="3094356737" sldId="348"/>
        </pc:sldMkLst>
        <pc:spChg chg="mod">
          <ac:chgData name="Bjarne Stroustrup" userId="feda092f62fc381e" providerId="LiveId" clId="{B29EE69A-F97A-419C-9D80-718EFEBB898C}" dt="2024-04-17T18:23:14.743" v="177" actId="313"/>
          <ac:spMkLst>
            <pc:docMk/>
            <pc:sldMk cId="3094356737" sldId="348"/>
            <ac:spMk id="2" creationId="{5B6BE68E-6A64-1BD0-4B0C-1E5DA2E6E1E8}"/>
          </ac:spMkLst>
        </pc:spChg>
      </pc:sldChg>
      <pc:sldChg chg="del">
        <pc:chgData name="Bjarne Stroustrup" userId="feda092f62fc381e" providerId="LiveId" clId="{B29EE69A-F97A-419C-9D80-718EFEBB898C}" dt="2024-04-17T17:52:19.787" v="56" actId="2696"/>
        <pc:sldMkLst>
          <pc:docMk/>
          <pc:sldMk cId="3715934205" sldId="348"/>
        </pc:sldMkLst>
      </pc:sldChg>
      <pc:sldChg chg="addSp delSp modSp new mod">
        <pc:chgData name="Bjarne Stroustrup" userId="feda092f62fc381e" providerId="LiveId" clId="{B29EE69A-F97A-419C-9D80-718EFEBB898C}" dt="2024-04-18T19:18:50.138" v="5612" actId="20577"/>
        <pc:sldMkLst>
          <pc:docMk/>
          <pc:sldMk cId="2663728515" sldId="349"/>
        </pc:sldMkLst>
        <pc:spChg chg="mod">
          <ac:chgData name="Bjarne Stroustrup" userId="feda092f62fc381e" providerId="LiveId" clId="{B29EE69A-F97A-419C-9D80-718EFEBB898C}" dt="2024-04-18T17:27:10.954" v="2858" actId="1076"/>
          <ac:spMkLst>
            <pc:docMk/>
            <pc:sldMk cId="2663728515" sldId="349"/>
            <ac:spMk id="2" creationId="{885E56FA-A0D7-F383-A2EF-A8581DCFEDA1}"/>
          </ac:spMkLst>
        </pc:spChg>
        <pc:spChg chg="mod">
          <ac:chgData name="Bjarne Stroustrup" userId="feda092f62fc381e" providerId="LiveId" clId="{B29EE69A-F97A-419C-9D80-718EFEBB898C}" dt="2024-04-18T17:56:59.809" v="3434" actId="255"/>
          <ac:spMkLst>
            <pc:docMk/>
            <pc:sldMk cId="2663728515" sldId="349"/>
            <ac:spMk id="3" creationId="{86A757FD-D5DB-1E51-DBA5-F8C59FC0B05D}"/>
          </ac:spMkLst>
        </pc:spChg>
        <pc:spChg chg="mod">
          <ac:chgData name="Bjarne Stroustrup" userId="feda092f62fc381e" providerId="LiveId" clId="{B29EE69A-F97A-419C-9D80-718EFEBB898C}" dt="2024-04-18T17:50:45.968" v="3326" actId="403"/>
          <ac:spMkLst>
            <pc:docMk/>
            <pc:sldMk cId="2663728515" sldId="349"/>
            <ac:spMk id="4" creationId="{7C7C9075-3FDD-E02C-BC34-DB6D8A807094}"/>
          </ac:spMkLst>
        </pc:spChg>
        <pc:spChg chg="mod">
          <ac:chgData name="Bjarne Stroustrup" userId="feda092f62fc381e" providerId="LiveId" clId="{B29EE69A-F97A-419C-9D80-718EFEBB898C}" dt="2024-04-18T17:48:08.800" v="3303" actId="1076"/>
          <ac:spMkLst>
            <pc:docMk/>
            <pc:sldMk cId="2663728515" sldId="349"/>
            <ac:spMk id="5" creationId="{816C3E85-F381-38EE-1421-C1E2920CF272}"/>
          </ac:spMkLst>
        </pc:spChg>
        <pc:spChg chg="add mod">
          <ac:chgData name="Bjarne Stroustrup" userId="feda092f62fc381e" providerId="LiveId" clId="{B29EE69A-F97A-419C-9D80-718EFEBB898C}" dt="2024-04-18T17:47:53.242" v="3302" actId="1076"/>
          <ac:spMkLst>
            <pc:docMk/>
            <pc:sldMk cId="2663728515" sldId="349"/>
            <ac:spMk id="6" creationId="{6F63E5F9-93C3-3787-E302-DB31B5D72666}"/>
          </ac:spMkLst>
        </pc:spChg>
        <pc:spChg chg="add mod">
          <ac:chgData name="Bjarne Stroustrup" userId="feda092f62fc381e" providerId="LiveId" clId="{B29EE69A-F97A-419C-9D80-718EFEBB898C}" dt="2024-04-18T17:47:53.242" v="3302" actId="1076"/>
          <ac:spMkLst>
            <pc:docMk/>
            <pc:sldMk cId="2663728515" sldId="349"/>
            <ac:spMk id="7" creationId="{CB09CCA7-BA86-FF0B-AA6C-3E73AC767AE4}"/>
          </ac:spMkLst>
        </pc:spChg>
        <pc:spChg chg="add mod">
          <ac:chgData name="Bjarne Stroustrup" userId="feda092f62fc381e" providerId="LiveId" clId="{B29EE69A-F97A-419C-9D80-718EFEBB898C}" dt="2024-04-18T17:47:53.242" v="3302" actId="1076"/>
          <ac:spMkLst>
            <pc:docMk/>
            <pc:sldMk cId="2663728515" sldId="349"/>
            <ac:spMk id="8" creationId="{B48CA9D0-72B1-F4D2-1679-A1ABA6D25B73}"/>
          </ac:spMkLst>
        </pc:spChg>
        <pc:spChg chg="add mod">
          <ac:chgData name="Bjarne Stroustrup" userId="feda092f62fc381e" providerId="LiveId" clId="{B29EE69A-F97A-419C-9D80-718EFEBB898C}" dt="2024-04-18T17:47:53.242" v="3302" actId="1076"/>
          <ac:spMkLst>
            <pc:docMk/>
            <pc:sldMk cId="2663728515" sldId="349"/>
            <ac:spMk id="9" creationId="{8CD93948-18E7-4C8C-C635-3862A51CEE75}"/>
          </ac:spMkLst>
        </pc:spChg>
        <pc:spChg chg="add mod">
          <ac:chgData name="Bjarne Stroustrup" userId="feda092f62fc381e" providerId="LiveId" clId="{B29EE69A-F97A-419C-9D80-718EFEBB898C}" dt="2024-04-18T17:47:53.242" v="3302" actId="1076"/>
          <ac:spMkLst>
            <pc:docMk/>
            <pc:sldMk cId="2663728515" sldId="349"/>
            <ac:spMk id="10" creationId="{C4649CCB-D08F-1914-88DC-14691772BC79}"/>
          </ac:spMkLst>
        </pc:spChg>
        <pc:spChg chg="add mod">
          <ac:chgData name="Bjarne Stroustrup" userId="feda092f62fc381e" providerId="LiveId" clId="{B29EE69A-F97A-419C-9D80-718EFEBB898C}" dt="2024-04-18T17:47:53.242" v="3302" actId="1076"/>
          <ac:spMkLst>
            <pc:docMk/>
            <pc:sldMk cId="2663728515" sldId="349"/>
            <ac:spMk id="11" creationId="{38D7F0ED-7356-23C3-9262-5BBA0E2DA58C}"/>
          </ac:spMkLst>
        </pc:spChg>
        <pc:spChg chg="add mod">
          <ac:chgData name="Bjarne Stroustrup" userId="feda092f62fc381e" providerId="LiveId" clId="{B29EE69A-F97A-419C-9D80-718EFEBB898C}" dt="2024-04-18T17:47:53.242" v="3302" actId="1076"/>
          <ac:spMkLst>
            <pc:docMk/>
            <pc:sldMk cId="2663728515" sldId="349"/>
            <ac:spMk id="12" creationId="{9E7CFC5D-96ED-27EF-82A9-0F2748CF6417}"/>
          </ac:spMkLst>
        </pc:spChg>
        <pc:spChg chg="add del mod">
          <ac:chgData name="Bjarne Stroustrup" userId="feda092f62fc381e" providerId="LiveId" clId="{B29EE69A-F97A-419C-9D80-718EFEBB898C}" dt="2024-04-18T17:48:33.483" v="3304" actId="21"/>
          <ac:spMkLst>
            <pc:docMk/>
            <pc:sldMk cId="2663728515" sldId="349"/>
            <ac:spMk id="13" creationId="{F9C4FBB8-3EEF-84DA-C76C-34462B3EE6CE}"/>
          </ac:spMkLst>
        </pc:spChg>
        <pc:spChg chg="add mod">
          <ac:chgData name="Bjarne Stroustrup" userId="feda092f62fc381e" providerId="LiveId" clId="{B29EE69A-F97A-419C-9D80-718EFEBB898C}" dt="2024-04-18T17:48:44.015" v="3306" actId="1076"/>
          <ac:spMkLst>
            <pc:docMk/>
            <pc:sldMk cId="2663728515" sldId="349"/>
            <ac:spMk id="14" creationId="{89B3C661-CA89-8003-685A-1D415A170574}"/>
          </ac:spMkLst>
        </pc:spChg>
        <pc:spChg chg="add mod">
          <ac:chgData name="Bjarne Stroustrup" userId="feda092f62fc381e" providerId="LiveId" clId="{B29EE69A-F97A-419C-9D80-718EFEBB898C}" dt="2024-04-18T17:47:53.242" v="3302" actId="1076"/>
          <ac:spMkLst>
            <pc:docMk/>
            <pc:sldMk cId="2663728515" sldId="349"/>
            <ac:spMk id="15" creationId="{BAB9C93F-E104-3B41-D670-42C33906E2B4}"/>
          </ac:spMkLst>
        </pc:spChg>
        <pc:spChg chg="add mod">
          <ac:chgData name="Bjarne Stroustrup" userId="feda092f62fc381e" providerId="LiveId" clId="{B29EE69A-F97A-419C-9D80-718EFEBB898C}" dt="2024-04-18T17:47:53.242" v="3302" actId="1076"/>
          <ac:spMkLst>
            <pc:docMk/>
            <pc:sldMk cId="2663728515" sldId="349"/>
            <ac:spMk id="16" creationId="{A1050E29-3DEB-49BA-BDEB-82306C8E9A2A}"/>
          </ac:spMkLst>
        </pc:spChg>
        <pc:spChg chg="add mod">
          <ac:chgData name="Bjarne Stroustrup" userId="feda092f62fc381e" providerId="LiveId" clId="{B29EE69A-F97A-419C-9D80-718EFEBB898C}" dt="2024-04-18T17:47:53.242" v="3302" actId="1076"/>
          <ac:spMkLst>
            <pc:docMk/>
            <pc:sldMk cId="2663728515" sldId="349"/>
            <ac:spMk id="17" creationId="{8825B29C-DF9F-2092-E087-C5458B62FE94}"/>
          </ac:spMkLst>
        </pc:spChg>
        <pc:spChg chg="add mod">
          <ac:chgData name="Bjarne Stroustrup" userId="feda092f62fc381e" providerId="LiveId" clId="{B29EE69A-F97A-419C-9D80-718EFEBB898C}" dt="2024-04-18T17:47:53.242" v="3302" actId="1076"/>
          <ac:spMkLst>
            <pc:docMk/>
            <pc:sldMk cId="2663728515" sldId="349"/>
            <ac:spMk id="18" creationId="{5C5A0F2A-9C63-2FD5-AF57-818C0BDAC2FC}"/>
          </ac:spMkLst>
        </pc:spChg>
        <pc:spChg chg="add mod">
          <ac:chgData name="Bjarne Stroustrup" userId="feda092f62fc381e" providerId="LiveId" clId="{B29EE69A-F97A-419C-9D80-718EFEBB898C}" dt="2024-04-18T17:47:53.242" v="3302" actId="1076"/>
          <ac:spMkLst>
            <pc:docMk/>
            <pc:sldMk cId="2663728515" sldId="349"/>
            <ac:spMk id="19" creationId="{69B9D4C1-6DB5-DA01-FEF3-6BCD87D29E86}"/>
          </ac:spMkLst>
        </pc:spChg>
        <pc:spChg chg="add del">
          <ac:chgData name="Bjarne Stroustrup" userId="feda092f62fc381e" providerId="LiveId" clId="{B29EE69A-F97A-419C-9D80-718EFEBB898C}" dt="2024-04-18T17:38:54.963" v="3143" actId="11529"/>
          <ac:spMkLst>
            <pc:docMk/>
            <pc:sldMk cId="2663728515" sldId="349"/>
            <ac:spMk id="22" creationId="{83B3A7E9-96D1-8FFC-370D-8A557F135540}"/>
          </ac:spMkLst>
        </pc:spChg>
        <pc:spChg chg="add del mod">
          <ac:chgData name="Bjarne Stroustrup" userId="feda092f62fc381e" providerId="LiveId" clId="{B29EE69A-F97A-419C-9D80-718EFEBB898C}" dt="2024-04-18T17:39:44.131" v="3147" actId="21"/>
          <ac:spMkLst>
            <pc:docMk/>
            <pc:sldMk cId="2663728515" sldId="349"/>
            <ac:spMk id="23" creationId="{47ECCDCE-349F-D3F1-248D-27F33B8F0264}"/>
          </ac:spMkLst>
        </pc:spChg>
        <pc:spChg chg="add del">
          <ac:chgData name="Bjarne Stroustrup" userId="feda092f62fc381e" providerId="LiveId" clId="{B29EE69A-F97A-419C-9D80-718EFEBB898C}" dt="2024-04-18T17:40:08.464" v="3149" actId="11529"/>
          <ac:spMkLst>
            <pc:docMk/>
            <pc:sldMk cId="2663728515" sldId="349"/>
            <ac:spMk id="24" creationId="{82DADDD6-77E8-20B7-0197-0C17901B446E}"/>
          </ac:spMkLst>
        </pc:spChg>
        <pc:spChg chg="add del">
          <ac:chgData name="Bjarne Stroustrup" userId="feda092f62fc381e" providerId="LiveId" clId="{B29EE69A-F97A-419C-9D80-718EFEBB898C}" dt="2024-04-18T17:40:28.720" v="3151" actId="11529"/>
          <ac:spMkLst>
            <pc:docMk/>
            <pc:sldMk cId="2663728515" sldId="349"/>
            <ac:spMk id="25" creationId="{B0ABFE22-3603-4B86-CC40-54790AF6B32E}"/>
          </ac:spMkLst>
        </pc:spChg>
        <pc:spChg chg="add del mod">
          <ac:chgData name="Bjarne Stroustrup" userId="feda092f62fc381e" providerId="LiveId" clId="{B29EE69A-F97A-419C-9D80-718EFEBB898C}" dt="2024-04-18T17:41:10.552" v="3155" actId="11529"/>
          <ac:spMkLst>
            <pc:docMk/>
            <pc:sldMk cId="2663728515" sldId="349"/>
            <ac:spMk id="26" creationId="{621C4089-66E5-AC70-2596-DD5822726C72}"/>
          </ac:spMkLst>
        </pc:spChg>
        <pc:spChg chg="add del mod">
          <ac:chgData name="Bjarne Stroustrup" userId="feda092f62fc381e" providerId="LiveId" clId="{B29EE69A-F97A-419C-9D80-718EFEBB898C}" dt="2024-04-18T17:49:03.513" v="3308" actId="21"/>
          <ac:spMkLst>
            <pc:docMk/>
            <pc:sldMk cId="2663728515" sldId="349"/>
            <ac:spMk id="27" creationId="{ACCAD856-CDFA-192A-3EAD-91D2FE08F5BE}"/>
          </ac:spMkLst>
        </pc:spChg>
        <pc:spChg chg="add mod">
          <ac:chgData name="Bjarne Stroustrup" userId="feda092f62fc381e" providerId="LiveId" clId="{B29EE69A-F97A-419C-9D80-718EFEBB898C}" dt="2024-04-18T17:47:53.242" v="3302" actId="1076"/>
          <ac:spMkLst>
            <pc:docMk/>
            <pc:sldMk cId="2663728515" sldId="349"/>
            <ac:spMk id="28" creationId="{74507C87-ACC7-1CEB-A52C-63E0E92E8254}"/>
          </ac:spMkLst>
        </pc:spChg>
        <pc:spChg chg="add mod">
          <ac:chgData name="Bjarne Stroustrup" userId="feda092f62fc381e" providerId="LiveId" clId="{B29EE69A-F97A-419C-9D80-718EFEBB898C}" dt="2024-04-18T17:47:53.242" v="3302" actId="1076"/>
          <ac:spMkLst>
            <pc:docMk/>
            <pc:sldMk cId="2663728515" sldId="349"/>
            <ac:spMk id="29" creationId="{D805D643-47BC-6320-C070-55235634D2F5}"/>
          </ac:spMkLst>
        </pc:spChg>
        <pc:spChg chg="add del mod">
          <ac:chgData name="Bjarne Stroustrup" userId="feda092f62fc381e" providerId="LiveId" clId="{B29EE69A-F97A-419C-9D80-718EFEBB898C}" dt="2024-04-18T17:48:37.487" v="3305" actId="21"/>
          <ac:spMkLst>
            <pc:docMk/>
            <pc:sldMk cId="2663728515" sldId="349"/>
            <ac:spMk id="30" creationId="{32718482-5C87-38AD-2195-87734B052257}"/>
          </ac:spMkLst>
        </pc:spChg>
        <pc:spChg chg="add mod">
          <ac:chgData name="Bjarne Stroustrup" userId="feda092f62fc381e" providerId="LiveId" clId="{B29EE69A-F97A-419C-9D80-718EFEBB898C}" dt="2024-04-18T19:18:49.017" v="5611" actId="20577"/>
          <ac:spMkLst>
            <pc:docMk/>
            <pc:sldMk cId="2663728515" sldId="349"/>
            <ac:spMk id="31" creationId="{5FF2D266-4153-DBA6-2E4D-CF21F41E56D7}"/>
          </ac:spMkLst>
        </pc:spChg>
        <pc:spChg chg="add mod">
          <ac:chgData name="Bjarne Stroustrup" userId="feda092f62fc381e" providerId="LiveId" clId="{B29EE69A-F97A-419C-9D80-718EFEBB898C}" dt="2024-04-18T17:48:08.800" v="3303" actId="1076"/>
          <ac:spMkLst>
            <pc:docMk/>
            <pc:sldMk cId="2663728515" sldId="349"/>
            <ac:spMk id="32" creationId="{BC9DBC6A-34F4-222B-6C9F-C3DBB1893C09}"/>
          </ac:spMkLst>
        </pc:spChg>
        <pc:spChg chg="add mod">
          <ac:chgData name="Bjarne Stroustrup" userId="feda092f62fc381e" providerId="LiveId" clId="{B29EE69A-F97A-419C-9D80-718EFEBB898C}" dt="2024-04-18T19:18:50.138" v="5612" actId="20577"/>
          <ac:spMkLst>
            <pc:docMk/>
            <pc:sldMk cId="2663728515" sldId="349"/>
            <ac:spMk id="33" creationId="{6BCC794E-CB75-4DBF-99B2-16A7D76CE6FA}"/>
          </ac:spMkLst>
        </pc:spChg>
        <pc:spChg chg="add del mod">
          <ac:chgData name="Bjarne Stroustrup" userId="feda092f62fc381e" providerId="LiveId" clId="{B29EE69A-F97A-419C-9D80-718EFEBB898C}" dt="2024-04-18T17:50:12.954" v="3313" actId="478"/>
          <ac:spMkLst>
            <pc:docMk/>
            <pc:sldMk cId="2663728515" sldId="349"/>
            <ac:spMk id="34" creationId="{09246D4F-1969-1A15-1E81-772D17553C3B}"/>
          </ac:spMkLst>
        </pc:spChg>
        <pc:spChg chg="add del mod">
          <ac:chgData name="Bjarne Stroustrup" userId="feda092f62fc381e" providerId="LiveId" clId="{B29EE69A-F97A-419C-9D80-718EFEBB898C}" dt="2024-04-18T17:50:14.275" v="3314" actId="478"/>
          <ac:spMkLst>
            <pc:docMk/>
            <pc:sldMk cId="2663728515" sldId="349"/>
            <ac:spMk id="35" creationId="{B5138A6C-2E0F-8EC5-49D2-CB3C60EAE708}"/>
          </ac:spMkLst>
        </pc:spChg>
        <pc:spChg chg="add del mod">
          <ac:chgData name="Bjarne Stroustrup" userId="feda092f62fc381e" providerId="LiveId" clId="{B29EE69A-F97A-419C-9D80-718EFEBB898C}" dt="2024-04-18T17:50:15.306" v="3315" actId="478"/>
          <ac:spMkLst>
            <pc:docMk/>
            <pc:sldMk cId="2663728515" sldId="349"/>
            <ac:spMk id="36" creationId="{6C3A0F63-6B25-3FFB-CD8F-89386478468F}"/>
          </ac:spMkLst>
        </pc:spChg>
        <pc:spChg chg="add del mod">
          <ac:chgData name="Bjarne Stroustrup" userId="feda092f62fc381e" providerId="LiveId" clId="{B29EE69A-F97A-419C-9D80-718EFEBB898C}" dt="2024-04-18T17:50:16.375" v="3316" actId="478"/>
          <ac:spMkLst>
            <pc:docMk/>
            <pc:sldMk cId="2663728515" sldId="349"/>
            <ac:spMk id="37" creationId="{8F803EA5-85EE-F762-D48A-9826FD677F65}"/>
          </ac:spMkLst>
        </pc:spChg>
        <pc:spChg chg="add del mod">
          <ac:chgData name="Bjarne Stroustrup" userId="feda092f62fc381e" providerId="LiveId" clId="{B29EE69A-F97A-419C-9D80-718EFEBB898C}" dt="2024-04-18T17:50:18.715" v="3317" actId="478"/>
          <ac:spMkLst>
            <pc:docMk/>
            <pc:sldMk cId="2663728515" sldId="349"/>
            <ac:spMk id="38" creationId="{B0B5E2C0-1CEA-64EA-377B-CDBFCF9C14DB}"/>
          </ac:spMkLst>
        </pc:spChg>
        <pc:spChg chg="add mod">
          <ac:chgData name="Bjarne Stroustrup" userId="feda092f62fc381e" providerId="LiveId" clId="{B29EE69A-F97A-419C-9D80-718EFEBB898C}" dt="2024-04-18T17:50:54.810" v="3327" actId="1076"/>
          <ac:spMkLst>
            <pc:docMk/>
            <pc:sldMk cId="2663728515" sldId="349"/>
            <ac:spMk id="39" creationId="{95815AA1-F126-6A90-EA76-198F94F49587}"/>
          </ac:spMkLst>
        </pc:spChg>
        <pc:spChg chg="add mod">
          <ac:chgData name="Bjarne Stroustrup" userId="feda092f62fc381e" providerId="LiveId" clId="{B29EE69A-F97A-419C-9D80-718EFEBB898C}" dt="2024-04-18T17:48:08.800" v="3303" actId="1076"/>
          <ac:spMkLst>
            <pc:docMk/>
            <pc:sldMk cId="2663728515" sldId="349"/>
            <ac:spMk id="40" creationId="{069B10E3-3F50-D159-968F-5F7D051D300C}"/>
          </ac:spMkLst>
        </pc:spChg>
        <pc:spChg chg="add mod">
          <ac:chgData name="Bjarne Stroustrup" userId="feda092f62fc381e" providerId="LiveId" clId="{B29EE69A-F97A-419C-9D80-718EFEBB898C}" dt="2024-04-18T17:48:08.800" v="3303" actId="1076"/>
          <ac:spMkLst>
            <pc:docMk/>
            <pc:sldMk cId="2663728515" sldId="349"/>
            <ac:spMk id="41" creationId="{52EBCD91-324C-A1A4-0AEE-E3B3C0D76BEC}"/>
          </ac:spMkLst>
        </pc:spChg>
        <pc:spChg chg="add mod">
          <ac:chgData name="Bjarne Stroustrup" userId="feda092f62fc381e" providerId="LiveId" clId="{B29EE69A-F97A-419C-9D80-718EFEBB898C}" dt="2024-04-18T17:48:08.800" v="3303" actId="1076"/>
          <ac:spMkLst>
            <pc:docMk/>
            <pc:sldMk cId="2663728515" sldId="349"/>
            <ac:spMk id="42" creationId="{CB482DC8-6A55-3424-AE89-DCFD631F0572}"/>
          </ac:spMkLst>
        </pc:spChg>
        <pc:spChg chg="add del mod">
          <ac:chgData name="Bjarne Stroustrup" userId="feda092f62fc381e" providerId="LiveId" clId="{B29EE69A-F97A-419C-9D80-718EFEBB898C}" dt="2024-04-18T17:50:29.942" v="3321" actId="478"/>
          <ac:spMkLst>
            <pc:docMk/>
            <pc:sldMk cId="2663728515" sldId="349"/>
            <ac:spMk id="43" creationId="{4CDA3702-7326-3827-73B3-C276182E154A}"/>
          </ac:spMkLst>
        </pc:spChg>
        <pc:spChg chg="add mod">
          <ac:chgData name="Bjarne Stroustrup" userId="feda092f62fc381e" providerId="LiveId" clId="{B29EE69A-F97A-419C-9D80-718EFEBB898C}" dt="2024-04-18T17:48:08.800" v="3303" actId="1076"/>
          <ac:spMkLst>
            <pc:docMk/>
            <pc:sldMk cId="2663728515" sldId="349"/>
            <ac:spMk id="44" creationId="{62AA12CE-CCE7-4724-C194-EC0F63525BC7}"/>
          </ac:spMkLst>
        </pc:spChg>
        <pc:spChg chg="add del mod">
          <ac:chgData name="Bjarne Stroustrup" userId="feda092f62fc381e" providerId="LiveId" clId="{B29EE69A-F97A-419C-9D80-718EFEBB898C}" dt="2024-04-18T17:50:22.290" v="3319" actId="478"/>
          <ac:spMkLst>
            <pc:docMk/>
            <pc:sldMk cId="2663728515" sldId="349"/>
            <ac:spMk id="46" creationId="{962694FF-8D5B-82E9-645B-281BE8595D38}"/>
          </ac:spMkLst>
        </pc:spChg>
        <pc:spChg chg="add del mod">
          <ac:chgData name="Bjarne Stroustrup" userId="feda092f62fc381e" providerId="LiveId" clId="{B29EE69A-F97A-419C-9D80-718EFEBB898C}" dt="2024-04-18T17:50:20.491" v="3318" actId="478"/>
          <ac:spMkLst>
            <pc:docMk/>
            <pc:sldMk cId="2663728515" sldId="349"/>
            <ac:spMk id="47" creationId="{916FD4EE-8A4D-BF05-D005-0E3829491916}"/>
          </ac:spMkLst>
        </pc:spChg>
        <pc:spChg chg="add del mod">
          <ac:chgData name="Bjarne Stroustrup" userId="feda092f62fc381e" providerId="LiveId" clId="{B29EE69A-F97A-419C-9D80-718EFEBB898C}" dt="2024-04-18T17:50:26.345" v="3320" actId="478"/>
          <ac:spMkLst>
            <pc:docMk/>
            <pc:sldMk cId="2663728515" sldId="349"/>
            <ac:spMk id="48" creationId="{BB091F50-544E-8803-1F2F-1D7CD45084D1}"/>
          </ac:spMkLst>
        </pc:spChg>
        <pc:spChg chg="add del mod">
          <ac:chgData name="Bjarne Stroustrup" userId="feda092f62fc381e" providerId="LiveId" clId="{B29EE69A-F97A-419C-9D80-718EFEBB898C}" dt="2024-04-18T17:51:01.410" v="3328" actId="21"/>
          <ac:spMkLst>
            <pc:docMk/>
            <pc:sldMk cId="2663728515" sldId="349"/>
            <ac:spMk id="49" creationId="{8198749C-B743-4C10-3CA3-602EFFAB75C9}"/>
          </ac:spMkLst>
        </pc:spChg>
        <pc:spChg chg="add del">
          <ac:chgData name="Bjarne Stroustrup" userId="feda092f62fc381e" providerId="LiveId" clId="{B29EE69A-F97A-419C-9D80-718EFEBB898C}" dt="2024-04-18T17:49:30.416" v="3310" actId="11529"/>
          <ac:spMkLst>
            <pc:docMk/>
            <pc:sldMk cId="2663728515" sldId="349"/>
            <ac:spMk id="50" creationId="{003899D9-11FA-490A-D736-FA9553898A8C}"/>
          </ac:spMkLst>
        </pc:spChg>
        <pc:spChg chg="add mod">
          <ac:chgData name="Bjarne Stroustrup" userId="feda092f62fc381e" providerId="LiveId" clId="{B29EE69A-F97A-419C-9D80-718EFEBB898C}" dt="2024-04-18T17:49:56.125" v="3312" actId="692"/>
          <ac:spMkLst>
            <pc:docMk/>
            <pc:sldMk cId="2663728515" sldId="349"/>
            <ac:spMk id="51" creationId="{98744FE1-112A-5C4F-7DD4-DE188D499A04}"/>
          </ac:spMkLst>
        </pc:spChg>
        <pc:cxnChg chg="add mod">
          <ac:chgData name="Bjarne Stroustrup" userId="feda092f62fc381e" providerId="LiveId" clId="{B29EE69A-F97A-419C-9D80-718EFEBB898C}" dt="2024-04-18T17:47:53.242" v="3302" actId="1076"/>
          <ac:cxnSpMkLst>
            <pc:docMk/>
            <pc:sldMk cId="2663728515" sldId="349"/>
            <ac:cxnSpMk id="21" creationId="{52C90709-1EDF-DADC-659B-25BAD24F6CAE}"/>
          </ac:cxnSpMkLst>
        </pc:cxnChg>
        <pc:cxnChg chg="add mod">
          <ac:chgData name="Bjarne Stroustrup" userId="feda092f62fc381e" providerId="LiveId" clId="{B29EE69A-F97A-419C-9D80-718EFEBB898C}" dt="2024-04-18T17:50:12.954" v="3313" actId="478"/>
          <ac:cxnSpMkLst>
            <pc:docMk/>
            <pc:sldMk cId="2663728515" sldId="349"/>
            <ac:cxnSpMk id="45" creationId="{5619F964-AA6A-F7FA-94E3-5F4DF4C57BE0}"/>
          </ac:cxnSpMkLst>
        </pc:cxnChg>
        <pc:cxnChg chg="add mod">
          <ac:chgData name="Bjarne Stroustrup" userId="feda092f62fc381e" providerId="LiveId" clId="{B29EE69A-F97A-419C-9D80-718EFEBB898C}" dt="2024-04-18T17:51:27.952" v="3331" actId="14100"/>
          <ac:cxnSpMkLst>
            <pc:docMk/>
            <pc:sldMk cId="2663728515" sldId="349"/>
            <ac:cxnSpMk id="53" creationId="{5F865C6F-B8B6-F462-7071-B12701A5C140}"/>
          </ac:cxnSpMkLst>
        </pc:cxnChg>
        <pc:cxnChg chg="add">
          <ac:chgData name="Bjarne Stroustrup" userId="feda092f62fc381e" providerId="LiveId" clId="{B29EE69A-F97A-419C-9D80-718EFEBB898C}" dt="2024-04-18T17:51:22.951" v="3330" actId="11529"/>
          <ac:cxnSpMkLst>
            <pc:docMk/>
            <pc:sldMk cId="2663728515" sldId="349"/>
            <ac:cxnSpMk id="55" creationId="{C115E263-8279-BE8D-C62B-49BF571B3598}"/>
          </ac:cxnSpMkLst>
        </pc:cxnChg>
      </pc:sldChg>
      <pc:sldChg chg="del">
        <pc:chgData name="Bjarne Stroustrup" userId="feda092f62fc381e" providerId="LiveId" clId="{B29EE69A-F97A-419C-9D80-718EFEBB898C}" dt="2024-04-17T17:52:20.038" v="57" actId="2696"/>
        <pc:sldMkLst>
          <pc:docMk/>
          <pc:sldMk cId="3548772823" sldId="349"/>
        </pc:sldMkLst>
      </pc:sldChg>
      <pc:sldChg chg="modSp new mod">
        <pc:chgData name="Bjarne Stroustrup" userId="feda092f62fc381e" providerId="LiveId" clId="{B29EE69A-F97A-419C-9D80-718EFEBB898C}" dt="2024-04-17T19:39:48.448" v="980" actId="20577"/>
        <pc:sldMkLst>
          <pc:docMk/>
          <pc:sldMk cId="397582522" sldId="350"/>
        </pc:sldMkLst>
        <pc:spChg chg="mod">
          <ac:chgData name="Bjarne Stroustrup" userId="feda092f62fc381e" providerId="LiveId" clId="{B29EE69A-F97A-419C-9D80-718EFEBB898C}" dt="2024-04-17T19:25:24.880" v="791" actId="20577"/>
          <ac:spMkLst>
            <pc:docMk/>
            <pc:sldMk cId="397582522" sldId="350"/>
            <ac:spMk id="2" creationId="{5CFA863A-1D40-CC2D-981D-68F9DA47DCF9}"/>
          </ac:spMkLst>
        </pc:spChg>
        <pc:spChg chg="mod">
          <ac:chgData name="Bjarne Stroustrup" userId="feda092f62fc381e" providerId="LiveId" clId="{B29EE69A-F97A-419C-9D80-718EFEBB898C}" dt="2024-04-17T19:39:48.448" v="980" actId="20577"/>
          <ac:spMkLst>
            <pc:docMk/>
            <pc:sldMk cId="397582522" sldId="350"/>
            <ac:spMk id="3" creationId="{E3A5B55A-BA81-9FB3-5E58-E1160554D3D0}"/>
          </ac:spMkLst>
        </pc:spChg>
      </pc:sldChg>
      <pc:sldChg chg="del">
        <pc:chgData name="Bjarne Stroustrup" userId="feda092f62fc381e" providerId="LiveId" clId="{B29EE69A-F97A-419C-9D80-718EFEBB898C}" dt="2024-04-17T17:52:20.265" v="58" actId="2696"/>
        <pc:sldMkLst>
          <pc:docMk/>
          <pc:sldMk cId="4070507330" sldId="350"/>
        </pc:sldMkLst>
      </pc:sldChg>
      <pc:sldChg chg="add del">
        <pc:chgData name="Bjarne Stroustrup" userId="feda092f62fc381e" providerId="LiveId" clId="{B29EE69A-F97A-419C-9D80-718EFEBB898C}" dt="2024-04-18T15:16:37.489" v="1033"/>
        <pc:sldMkLst>
          <pc:docMk/>
          <pc:sldMk cId="135151320" sldId="351"/>
        </pc:sldMkLst>
      </pc:sldChg>
      <pc:sldChg chg="modSp new del mod">
        <pc:chgData name="Bjarne Stroustrup" userId="feda092f62fc381e" providerId="LiveId" clId="{B29EE69A-F97A-419C-9D80-718EFEBB898C}" dt="2024-04-18T15:15:58.189" v="1025" actId="2696"/>
        <pc:sldMkLst>
          <pc:docMk/>
          <pc:sldMk cId="235309686" sldId="351"/>
        </pc:sldMkLst>
        <pc:spChg chg="mod">
          <ac:chgData name="Bjarne Stroustrup" userId="feda092f62fc381e" providerId="LiveId" clId="{B29EE69A-F97A-419C-9D80-718EFEBB898C}" dt="2024-04-18T14:01:56.617" v="1020" actId="113"/>
          <ac:spMkLst>
            <pc:docMk/>
            <pc:sldMk cId="235309686" sldId="351"/>
            <ac:spMk id="2" creationId="{DCD4865E-AAD9-23D6-D97D-527BB53CD568}"/>
          </ac:spMkLst>
        </pc:spChg>
      </pc:sldChg>
      <pc:sldChg chg="del">
        <pc:chgData name="Bjarne Stroustrup" userId="feda092f62fc381e" providerId="LiveId" clId="{B29EE69A-F97A-419C-9D80-718EFEBB898C}" dt="2024-04-17T17:52:20.752" v="60" actId="2696"/>
        <pc:sldMkLst>
          <pc:docMk/>
          <pc:sldMk cId="3012348869" sldId="351"/>
        </pc:sldMkLst>
      </pc:sldChg>
      <pc:sldChg chg="modSp add del">
        <pc:chgData name="Bjarne Stroustrup" userId="feda092f62fc381e" providerId="LiveId" clId="{B29EE69A-F97A-419C-9D80-718EFEBB898C}" dt="2024-04-18T15:16:19.224" v="1031"/>
        <pc:sldMkLst>
          <pc:docMk/>
          <pc:sldMk cId="4025804069" sldId="351"/>
        </pc:sldMkLst>
        <pc:spChg chg="mod">
          <ac:chgData name="Bjarne Stroustrup" userId="feda092f62fc381e" providerId="LiveId" clId="{B29EE69A-F97A-419C-9D80-718EFEBB898C}" dt="2024-04-18T15:16:17.962" v="1029" actId="14100"/>
          <ac:spMkLst>
            <pc:docMk/>
            <pc:sldMk cId="4025804069" sldId="351"/>
            <ac:spMk id="2" creationId="{DCD4865E-AAD9-23D6-D97D-527BB53CD568}"/>
          </ac:spMkLst>
        </pc:spChg>
        <pc:spChg chg="mod">
          <ac:chgData name="Bjarne Stroustrup" userId="feda092f62fc381e" providerId="LiveId" clId="{B29EE69A-F97A-419C-9D80-718EFEBB898C}" dt="2024-04-18T15:16:18.572" v="1030" actId="14100"/>
          <ac:spMkLst>
            <pc:docMk/>
            <pc:sldMk cId="4025804069" sldId="351"/>
            <ac:spMk id="3" creationId="{737C9800-477A-B0D6-0293-8C152B30C5B7}"/>
          </ac:spMkLst>
        </pc:spChg>
      </pc:sldChg>
      <pc:sldChg chg="modSp add mod">
        <pc:chgData name="Bjarne Stroustrup" userId="feda092f62fc381e" providerId="LiveId" clId="{B29EE69A-F97A-419C-9D80-718EFEBB898C}" dt="2024-04-18T15:19:33.774" v="1151" actId="20577"/>
        <pc:sldMkLst>
          <pc:docMk/>
          <pc:sldMk cId="0" sldId="352"/>
        </pc:sldMkLst>
        <pc:spChg chg="mod">
          <ac:chgData name="Bjarne Stroustrup" userId="feda092f62fc381e" providerId="LiveId" clId="{B29EE69A-F97A-419C-9D80-718EFEBB898C}" dt="2024-04-18T15:16:49.462" v="1036" actId="14100"/>
          <ac:spMkLst>
            <pc:docMk/>
            <pc:sldMk cId="0" sldId="352"/>
            <ac:spMk id="2" creationId="{33E97685-CC4F-516C-A1CA-E8BE19881F7A}"/>
          </ac:spMkLst>
        </pc:spChg>
        <pc:spChg chg="mod">
          <ac:chgData name="Bjarne Stroustrup" userId="feda092f62fc381e" providerId="LiveId" clId="{B29EE69A-F97A-419C-9D80-718EFEBB898C}" dt="2024-04-18T15:19:33.774" v="1151" actId="20577"/>
          <ac:spMkLst>
            <pc:docMk/>
            <pc:sldMk cId="0" sldId="352"/>
            <ac:spMk id="3" creationId="{5579D931-BB57-92BA-8BAC-89A3F1947852}"/>
          </ac:spMkLst>
        </pc:spChg>
      </pc:sldChg>
      <pc:sldChg chg="del">
        <pc:chgData name="Bjarne Stroustrup" userId="feda092f62fc381e" providerId="LiveId" clId="{B29EE69A-F97A-419C-9D80-718EFEBB898C}" dt="2024-04-17T17:52:20.511" v="59" actId="2696"/>
        <pc:sldMkLst>
          <pc:docMk/>
          <pc:sldMk cId="219894548" sldId="352"/>
        </pc:sldMkLst>
      </pc:sldChg>
      <pc:sldChg chg="del">
        <pc:chgData name="Bjarne Stroustrup" userId="feda092f62fc381e" providerId="LiveId" clId="{B29EE69A-F97A-419C-9D80-718EFEBB898C}" dt="2024-04-17T17:52:21.573" v="61" actId="2696"/>
        <pc:sldMkLst>
          <pc:docMk/>
          <pc:sldMk cId="1879245676" sldId="353"/>
        </pc:sldMkLst>
      </pc:sldChg>
      <pc:sldChg chg="modSp mod">
        <pc:chgData name="Bjarne Stroustrup" userId="feda092f62fc381e" providerId="LiveId" clId="{B29EE69A-F97A-419C-9D80-718EFEBB898C}" dt="2024-04-18T19:05:56.955" v="5415" actId="20577"/>
        <pc:sldMkLst>
          <pc:docMk/>
          <pc:sldMk cId="3757378743" sldId="353"/>
        </pc:sldMkLst>
        <pc:spChg chg="mod">
          <ac:chgData name="Bjarne Stroustrup" userId="feda092f62fc381e" providerId="LiveId" clId="{B29EE69A-F97A-419C-9D80-718EFEBB898C}" dt="2024-04-18T15:47:48.577" v="1860" actId="1076"/>
          <ac:spMkLst>
            <pc:docMk/>
            <pc:sldMk cId="3757378743" sldId="353"/>
            <ac:spMk id="2" creationId="{33E97685-CC4F-516C-A1CA-E8BE19881F7A}"/>
          </ac:spMkLst>
        </pc:spChg>
        <pc:spChg chg="mod">
          <ac:chgData name="Bjarne Stroustrup" userId="feda092f62fc381e" providerId="LiveId" clId="{B29EE69A-F97A-419C-9D80-718EFEBB898C}" dt="2024-04-18T19:05:56.955" v="5415" actId="20577"/>
          <ac:spMkLst>
            <pc:docMk/>
            <pc:sldMk cId="3757378743" sldId="353"/>
            <ac:spMk id="3" creationId="{5579D931-BB57-92BA-8BAC-89A3F1947852}"/>
          </ac:spMkLst>
        </pc:spChg>
      </pc:sldChg>
      <pc:sldChg chg="modSp del mod">
        <pc:chgData name="Bjarne Stroustrup" userId="feda092f62fc381e" providerId="LiveId" clId="{B29EE69A-F97A-419C-9D80-718EFEBB898C}" dt="2024-04-18T15:40:49.934" v="1461" actId="2696"/>
        <pc:sldMkLst>
          <pc:docMk/>
          <pc:sldMk cId="4269232014" sldId="353"/>
        </pc:sldMkLst>
        <pc:spChg chg="mod">
          <ac:chgData name="Bjarne Stroustrup" userId="feda092f62fc381e" providerId="LiveId" clId="{B29EE69A-F97A-419C-9D80-718EFEBB898C}" dt="2024-04-18T15:40:30.230" v="1460" actId="20577"/>
          <ac:spMkLst>
            <pc:docMk/>
            <pc:sldMk cId="4269232014" sldId="353"/>
            <ac:spMk id="33794" creationId="{72A1A8AA-C00E-27A1-4A02-27824EA073ED}"/>
          </ac:spMkLst>
        </pc:spChg>
      </pc:sldChg>
      <pc:sldChg chg="modSp new mod">
        <pc:chgData name="Bjarne Stroustrup" userId="feda092f62fc381e" providerId="LiveId" clId="{B29EE69A-F97A-419C-9D80-718EFEBB898C}" dt="2024-04-18T19:07:11.245" v="5465" actId="20577"/>
        <pc:sldMkLst>
          <pc:docMk/>
          <pc:sldMk cId="645775188" sldId="354"/>
        </pc:sldMkLst>
        <pc:spChg chg="mod">
          <ac:chgData name="Bjarne Stroustrup" userId="feda092f62fc381e" providerId="LiveId" clId="{B29EE69A-F97A-419C-9D80-718EFEBB898C}" dt="2024-04-18T16:02:21.646" v="2064" actId="20577"/>
          <ac:spMkLst>
            <pc:docMk/>
            <pc:sldMk cId="645775188" sldId="354"/>
            <ac:spMk id="2" creationId="{39CD44D0-5118-C7A3-96E9-0C9A6CE1B634}"/>
          </ac:spMkLst>
        </pc:spChg>
        <pc:spChg chg="mod">
          <ac:chgData name="Bjarne Stroustrup" userId="feda092f62fc381e" providerId="LiveId" clId="{B29EE69A-F97A-419C-9D80-718EFEBB898C}" dt="2024-04-18T19:07:11.245" v="5465" actId="20577"/>
          <ac:spMkLst>
            <pc:docMk/>
            <pc:sldMk cId="645775188" sldId="354"/>
            <ac:spMk id="3" creationId="{36DEB528-711C-63B2-6842-FA74CC4FE15B}"/>
          </ac:spMkLst>
        </pc:spChg>
      </pc:sldChg>
      <pc:sldChg chg="modSp new mod">
        <pc:chgData name="Bjarne Stroustrup" userId="feda092f62fc381e" providerId="LiveId" clId="{B29EE69A-F97A-419C-9D80-718EFEBB898C}" dt="2024-04-18T19:07:21.706" v="5466" actId="20577"/>
        <pc:sldMkLst>
          <pc:docMk/>
          <pc:sldMk cId="1701419883" sldId="355"/>
        </pc:sldMkLst>
        <pc:spChg chg="mod">
          <ac:chgData name="Bjarne Stroustrup" userId="feda092f62fc381e" providerId="LiveId" clId="{B29EE69A-F97A-419C-9D80-718EFEBB898C}" dt="2024-04-18T17:08:26.587" v="2640" actId="20577"/>
          <ac:spMkLst>
            <pc:docMk/>
            <pc:sldMk cId="1701419883" sldId="355"/>
            <ac:spMk id="2" creationId="{E009E2B8-89D0-1F0A-FB8B-6BCD43681289}"/>
          </ac:spMkLst>
        </pc:spChg>
        <pc:spChg chg="mod">
          <ac:chgData name="Bjarne Stroustrup" userId="feda092f62fc381e" providerId="LiveId" clId="{B29EE69A-F97A-419C-9D80-718EFEBB898C}" dt="2024-04-18T19:07:21.706" v="5466" actId="20577"/>
          <ac:spMkLst>
            <pc:docMk/>
            <pc:sldMk cId="1701419883" sldId="355"/>
            <ac:spMk id="3" creationId="{12458287-701F-5337-0E34-9A86ECF43D0E}"/>
          </ac:spMkLst>
        </pc:spChg>
      </pc:sldChg>
      <pc:sldChg chg="modSp new mod">
        <pc:chgData name="Bjarne Stroustrup" userId="feda092f62fc381e" providerId="LiveId" clId="{B29EE69A-F97A-419C-9D80-718EFEBB898C}" dt="2024-04-18T17:17:08.831" v="2856" actId="207"/>
        <pc:sldMkLst>
          <pc:docMk/>
          <pc:sldMk cId="3760605476" sldId="356"/>
        </pc:sldMkLst>
        <pc:spChg chg="mod">
          <ac:chgData name="Bjarne Stroustrup" userId="feda092f62fc381e" providerId="LiveId" clId="{B29EE69A-F97A-419C-9D80-718EFEBB898C}" dt="2024-04-18T17:14:28.803" v="2753" actId="20577"/>
          <ac:spMkLst>
            <pc:docMk/>
            <pc:sldMk cId="3760605476" sldId="356"/>
            <ac:spMk id="2" creationId="{A1E44D11-E354-5C41-F38C-89CE5CF53AB8}"/>
          </ac:spMkLst>
        </pc:spChg>
        <pc:spChg chg="mod">
          <ac:chgData name="Bjarne Stroustrup" userId="feda092f62fc381e" providerId="LiveId" clId="{B29EE69A-F97A-419C-9D80-718EFEBB898C}" dt="2024-04-18T17:17:08.831" v="2856" actId="207"/>
          <ac:spMkLst>
            <pc:docMk/>
            <pc:sldMk cId="3760605476" sldId="356"/>
            <ac:spMk id="3" creationId="{4B1CFF5B-CDF8-6E5F-FE21-A5A562A28D54}"/>
          </ac:spMkLst>
        </pc:spChg>
      </pc:sldChg>
      <pc:sldChg chg="modSp add mod ord">
        <pc:chgData name="Bjarne Stroustrup" userId="feda092f62fc381e" providerId="LiveId" clId="{B29EE69A-F97A-419C-9D80-718EFEBB898C}" dt="2024-04-18T17:45:32.724" v="3190"/>
        <pc:sldMkLst>
          <pc:docMk/>
          <pc:sldMk cId="670027541" sldId="357"/>
        </pc:sldMkLst>
        <pc:spChg chg="mod">
          <ac:chgData name="Bjarne Stroustrup" userId="feda092f62fc381e" providerId="LiveId" clId="{B29EE69A-F97A-419C-9D80-718EFEBB898C}" dt="2024-04-18T17:45:23.872" v="3188" actId="404"/>
          <ac:spMkLst>
            <pc:docMk/>
            <pc:sldMk cId="670027541" sldId="357"/>
            <ac:spMk id="3" creationId="{86A757FD-D5DB-1E51-DBA5-F8C59FC0B05D}"/>
          </ac:spMkLst>
        </pc:spChg>
      </pc:sldChg>
      <pc:sldChg chg="modSp new mod ord">
        <pc:chgData name="Bjarne Stroustrup" userId="feda092f62fc381e" providerId="LiveId" clId="{B29EE69A-F97A-419C-9D80-718EFEBB898C}" dt="2024-04-18T17:59:01.241" v="3541" actId="20577"/>
        <pc:sldMkLst>
          <pc:docMk/>
          <pc:sldMk cId="3926021961" sldId="358"/>
        </pc:sldMkLst>
        <pc:spChg chg="mod">
          <ac:chgData name="Bjarne Stroustrup" userId="feda092f62fc381e" providerId="LiveId" clId="{B29EE69A-F97A-419C-9D80-718EFEBB898C}" dt="2024-04-18T17:52:54.583" v="3384" actId="20577"/>
          <ac:spMkLst>
            <pc:docMk/>
            <pc:sldMk cId="3926021961" sldId="358"/>
            <ac:spMk id="2" creationId="{434C9B79-A89E-5C4B-836A-D18A525D5234}"/>
          </ac:spMkLst>
        </pc:spChg>
        <pc:spChg chg="mod">
          <ac:chgData name="Bjarne Stroustrup" userId="feda092f62fc381e" providerId="LiveId" clId="{B29EE69A-F97A-419C-9D80-718EFEBB898C}" dt="2024-04-18T17:59:01.241" v="3541" actId="20577"/>
          <ac:spMkLst>
            <pc:docMk/>
            <pc:sldMk cId="3926021961" sldId="358"/>
            <ac:spMk id="3" creationId="{226FA743-FE49-A3F0-B08F-14669827F373}"/>
          </ac:spMkLst>
        </pc:spChg>
        <pc:spChg chg="mod">
          <ac:chgData name="Bjarne Stroustrup" userId="feda092f62fc381e" providerId="LiveId" clId="{B29EE69A-F97A-419C-9D80-718EFEBB898C}" dt="2024-04-18T17:53:54.533" v="3392"/>
          <ac:spMkLst>
            <pc:docMk/>
            <pc:sldMk cId="3926021961" sldId="358"/>
            <ac:spMk id="4" creationId="{18EE1900-A545-41B6-E234-A293E4EFE665}"/>
          </ac:spMkLst>
        </pc:spChg>
      </pc:sldChg>
      <pc:sldChg chg="addSp delSp modSp add mod">
        <pc:chgData name="Bjarne Stroustrup" userId="feda092f62fc381e" providerId="LiveId" clId="{B29EE69A-F97A-419C-9D80-718EFEBB898C}" dt="2024-04-18T19:19:24.345" v="5616" actId="1076"/>
        <pc:sldMkLst>
          <pc:docMk/>
          <pc:sldMk cId="3918023133" sldId="422"/>
        </pc:sldMkLst>
        <pc:spChg chg="mod">
          <ac:chgData name="Bjarne Stroustrup" userId="feda092f62fc381e" providerId="LiveId" clId="{B29EE69A-F97A-419C-9D80-718EFEBB898C}" dt="2024-04-18T19:15:37.322" v="5587" actId="14100"/>
          <ac:spMkLst>
            <pc:docMk/>
            <pc:sldMk cId="3918023133" sldId="422"/>
            <ac:spMk id="3" creationId="{DBEC7980-4799-FBB5-EB36-0CCCB1DC5C34}"/>
          </ac:spMkLst>
        </pc:spChg>
        <pc:spChg chg="add mod">
          <ac:chgData name="Bjarne Stroustrup" userId="feda092f62fc381e" providerId="LiveId" clId="{B29EE69A-F97A-419C-9D80-718EFEBB898C}" dt="2024-04-18T19:18:34.787" v="5609" actId="20577"/>
          <ac:spMkLst>
            <pc:docMk/>
            <pc:sldMk cId="3918023133" sldId="422"/>
            <ac:spMk id="6" creationId="{61A0C9E8-D6A6-850B-AB0B-21CE56C1604F}"/>
          </ac:spMkLst>
        </pc:spChg>
        <pc:spChg chg="add mod">
          <ac:chgData name="Bjarne Stroustrup" userId="feda092f62fc381e" providerId="LiveId" clId="{B29EE69A-F97A-419C-9D80-718EFEBB898C}" dt="2024-04-18T19:13:14.425" v="5569"/>
          <ac:spMkLst>
            <pc:docMk/>
            <pc:sldMk cId="3918023133" sldId="422"/>
            <ac:spMk id="7" creationId="{7A4E5D5C-CD0B-1C00-E823-3C20BEF9D297}"/>
          </ac:spMkLst>
        </pc:spChg>
        <pc:spChg chg="add mod">
          <ac:chgData name="Bjarne Stroustrup" userId="feda092f62fc381e" providerId="LiveId" clId="{B29EE69A-F97A-419C-9D80-718EFEBB898C}" dt="2024-04-18T19:18:36.201" v="5610" actId="20577"/>
          <ac:spMkLst>
            <pc:docMk/>
            <pc:sldMk cId="3918023133" sldId="422"/>
            <ac:spMk id="8" creationId="{AF2C2943-A782-6287-9B06-5B4712730179}"/>
          </ac:spMkLst>
        </pc:spChg>
        <pc:spChg chg="add mod">
          <ac:chgData name="Bjarne Stroustrup" userId="feda092f62fc381e" providerId="LiveId" clId="{B29EE69A-F97A-419C-9D80-718EFEBB898C}" dt="2024-04-18T19:14:06.860" v="5574" actId="20577"/>
          <ac:spMkLst>
            <pc:docMk/>
            <pc:sldMk cId="3918023133" sldId="422"/>
            <ac:spMk id="9" creationId="{119236D9-0B64-DF90-9CD5-F9D52D0F053B}"/>
          </ac:spMkLst>
        </pc:spChg>
        <pc:spChg chg="add mod">
          <ac:chgData name="Bjarne Stroustrup" userId="feda092f62fc381e" providerId="LiveId" clId="{B29EE69A-F97A-419C-9D80-718EFEBB898C}" dt="2024-04-18T19:14:08.709" v="5575" actId="20577"/>
          <ac:spMkLst>
            <pc:docMk/>
            <pc:sldMk cId="3918023133" sldId="422"/>
            <ac:spMk id="10" creationId="{8EB9F490-5CD1-6322-9025-6770535418DA}"/>
          </ac:spMkLst>
        </pc:spChg>
        <pc:spChg chg="add del mod">
          <ac:chgData name="Bjarne Stroustrup" userId="feda092f62fc381e" providerId="LiveId" clId="{B29EE69A-F97A-419C-9D80-718EFEBB898C}" dt="2024-04-18T19:13:28.114" v="5570" actId="21"/>
          <ac:spMkLst>
            <pc:docMk/>
            <pc:sldMk cId="3918023133" sldId="422"/>
            <ac:spMk id="11" creationId="{221970E8-9CA4-2030-FF28-57444D05186D}"/>
          </ac:spMkLst>
        </pc:spChg>
        <pc:spChg chg="add mod">
          <ac:chgData name="Bjarne Stroustrup" userId="feda092f62fc381e" providerId="LiveId" clId="{B29EE69A-F97A-419C-9D80-718EFEBB898C}" dt="2024-04-18T19:14:10.482" v="5576" actId="20577"/>
          <ac:spMkLst>
            <pc:docMk/>
            <pc:sldMk cId="3918023133" sldId="422"/>
            <ac:spMk id="12" creationId="{F467E84E-12F7-F979-F964-777694E5445D}"/>
          </ac:spMkLst>
        </pc:spChg>
        <pc:spChg chg="add mod">
          <ac:chgData name="Bjarne Stroustrup" userId="feda092f62fc381e" providerId="LiveId" clId="{B29EE69A-F97A-419C-9D80-718EFEBB898C}" dt="2024-04-18T19:13:54.179" v="5572" actId="1076"/>
          <ac:spMkLst>
            <pc:docMk/>
            <pc:sldMk cId="3918023133" sldId="422"/>
            <ac:spMk id="13" creationId="{F416E972-83BE-9B0A-ED8D-CA3532905F38}"/>
          </ac:spMkLst>
        </pc:spChg>
        <pc:spChg chg="add mod">
          <ac:chgData name="Bjarne Stroustrup" userId="feda092f62fc381e" providerId="LiveId" clId="{B29EE69A-F97A-419C-9D80-718EFEBB898C}" dt="2024-04-18T19:13:14.425" v="5569"/>
          <ac:spMkLst>
            <pc:docMk/>
            <pc:sldMk cId="3918023133" sldId="422"/>
            <ac:spMk id="14" creationId="{D5B61A8B-A3EA-1EE5-5282-00255C9E4DDA}"/>
          </ac:spMkLst>
        </pc:spChg>
        <pc:spChg chg="add mod">
          <ac:chgData name="Bjarne Stroustrup" userId="feda092f62fc381e" providerId="LiveId" clId="{B29EE69A-F97A-419C-9D80-718EFEBB898C}" dt="2024-04-18T19:13:14.425" v="5569"/>
          <ac:spMkLst>
            <pc:docMk/>
            <pc:sldMk cId="3918023133" sldId="422"/>
            <ac:spMk id="15" creationId="{80DCBF2C-11EB-5227-F192-85BAE8E231C7}"/>
          </ac:spMkLst>
        </pc:spChg>
        <pc:spChg chg="add mod">
          <ac:chgData name="Bjarne Stroustrup" userId="feda092f62fc381e" providerId="LiveId" clId="{B29EE69A-F97A-419C-9D80-718EFEBB898C}" dt="2024-04-18T19:13:14.425" v="5569"/>
          <ac:spMkLst>
            <pc:docMk/>
            <pc:sldMk cId="3918023133" sldId="422"/>
            <ac:spMk id="16" creationId="{B0B90A10-D3A0-1C24-01A0-F746387A962E}"/>
          </ac:spMkLst>
        </pc:spChg>
        <pc:spChg chg="add del mod">
          <ac:chgData name="Bjarne Stroustrup" userId="feda092f62fc381e" providerId="LiveId" clId="{B29EE69A-F97A-419C-9D80-718EFEBB898C}" dt="2024-04-18T19:14:18.556" v="5577" actId="21"/>
          <ac:spMkLst>
            <pc:docMk/>
            <pc:sldMk cId="3918023133" sldId="422"/>
            <ac:spMk id="17" creationId="{BBC571C8-0E83-FFF0-15A7-BF52E467144D}"/>
          </ac:spMkLst>
        </pc:spChg>
        <pc:spChg chg="add mod">
          <ac:chgData name="Bjarne Stroustrup" userId="feda092f62fc381e" providerId="LiveId" clId="{B29EE69A-F97A-419C-9D80-718EFEBB898C}" dt="2024-04-18T19:13:14.425" v="5569"/>
          <ac:spMkLst>
            <pc:docMk/>
            <pc:sldMk cId="3918023133" sldId="422"/>
            <ac:spMk id="18" creationId="{E367392F-CDC5-961A-F76E-680047891AA4}"/>
          </ac:spMkLst>
        </pc:spChg>
        <pc:spChg chg="add del mod">
          <ac:chgData name="Bjarne Stroustrup" userId="feda092f62fc381e" providerId="LiveId" clId="{B29EE69A-F97A-419C-9D80-718EFEBB898C}" dt="2024-04-18T19:14:22.993" v="5578" actId="21"/>
          <ac:spMkLst>
            <pc:docMk/>
            <pc:sldMk cId="3918023133" sldId="422"/>
            <ac:spMk id="20" creationId="{72CEB525-BAD1-1D23-8431-CAA909742657}"/>
          </ac:spMkLst>
        </pc:spChg>
        <pc:spChg chg="add mod">
          <ac:chgData name="Bjarne Stroustrup" userId="feda092f62fc381e" providerId="LiveId" clId="{B29EE69A-F97A-419C-9D80-718EFEBB898C}" dt="2024-04-18T19:19:19.110" v="5615" actId="1076"/>
          <ac:spMkLst>
            <pc:docMk/>
            <pc:sldMk cId="3918023133" sldId="422"/>
            <ac:spMk id="21" creationId="{4683DC7D-403A-0038-2DF8-850C22C7695E}"/>
          </ac:spMkLst>
        </pc:spChg>
        <pc:spChg chg="add del mod">
          <ac:chgData name="Bjarne Stroustrup" userId="feda092f62fc381e" providerId="LiveId" clId="{B29EE69A-F97A-419C-9D80-718EFEBB898C}" dt="2024-04-18T19:14:26.674" v="5579" actId="21"/>
          <ac:spMkLst>
            <pc:docMk/>
            <pc:sldMk cId="3918023133" sldId="422"/>
            <ac:spMk id="22" creationId="{8BE58A67-859E-465A-963D-819B667D0A7D}"/>
          </ac:spMkLst>
        </pc:spChg>
        <pc:spChg chg="add mod">
          <ac:chgData name="Bjarne Stroustrup" userId="feda092f62fc381e" providerId="LiveId" clId="{B29EE69A-F97A-419C-9D80-718EFEBB898C}" dt="2024-04-18T19:15:15.028" v="5582" actId="692"/>
          <ac:spMkLst>
            <pc:docMk/>
            <pc:sldMk cId="3918023133" sldId="422"/>
            <ac:spMk id="23" creationId="{86D5274E-89C1-B678-3043-3E3330FA6D32}"/>
          </ac:spMkLst>
        </pc:spChg>
        <pc:spChg chg="add mod">
          <ac:chgData name="Bjarne Stroustrup" userId="feda092f62fc381e" providerId="LiveId" clId="{B29EE69A-F97A-419C-9D80-718EFEBB898C}" dt="2024-04-18T19:15:26.143" v="5583" actId="692"/>
          <ac:spMkLst>
            <pc:docMk/>
            <pc:sldMk cId="3918023133" sldId="422"/>
            <ac:spMk id="24" creationId="{20B631E1-30BA-9F71-BDDA-392BD91A0AC6}"/>
          </ac:spMkLst>
        </pc:spChg>
        <pc:spChg chg="add mod">
          <ac:chgData name="Bjarne Stroustrup" userId="feda092f62fc381e" providerId="LiveId" clId="{B29EE69A-F97A-419C-9D80-718EFEBB898C}" dt="2024-04-18T19:18:32.310" v="5608" actId="20577"/>
          <ac:spMkLst>
            <pc:docMk/>
            <pc:sldMk cId="3918023133" sldId="422"/>
            <ac:spMk id="25" creationId="{2C9D0D96-3675-795B-D2AB-65ED1425CD2A}"/>
          </ac:spMkLst>
        </pc:spChg>
        <pc:spChg chg="add mod">
          <ac:chgData name="Bjarne Stroustrup" userId="feda092f62fc381e" providerId="LiveId" clId="{B29EE69A-F97A-419C-9D80-718EFEBB898C}" dt="2024-04-18T19:16:03.707" v="5589" actId="1076"/>
          <ac:spMkLst>
            <pc:docMk/>
            <pc:sldMk cId="3918023133" sldId="422"/>
            <ac:spMk id="26" creationId="{A5406458-1A32-BD01-1B17-33884CFA42E6}"/>
          </ac:spMkLst>
        </pc:spChg>
        <pc:spChg chg="add mod">
          <ac:chgData name="Bjarne Stroustrup" userId="feda092f62fc381e" providerId="LiveId" clId="{B29EE69A-F97A-419C-9D80-718EFEBB898C}" dt="2024-04-18T19:18:28.826" v="5607" actId="20577"/>
          <ac:spMkLst>
            <pc:docMk/>
            <pc:sldMk cId="3918023133" sldId="422"/>
            <ac:spMk id="27" creationId="{F8F75C00-5F83-3CD9-CAD2-F1C7DAD6FC74}"/>
          </ac:spMkLst>
        </pc:spChg>
        <pc:spChg chg="add mod">
          <ac:chgData name="Bjarne Stroustrup" userId="feda092f62fc381e" providerId="LiveId" clId="{B29EE69A-F97A-419C-9D80-718EFEBB898C}" dt="2024-04-18T19:16:03.707" v="5589" actId="1076"/>
          <ac:spMkLst>
            <pc:docMk/>
            <pc:sldMk cId="3918023133" sldId="422"/>
            <ac:spMk id="28" creationId="{0F428CE6-0479-1ECC-8B77-310E4373F1A3}"/>
          </ac:spMkLst>
        </pc:spChg>
        <pc:spChg chg="add mod">
          <ac:chgData name="Bjarne Stroustrup" userId="feda092f62fc381e" providerId="LiveId" clId="{B29EE69A-F97A-419C-9D80-718EFEBB898C}" dt="2024-04-18T19:16:03.707" v="5589" actId="1076"/>
          <ac:spMkLst>
            <pc:docMk/>
            <pc:sldMk cId="3918023133" sldId="422"/>
            <ac:spMk id="29" creationId="{9087F93F-97A6-2753-ED9C-2CF49D2735A9}"/>
          </ac:spMkLst>
        </pc:spChg>
        <pc:spChg chg="add mod">
          <ac:chgData name="Bjarne Stroustrup" userId="feda092f62fc381e" providerId="LiveId" clId="{B29EE69A-F97A-419C-9D80-718EFEBB898C}" dt="2024-04-18T19:16:03.707" v="5589" actId="1076"/>
          <ac:spMkLst>
            <pc:docMk/>
            <pc:sldMk cId="3918023133" sldId="422"/>
            <ac:spMk id="30" creationId="{F61C2418-F4BA-04F8-DB0F-819B335E0A85}"/>
          </ac:spMkLst>
        </pc:spChg>
        <pc:spChg chg="add mod">
          <ac:chgData name="Bjarne Stroustrup" userId="feda092f62fc381e" providerId="LiveId" clId="{B29EE69A-F97A-419C-9D80-718EFEBB898C}" dt="2024-04-18T19:16:03.707" v="5589" actId="1076"/>
          <ac:spMkLst>
            <pc:docMk/>
            <pc:sldMk cId="3918023133" sldId="422"/>
            <ac:spMk id="31" creationId="{F7BF34EF-B5AA-F542-8143-5E28EC39F665}"/>
          </ac:spMkLst>
        </pc:spChg>
        <pc:spChg chg="add mod">
          <ac:chgData name="Bjarne Stroustrup" userId="feda092f62fc381e" providerId="LiveId" clId="{B29EE69A-F97A-419C-9D80-718EFEBB898C}" dt="2024-04-18T19:16:03.707" v="5589" actId="1076"/>
          <ac:spMkLst>
            <pc:docMk/>
            <pc:sldMk cId="3918023133" sldId="422"/>
            <ac:spMk id="32" creationId="{6D848CBA-C093-C702-AEC0-E170C8357FCB}"/>
          </ac:spMkLst>
        </pc:spChg>
        <pc:spChg chg="add mod">
          <ac:chgData name="Bjarne Stroustrup" userId="feda092f62fc381e" providerId="LiveId" clId="{B29EE69A-F97A-419C-9D80-718EFEBB898C}" dt="2024-04-18T19:16:03.707" v="5589" actId="1076"/>
          <ac:spMkLst>
            <pc:docMk/>
            <pc:sldMk cId="3918023133" sldId="422"/>
            <ac:spMk id="33" creationId="{37103294-529D-527D-D87B-89C7A3E5C6C6}"/>
          </ac:spMkLst>
        </pc:spChg>
        <pc:spChg chg="add mod">
          <ac:chgData name="Bjarne Stroustrup" userId="feda092f62fc381e" providerId="LiveId" clId="{B29EE69A-F97A-419C-9D80-718EFEBB898C}" dt="2024-04-18T19:16:03.707" v="5589" actId="1076"/>
          <ac:spMkLst>
            <pc:docMk/>
            <pc:sldMk cId="3918023133" sldId="422"/>
            <ac:spMk id="34" creationId="{53A9676E-ABAF-27F2-A1CD-98ABF8DAF4F7}"/>
          </ac:spMkLst>
        </pc:spChg>
        <pc:spChg chg="add mod">
          <ac:chgData name="Bjarne Stroustrup" userId="feda092f62fc381e" providerId="LiveId" clId="{B29EE69A-F97A-419C-9D80-718EFEBB898C}" dt="2024-04-18T19:16:03.707" v="5589" actId="1076"/>
          <ac:spMkLst>
            <pc:docMk/>
            <pc:sldMk cId="3918023133" sldId="422"/>
            <ac:spMk id="35" creationId="{1F2F60B9-DF09-4283-C2F8-82223F946F99}"/>
          </ac:spMkLst>
        </pc:spChg>
        <pc:spChg chg="add mod">
          <ac:chgData name="Bjarne Stroustrup" userId="feda092f62fc381e" providerId="LiveId" clId="{B29EE69A-F97A-419C-9D80-718EFEBB898C}" dt="2024-04-18T19:19:24.345" v="5616" actId="1076"/>
          <ac:spMkLst>
            <pc:docMk/>
            <pc:sldMk cId="3918023133" sldId="422"/>
            <ac:spMk id="37" creationId="{4EB73C23-19F9-A75A-CF8B-0BCB4F39DBCC}"/>
          </ac:spMkLst>
        </pc:spChg>
        <pc:spChg chg="add del mod">
          <ac:chgData name="Bjarne Stroustrup" userId="feda092f62fc381e" providerId="LiveId" clId="{B29EE69A-F97A-419C-9D80-718EFEBB898C}" dt="2024-04-18T19:17:42.646" v="5603" actId="478"/>
          <ac:spMkLst>
            <pc:docMk/>
            <pc:sldMk cId="3918023133" sldId="422"/>
            <ac:spMk id="38" creationId="{8348041A-2256-2C80-41A2-CCCEDDB2F3EA}"/>
          </ac:spMkLst>
        </pc:spChg>
        <pc:spChg chg="add del mod">
          <ac:chgData name="Bjarne Stroustrup" userId="feda092f62fc381e" providerId="LiveId" clId="{B29EE69A-F97A-419C-9D80-718EFEBB898C}" dt="2024-04-18T19:17:48.021" v="5604" actId="21"/>
          <ac:spMkLst>
            <pc:docMk/>
            <pc:sldMk cId="3918023133" sldId="422"/>
            <ac:spMk id="39" creationId="{E190752B-8AF9-03BE-8873-6620450033B0}"/>
          </ac:spMkLst>
        </pc:spChg>
        <pc:spChg chg="add mod">
          <ac:chgData name="Bjarne Stroustrup" userId="feda092f62fc381e" providerId="LiveId" clId="{B29EE69A-F97A-419C-9D80-718EFEBB898C}" dt="2024-04-18T19:16:44.072" v="5595" actId="1076"/>
          <ac:spMkLst>
            <pc:docMk/>
            <pc:sldMk cId="3918023133" sldId="422"/>
            <ac:spMk id="40" creationId="{5E416BCC-35E8-6C17-9BA3-D6CA9D348753}"/>
          </ac:spMkLst>
        </pc:spChg>
        <pc:spChg chg="add mod">
          <ac:chgData name="Bjarne Stroustrup" userId="feda092f62fc381e" providerId="LiveId" clId="{B29EE69A-F97A-419C-9D80-718EFEBB898C}" dt="2024-04-18T19:16:58.188" v="5597" actId="1076"/>
          <ac:spMkLst>
            <pc:docMk/>
            <pc:sldMk cId="3918023133" sldId="422"/>
            <ac:spMk id="41" creationId="{85851D56-58E5-3D60-C0FB-322544F48FCA}"/>
          </ac:spMkLst>
        </pc:spChg>
        <pc:spChg chg="add mod">
          <ac:chgData name="Bjarne Stroustrup" userId="feda092f62fc381e" providerId="LiveId" clId="{B29EE69A-F97A-419C-9D80-718EFEBB898C}" dt="2024-04-18T19:16:48.932" v="5596" actId="1076"/>
          <ac:spMkLst>
            <pc:docMk/>
            <pc:sldMk cId="3918023133" sldId="422"/>
            <ac:spMk id="42" creationId="{599E2B14-B8F8-26DF-895E-0CC6E5A6E20F}"/>
          </ac:spMkLst>
        </pc:spChg>
        <pc:spChg chg="add del">
          <ac:chgData name="Bjarne Stroustrup" userId="feda092f62fc381e" providerId="LiveId" clId="{B29EE69A-F97A-419C-9D80-718EFEBB898C}" dt="2024-04-18T19:17:30.304" v="5601" actId="11529"/>
          <ac:spMkLst>
            <pc:docMk/>
            <pc:sldMk cId="3918023133" sldId="422"/>
            <ac:spMk id="43" creationId="{480CD498-52D6-3DF2-7B20-819280C4C308}"/>
          </ac:spMkLst>
        </pc:spChg>
        <pc:spChg chg="add mod">
          <ac:chgData name="Bjarne Stroustrup" userId="feda092f62fc381e" providerId="LiveId" clId="{B29EE69A-F97A-419C-9D80-718EFEBB898C}" dt="2024-04-18T19:18:09.973" v="5606" actId="692"/>
          <ac:spMkLst>
            <pc:docMk/>
            <pc:sldMk cId="3918023133" sldId="422"/>
            <ac:spMk id="44" creationId="{775DC9A8-E6E4-6060-B236-9742CEED9542}"/>
          </ac:spMkLst>
        </pc:spChg>
        <pc:spChg chg="add mod">
          <ac:chgData name="Bjarne Stroustrup" userId="feda092f62fc381e" providerId="LiveId" clId="{B29EE69A-F97A-419C-9D80-718EFEBB898C}" dt="2024-04-18T19:19:15.216" v="5614" actId="1076"/>
          <ac:spMkLst>
            <pc:docMk/>
            <pc:sldMk cId="3918023133" sldId="422"/>
            <ac:spMk id="45" creationId="{423FF6A9-42D5-C95F-DD56-050E90A7C007}"/>
          </ac:spMkLst>
        </pc:spChg>
        <pc:cxnChg chg="add mod">
          <ac:chgData name="Bjarne Stroustrup" userId="feda092f62fc381e" providerId="LiveId" clId="{B29EE69A-F97A-419C-9D80-718EFEBB898C}" dt="2024-04-18T19:13:14.425" v="5569"/>
          <ac:cxnSpMkLst>
            <pc:docMk/>
            <pc:sldMk cId="3918023133" sldId="422"/>
            <ac:cxnSpMk id="19" creationId="{063F79FD-7BBB-F291-2A92-4DDCBF0C1C51}"/>
          </ac:cxnSpMkLst>
        </pc:cxnChg>
        <pc:cxnChg chg="add mod">
          <ac:chgData name="Bjarne Stroustrup" userId="feda092f62fc381e" providerId="LiveId" clId="{B29EE69A-F97A-419C-9D80-718EFEBB898C}" dt="2024-04-18T19:16:03.707" v="5589" actId="1076"/>
          <ac:cxnSpMkLst>
            <pc:docMk/>
            <pc:sldMk cId="3918023133" sldId="422"/>
            <ac:cxnSpMk id="36" creationId="{17E4F38A-1666-484F-D54A-8F7275EAB65A}"/>
          </ac:cxnSpMkLst>
        </pc:cxnChg>
      </pc:sldChg>
      <pc:sldChg chg="modSp add mod">
        <pc:chgData name="Bjarne Stroustrup" userId="feda092f62fc381e" providerId="LiveId" clId="{B29EE69A-F97A-419C-9D80-718EFEBB898C}" dt="2024-04-18T19:20:12.010" v="5620" actId="20577"/>
        <pc:sldMkLst>
          <pc:docMk/>
          <pc:sldMk cId="315560522" sldId="423"/>
        </pc:sldMkLst>
        <pc:spChg chg="mod">
          <ac:chgData name="Bjarne Stroustrup" userId="feda092f62fc381e" providerId="LiveId" clId="{B29EE69A-F97A-419C-9D80-718EFEBB898C}" dt="2024-04-18T19:20:12.010" v="5620" actId="20577"/>
          <ac:spMkLst>
            <pc:docMk/>
            <pc:sldMk cId="315560522" sldId="423"/>
            <ac:spMk id="3" creationId="{A80B2F1B-21AC-CB9D-652F-7C7C968A31F2}"/>
          </ac:spMkLst>
        </pc:spChg>
      </pc:sldChg>
      <pc:sldChg chg="modSp add mod ord">
        <pc:chgData name="Bjarne Stroustrup" userId="feda092f62fc381e" providerId="LiveId" clId="{B29EE69A-F97A-419C-9D80-718EFEBB898C}" dt="2024-04-18T19:19:42.983" v="5618" actId="20577"/>
        <pc:sldMkLst>
          <pc:docMk/>
          <pc:sldMk cId="2876921666" sldId="424"/>
        </pc:sldMkLst>
        <pc:spChg chg="mod">
          <ac:chgData name="Bjarne Stroustrup" userId="feda092f62fc381e" providerId="LiveId" clId="{B29EE69A-F97A-419C-9D80-718EFEBB898C}" dt="2024-04-18T19:19:42.983" v="5618" actId="20577"/>
          <ac:spMkLst>
            <pc:docMk/>
            <pc:sldMk cId="2876921666" sldId="424"/>
            <ac:spMk id="3" creationId="{1ACA3E1A-7CD1-019C-0F45-CBD84483B0CB}"/>
          </ac:spMkLst>
        </pc:spChg>
      </pc:sldChg>
      <pc:sldChg chg="modSp new mod">
        <pc:chgData name="Bjarne Stroustrup" userId="feda092f62fc381e" providerId="LiveId" clId="{B29EE69A-F97A-419C-9D80-718EFEBB898C}" dt="2024-04-18T19:20:04.139" v="5619" actId="20577"/>
        <pc:sldMkLst>
          <pc:docMk/>
          <pc:sldMk cId="3252617086" sldId="425"/>
        </pc:sldMkLst>
        <pc:spChg chg="mod">
          <ac:chgData name="Bjarne Stroustrup" userId="feda092f62fc381e" providerId="LiveId" clId="{B29EE69A-F97A-419C-9D80-718EFEBB898C}" dt="2024-04-18T18:12:54.395" v="3742" actId="5793"/>
          <ac:spMkLst>
            <pc:docMk/>
            <pc:sldMk cId="3252617086" sldId="425"/>
            <ac:spMk id="2" creationId="{00B8265D-82FB-B39E-58BC-D3431FCBEE5F}"/>
          </ac:spMkLst>
        </pc:spChg>
        <pc:spChg chg="mod">
          <ac:chgData name="Bjarne Stroustrup" userId="feda092f62fc381e" providerId="LiveId" clId="{B29EE69A-F97A-419C-9D80-718EFEBB898C}" dt="2024-04-18T19:20:04.139" v="5619" actId="20577"/>
          <ac:spMkLst>
            <pc:docMk/>
            <pc:sldMk cId="3252617086" sldId="425"/>
            <ac:spMk id="3" creationId="{E8128B65-2144-00C2-8A9D-5A21D80ADD38}"/>
          </ac:spMkLst>
        </pc:spChg>
      </pc:sldChg>
      <pc:sldChg chg="modSp new mod">
        <pc:chgData name="Bjarne Stroustrup" userId="feda092f62fc381e" providerId="LiveId" clId="{B29EE69A-F97A-419C-9D80-718EFEBB898C}" dt="2024-04-18T19:09:27.516" v="5506" actId="20577"/>
        <pc:sldMkLst>
          <pc:docMk/>
          <pc:sldMk cId="2269746353" sldId="426"/>
        </pc:sldMkLst>
        <pc:spChg chg="mod">
          <ac:chgData name="Bjarne Stroustrup" userId="feda092f62fc381e" providerId="LiveId" clId="{B29EE69A-F97A-419C-9D80-718EFEBB898C}" dt="2024-04-18T18:21:28.768" v="3905" actId="20577"/>
          <ac:spMkLst>
            <pc:docMk/>
            <pc:sldMk cId="2269746353" sldId="426"/>
            <ac:spMk id="2" creationId="{29B2F5BB-FB9D-8398-75E5-D2C13B71E4B8}"/>
          </ac:spMkLst>
        </pc:spChg>
        <pc:spChg chg="mod">
          <ac:chgData name="Bjarne Stroustrup" userId="feda092f62fc381e" providerId="LiveId" clId="{B29EE69A-F97A-419C-9D80-718EFEBB898C}" dt="2024-04-18T19:09:27.516" v="5506" actId="20577"/>
          <ac:spMkLst>
            <pc:docMk/>
            <pc:sldMk cId="2269746353" sldId="426"/>
            <ac:spMk id="3" creationId="{6899FBA0-2A15-6D5B-7646-979EC9C6CEDA}"/>
          </ac:spMkLst>
        </pc:spChg>
      </pc:sldChg>
      <pc:sldChg chg="modSp new mod">
        <pc:chgData name="Bjarne Stroustrup" userId="feda092f62fc381e" providerId="LiveId" clId="{B29EE69A-F97A-419C-9D80-718EFEBB898C}" dt="2024-04-18T19:03:01.714" v="5367" actId="20577"/>
        <pc:sldMkLst>
          <pc:docMk/>
          <pc:sldMk cId="1785652462" sldId="427"/>
        </pc:sldMkLst>
        <pc:spChg chg="mod">
          <ac:chgData name="Bjarne Stroustrup" userId="feda092f62fc381e" providerId="LiveId" clId="{B29EE69A-F97A-419C-9D80-718EFEBB898C}" dt="2024-04-18T18:34:39.014" v="4629" actId="20577"/>
          <ac:spMkLst>
            <pc:docMk/>
            <pc:sldMk cId="1785652462" sldId="427"/>
            <ac:spMk id="2" creationId="{6580AAE7-229D-6E81-1676-A6740AAD0F05}"/>
          </ac:spMkLst>
        </pc:spChg>
        <pc:spChg chg="mod">
          <ac:chgData name="Bjarne Stroustrup" userId="feda092f62fc381e" providerId="LiveId" clId="{B29EE69A-F97A-419C-9D80-718EFEBB898C}" dt="2024-04-18T19:03:01.714" v="5367" actId="20577"/>
          <ac:spMkLst>
            <pc:docMk/>
            <pc:sldMk cId="1785652462" sldId="427"/>
            <ac:spMk id="3" creationId="{61A3C139-3D1D-B907-099E-88A9551D515D}"/>
          </ac:spMkLst>
        </pc:spChg>
      </pc:sldChg>
      <pc:sldChg chg="add">
        <pc:chgData name="Bjarne Stroustrup" userId="feda092f62fc381e" providerId="LiveId" clId="{B29EE69A-F97A-419C-9D80-718EFEBB898C}" dt="2024-04-18T19:11:41.935" v="5507" actId="2890"/>
        <pc:sldMkLst>
          <pc:docMk/>
          <pc:sldMk cId="3420948244" sldId="42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236729CD-EA75-654A-8299-711CA5BD2E6F}"/>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mn-ea"/>
                <a:cs typeface="Arial" charset="0"/>
              </a:defRPr>
            </a:lvl1pPr>
          </a:lstStyle>
          <a:p>
            <a:pPr>
              <a:defRPr/>
            </a:pPr>
            <a:endParaRPr lang="en-US"/>
          </a:p>
        </p:txBody>
      </p:sp>
      <p:sp>
        <p:nvSpPr>
          <p:cNvPr id="5123" name="Rectangle 3">
            <a:extLst>
              <a:ext uri="{FF2B5EF4-FFF2-40B4-BE49-F238E27FC236}">
                <a16:creationId xmlns:a16="http://schemas.microsoft.com/office/drawing/2014/main" id="{EDB6675A-16D3-1FEC-F24D-B6C059F6C06B}"/>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mn-ea"/>
                <a:cs typeface="Arial" charset="0"/>
              </a:defRPr>
            </a:lvl1pPr>
          </a:lstStyle>
          <a:p>
            <a:pPr>
              <a:defRPr/>
            </a:pPr>
            <a:endParaRPr lang="en-US"/>
          </a:p>
        </p:txBody>
      </p:sp>
      <p:sp>
        <p:nvSpPr>
          <p:cNvPr id="64516" name="Rectangle 4">
            <a:extLst>
              <a:ext uri="{FF2B5EF4-FFF2-40B4-BE49-F238E27FC236}">
                <a16:creationId xmlns:a16="http://schemas.microsoft.com/office/drawing/2014/main" id="{BD773F43-7BED-2177-B92F-54EE0643CFAC}"/>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a:extLst>
              <a:ext uri="{FF2B5EF4-FFF2-40B4-BE49-F238E27FC236}">
                <a16:creationId xmlns:a16="http://schemas.microsoft.com/office/drawing/2014/main" id="{013BECD2-1880-9A07-81E5-336F718C159B}"/>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a:extLst>
              <a:ext uri="{FF2B5EF4-FFF2-40B4-BE49-F238E27FC236}">
                <a16:creationId xmlns:a16="http://schemas.microsoft.com/office/drawing/2014/main" id="{34937B00-C6A7-29DB-1128-5E95C58D78BE}"/>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mn-ea"/>
                <a:cs typeface="Arial" charset="0"/>
              </a:defRPr>
            </a:lvl1pPr>
          </a:lstStyle>
          <a:p>
            <a:pPr>
              <a:defRPr/>
            </a:pPr>
            <a:endParaRPr lang="en-US"/>
          </a:p>
        </p:txBody>
      </p:sp>
      <p:sp>
        <p:nvSpPr>
          <p:cNvPr id="5127" name="Rectangle 7">
            <a:extLst>
              <a:ext uri="{FF2B5EF4-FFF2-40B4-BE49-F238E27FC236}">
                <a16:creationId xmlns:a16="http://schemas.microsoft.com/office/drawing/2014/main" id="{76BAF414-C4C0-1314-EE47-3B1336F8FF67}"/>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7290E271-99ED-4D5E-A643-E5D903CB203C}"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Arial" charset="0"/>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Arial" charset="0"/>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Arial" charset="0"/>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Arial" charset="0"/>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E62335B2-0964-F9C3-3039-ABE739090CA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spcBef>
                <a:spcPct val="0"/>
              </a:spcBef>
            </a:pPr>
            <a:fld id="{80C254C2-3F40-4293-BCA2-7ABA977AE028}" type="slidenum">
              <a:rPr lang="en-US" altLang="en-US"/>
              <a:pPr eaLnBrk="1" hangingPunct="1">
                <a:spcBef>
                  <a:spcPct val="0"/>
                </a:spcBef>
              </a:pPr>
              <a:t>4</a:t>
            </a:fld>
            <a:endParaRPr lang="en-US" altLang="en-US"/>
          </a:p>
        </p:txBody>
      </p:sp>
      <p:sp>
        <p:nvSpPr>
          <p:cNvPr id="66563" name="Rectangle 2">
            <a:extLst>
              <a:ext uri="{FF2B5EF4-FFF2-40B4-BE49-F238E27FC236}">
                <a16:creationId xmlns:a16="http://schemas.microsoft.com/office/drawing/2014/main" id="{2AC8EEA3-D585-F9EC-4EED-E0125DC36DEE}"/>
              </a:ext>
            </a:extLst>
          </p:cNvPr>
          <p:cNvSpPr>
            <a:spLocks noRot="1" noChangeArrowheads="1" noTextEdit="1"/>
          </p:cNvSpPr>
          <p:nvPr>
            <p:ph type="sldImg"/>
          </p:nvPr>
        </p:nvSpPr>
        <p:spPr>
          <a:ln/>
        </p:spPr>
      </p:sp>
      <p:sp>
        <p:nvSpPr>
          <p:cNvPr id="66564" name="Rectangle 3">
            <a:extLst>
              <a:ext uri="{FF2B5EF4-FFF2-40B4-BE49-F238E27FC236}">
                <a16:creationId xmlns:a16="http://schemas.microsoft.com/office/drawing/2014/main" id="{705507D9-87B0-08BC-3D65-2FBA7089729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a:extLst>
              <a:ext uri="{FF2B5EF4-FFF2-40B4-BE49-F238E27FC236}">
                <a16:creationId xmlns:a16="http://schemas.microsoft.com/office/drawing/2014/main" id="{5C5D037D-06D9-B042-4F9A-2C17241ACA9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spcBef>
                <a:spcPct val="0"/>
              </a:spcBef>
            </a:pPr>
            <a:fld id="{13695F5A-0994-41E8-81DE-D4741AD94297}" type="slidenum">
              <a:rPr lang="en-US" altLang="en-US"/>
              <a:pPr eaLnBrk="1" hangingPunct="1">
                <a:spcBef>
                  <a:spcPct val="0"/>
                </a:spcBef>
              </a:pPr>
              <a:t>5</a:t>
            </a:fld>
            <a:endParaRPr lang="en-US" altLang="en-US"/>
          </a:p>
        </p:txBody>
      </p:sp>
      <p:sp>
        <p:nvSpPr>
          <p:cNvPr id="67587" name="Rectangle 2">
            <a:extLst>
              <a:ext uri="{FF2B5EF4-FFF2-40B4-BE49-F238E27FC236}">
                <a16:creationId xmlns:a16="http://schemas.microsoft.com/office/drawing/2014/main" id="{44FE7F18-3964-A18A-1283-774186CC0744}"/>
              </a:ext>
            </a:extLst>
          </p:cNvPr>
          <p:cNvSpPr>
            <a:spLocks noRot="1" noChangeArrowheads="1" noTextEdit="1"/>
          </p:cNvSpPr>
          <p:nvPr>
            <p:ph type="sldImg"/>
          </p:nvPr>
        </p:nvSpPr>
        <p:spPr>
          <a:ln/>
        </p:spPr>
      </p:sp>
      <p:sp>
        <p:nvSpPr>
          <p:cNvPr id="67588" name="Rectangle 3">
            <a:extLst>
              <a:ext uri="{FF2B5EF4-FFF2-40B4-BE49-F238E27FC236}">
                <a16:creationId xmlns:a16="http://schemas.microsoft.com/office/drawing/2014/main" id="{30207818-1C73-D9C0-B9C9-2DEDCA7E2A8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00052782-ADD8-E1A5-71D4-0E165CF66E5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spcBef>
                <a:spcPct val="0"/>
              </a:spcBef>
            </a:pPr>
            <a:fld id="{AECF2550-C2CE-415C-AF73-63C1C5A672EB}" type="slidenum">
              <a:rPr lang="en-US" altLang="en-US"/>
              <a:pPr eaLnBrk="1" hangingPunct="1">
                <a:spcBef>
                  <a:spcPct val="0"/>
                </a:spcBef>
              </a:pPr>
              <a:t>9</a:t>
            </a:fld>
            <a:endParaRPr lang="en-US" altLang="en-US"/>
          </a:p>
        </p:txBody>
      </p:sp>
      <p:sp>
        <p:nvSpPr>
          <p:cNvPr id="68611" name="Rectangle 2">
            <a:extLst>
              <a:ext uri="{FF2B5EF4-FFF2-40B4-BE49-F238E27FC236}">
                <a16:creationId xmlns:a16="http://schemas.microsoft.com/office/drawing/2014/main" id="{C5BFF850-F792-280A-F2F0-65BFD8736FF1}"/>
              </a:ext>
            </a:extLst>
          </p:cNvPr>
          <p:cNvSpPr>
            <a:spLocks noRot="1" noChangeArrowheads="1" noTextEdit="1"/>
          </p:cNvSpPr>
          <p:nvPr>
            <p:ph type="sldImg"/>
          </p:nvPr>
        </p:nvSpPr>
        <p:spPr>
          <a:ln/>
        </p:spPr>
      </p:sp>
      <p:sp>
        <p:nvSpPr>
          <p:cNvPr id="68612" name="Rectangle 3">
            <a:extLst>
              <a:ext uri="{FF2B5EF4-FFF2-40B4-BE49-F238E27FC236}">
                <a16:creationId xmlns:a16="http://schemas.microsoft.com/office/drawing/2014/main" id="{9C3DD701-7D63-31DD-8DAE-B59467A7FC6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a:extLst>
              <a:ext uri="{FF2B5EF4-FFF2-40B4-BE49-F238E27FC236}">
                <a16:creationId xmlns:a16="http://schemas.microsoft.com/office/drawing/2014/main" id="{79AC204A-1B7E-CB9D-A998-9C0C9D3E357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spcBef>
                <a:spcPct val="0"/>
              </a:spcBef>
            </a:pPr>
            <a:fld id="{6EC59237-D65C-496B-ADDD-9DBF0CF4B3D0}" type="slidenum">
              <a:rPr lang="en-US" altLang="en-US"/>
              <a:pPr eaLnBrk="1" hangingPunct="1">
                <a:spcBef>
                  <a:spcPct val="0"/>
                </a:spcBef>
              </a:pPr>
              <a:t>10</a:t>
            </a:fld>
            <a:endParaRPr lang="en-US" altLang="en-US"/>
          </a:p>
        </p:txBody>
      </p:sp>
      <p:sp>
        <p:nvSpPr>
          <p:cNvPr id="69635" name="Rectangle 2">
            <a:extLst>
              <a:ext uri="{FF2B5EF4-FFF2-40B4-BE49-F238E27FC236}">
                <a16:creationId xmlns:a16="http://schemas.microsoft.com/office/drawing/2014/main" id="{422395F6-FED7-8358-E83C-D0F409DF016D}"/>
              </a:ext>
            </a:extLst>
          </p:cNvPr>
          <p:cNvSpPr>
            <a:spLocks noRot="1" noChangeArrowheads="1" noTextEdit="1"/>
          </p:cNvSpPr>
          <p:nvPr>
            <p:ph type="sldImg"/>
          </p:nvPr>
        </p:nvSpPr>
        <p:spPr>
          <a:ln/>
        </p:spPr>
      </p:sp>
      <p:sp>
        <p:nvSpPr>
          <p:cNvPr id="69636" name="Rectangle 3">
            <a:extLst>
              <a:ext uri="{FF2B5EF4-FFF2-40B4-BE49-F238E27FC236}">
                <a16:creationId xmlns:a16="http://schemas.microsoft.com/office/drawing/2014/main" id="{38F42B5C-D628-7B0F-00CA-817A5A5C92D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926A05A4-74FB-3CB6-72F7-8A50A00A32A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spcBef>
                <a:spcPct val="0"/>
              </a:spcBef>
            </a:pPr>
            <a:fld id="{0C711597-3F6E-4467-B502-8FF829EBCA0D}" type="slidenum">
              <a:rPr lang="en-US" altLang="en-US"/>
              <a:pPr eaLnBrk="1" hangingPunct="1">
                <a:spcBef>
                  <a:spcPct val="0"/>
                </a:spcBef>
              </a:pPr>
              <a:t>11</a:t>
            </a:fld>
            <a:endParaRPr lang="en-US" altLang="en-US"/>
          </a:p>
        </p:txBody>
      </p:sp>
      <p:sp>
        <p:nvSpPr>
          <p:cNvPr id="70659" name="Rectangle 2">
            <a:extLst>
              <a:ext uri="{FF2B5EF4-FFF2-40B4-BE49-F238E27FC236}">
                <a16:creationId xmlns:a16="http://schemas.microsoft.com/office/drawing/2014/main" id="{664EC847-80AD-1BE3-2218-7E5C34CBE3E0}"/>
              </a:ext>
            </a:extLst>
          </p:cNvPr>
          <p:cNvSpPr>
            <a:spLocks noRot="1" noChangeArrowheads="1" noTextEdit="1"/>
          </p:cNvSpPr>
          <p:nvPr>
            <p:ph type="sldImg"/>
          </p:nvPr>
        </p:nvSpPr>
        <p:spPr>
          <a:ln/>
        </p:spPr>
      </p:sp>
      <p:sp>
        <p:nvSpPr>
          <p:cNvPr id="70660" name="Rectangle 3">
            <a:extLst>
              <a:ext uri="{FF2B5EF4-FFF2-40B4-BE49-F238E27FC236}">
                <a16:creationId xmlns:a16="http://schemas.microsoft.com/office/drawing/2014/main" id="{E5B0A5D9-767C-826B-6F35-08B8F0A688D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D2C46A4F-8BBB-5199-431E-3DEEC6A543C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spcBef>
                <a:spcPct val="0"/>
              </a:spcBef>
            </a:pPr>
            <a:fld id="{3EDF95FC-9655-4054-A8B8-CBB60E41A398}" type="slidenum">
              <a:rPr lang="en-US" altLang="en-US"/>
              <a:pPr eaLnBrk="1" hangingPunct="1">
                <a:spcBef>
                  <a:spcPct val="0"/>
                </a:spcBef>
              </a:pPr>
              <a:t>12</a:t>
            </a:fld>
            <a:endParaRPr lang="en-US" altLang="en-US"/>
          </a:p>
        </p:txBody>
      </p:sp>
      <p:sp>
        <p:nvSpPr>
          <p:cNvPr id="71683" name="Rectangle 2">
            <a:extLst>
              <a:ext uri="{FF2B5EF4-FFF2-40B4-BE49-F238E27FC236}">
                <a16:creationId xmlns:a16="http://schemas.microsoft.com/office/drawing/2014/main" id="{C01B2EF9-B2AA-44BD-DB09-1B738F9E8E56}"/>
              </a:ext>
            </a:extLst>
          </p:cNvPr>
          <p:cNvSpPr>
            <a:spLocks noRot="1" noChangeArrowheads="1" noTextEdit="1"/>
          </p:cNvSpPr>
          <p:nvPr>
            <p:ph type="sldImg"/>
          </p:nvPr>
        </p:nvSpPr>
        <p:spPr>
          <a:ln/>
        </p:spPr>
      </p:sp>
      <p:sp>
        <p:nvSpPr>
          <p:cNvPr id="71684" name="Rectangle 3">
            <a:extLst>
              <a:ext uri="{FF2B5EF4-FFF2-40B4-BE49-F238E27FC236}">
                <a16:creationId xmlns:a16="http://schemas.microsoft.com/office/drawing/2014/main" id="{38B91522-AF11-F3AF-84E9-64603A2E59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543882BA-EC9B-D2CF-C1C8-89E70300886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spcBef>
                <a:spcPct val="0"/>
              </a:spcBef>
            </a:pPr>
            <a:fld id="{6AE13B1F-3A18-45A0-8B41-853F224C3CBB}" type="slidenum">
              <a:rPr lang="en-US" altLang="en-US"/>
              <a:pPr eaLnBrk="1" hangingPunct="1">
                <a:spcBef>
                  <a:spcPct val="0"/>
                </a:spcBef>
              </a:pPr>
              <a:t>13</a:t>
            </a:fld>
            <a:endParaRPr lang="en-US" altLang="en-US"/>
          </a:p>
        </p:txBody>
      </p:sp>
      <p:sp>
        <p:nvSpPr>
          <p:cNvPr id="72707" name="Rectangle 2">
            <a:extLst>
              <a:ext uri="{FF2B5EF4-FFF2-40B4-BE49-F238E27FC236}">
                <a16:creationId xmlns:a16="http://schemas.microsoft.com/office/drawing/2014/main" id="{01402422-2377-6131-C11C-A90B2EB8C4FA}"/>
              </a:ext>
            </a:extLst>
          </p:cNvPr>
          <p:cNvSpPr>
            <a:spLocks noRot="1" noChangeArrowheads="1" noTextEdit="1"/>
          </p:cNvSpPr>
          <p:nvPr>
            <p:ph type="sldImg"/>
          </p:nvPr>
        </p:nvSpPr>
        <p:spPr>
          <a:ln/>
        </p:spPr>
      </p:sp>
      <p:sp>
        <p:nvSpPr>
          <p:cNvPr id="72708" name="Rectangle 3">
            <a:extLst>
              <a:ext uri="{FF2B5EF4-FFF2-40B4-BE49-F238E27FC236}">
                <a16:creationId xmlns:a16="http://schemas.microsoft.com/office/drawing/2014/main" id="{EC0E3212-E09F-D17F-1144-A653C8D05A9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1672F18F-DF85-7C66-32EC-084766F0963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spcBef>
                <a:spcPct val="0"/>
              </a:spcBef>
            </a:pPr>
            <a:fld id="{F59828A8-AA9E-47F3-B352-D79831F5EBA0}" type="slidenum">
              <a:rPr lang="en-US" altLang="en-US"/>
              <a:pPr eaLnBrk="1" hangingPunct="1">
                <a:spcBef>
                  <a:spcPct val="0"/>
                </a:spcBef>
              </a:pPr>
              <a:t>14</a:t>
            </a:fld>
            <a:endParaRPr lang="en-US" altLang="en-US"/>
          </a:p>
        </p:txBody>
      </p:sp>
      <p:sp>
        <p:nvSpPr>
          <p:cNvPr id="73731" name="Rectangle 2">
            <a:extLst>
              <a:ext uri="{FF2B5EF4-FFF2-40B4-BE49-F238E27FC236}">
                <a16:creationId xmlns:a16="http://schemas.microsoft.com/office/drawing/2014/main" id="{C6854394-30D4-3A7C-E6A4-0A52B27374AB}"/>
              </a:ext>
            </a:extLst>
          </p:cNvPr>
          <p:cNvSpPr>
            <a:spLocks noRot="1" noChangeArrowheads="1" noTextEdit="1"/>
          </p:cNvSpPr>
          <p:nvPr>
            <p:ph type="sldImg"/>
          </p:nvPr>
        </p:nvSpPr>
        <p:spPr>
          <a:ln/>
        </p:spPr>
      </p:sp>
      <p:sp>
        <p:nvSpPr>
          <p:cNvPr id="73732" name="Rectangle 3">
            <a:extLst>
              <a:ext uri="{FF2B5EF4-FFF2-40B4-BE49-F238E27FC236}">
                <a16:creationId xmlns:a16="http://schemas.microsoft.com/office/drawing/2014/main" id="{CB1D59F8-C7E5-8419-7CCE-45B4769B791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6B461CF8-6664-2FDA-B618-B46DF597FDE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spcBef>
                <a:spcPct val="0"/>
              </a:spcBef>
            </a:pPr>
            <a:fld id="{1637A74C-E41F-4726-AD6B-257B5CB785A4}" type="slidenum">
              <a:rPr lang="en-US" altLang="en-US"/>
              <a:pPr eaLnBrk="1" hangingPunct="1">
                <a:spcBef>
                  <a:spcPct val="0"/>
                </a:spcBef>
              </a:pPr>
              <a:t>35</a:t>
            </a:fld>
            <a:endParaRPr lang="en-US" altLang="en-US"/>
          </a:p>
        </p:txBody>
      </p:sp>
      <p:sp>
        <p:nvSpPr>
          <p:cNvPr id="91139" name="Rectangle 2">
            <a:extLst>
              <a:ext uri="{FF2B5EF4-FFF2-40B4-BE49-F238E27FC236}">
                <a16:creationId xmlns:a16="http://schemas.microsoft.com/office/drawing/2014/main" id="{FF38673C-89F7-7586-E6A6-9FF0FF73EEB3}"/>
              </a:ext>
            </a:extLst>
          </p:cNvPr>
          <p:cNvSpPr>
            <a:spLocks noGrp="1" noRot="1" noChangeAspect="1" noChangeArrowheads="1" noTextEdit="1"/>
          </p:cNvSpPr>
          <p:nvPr>
            <p:ph type="sldImg"/>
          </p:nvPr>
        </p:nvSpPr>
        <p:spPr>
          <a:ln/>
        </p:spPr>
      </p:sp>
      <p:sp>
        <p:nvSpPr>
          <p:cNvPr id="91140" name="Rectangle 3">
            <a:extLst>
              <a:ext uri="{FF2B5EF4-FFF2-40B4-BE49-F238E27FC236}">
                <a16:creationId xmlns:a16="http://schemas.microsoft.com/office/drawing/2014/main" id="{90AF2AF4-7EA0-89C7-C323-EFB7FD395E5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cs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C9470A10-C67C-2FDE-768E-B3AEF0928907}"/>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5C40BA16-FB08-52E5-44B0-C0AC84FCAF49}"/>
              </a:ext>
            </a:extLst>
          </p:cNvPr>
          <p:cNvSpPr>
            <a:spLocks noGrp="1"/>
          </p:cNvSpPr>
          <p:nvPr>
            <p:ph type="ftr" sz="quarter" idx="11"/>
          </p:nvPr>
        </p:nvSpPr>
        <p:spPr/>
        <p:txBody>
          <a:bodyPr/>
          <a:lstStyle>
            <a:lvl1pPr>
              <a:defRPr/>
            </a:lvl1pPr>
          </a:lstStyle>
          <a:p>
            <a:pPr>
              <a:defRPr/>
            </a:pPr>
            <a:r>
              <a:rPr lang="en-US" altLang="en-US"/>
              <a:t>Stroustrup/Programming/2024/Chapter17</a:t>
            </a:r>
          </a:p>
        </p:txBody>
      </p:sp>
      <p:sp>
        <p:nvSpPr>
          <p:cNvPr id="6" name="Slide Number Placeholder 5">
            <a:extLst>
              <a:ext uri="{FF2B5EF4-FFF2-40B4-BE49-F238E27FC236}">
                <a16:creationId xmlns:a16="http://schemas.microsoft.com/office/drawing/2014/main" id="{D553FC91-E6B6-BDF7-DA57-4E5BCC58B763}"/>
              </a:ext>
            </a:extLst>
          </p:cNvPr>
          <p:cNvSpPr>
            <a:spLocks noGrp="1"/>
          </p:cNvSpPr>
          <p:nvPr>
            <p:ph type="sldNum" sz="quarter" idx="12"/>
          </p:nvPr>
        </p:nvSpPr>
        <p:spPr/>
        <p:txBody>
          <a:bodyPr/>
          <a:lstStyle>
            <a:lvl1pPr>
              <a:defRPr/>
            </a:lvl1pPr>
          </a:lstStyle>
          <a:p>
            <a:fld id="{E382B83E-0094-4C8B-BE56-4C9AF6750458}" type="slidenum">
              <a:rPr lang="en-US" altLang="en-US" smtClean="0"/>
              <a:pPr/>
              <a:t>‹#›</a:t>
            </a:fld>
            <a:endParaRPr lang="en-US" altLang="en-US"/>
          </a:p>
        </p:txBody>
      </p:sp>
    </p:spTree>
    <p:extLst>
      <p:ext uri="{BB962C8B-B14F-4D97-AF65-F5344CB8AC3E}">
        <p14:creationId xmlns:p14="http://schemas.microsoft.com/office/powerpoint/2010/main" val="906104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FAABB6-DAFE-CF38-93D8-EA5182AAD48B}"/>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D8C24E1F-9ADA-66FE-7D16-F64209928E87}"/>
              </a:ext>
            </a:extLst>
          </p:cNvPr>
          <p:cNvSpPr>
            <a:spLocks noGrp="1"/>
          </p:cNvSpPr>
          <p:nvPr>
            <p:ph type="ftr" sz="quarter" idx="11"/>
          </p:nvPr>
        </p:nvSpPr>
        <p:spPr/>
        <p:txBody>
          <a:bodyPr/>
          <a:lstStyle>
            <a:lvl1pPr>
              <a:defRPr/>
            </a:lvl1pPr>
          </a:lstStyle>
          <a:p>
            <a:pPr>
              <a:defRPr/>
            </a:pPr>
            <a:r>
              <a:rPr lang="en-US" altLang="en-US"/>
              <a:t>Stroustrup/Programming/2024/Chapter17</a:t>
            </a:r>
          </a:p>
        </p:txBody>
      </p:sp>
      <p:sp>
        <p:nvSpPr>
          <p:cNvPr id="6" name="Slide Number Placeholder 5">
            <a:extLst>
              <a:ext uri="{FF2B5EF4-FFF2-40B4-BE49-F238E27FC236}">
                <a16:creationId xmlns:a16="http://schemas.microsoft.com/office/drawing/2014/main" id="{30D5CB57-1EAE-FAC2-FEEC-E02359ED528F}"/>
              </a:ext>
            </a:extLst>
          </p:cNvPr>
          <p:cNvSpPr>
            <a:spLocks noGrp="1"/>
          </p:cNvSpPr>
          <p:nvPr>
            <p:ph type="sldNum" sz="quarter" idx="12"/>
          </p:nvPr>
        </p:nvSpPr>
        <p:spPr/>
        <p:txBody>
          <a:bodyPr/>
          <a:lstStyle>
            <a:lvl1pPr>
              <a:defRPr/>
            </a:lvl1pPr>
          </a:lstStyle>
          <a:p>
            <a:fld id="{878731D1-EAE3-4072-B8C6-BF172BC972A3}" type="slidenum">
              <a:rPr lang="en-US" altLang="en-US" smtClean="0"/>
              <a:pPr/>
              <a:t>‹#›</a:t>
            </a:fld>
            <a:endParaRPr lang="en-US" altLang="en-US"/>
          </a:p>
        </p:txBody>
      </p:sp>
    </p:spTree>
    <p:extLst>
      <p:ext uri="{BB962C8B-B14F-4D97-AF65-F5344CB8AC3E}">
        <p14:creationId xmlns:p14="http://schemas.microsoft.com/office/powerpoint/2010/main" val="1878357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C7CA63-D87A-AF31-6D70-C00B1ED8F016}"/>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4E17023A-8E75-AD48-5E54-E5BDA6B5E10A}"/>
              </a:ext>
            </a:extLst>
          </p:cNvPr>
          <p:cNvSpPr>
            <a:spLocks noGrp="1"/>
          </p:cNvSpPr>
          <p:nvPr>
            <p:ph type="ftr" sz="quarter" idx="11"/>
          </p:nvPr>
        </p:nvSpPr>
        <p:spPr/>
        <p:txBody>
          <a:bodyPr/>
          <a:lstStyle>
            <a:lvl1pPr>
              <a:defRPr/>
            </a:lvl1pPr>
          </a:lstStyle>
          <a:p>
            <a:pPr>
              <a:defRPr/>
            </a:pPr>
            <a:r>
              <a:rPr lang="en-US" altLang="en-US"/>
              <a:t>Stroustrup/Programming/2024/Chapter17</a:t>
            </a:r>
          </a:p>
        </p:txBody>
      </p:sp>
      <p:sp>
        <p:nvSpPr>
          <p:cNvPr id="6" name="Slide Number Placeholder 5">
            <a:extLst>
              <a:ext uri="{FF2B5EF4-FFF2-40B4-BE49-F238E27FC236}">
                <a16:creationId xmlns:a16="http://schemas.microsoft.com/office/drawing/2014/main" id="{40B947BB-26F2-99FE-17D9-00E2F73737B7}"/>
              </a:ext>
            </a:extLst>
          </p:cNvPr>
          <p:cNvSpPr>
            <a:spLocks noGrp="1"/>
          </p:cNvSpPr>
          <p:nvPr>
            <p:ph type="sldNum" sz="quarter" idx="12"/>
          </p:nvPr>
        </p:nvSpPr>
        <p:spPr/>
        <p:txBody>
          <a:bodyPr/>
          <a:lstStyle>
            <a:lvl1pPr>
              <a:defRPr/>
            </a:lvl1pPr>
          </a:lstStyle>
          <a:p>
            <a:fld id="{DD440338-31EA-47F8-91B2-6C1E74B29CF0}" type="slidenum">
              <a:rPr lang="en-US" altLang="en-US" smtClean="0"/>
              <a:pPr/>
              <a:t>‹#›</a:t>
            </a:fld>
            <a:endParaRPr lang="en-US" altLang="en-US"/>
          </a:p>
        </p:txBody>
      </p:sp>
    </p:spTree>
    <p:extLst>
      <p:ext uri="{BB962C8B-B14F-4D97-AF65-F5344CB8AC3E}">
        <p14:creationId xmlns:p14="http://schemas.microsoft.com/office/powerpoint/2010/main" val="8554298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OverTx">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10972800" cy="1371600"/>
          </a:xfrm>
        </p:spPr>
        <p:txBody>
          <a:bodyPr/>
          <a:lstStyle/>
          <a:p>
            <a:r>
              <a:rPr lang="en-US"/>
              <a:t>Click to edit Master title style</a:t>
            </a:r>
          </a:p>
        </p:txBody>
      </p:sp>
      <p:sp>
        <p:nvSpPr>
          <p:cNvPr id="3" name="Content Placeholder 2"/>
          <p:cNvSpPr>
            <a:spLocks noGrp="1"/>
          </p:cNvSpPr>
          <p:nvPr>
            <p:ph sz="quarter" idx="1"/>
          </p:nvPr>
        </p:nvSpPr>
        <p:spPr>
          <a:xfrm>
            <a:off x="609600" y="1981200"/>
            <a:ext cx="53848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981200"/>
            <a:ext cx="53848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half" idx="3"/>
          </p:nvPr>
        </p:nvSpPr>
        <p:spPr>
          <a:xfrm>
            <a:off x="609600" y="4114800"/>
            <a:ext cx="109728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a:extLst>
              <a:ext uri="{FF2B5EF4-FFF2-40B4-BE49-F238E27FC236}">
                <a16:creationId xmlns:a16="http://schemas.microsoft.com/office/drawing/2014/main" id="{9F6C1301-5A8C-E7C2-4670-36694A186E2F}"/>
              </a:ext>
            </a:extLst>
          </p:cNvPr>
          <p:cNvSpPr>
            <a:spLocks noGrp="1" noChangeArrowheads="1"/>
          </p:cNvSpPr>
          <p:nvPr>
            <p:ph type="dt" sz="half" idx="10"/>
          </p:nvPr>
        </p:nvSpPr>
        <p:spPr/>
        <p:txBody>
          <a:bodyPr/>
          <a:lstStyle>
            <a:lvl1pPr>
              <a:defRPr/>
            </a:lvl1pPr>
          </a:lstStyle>
          <a:p>
            <a:pPr>
              <a:defRPr/>
            </a:pPr>
            <a:endParaRPr lang="en-US"/>
          </a:p>
        </p:txBody>
      </p:sp>
      <p:sp>
        <p:nvSpPr>
          <p:cNvPr id="7" name="Rectangle 5">
            <a:extLst>
              <a:ext uri="{FF2B5EF4-FFF2-40B4-BE49-F238E27FC236}">
                <a16:creationId xmlns:a16="http://schemas.microsoft.com/office/drawing/2014/main" id="{35E89FB1-1762-646A-F2F2-4FF735250F80}"/>
              </a:ext>
            </a:extLst>
          </p:cNvPr>
          <p:cNvSpPr>
            <a:spLocks noGrp="1" noChangeArrowheads="1"/>
          </p:cNvSpPr>
          <p:nvPr>
            <p:ph type="ftr" sz="quarter" idx="11"/>
          </p:nvPr>
        </p:nvSpPr>
        <p:spPr/>
        <p:txBody>
          <a:bodyPr/>
          <a:lstStyle>
            <a:lvl1pPr>
              <a:defRPr/>
            </a:lvl1pPr>
          </a:lstStyle>
          <a:p>
            <a:pPr>
              <a:defRPr/>
            </a:pPr>
            <a:r>
              <a:rPr lang="en-US" altLang="en-US"/>
              <a:t>Stroustrup/Programming/2024/Chapter17</a:t>
            </a:r>
          </a:p>
        </p:txBody>
      </p:sp>
      <p:sp>
        <p:nvSpPr>
          <p:cNvPr id="8" name="Rectangle 6">
            <a:extLst>
              <a:ext uri="{FF2B5EF4-FFF2-40B4-BE49-F238E27FC236}">
                <a16:creationId xmlns:a16="http://schemas.microsoft.com/office/drawing/2014/main" id="{B9A51C1F-A5E6-CBEC-87B0-09B72A102DAB}"/>
              </a:ext>
            </a:extLst>
          </p:cNvPr>
          <p:cNvSpPr>
            <a:spLocks noGrp="1" noChangeArrowheads="1"/>
          </p:cNvSpPr>
          <p:nvPr>
            <p:ph type="sldNum" sz="quarter" idx="12"/>
          </p:nvPr>
        </p:nvSpPr>
        <p:spPr/>
        <p:txBody>
          <a:bodyPr/>
          <a:lstStyle>
            <a:lvl1pPr>
              <a:defRPr smtClean="0"/>
            </a:lvl1pPr>
          </a:lstStyle>
          <a:p>
            <a:fld id="{BEDB3983-2639-4D8B-8AE3-B3D938E7C1D5}" type="slidenum">
              <a:rPr lang="en-US" altLang="en-US" smtClean="0"/>
              <a:pPr/>
              <a:t>‹#›</a:t>
            </a:fld>
            <a:endParaRPr lang="en-US" altLang="en-US"/>
          </a:p>
        </p:txBody>
      </p:sp>
    </p:spTree>
    <p:extLst>
      <p:ext uri="{BB962C8B-B14F-4D97-AF65-F5344CB8AC3E}">
        <p14:creationId xmlns:p14="http://schemas.microsoft.com/office/powerpoint/2010/main" val="2014681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4FC3B3-B350-69E7-0208-E8229D50D2F1}"/>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CB0A8ECD-4339-0FDA-39AD-3F751C4538C3}"/>
              </a:ext>
            </a:extLst>
          </p:cNvPr>
          <p:cNvSpPr>
            <a:spLocks noGrp="1"/>
          </p:cNvSpPr>
          <p:nvPr>
            <p:ph type="ftr" sz="quarter" idx="11"/>
          </p:nvPr>
        </p:nvSpPr>
        <p:spPr/>
        <p:txBody>
          <a:bodyPr/>
          <a:lstStyle>
            <a:lvl1pPr>
              <a:defRPr/>
            </a:lvl1pPr>
          </a:lstStyle>
          <a:p>
            <a:pPr>
              <a:defRPr/>
            </a:pPr>
            <a:r>
              <a:rPr lang="en-US" altLang="en-US"/>
              <a:t>Stroustrup/Programming/2024/Chapter17</a:t>
            </a:r>
          </a:p>
        </p:txBody>
      </p:sp>
      <p:sp>
        <p:nvSpPr>
          <p:cNvPr id="6" name="Slide Number Placeholder 5">
            <a:extLst>
              <a:ext uri="{FF2B5EF4-FFF2-40B4-BE49-F238E27FC236}">
                <a16:creationId xmlns:a16="http://schemas.microsoft.com/office/drawing/2014/main" id="{295CE1EB-61CA-C598-00AF-4111E0245999}"/>
              </a:ext>
            </a:extLst>
          </p:cNvPr>
          <p:cNvSpPr>
            <a:spLocks noGrp="1"/>
          </p:cNvSpPr>
          <p:nvPr>
            <p:ph type="sldNum" sz="quarter" idx="12"/>
          </p:nvPr>
        </p:nvSpPr>
        <p:spPr/>
        <p:txBody>
          <a:bodyPr/>
          <a:lstStyle>
            <a:lvl1pPr>
              <a:defRPr/>
            </a:lvl1pPr>
          </a:lstStyle>
          <a:p>
            <a:fld id="{D24836AB-0ADC-4CDA-B51A-B39460021238}" type="slidenum">
              <a:rPr lang="en-US" altLang="en-US" smtClean="0"/>
              <a:pPr/>
              <a:t>‹#›</a:t>
            </a:fld>
            <a:endParaRPr lang="en-US" altLang="en-US"/>
          </a:p>
        </p:txBody>
      </p:sp>
    </p:spTree>
    <p:extLst>
      <p:ext uri="{BB962C8B-B14F-4D97-AF65-F5344CB8AC3E}">
        <p14:creationId xmlns:p14="http://schemas.microsoft.com/office/powerpoint/2010/main" val="3477238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831851" y="4589465"/>
            <a:ext cx="10515600" cy="1500187"/>
          </a:xfrm>
        </p:spPr>
        <p:txBody>
          <a:bodyPr/>
          <a:lstStyle>
            <a:lvl1pPr marL="0" indent="0">
              <a:buNone/>
              <a:defRPr sz="1800">
                <a:solidFill>
                  <a:schemeClr val="tx1">
                    <a:tint val="82000"/>
                  </a:schemeClr>
                </a:solidFill>
              </a:defRPr>
            </a:lvl1pPr>
            <a:lvl2pPr marL="342900" indent="0">
              <a:buNone/>
              <a:defRPr sz="1500">
                <a:solidFill>
                  <a:schemeClr val="tx1">
                    <a:tint val="82000"/>
                  </a:schemeClr>
                </a:solidFill>
              </a:defRPr>
            </a:lvl2pPr>
            <a:lvl3pPr marL="685800" indent="0">
              <a:buNone/>
              <a:defRPr sz="1350">
                <a:solidFill>
                  <a:schemeClr val="tx1">
                    <a:tint val="82000"/>
                  </a:schemeClr>
                </a:solidFill>
              </a:defRPr>
            </a:lvl3pPr>
            <a:lvl4pPr marL="1028700" indent="0">
              <a:buNone/>
              <a:defRPr sz="1200">
                <a:solidFill>
                  <a:schemeClr val="tx1">
                    <a:tint val="82000"/>
                  </a:schemeClr>
                </a:solidFill>
              </a:defRPr>
            </a:lvl4pPr>
            <a:lvl5pPr marL="1371600" indent="0">
              <a:buNone/>
              <a:defRPr sz="1200">
                <a:solidFill>
                  <a:schemeClr val="tx1">
                    <a:tint val="82000"/>
                  </a:schemeClr>
                </a:solidFill>
              </a:defRPr>
            </a:lvl5pPr>
            <a:lvl6pPr marL="1714500" indent="0">
              <a:buNone/>
              <a:defRPr sz="1200">
                <a:solidFill>
                  <a:schemeClr val="tx1">
                    <a:tint val="82000"/>
                  </a:schemeClr>
                </a:solidFill>
              </a:defRPr>
            </a:lvl6pPr>
            <a:lvl7pPr marL="2057400" indent="0">
              <a:buNone/>
              <a:defRPr sz="1200">
                <a:solidFill>
                  <a:schemeClr val="tx1">
                    <a:tint val="82000"/>
                  </a:schemeClr>
                </a:solidFill>
              </a:defRPr>
            </a:lvl7pPr>
            <a:lvl8pPr marL="2400300" indent="0">
              <a:buNone/>
              <a:defRPr sz="1200">
                <a:solidFill>
                  <a:schemeClr val="tx1">
                    <a:tint val="82000"/>
                  </a:schemeClr>
                </a:solidFill>
              </a:defRPr>
            </a:lvl8pPr>
            <a:lvl9pPr marL="2743200" indent="0">
              <a:buNone/>
              <a:defRPr sz="12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0437D6-1474-E9F1-64DE-904F30FD0536}"/>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31BB8500-BEAC-E674-A7BC-141D5C30AE69}"/>
              </a:ext>
            </a:extLst>
          </p:cNvPr>
          <p:cNvSpPr>
            <a:spLocks noGrp="1"/>
          </p:cNvSpPr>
          <p:nvPr>
            <p:ph type="ftr" sz="quarter" idx="11"/>
          </p:nvPr>
        </p:nvSpPr>
        <p:spPr/>
        <p:txBody>
          <a:bodyPr/>
          <a:lstStyle>
            <a:lvl1pPr>
              <a:defRPr/>
            </a:lvl1pPr>
          </a:lstStyle>
          <a:p>
            <a:pPr>
              <a:defRPr/>
            </a:pPr>
            <a:r>
              <a:rPr lang="en-US" altLang="en-US"/>
              <a:t>Stroustrup/Programming/2024/Chapter17</a:t>
            </a:r>
          </a:p>
        </p:txBody>
      </p:sp>
      <p:sp>
        <p:nvSpPr>
          <p:cNvPr id="6" name="Slide Number Placeholder 5">
            <a:extLst>
              <a:ext uri="{FF2B5EF4-FFF2-40B4-BE49-F238E27FC236}">
                <a16:creationId xmlns:a16="http://schemas.microsoft.com/office/drawing/2014/main" id="{B02858BC-97DD-3BA9-B1A8-C8B8256E6C36}"/>
              </a:ext>
            </a:extLst>
          </p:cNvPr>
          <p:cNvSpPr>
            <a:spLocks noGrp="1"/>
          </p:cNvSpPr>
          <p:nvPr>
            <p:ph type="sldNum" sz="quarter" idx="12"/>
          </p:nvPr>
        </p:nvSpPr>
        <p:spPr/>
        <p:txBody>
          <a:bodyPr/>
          <a:lstStyle>
            <a:lvl1pPr>
              <a:defRPr/>
            </a:lvl1pPr>
          </a:lstStyle>
          <a:p>
            <a:fld id="{B506FF0F-2D82-4782-873C-3759C2D5B636}" type="slidenum">
              <a:rPr lang="en-US" altLang="en-US" smtClean="0"/>
              <a:pPr/>
              <a:t>‹#›</a:t>
            </a:fld>
            <a:endParaRPr lang="en-US" altLang="en-US"/>
          </a:p>
        </p:txBody>
      </p:sp>
    </p:spTree>
    <p:extLst>
      <p:ext uri="{BB962C8B-B14F-4D97-AF65-F5344CB8AC3E}">
        <p14:creationId xmlns:p14="http://schemas.microsoft.com/office/powerpoint/2010/main" val="3228868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FB1ACB92-7D6B-DA09-05DE-269B210F7A5C}"/>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56AB7533-CF10-72B6-8254-E8D9E6706FD1}"/>
              </a:ext>
            </a:extLst>
          </p:cNvPr>
          <p:cNvSpPr>
            <a:spLocks noGrp="1"/>
          </p:cNvSpPr>
          <p:nvPr>
            <p:ph type="ftr" sz="quarter" idx="11"/>
          </p:nvPr>
        </p:nvSpPr>
        <p:spPr/>
        <p:txBody>
          <a:bodyPr/>
          <a:lstStyle>
            <a:lvl1pPr>
              <a:defRPr/>
            </a:lvl1pPr>
          </a:lstStyle>
          <a:p>
            <a:pPr>
              <a:defRPr/>
            </a:pPr>
            <a:r>
              <a:rPr lang="en-US" altLang="en-US"/>
              <a:t>Stroustrup/Programming/2024/Chapter17</a:t>
            </a:r>
          </a:p>
        </p:txBody>
      </p:sp>
      <p:sp>
        <p:nvSpPr>
          <p:cNvPr id="7" name="Slide Number Placeholder 5">
            <a:extLst>
              <a:ext uri="{FF2B5EF4-FFF2-40B4-BE49-F238E27FC236}">
                <a16:creationId xmlns:a16="http://schemas.microsoft.com/office/drawing/2014/main" id="{4716DDCF-A044-AB41-E5C3-6CF2DD8C554F}"/>
              </a:ext>
            </a:extLst>
          </p:cNvPr>
          <p:cNvSpPr>
            <a:spLocks noGrp="1"/>
          </p:cNvSpPr>
          <p:nvPr>
            <p:ph type="sldNum" sz="quarter" idx="12"/>
          </p:nvPr>
        </p:nvSpPr>
        <p:spPr/>
        <p:txBody>
          <a:bodyPr/>
          <a:lstStyle>
            <a:lvl1pPr>
              <a:defRPr/>
            </a:lvl1pPr>
          </a:lstStyle>
          <a:p>
            <a:fld id="{ED9B5FB9-9DC6-4D52-9A51-CB386570648E}" type="slidenum">
              <a:rPr lang="en-US" altLang="en-US" smtClean="0"/>
              <a:pPr/>
              <a:t>‹#›</a:t>
            </a:fld>
            <a:endParaRPr lang="en-US" altLang="en-US"/>
          </a:p>
        </p:txBody>
      </p:sp>
    </p:spTree>
    <p:extLst>
      <p:ext uri="{BB962C8B-B14F-4D97-AF65-F5344CB8AC3E}">
        <p14:creationId xmlns:p14="http://schemas.microsoft.com/office/powerpoint/2010/main" val="1973763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88CF251D-BFFA-2B6F-CA9C-E5770AC02595}"/>
              </a:ext>
            </a:extLst>
          </p:cNvPr>
          <p:cNvSpPr>
            <a:spLocks noGrp="1"/>
          </p:cNvSpPr>
          <p:nvPr>
            <p:ph type="dt" sz="half" idx="10"/>
          </p:nvPr>
        </p:nvSpPr>
        <p:spPr/>
        <p:txBody>
          <a:bodyPr/>
          <a:lstStyle>
            <a:lvl1pPr>
              <a:defRPr/>
            </a:lvl1pPr>
          </a:lstStyle>
          <a:p>
            <a:pPr>
              <a:defRPr/>
            </a:pPr>
            <a:endParaRPr lang="en-US"/>
          </a:p>
        </p:txBody>
      </p:sp>
      <p:sp>
        <p:nvSpPr>
          <p:cNvPr id="8" name="Footer Placeholder 4">
            <a:extLst>
              <a:ext uri="{FF2B5EF4-FFF2-40B4-BE49-F238E27FC236}">
                <a16:creationId xmlns:a16="http://schemas.microsoft.com/office/drawing/2014/main" id="{17B86D75-0FDE-1648-0D11-B6F5D5B71E2D}"/>
              </a:ext>
            </a:extLst>
          </p:cNvPr>
          <p:cNvSpPr>
            <a:spLocks noGrp="1"/>
          </p:cNvSpPr>
          <p:nvPr>
            <p:ph type="ftr" sz="quarter" idx="11"/>
          </p:nvPr>
        </p:nvSpPr>
        <p:spPr/>
        <p:txBody>
          <a:bodyPr/>
          <a:lstStyle>
            <a:lvl1pPr>
              <a:defRPr/>
            </a:lvl1pPr>
          </a:lstStyle>
          <a:p>
            <a:pPr>
              <a:defRPr/>
            </a:pPr>
            <a:r>
              <a:rPr lang="en-US" altLang="en-US"/>
              <a:t>Stroustrup/Programming/2024/Chapter17</a:t>
            </a:r>
          </a:p>
        </p:txBody>
      </p:sp>
      <p:sp>
        <p:nvSpPr>
          <p:cNvPr id="9" name="Slide Number Placeholder 5">
            <a:extLst>
              <a:ext uri="{FF2B5EF4-FFF2-40B4-BE49-F238E27FC236}">
                <a16:creationId xmlns:a16="http://schemas.microsoft.com/office/drawing/2014/main" id="{DE54C98A-207B-BAEF-A559-A1CD78630E9E}"/>
              </a:ext>
            </a:extLst>
          </p:cNvPr>
          <p:cNvSpPr>
            <a:spLocks noGrp="1"/>
          </p:cNvSpPr>
          <p:nvPr>
            <p:ph type="sldNum" sz="quarter" idx="12"/>
          </p:nvPr>
        </p:nvSpPr>
        <p:spPr/>
        <p:txBody>
          <a:bodyPr/>
          <a:lstStyle>
            <a:lvl1pPr>
              <a:defRPr/>
            </a:lvl1pPr>
          </a:lstStyle>
          <a:p>
            <a:fld id="{130042C7-3D4F-4177-A593-F79242E4C3B0}" type="slidenum">
              <a:rPr lang="en-US" altLang="en-US" smtClean="0"/>
              <a:pPr/>
              <a:t>‹#›</a:t>
            </a:fld>
            <a:endParaRPr lang="en-US" altLang="en-US"/>
          </a:p>
        </p:txBody>
      </p:sp>
    </p:spTree>
    <p:extLst>
      <p:ext uri="{BB962C8B-B14F-4D97-AF65-F5344CB8AC3E}">
        <p14:creationId xmlns:p14="http://schemas.microsoft.com/office/powerpoint/2010/main" val="2222234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B465E1B5-12BB-483A-2F8C-7444B1D8677F}"/>
              </a:ext>
            </a:extLst>
          </p:cNvPr>
          <p:cNvSpPr>
            <a:spLocks noGrp="1"/>
          </p:cNvSpPr>
          <p:nvPr>
            <p:ph type="dt" sz="half" idx="10"/>
          </p:nvPr>
        </p:nvSpPr>
        <p:spPr/>
        <p:txBody>
          <a:bodyPr/>
          <a:lstStyle>
            <a:lvl1pPr>
              <a:defRPr/>
            </a:lvl1pPr>
          </a:lstStyle>
          <a:p>
            <a:pPr>
              <a:defRPr/>
            </a:pPr>
            <a:endParaRPr lang="en-US"/>
          </a:p>
        </p:txBody>
      </p:sp>
      <p:sp>
        <p:nvSpPr>
          <p:cNvPr id="4" name="Footer Placeholder 4">
            <a:extLst>
              <a:ext uri="{FF2B5EF4-FFF2-40B4-BE49-F238E27FC236}">
                <a16:creationId xmlns:a16="http://schemas.microsoft.com/office/drawing/2014/main" id="{4D85AD85-A925-5984-D03F-CCC8335B91F2}"/>
              </a:ext>
            </a:extLst>
          </p:cNvPr>
          <p:cNvSpPr>
            <a:spLocks noGrp="1"/>
          </p:cNvSpPr>
          <p:nvPr>
            <p:ph type="ftr" sz="quarter" idx="11"/>
          </p:nvPr>
        </p:nvSpPr>
        <p:spPr/>
        <p:txBody>
          <a:bodyPr/>
          <a:lstStyle>
            <a:lvl1pPr>
              <a:defRPr/>
            </a:lvl1pPr>
          </a:lstStyle>
          <a:p>
            <a:pPr>
              <a:defRPr/>
            </a:pPr>
            <a:r>
              <a:rPr lang="en-US" altLang="en-US"/>
              <a:t>Stroustrup/Programming/2024/Chapter17</a:t>
            </a:r>
          </a:p>
        </p:txBody>
      </p:sp>
      <p:sp>
        <p:nvSpPr>
          <p:cNvPr id="5" name="Slide Number Placeholder 5">
            <a:extLst>
              <a:ext uri="{FF2B5EF4-FFF2-40B4-BE49-F238E27FC236}">
                <a16:creationId xmlns:a16="http://schemas.microsoft.com/office/drawing/2014/main" id="{E3D11D34-27C9-130F-E535-06CBDF93336E}"/>
              </a:ext>
            </a:extLst>
          </p:cNvPr>
          <p:cNvSpPr>
            <a:spLocks noGrp="1"/>
          </p:cNvSpPr>
          <p:nvPr>
            <p:ph type="sldNum" sz="quarter" idx="12"/>
          </p:nvPr>
        </p:nvSpPr>
        <p:spPr/>
        <p:txBody>
          <a:bodyPr/>
          <a:lstStyle>
            <a:lvl1pPr>
              <a:defRPr/>
            </a:lvl1pPr>
          </a:lstStyle>
          <a:p>
            <a:fld id="{6D79EAF3-0573-4601-B088-384AEF36D3C4}" type="slidenum">
              <a:rPr lang="en-US" altLang="en-US" smtClean="0"/>
              <a:pPr/>
              <a:t>‹#›</a:t>
            </a:fld>
            <a:endParaRPr lang="en-US" altLang="en-US"/>
          </a:p>
        </p:txBody>
      </p:sp>
    </p:spTree>
    <p:extLst>
      <p:ext uri="{BB962C8B-B14F-4D97-AF65-F5344CB8AC3E}">
        <p14:creationId xmlns:p14="http://schemas.microsoft.com/office/powerpoint/2010/main" val="1544443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1C71F1E5-76F3-C456-B678-E733228ACF15}"/>
              </a:ext>
            </a:extLst>
          </p:cNvPr>
          <p:cNvSpPr>
            <a:spLocks noGrp="1"/>
          </p:cNvSpPr>
          <p:nvPr>
            <p:ph type="dt" sz="half" idx="10"/>
          </p:nvPr>
        </p:nvSpPr>
        <p:spPr/>
        <p:txBody>
          <a:bodyPr/>
          <a:lstStyle>
            <a:lvl1pPr>
              <a:defRPr/>
            </a:lvl1pPr>
          </a:lstStyle>
          <a:p>
            <a:pPr>
              <a:defRPr/>
            </a:pPr>
            <a:endParaRPr lang="en-US"/>
          </a:p>
        </p:txBody>
      </p:sp>
      <p:sp>
        <p:nvSpPr>
          <p:cNvPr id="3" name="Footer Placeholder 4">
            <a:extLst>
              <a:ext uri="{FF2B5EF4-FFF2-40B4-BE49-F238E27FC236}">
                <a16:creationId xmlns:a16="http://schemas.microsoft.com/office/drawing/2014/main" id="{34337419-D70F-B2AA-AD02-832AA76B6F3C}"/>
              </a:ext>
            </a:extLst>
          </p:cNvPr>
          <p:cNvSpPr>
            <a:spLocks noGrp="1"/>
          </p:cNvSpPr>
          <p:nvPr>
            <p:ph type="ftr" sz="quarter" idx="11"/>
          </p:nvPr>
        </p:nvSpPr>
        <p:spPr/>
        <p:txBody>
          <a:bodyPr/>
          <a:lstStyle>
            <a:lvl1pPr>
              <a:defRPr/>
            </a:lvl1pPr>
          </a:lstStyle>
          <a:p>
            <a:pPr>
              <a:defRPr/>
            </a:pPr>
            <a:r>
              <a:rPr lang="en-US" altLang="en-US"/>
              <a:t>Stroustrup/Programming/2024/Chapter17</a:t>
            </a:r>
          </a:p>
        </p:txBody>
      </p:sp>
      <p:sp>
        <p:nvSpPr>
          <p:cNvPr id="4" name="Slide Number Placeholder 5">
            <a:extLst>
              <a:ext uri="{FF2B5EF4-FFF2-40B4-BE49-F238E27FC236}">
                <a16:creationId xmlns:a16="http://schemas.microsoft.com/office/drawing/2014/main" id="{18E1EB1F-57C8-998C-5748-17D6DACD76FD}"/>
              </a:ext>
            </a:extLst>
          </p:cNvPr>
          <p:cNvSpPr>
            <a:spLocks noGrp="1"/>
          </p:cNvSpPr>
          <p:nvPr>
            <p:ph type="sldNum" sz="quarter" idx="12"/>
          </p:nvPr>
        </p:nvSpPr>
        <p:spPr/>
        <p:txBody>
          <a:bodyPr/>
          <a:lstStyle>
            <a:lvl1pPr>
              <a:defRPr/>
            </a:lvl1pPr>
          </a:lstStyle>
          <a:p>
            <a:fld id="{4B035859-6540-4899-AD63-F3CB06AFFFC2}" type="slidenum">
              <a:rPr lang="en-US" altLang="en-US" smtClean="0"/>
              <a:pPr/>
              <a:t>‹#›</a:t>
            </a:fld>
            <a:endParaRPr lang="en-US" altLang="en-US"/>
          </a:p>
        </p:txBody>
      </p:sp>
    </p:spTree>
    <p:extLst>
      <p:ext uri="{BB962C8B-B14F-4D97-AF65-F5344CB8AC3E}">
        <p14:creationId xmlns:p14="http://schemas.microsoft.com/office/powerpoint/2010/main" val="2953577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a:extLst>
              <a:ext uri="{FF2B5EF4-FFF2-40B4-BE49-F238E27FC236}">
                <a16:creationId xmlns:a16="http://schemas.microsoft.com/office/drawing/2014/main" id="{D1C97F61-DAE2-65D9-EED6-581BAC519F96}"/>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5F12AEB4-67A2-58D7-0683-DAA52888D097}"/>
              </a:ext>
            </a:extLst>
          </p:cNvPr>
          <p:cNvSpPr>
            <a:spLocks noGrp="1"/>
          </p:cNvSpPr>
          <p:nvPr>
            <p:ph type="ftr" sz="quarter" idx="11"/>
          </p:nvPr>
        </p:nvSpPr>
        <p:spPr/>
        <p:txBody>
          <a:bodyPr/>
          <a:lstStyle>
            <a:lvl1pPr>
              <a:defRPr/>
            </a:lvl1pPr>
          </a:lstStyle>
          <a:p>
            <a:pPr>
              <a:defRPr/>
            </a:pPr>
            <a:r>
              <a:rPr lang="en-US" altLang="en-US"/>
              <a:t>Stroustrup/Programming/2024/Chapter17</a:t>
            </a:r>
          </a:p>
        </p:txBody>
      </p:sp>
      <p:sp>
        <p:nvSpPr>
          <p:cNvPr id="7" name="Slide Number Placeholder 5">
            <a:extLst>
              <a:ext uri="{FF2B5EF4-FFF2-40B4-BE49-F238E27FC236}">
                <a16:creationId xmlns:a16="http://schemas.microsoft.com/office/drawing/2014/main" id="{131BB059-F6F6-D661-FA18-E278813CF104}"/>
              </a:ext>
            </a:extLst>
          </p:cNvPr>
          <p:cNvSpPr>
            <a:spLocks noGrp="1"/>
          </p:cNvSpPr>
          <p:nvPr>
            <p:ph type="sldNum" sz="quarter" idx="12"/>
          </p:nvPr>
        </p:nvSpPr>
        <p:spPr/>
        <p:txBody>
          <a:bodyPr/>
          <a:lstStyle>
            <a:lvl1pPr>
              <a:defRPr/>
            </a:lvl1pPr>
          </a:lstStyle>
          <a:p>
            <a:fld id="{57626141-3FE9-40C1-87E3-1D8917BE749A}" type="slidenum">
              <a:rPr lang="en-US" altLang="en-US" smtClean="0"/>
              <a:pPr/>
              <a:t>‹#›</a:t>
            </a:fld>
            <a:endParaRPr lang="en-US" altLang="en-US"/>
          </a:p>
        </p:txBody>
      </p:sp>
    </p:spTree>
    <p:extLst>
      <p:ext uri="{BB962C8B-B14F-4D97-AF65-F5344CB8AC3E}">
        <p14:creationId xmlns:p14="http://schemas.microsoft.com/office/powerpoint/2010/main" val="946145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5183188" y="987427"/>
            <a:ext cx="6172200" cy="487362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a:extLst>
              <a:ext uri="{FF2B5EF4-FFF2-40B4-BE49-F238E27FC236}">
                <a16:creationId xmlns:a16="http://schemas.microsoft.com/office/drawing/2014/main" id="{635EB524-2FCE-077D-BF78-2B58FFBEED01}"/>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6F9572E4-203C-74DE-0B9D-8BD52DCB28C8}"/>
              </a:ext>
            </a:extLst>
          </p:cNvPr>
          <p:cNvSpPr>
            <a:spLocks noGrp="1"/>
          </p:cNvSpPr>
          <p:nvPr>
            <p:ph type="ftr" sz="quarter" idx="11"/>
          </p:nvPr>
        </p:nvSpPr>
        <p:spPr/>
        <p:txBody>
          <a:bodyPr/>
          <a:lstStyle>
            <a:lvl1pPr>
              <a:defRPr/>
            </a:lvl1pPr>
          </a:lstStyle>
          <a:p>
            <a:pPr>
              <a:defRPr/>
            </a:pPr>
            <a:r>
              <a:rPr lang="en-US" altLang="en-US"/>
              <a:t>Stroustrup/Programming/2024/Chapter17</a:t>
            </a:r>
          </a:p>
        </p:txBody>
      </p:sp>
      <p:sp>
        <p:nvSpPr>
          <p:cNvPr id="7" name="Slide Number Placeholder 5">
            <a:extLst>
              <a:ext uri="{FF2B5EF4-FFF2-40B4-BE49-F238E27FC236}">
                <a16:creationId xmlns:a16="http://schemas.microsoft.com/office/drawing/2014/main" id="{98BB7146-66AC-1616-FC96-FCD7591823C5}"/>
              </a:ext>
            </a:extLst>
          </p:cNvPr>
          <p:cNvSpPr>
            <a:spLocks noGrp="1"/>
          </p:cNvSpPr>
          <p:nvPr>
            <p:ph type="sldNum" sz="quarter" idx="12"/>
          </p:nvPr>
        </p:nvSpPr>
        <p:spPr/>
        <p:txBody>
          <a:bodyPr/>
          <a:lstStyle>
            <a:lvl1pPr>
              <a:defRPr/>
            </a:lvl1pPr>
          </a:lstStyle>
          <a:p>
            <a:fld id="{8C02E403-975C-4542-BD1F-0327771F3FCC}" type="slidenum">
              <a:rPr lang="en-US" altLang="en-US" smtClean="0"/>
              <a:pPr/>
              <a:t>‹#›</a:t>
            </a:fld>
            <a:endParaRPr lang="en-US" altLang="en-US"/>
          </a:p>
        </p:txBody>
      </p:sp>
    </p:spTree>
    <p:extLst>
      <p:ext uri="{BB962C8B-B14F-4D97-AF65-F5344CB8AC3E}">
        <p14:creationId xmlns:p14="http://schemas.microsoft.com/office/powerpoint/2010/main" val="117195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2A175CD8-6387-630B-D056-8613BCBE0FC5}"/>
              </a:ext>
            </a:extLst>
          </p:cNvPr>
          <p:cNvSpPr>
            <a:spLocks noGrp="1" noChangeArrowheads="1"/>
          </p:cNvSpPr>
          <p:nvPr>
            <p:ph type="title"/>
          </p:nvPr>
        </p:nvSpPr>
        <p:spPr bwMode="auto">
          <a:xfrm>
            <a:off x="838200" y="365127"/>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000A8991-68B4-3200-D138-6F312514D2A4}"/>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4" name="Date Placeholder 3">
            <a:extLst>
              <a:ext uri="{FF2B5EF4-FFF2-40B4-BE49-F238E27FC236}">
                <a16:creationId xmlns:a16="http://schemas.microsoft.com/office/drawing/2014/main" id="{25CBD931-67E7-3D29-D322-90DBED04C77C}"/>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tint val="82000"/>
                  </a:schemeClr>
                </a:solidFill>
                <a:latin typeface="+mn-lt"/>
              </a:defRPr>
            </a:lvl1pPr>
          </a:lstStyle>
          <a:p>
            <a:pPr>
              <a:defRPr/>
            </a:pPr>
            <a:endParaRPr lang="en-US"/>
          </a:p>
        </p:txBody>
      </p:sp>
      <p:sp>
        <p:nvSpPr>
          <p:cNvPr id="5" name="Footer Placeholder 4">
            <a:extLst>
              <a:ext uri="{FF2B5EF4-FFF2-40B4-BE49-F238E27FC236}">
                <a16:creationId xmlns:a16="http://schemas.microsoft.com/office/drawing/2014/main" id="{5B9F818A-2CF0-5416-4494-94DB3672C007}"/>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900">
                <a:solidFill>
                  <a:schemeClr val="tx1">
                    <a:tint val="82000"/>
                  </a:schemeClr>
                </a:solidFill>
                <a:latin typeface="+mn-lt"/>
              </a:defRPr>
            </a:lvl1pPr>
          </a:lstStyle>
          <a:p>
            <a:pPr>
              <a:defRPr/>
            </a:pPr>
            <a:r>
              <a:rPr lang="en-US" altLang="en-US"/>
              <a:t>Stroustrup/Programming/2024/Chapter17</a:t>
            </a:r>
          </a:p>
        </p:txBody>
      </p:sp>
      <p:sp>
        <p:nvSpPr>
          <p:cNvPr id="6" name="Slide Number Placeholder 5">
            <a:extLst>
              <a:ext uri="{FF2B5EF4-FFF2-40B4-BE49-F238E27FC236}">
                <a16:creationId xmlns:a16="http://schemas.microsoft.com/office/drawing/2014/main" id="{8F3FCF26-56BA-FE44-CAD5-327130B09AB0}"/>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900" smtClean="0">
                <a:solidFill>
                  <a:schemeClr val="tx1">
                    <a:tint val="82000"/>
                  </a:schemeClr>
                </a:solidFill>
                <a:latin typeface="+mn-lt"/>
              </a:defRPr>
            </a:lvl1pPr>
          </a:lstStyle>
          <a:p>
            <a:fld id="{BEDB3983-2639-4D8B-8AE3-B3D938E7C1D5}" type="slidenum">
              <a:rPr lang="en-US" altLang="en-US" smtClean="0"/>
              <a:pPr/>
              <a:t>‹#›</a:t>
            </a:fld>
            <a:endParaRPr lang="en-US" altLang="en-US"/>
          </a:p>
        </p:txBody>
      </p:sp>
    </p:spTree>
    <p:extLst>
      <p:ext uri="{BB962C8B-B14F-4D97-AF65-F5344CB8AC3E}">
        <p14:creationId xmlns:p14="http://schemas.microsoft.com/office/powerpoint/2010/main" val="2594163274"/>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Lst>
  <p:hf hdr="0" dt="0"/>
  <p:txStyles>
    <p:titleStyle>
      <a:lvl1pPr algn="ctr" rtl="0" eaLnBrk="1" fontAlgn="base" hangingPunct="1">
        <a:lnSpc>
          <a:spcPct val="90000"/>
        </a:lnSpc>
        <a:spcBef>
          <a:spcPct val="0"/>
        </a:spcBef>
        <a:spcAft>
          <a:spcPct val="0"/>
        </a:spcAft>
        <a:defRPr sz="3300" kern="1200">
          <a:solidFill>
            <a:schemeClr val="tx1"/>
          </a:solidFill>
          <a:latin typeface="+mj-lt"/>
          <a:ea typeface="+mj-ea"/>
          <a:cs typeface="+mj-cs"/>
        </a:defRPr>
      </a:lvl1pPr>
      <a:lvl2pPr algn="ctr" rtl="0" eaLnBrk="1" fontAlgn="base" hangingPunct="1">
        <a:lnSpc>
          <a:spcPct val="90000"/>
        </a:lnSpc>
        <a:spcBef>
          <a:spcPct val="0"/>
        </a:spcBef>
        <a:spcAft>
          <a:spcPct val="0"/>
        </a:spcAft>
        <a:defRPr sz="3300">
          <a:solidFill>
            <a:schemeClr val="tx1"/>
          </a:solidFill>
          <a:latin typeface="Aptos Display" panose="020B0004020202020204" pitchFamily="34" charset="0"/>
        </a:defRPr>
      </a:lvl2pPr>
      <a:lvl3pPr algn="ctr" rtl="0" eaLnBrk="1" fontAlgn="base" hangingPunct="1">
        <a:lnSpc>
          <a:spcPct val="90000"/>
        </a:lnSpc>
        <a:spcBef>
          <a:spcPct val="0"/>
        </a:spcBef>
        <a:spcAft>
          <a:spcPct val="0"/>
        </a:spcAft>
        <a:defRPr sz="3300">
          <a:solidFill>
            <a:schemeClr val="tx1"/>
          </a:solidFill>
          <a:latin typeface="Aptos Display" panose="020B0004020202020204" pitchFamily="34" charset="0"/>
        </a:defRPr>
      </a:lvl3pPr>
      <a:lvl4pPr algn="ctr" rtl="0" eaLnBrk="1" fontAlgn="base" hangingPunct="1">
        <a:lnSpc>
          <a:spcPct val="90000"/>
        </a:lnSpc>
        <a:spcBef>
          <a:spcPct val="0"/>
        </a:spcBef>
        <a:spcAft>
          <a:spcPct val="0"/>
        </a:spcAft>
        <a:defRPr sz="3300">
          <a:solidFill>
            <a:schemeClr val="tx1"/>
          </a:solidFill>
          <a:latin typeface="Aptos Display" panose="020B0004020202020204" pitchFamily="34" charset="0"/>
        </a:defRPr>
      </a:lvl4pPr>
      <a:lvl5pPr algn="ctr" rtl="0" eaLnBrk="1" fontAlgn="base" hangingPunct="1">
        <a:lnSpc>
          <a:spcPct val="90000"/>
        </a:lnSpc>
        <a:spcBef>
          <a:spcPct val="0"/>
        </a:spcBef>
        <a:spcAft>
          <a:spcPct val="0"/>
        </a:spcAft>
        <a:defRPr sz="3300">
          <a:solidFill>
            <a:schemeClr val="tx1"/>
          </a:solidFill>
          <a:latin typeface="Aptos Display" panose="020B0004020202020204" pitchFamily="34" charset="0"/>
        </a:defRPr>
      </a:lvl5pPr>
      <a:lvl6pPr marL="342900" algn="ctr" rtl="0" eaLnBrk="1" fontAlgn="base" hangingPunct="1">
        <a:lnSpc>
          <a:spcPct val="90000"/>
        </a:lnSpc>
        <a:spcBef>
          <a:spcPct val="0"/>
        </a:spcBef>
        <a:spcAft>
          <a:spcPct val="0"/>
        </a:spcAft>
        <a:defRPr sz="3300">
          <a:solidFill>
            <a:schemeClr val="tx1"/>
          </a:solidFill>
          <a:latin typeface="Aptos Display" panose="020B0004020202020204" pitchFamily="34" charset="0"/>
        </a:defRPr>
      </a:lvl6pPr>
      <a:lvl7pPr marL="685800" algn="ctr" rtl="0" eaLnBrk="1" fontAlgn="base" hangingPunct="1">
        <a:lnSpc>
          <a:spcPct val="90000"/>
        </a:lnSpc>
        <a:spcBef>
          <a:spcPct val="0"/>
        </a:spcBef>
        <a:spcAft>
          <a:spcPct val="0"/>
        </a:spcAft>
        <a:defRPr sz="3300">
          <a:solidFill>
            <a:schemeClr val="tx1"/>
          </a:solidFill>
          <a:latin typeface="Aptos Display" panose="020B0004020202020204" pitchFamily="34" charset="0"/>
        </a:defRPr>
      </a:lvl7pPr>
      <a:lvl8pPr marL="1028700" algn="ctr" rtl="0" eaLnBrk="1" fontAlgn="base" hangingPunct="1">
        <a:lnSpc>
          <a:spcPct val="90000"/>
        </a:lnSpc>
        <a:spcBef>
          <a:spcPct val="0"/>
        </a:spcBef>
        <a:spcAft>
          <a:spcPct val="0"/>
        </a:spcAft>
        <a:defRPr sz="3300">
          <a:solidFill>
            <a:schemeClr val="tx1"/>
          </a:solidFill>
          <a:latin typeface="Aptos Display" panose="020B0004020202020204" pitchFamily="34" charset="0"/>
        </a:defRPr>
      </a:lvl8pPr>
      <a:lvl9pPr marL="1371600" algn="ctr" rtl="0" eaLnBrk="1" fontAlgn="base" hangingPunct="1">
        <a:lnSpc>
          <a:spcPct val="90000"/>
        </a:lnSpc>
        <a:spcBef>
          <a:spcPct val="0"/>
        </a:spcBef>
        <a:spcAft>
          <a:spcPct val="0"/>
        </a:spcAft>
        <a:defRPr sz="3300">
          <a:solidFill>
            <a:schemeClr val="tx1"/>
          </a:solidFill>
          <a:latin typeface="Aptos Display" panose="020B0004020202020204" pitchFamily="34" charset="0"/>
        </a:defRPr>
      </a:lvl9pPr>
    </p:titleStyle>
    <p:bodyStyle>
      <a:lvl1pPr marL="171450" indent="-171450" algn="l" rtl="0" eaLnBrk="1" fontAlgn="base" hangingPunct="1">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rtl="0" eaLnBrk="1" fontAlgn="base" hangingPunct="1">
        <a:lnSpc>
          <a:spcPct val="90000"/>
        </a:lnSpc>
        <a:spcBef>
          <a:spcPts val="375"/>
        </a:spcBef>
        <a:spcAft>
          <a:spcPct val="0"/>
        </a:spcAft>
        <a:buFont typeface="Arial" panose="020B0604020202020204" pitchFamily="34" charset="0"/>
        <a:buChar char="•"/>
        <a:defRPr sz="1800" kern="1200">
          <a:solidFill>
            <a:schemeClr val="tx1"/>
          </a:solidFill>
          <a:latin typeface="+mn-lt"/>
          <a:ea typeface="+mn-ea"/>
          <a:cs typeface="+mn-cs"/>
        </a:defRPr>
      </a:lvl2pPr>
      <a:lvl3pPr marL="857250" indent="-171450" algn="l" rtl="0" eaLnBrk="1" fontAlgn="base" hangingPunct="1">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rtl="0" eaLnBrk="1" fontAlgn="base" hangingPunct="1">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4pPr>
      <a:lvl5pPr marL="1543050" indent="-171450" algn="l" rtl="0" eaLnBrk="1" fontAlgn="base" hangingPunct="1">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1E5C719D-2903-7254-C8DB-15D8C2903CAC}"/>
              </a:ext>
            </a:extLst>
          </p:cNvPr>
          <p:cNvSpPr>
            <a:spLocks noGrp="1" noChangeArrowheads="1"/>
          </p:cNvSpPr>
          <p:nvPr>
            <p:ph type="ctrTitle"/>
          </p:nvPr>
        </p:nvSpPr>
        <p:spPr>
          <a:xfrm>
            <a:off x="1714500" y="356135"/>
            <a:ext cx="8610600" cy="914400"/>
          </a:xfrm>
        </p:spPr>
        <p:txBody>
          <a:bodyPr/>
          <a:lstStyle/>
          <a:p>
            <a:pPr eaLnBrk="1" hangingPunct="1">
              <a:defRPr/>
            </a:pPr>
            <a:r>
              <a:rPr lang="en-US" dirty="0">
                <a:ea typeface="+mj-ea"/>
              </a:rPr>
              <a:t>Chapter 17 – Essential Operations</a:t>
            </a:r>
            <a:endParaRPr lang="en-US" sz="3200" dirty="0"/>
          </a:p>
        </p:txBody>
      </p:sp>
      <p:pic>
        <p:nvPicPr>
          <p:cNvPr id="2" name="Picture 1" descr="A book cover of a book&#10;&#10;Description automatically generated">
            <a:extLst>
              <a:ext uri="{FF2B5EF4-FFF2-40B4-BE49-F238E27FC236}">
                <a16:creationId xmlns:a16="http://schemas.microsoft.com/office/drawing/2014/main" id="{EC1A9FB0-2840-0CB8-A200-7C29A5E154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5800" y="1742306"/>
            <a:ext cx="3817614" cy="473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4E4E1B68-2EBD-7B74-272D-D2E41FD0A5BA}"/>
              </a:ext>
            </a:extLst>
          </p:cNvPr>
          <p:cNvSpPr txBox="1"/>
          <p:nvPr/>
        </p:nvSpPr>
        <p:spPr>
          <a:xfrm>
            <a:off x="228600" y="3048000"/>
            <a:ext cx="4023281" cy="1477328"/>
          </a:xfrm>
          <a:prstGeom prst="rect">
            <a:avLst/>
          </a:prstGeom>
          <a:noFill/>
        </p:spPr>
        <p:txBody>
          <a:bodyPr wrap="none" rtlCol="0">
            <a:spAutoFit/>
          </a:bodyPr>
          <a:lstStyle/>
          <a:p>
            <a:pPr algn="l"/>
            <a:r>
              <a:rPr lang="en-US" sz="1800" b="0" i="1" u="none" strike="noStrike" baseline="0" dirty="0">
                <a:latin typeface="Times-Italic"/>
              </a:rPr>
              <a:t>When someone says</a:t>
            </a:r>
          </a:p>
          <a:p>
            <a:pPr algn="l"/>
            <a:r>
              <a:rPr lang="en-US" sz="1800" b="0" i="1" u="none" strike="noStrike" baseline="0" dirty="0">
                <a:latin typeface="Times-Italic"/>
              </a:rPr>
              <a:t>I want a programming language in which</a:t>
            </a:r>
          </a:p>
          <a:p>
            <a:pPr algn="l"/>
            <a:r>
              <a:rPr lang="en-US" sz="1800" b="0" i="1" u="none" strike="noStrike" baseline="0" dirty="0">
                <a:latin typeface="Times-Italic"/>
              </a:rPr>
              <a:t>I need only say what I wish done,</a:t>
            </a:r>
          </a:p>
          <a:p>
            <a:pPr algn="l"/>
            <a:r>
              <a:rPr lang="en-US" sz="1800" b="0" i="1" u="none" strike="noStrike" baseline="0" dirty="0">
                <a:latin typeface="Times-Italic"/>
              </a:rPr>
              <a:t>give him a lollipop.</a:t>
            </a:r>
          </a:p>
          <a:p>
            <a:pPr algn="l"/>
            <a:r>
              <a:rPr lang="en-US" sz="1800" b="0" i="1" u="none" strike="noStrike" baseline="0" dirty="0">
                <a:latin typeface="Times-Italic"/>
              </a:rPr>
              <a:t>– Alan Perlis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39D5E1DF-F7CB-9974-5CE3-C94DD5B4B22F}"/>
              </a:ext>
            </a:extLst>
          </p:cNvPr>
          <p:cNvSpPr>
            <a:spLocks noGrp="1" noChangeArrowheads="1"/>
          </p:cNvSpPr>
          <p:nvPr>
            <p:ph type="title"/>
          </p:nvPr>
        </p:nvSpPr>
        <p:spPr>
          <a:xfrm>
            <a:off x="1981200" y="0"/>
            <a:ext cx="8229600" cy="1143000"/>
          </a:xfrm>
        </p:spPr>
        <p:txBody>
          <a:bodyPr/>
          <a:lstStyle/>
          <a:p>
            <a:pPr eaLnBrk="1" hangingPunct="1">
              <a:defRPr/>
            </a:pPr>
            <a:r>
              <a:rPr lang="en-US" altLang="en-US" sz="4000">
                <a:ea typeface="MS PGothic" pitchFamily="34" charset="-128"/>
              </a:rPr>
              <a:t>Naïve copy initialization (the default)</a:t>
            </a:r>
          </a:p>
        </p:txBody>
      </p:sp>
      <p:sp>
        <p:nvSpPr>
          <p:cNvPr id="36867" name="Rectangle 3">
            <a:extLst>
              <a:ext uri="{FF2B5EF4-FFF2-40B4-BE49-F238E27FC236}">
                <a16:creationId xmlns:a16="http://schemas.microsoft.com/office/drawing/2014/main" id="{CC5BD8A5-1EB2-B4CA-E3D0-299D574FC542}"/>
              </a:ext>
            </a:extLst>
          </p:cNvPr>
          <p:cNvSpPr>
            <a:spLocks noGrp="1" noChangeArrowheads="1"/>
          </p:cNvSpPr>
          <p:nvPr>
            <p:ph idx="1"/>
          </p:nvPr>
        </p:nvSpPr>
        <p:spPr>
          <a:xfrm>
            <a:off x="457200" y="1099458"/>
            <a:ext cx="10210800" cy="2514600"/>
          </a:xfrm>
        </p:spPr>
        <p:txBody>
          <a:bodyPr/>
          <a:lstStyle/>
          <a:p>
            <a:pPr eaLnBrk="1" hangingPunct="1">
              <a:lnSpc>
                <a:spcPct val="80000"/>
              </a:lnSpc>
              <a:buFont typeface="Wingdings" panose="05000000000000000000" pitchFamily="2" charset="2"/>
              <a:buNone/>
              <a:defRPr/>
            </a:pPr>
            <a:r>
              <a:rPr lang="en-US" sz="2000" b="1" dirty="0"/>
              <a:t>void f(</a:t>
            </a:r>
            <a:r>
              <a:rPr lang="en-US" sz="2000" b="1" dirty="0" err="1"/>
              <a:t>int</a:t>
            </a:r>
            <a:r>
              <a:rPr lang="en-US" sz="2000" b="1" dirty="0"/>
              <a:t> n)</a:t>
            </a:r>
          </a:p>
          <a:p>
            <a:pPr eaLnBrk="1" hangingPunct="1">
              <a:lnSpc>
                <a:spcPct val="80000"/>
              </a:lnSpc>
              <a:buFont typeface="Wingdings" panose="05000000000000000000" pitchFamily="2" charset="2"/>
              <a:buNone/>
              <a:defRPr/>
            </a:pPr>
            <a:r>
              <a:rPr lang="en-US" sz="2000" b="1" dirty="0"/>
              <a:t>{</a:t>
            </a:r>
          </a:p>
          <a:p>
            <a:pPr eaLnBrk="1" hangingPunct="1">
              <a:lnSpc>
                <a:spcPct val="80000"/>
              </a:lnSpc>
              <a:buFont typeface="Wingdings" panose="05000000000000000000" pitchFamily="2" charset="2"/>
              <a:buNone/>
              <a:defRPr/>
            </a:pPr>
            <a:r>
              <a:rPr lang="en-US" sz="2000" b="1" dirty="0"/>
              <a:t>	Vector v1(3);</a:t>
            </a:r>
          </a:p>
          <a:p>
            <a:pPr eaLnBrk="1" hangingPunct="1">
              <a:lnSpc>
                <a:spcPct val="80000"/>
              </a:lnSpc>
              <a:buFont typeface="Wingdings" panose="05000000000000000000" pitchFamily="2" charset="2"/>
              <a:buNone/>
              <a:defRPr/>
            </a:pPr>
            <a:r>
              <a:rPr lang="en-US" sz="2000" b="1" dirty="0"/>
              <a:t>	Vector v2 = v1; 	// </a:t>
            </a:r>
            <a:r>
              <a:rPr lang="en-US" sz="2000" i="1" dirty="0"/>
              <a:t>initialization:</a:t>
            </a:r>
          </a:p>
          <a:p>
            <a:pPr eaLnBrk="1" hangingPunct="1">
              <a:lnSpc>
                <a:spcPct val="80000"/>
              </a:lnSpc>
              <a:buFont typeface="Wingdings" panose="05000000000000000000" pitchFamily="2" charset="2"/>
              <a:buNone/>
              <a:defRPr/>
            </a:pPr>
            <a:r>
              <a:rPr lang="en-US" sz="2000" dirty="0"/>
              <a:t>				// </a:t>
            </a:r>
            <a:r>
              <a:rPr lang="en-US" sz="2000" i="1" dirty="0"/>
              <a:t>by default, a copy of a class copies its members</a:t>
            </a:r>
          </a:p>
          <a:p>
            <a:pPr eaLnBrk="1" hangingPunct="1">
              <a:lnSpc>
                <a:spcPct val="80000"/>
              </a:lnSpc>
              <a:buFont typeface="Wingdings" panose="05000000000000000000" pitchFamily="2" charset="2"/>
              <a:buNone/>
              <a:defRPr/>
            </a:pPr>
            <a:r>
              <a:rPr lang="en-US" sz="2000" dirty="0"/>
              <a:t>				// </a:t>
            </a:r>
            <a:r>
              <a:rPr lang="en-US" sz="2000" i="1" dirty="0"/>
              <a:t>so </a:t>
            </a:r>
            <a:r>
              <a:rPr lang="en-US" sz="2000" b="1" i="1" dirty="0" err="1"/>
              <a:t>sz</a:t>
            </a:r>
            <a:r>
              <a:rPr lang="en-US" sz="2000" i="1" dirty="0"/>
              <a:t> and </a:t>
            </a:r>
            <a:r>
              <a:rPr lang="en-US" sz="2000" b="1" i="1" dirty="0" err="1"/>
              <a:t>elem</a:t>
            </a:r>
            <a:r>
              <a:rPr lang="en-US" sz="2000" b="1" i="1" dirty="0"/>
              <a:t> </a:t>
            </a:r>
            <a:r>
              <a:rPr lang="en-US" sz="2000" i="1" dirty="0"/>
              <a:t>are copied, but not the elements</a:t>
            </a:r>
            <a:endParaRPr lang="en-US" sz="2000" b="1" dirty="0"/>
          </a:p>
          <a:p>
            <a:pPr eaLnBrk="1" hangingPunct="1">
              <a:lnSpc>
                <a:spcPct val="80000"/>
              </a:lnSpc>
              <a:buFont typeface="Wingdings" panose="05000000000000000000" pitchFamily="2" charset="2"/>
              <a:buNone/>
              <a:defRPr/>
            </a:pPr>
            <a:r>
              <a:rPr lang="en-US" sz="2000" b="1" dirty="0"/>
              <a:t>}</a:t>
            </a:r>
          </a:p>
          <a:p>
            <a:pPr eaLnBrk="1" hangingPunct="1">
              <a:lnSpc>
                <a:spcPct val="80000"/>
              </a:lnSpc>
              <a:buFont typeface="Wingdings" panose="05000000000000000000" pitchFamily="2" charset="2"/>
              <a:buNone/>
              <a:defRPr/>
            </a:pPr>
            <a:endParaRPr lang="en-US" sz="2000" b="1" dirty="0"/>
          </a:p>
        </p:txBody>
      </p:sp>
      <p:sp>
        <p:nvSpPr>
          <p:cNvPr id="16" name="Slide Number Placeholder 5">
            <a:extLst>
              <a:ext uri="{FF2B5EF4-FFF2-40B4-BE49-F238E27FC236}">
                <a16:creationId xmlns:a16="http://schemas.microsoft.com/office/drawing/2014/main" id="{B9AC9850-642A-AFBD-BE11-D1F5CDE15241}"/>
              </a:ext>
            </a:extLst>
          </p:cNvPr>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2A8D0CD6-3D6B-42A6-99DC-0F75047E3C44}" type="slidenum">
              <a:rPr lang="en-US" altLang="en-US" sz="1400">
                <a:latin typeface="Arial" panose="020B0604020202020204" pitchFamily="34" charset="0"/>
              </a:rPr>
              <a:pPr eaLnBrk="1" hangingPunct="1">
                <a:spcBef>
                  <a:spcPct val="0"/>
                </a:spcBef>
                <a:buClrTx/>
                <a:buSzTx/>
                <a:buFontTx/>
                <a:buNone/>
              </a:pPr>
              <a:t>10</a:t>
            </a:fld>
            <a:endParaRPr lang="en-US" altLang="en-US" sz="1400">
              <a:latin typeface="Arial" panose="020B0604020202020204" pitchFamily="34" charset="0"/>
            </a:endParaRPr>
          </a:p>
        </p:txBody>
      </p:sp>
      <p:sp>
        <p:nvSpPr>
          <p:cNvPr id="40965" name="Rectangle 4">
            <a:extLst>
              <a:ext uri="{FF2B5EF4-FFF2-40B4-BE49-F238E27FC236}">
                <a16:creationId xmlns:a16="http://schemas.microsoft.com/office/drawing/2014/main" id="{9F128B7F-99CE-52FA-FB8F-BCE0EE535BB7}"/>
              </a:ext>
            </a:extLst>
          </p:cNvPr>
          <p:cNvSpPr>
            <a:spLocks noChangeArrowheads="1"/>
          </p:cNvSpPr>
          <p:nvPr/>
        </p:nvSpPr>
        <p:spPr bwMode="auto">
          <a:xfrm>
            <a:off x="3962400" y="3429000"/>
            <a:ext cx="685800" cy="4572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dirty="0">
                <a:latin typeface="Arial" panose="020B0604020202020204" pitchFamily="34" charset="0"/>
              </a:rPr>
              <a:t>3</a:t>
            </a:r>
          </a:p>
        </p:txBody>
      </p:sp>
      <p:sp>
        <p:nvSpPr>
          <p:cNvPr id="40966" name="Rectangle 5">
            <a:extLst>
              <a:ext uri="{FF2B5EF4-FFF2-40B4-BE49-F238E27FC236}">
                <a16:creationId xmlns:a16="http://schemas.microsoft.com/office/drawing/2014/main" id="{A46E09AE-0C9A-436D-F5E1-3A1D2C57C616}"/>
              </a:ext>
            </a:extLst>
          </p:cNvPr>
          <p:cNvSpPr>
            <a:spLocks noChangeArrowheads="1"/>
          </p:cNvSpPr>
          <p:nvPr/>
        </p:nvSpPr>
        <p:spPr bwMode="auto">
          <a:xfrm>
            <a:off x="6096000" y="3429000"/>
            <a:ext cx="685800" cy="4572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Tahoma" panose="020B0604030504040204" pitchFamily="34" charset="0"/>
            </a:endParaRPr>
          </a:p>
        </p:txBody>
      </p:sp>
      <p:sp>
        <p:nvSpPr>
          <p:cNvPr id="40967" name="Rectangle 6">
            <a:extLst>
              <a:ext uri="{FF2B5EF4-FFF2-40B4-BE49-F238E27FC236}">
                <a16:creationId xmlns:a16="http://schemas.microsoft.com/office/drawing/2014/main" id="{AB09075D-F877-30B0-CE08-4DE811531DDF}"/>
              </a:ext>
            </a:extLst>
          </p:cNvPr>
          <p:cNvSpPr>
            <a:spLocks noChangeArrowheads="1"/>
          </p:cNvSpPr>
          <p:nvPr/>
        </p:nvSpPr>
        <p:spPr bwMode="auto">
          <a:xfrm>
            <a:off x="4648200" y="3429000"/>
            <a:ext cx="685800" cy="4572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Tahoma" panose="020B0604030504040204" pitchFamily="34" charset="0"/>
            </a:endParaRPr>
          </a:p>
        </p:txBody>
      </p:sp>
      <p:sp>
        <p:nvSpPr>
          <p:cNvPr id="40968" name="Rectangle 7">
            <a:extLst>
              <a:ext uri="{FF2B5EF4-FFF2-40B4-BE49-F238E27FC236}">
                <a16:creationId xmlns:a16="http://schemas.microsoft.com/office/drawing/2014/main" id="{DF6560A8-9335-46BE-2BD2-31FA43C2EFAE}"/>
              </a:ext>
            </a:extLst>
          </p:cNvPr>
          <p:cNvSpPr>
            <a:spLocks noChangeArrowheads="1"/>
          </p:cNvSpPr>
          <p:nvPr/>
        </p:nvSpPr>
        <p:spPr bwMode="auto">
          <a:xfrm>
            <a:off x="7467600" y="3429000"/>
            <a:ext cx="685800" cy="4572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Tahoma" panose="020B0604030504040204" pitchFamily="34" charset="0"/>
            </a:endParaRPr>
          </a:p>
        </p:txBody>
      </p:sp>
      <p:sp>
        <p:nvSpPr>
          <p:cNvPr id="40969" name="Rectangle 8">
            <a:extLst>
              <a:ext uri="{FF2B5EF4-FFF2-40B4-BE49-F238E27FC236}">
                <a16:creationId xmlns:a16="http://schemas.microsoft.com/office/drawing/2014/main" id="{BA860170-8A75-91AB-9F74-719CBCACD2BB}"/>
              </a:ext>
            </a:extLst>
          </p:cNvPr>
          <p:cNvSpPr>
            <a:spLocks noChangeArrowheads="1"/>
          </p:cNvSpPr>
          <p:nvPr/>
        </p:nvSpPr>
        <p:spPr bwMode="auto">
          <a:xfrm>
            <a:off x="6781800" y="3429000"/>
            <a:ext cx="685800" cy="4572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Tahoma" panose="020B0604030504040204" pitchFamily="34" charset="0"/>
            </a:endParaRPr>
          </a:p>
        </p:txBody>
      </p:sp>
      <p:sp>
        <p:nvSpPr>
          <p:cNvPr id="40970" name="Rectangle 9">
            <a:extLst>
              <a:ext uri="{FF2B5EF4-FFF2-40B4-BE49-F238E27FC236}">
                <a16:creationId xmlns:a16="http://schemas.microsoft.com/office/drawing/2014/main" id="{E08B18D6-54A3-9130-D2B9-BF971672A8B5}"/>
              </a:ext>
            </a:extLst>
          </p:cNvPr>
          <p:cNvSpPr>
            <a:spLocks noChangeArrowheads="1"/>
          </p:cNvSpPr>
          <p:nvPr/>
        </p:nvSpPr>
        <p:spPr bwMode="auto">
          <a:xfrm>
            <a:off x="3962400" y="4495800"/>
            <a:ext cx="685800" cy="4572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dirty="0">
                <a:latin typeface="Arial" panose="020B0604020202020204" pitchFamily="34" charset="0"/>
              </a:rPr>
              <a:t>3</a:t>
            </a:r>
          </a:p>
        </p:txBody>
      </p:sp>
      <p:sp>
        <p:nvSpPr>
          <p:cNvPr id="40971" name="Rectangle 10">
            <a:extLst>
              <a:ext uri="{FF2B5EF4-FFF2-40B4-BE49-F238E27FC236}">
                <a16:creationId xmlns:a16="http://schemas.microsoft.com/office/drawing/2014/main" id="{F6A2D7A6-E991-5089-583F-9C8471E57F82}"/>
              </a:ext>
            </a:extLst>
          </p:cNvPr>
          <p:cNvSpPr>
            <a:spLocks noChangeArrowheads="1"/>
          </p:cNvSpPr>
          <p:nvPr/>
        </p:nvSpPr>
        <p:spPr bwMode="auto">
          <a:xfrm>
            <a:off x="4648200" y="4495800"/>
            <a:ext cx="685800" cy="4572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Tahoma" panose="020B0604030504040204" pitchFamily="34" charset="0"/>
            </a:endParaRPr>
          </a:p>
        </p:txBody>
      </p:sp>
      <p:sp>
        <p:nvSpPr>
          <p:cNvPr id="40972" name="Text Box 11">
            <a:extLst>
              <a:ext uri="{FF2B5EF4-FFF2-40B4-BE49-F238E27FC236}">
                <a16:creationId xmlns:a16="http://schemas.microsoft.com/office/drawing/2014/main" id="{223A18B1-1093-91EF-2329-890513B4EBDA}"/>
              </a:ext>
            </a:extLst>
          </p:cNvPr>
          <p:cNvSpPr txBox="1">
            <a:spLocks noChangeArrowheads="1"/>
          </p:cNvSpPr>
          <p:nvPr/>
        </p:nvSpPr>
        <p:spPr bwMode="auto">
          <a:xfrm>
            <a:off x="3352800" y="3505201"/>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v1:</a:t>
            </a:r>
          </a:p>
        </p:txBody>
      </p:sp>
      <p:sp>
        <p:nvSpPr>
          <p:cNvPr id="40973" name="Text Box 12">
            <a:extLst>
              <a:ext uri="{FF2B5EF4-FFF2-40B4-BE49-F238E27FC236}">
                <a16:creationId xmlns:a16="http://schemas.microsoft.com/office/drawing/2014/main" id="{D33E7314-FB64-1C82-9583-C313C1C0591E}"/>
              </a:ext>
            </a:extLst>
          </p:cNvPr>
          <p:cNvSpPr txBox="1">
            <a:spLocks noChangeArrowheads="1"/>
          </p:cNvSpPr>
          <p:nvPr/>
        </p:nvSpPr>
        <p:spPr bwMode="auto">
          <a:xfrm>
            <a:off x="3429000" y="4495801"/>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v2:</a:t>
            </a:r>
          </a:p>
        </p:txBody>
      </p:sp>
      <p:sp>
        <p:nvSpPr>
          <p:cNvPr id="40974" name="Line 13">
            <a:extLst>
              <a:ext uri="{FF2B5EF4-FFF2-40B4-BE49-F238E27FC236}">
                <a16:creationId xmlns:a16="http://schemas.microsoft.com/office/drawing/2014/main" id="{E70CBEDE-EF19-4508-EDBD-B570BF4D3C84}"/>
              </a:ext>
            </a:extLst>
          </p:cNvPr>
          <p:cNvSpPr>
            <a:spLocks noChangeShapeType="1"/>
          </p:cNvSpPr>
          <p:nvPr/>
        </p:nvSpPr>
        <p:spPr bwMode="auto">
          <a:xfrm>
            <a:off x="4764157" y="3657600"/>
            <a:ext cx="133184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0975" name="Line 14">
            <a:extLst>
              <a:ext uri="{FF2B5EF4-FFF2-40B4-BE49-F238E27FC236}">
                <a16:creationId xmlns:a16="http://schemas.microsoft.com/office/drawing/2014/main" id="{A1A212B2-3A2C-0CC3-FA80-42DC405794BC}"/>
              </a:ext>
            </a:extLst>
          </p:cNvPr>
          <p:cNvSpPr>
            <a:spLocks noChangeShapeType="1"/>
          </p:cNvSpPr>
          <p:nvPr/>
        </p:nvSpPr>
        <p:spPr bwMode="auto">
          <a:xfrm flipV="1">
            <a:off x="4953000" y="3657600"/>
            <a:ext cx="1143000" cy="1066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0976" name="Text Box 15">
            <a:extLst>
              <a:ext uri="{FF2B5EF4-FFF2-40B4-BE49-F238E27FC236}">
                <a16:creationId xmlns:a16="http://schemas.microsoft.com/office/drawing/2014/main" id="{C3BA686B-C9B4-B31D-6C52-DBA24B9EF220}"/>
              </a:ext>
            </a:extLst>
          </p:cNvPr>
          <p:cNvSpPr txBox="1">
            <a:spLocks noChangeArrowheads="1"/>
          </p:cNvSpPr>
          <p:nvPr/>
        </p:nvSpPr>
        <p:spPr bwMode="auto">
          <a:xfrm>
            <a:off x="533400" y="5181601"/>
            <a:ext cx="88392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marL="342900" indent="-342900" eaLnBrk="1" hangingPunct="1">
              <a:spcBef>
                <a:spcPct val="50000"/>
              </a:spcBef>
              <a:buClrTx/>
              <a:buSzTx/>
              <a:buFont typeface="Arial" panose="020B0604020202020204" pitchFamily="34" charset="0"/>
              <a:buChar char="•"/>
            </a:pPr>
            <a:r>
              <a:rPr lang="en-US" altLang="en-US" sz="2400" dirty="0">
                <a:latin typeface="+mn-lt"/>
              </a:rPr>
              <a:t>Disaster when we leave </a:t>
            </a:r>
            <a:r>
              <a:rPr lang="en-US" altLang="en-US" sz="2400" b="1" dirty="0">
                <a:latin typeface="+mn-lt"/>
              </a:rPr>
              <a:t>f()</a:t>
            </a:r>
            <a:r>
              <a:rPr lang="en-US" altLang="en-US" sz="2400" dirty="0">
                <a:latin typeface="+mn-lt"/>
              </a:rPr>
              <a:t>! </a:t>
            </a:r>
          </a:p>
          <a:p>
            <a:pPr marL="1085850" lvl="1" indent="-342900" eaLnBrk="1" hangingPunct="1">
              <a:spcBef>
                <a:spcPct val="50000"/>
              </a:spcBef>
              <a:buClrTx/>
              <a:buSzTx/>
              <a:buFont typeface="Arial" panose="020B0604020202020204" pitchFamily="34" charset="0"/>
              <a:buChar char="•"/>
            </a:pPr>
            <a:r>
              <a:rPr lang="en-US" altLang="en-US" sz="2000" b="1" dirty="0">
                <a:latin typeface="+mn-lt"/>
              </a:rPr>
              <a:t>v1’</a:t>
            </a:r>
            <a:r>
              <a:rPr lang="en-US" altLang="ja-JP" sz="2000" dirty="0">
                <a:latin typeface="+mn-lt"/>
              </a:rPr>
              <a:t>s elements are deleted twice (by </a:t>
            </a:r>
            <a:r>
              <a:rPr lang="en-US" altLang="ja-JP" sz="2000" b="1" dirty="0">
                <a:latin typeface="+mn-lt"/>
              </a:rPr>
              <a:t>Vector</a:t>
            </a:r>
            <a:r>
              <a:rPr lang="en-US" altLang="ja-JP" sz="2000" dirty="0">
                <a:latin typeface="+mn-lt"/>
              </a:rPr>
              <a:t>’s destructor)</a:t>
            </a:r>
            <a:endParaRPr lang="en-US" altLang="en-US" sz="2000" dirty="0">
              <a:latin typeface="+mn-lt"/>
            </a:endParaRPr>
          </a:p>
        </p:txBody>
      </p:sp>
      <p:sp>
        <p:nvSpPr>
          <p:cNvPr id="17" name="Footer Placeholder 16">
            <a:extLst>
              <a:ext uri="{FF2B5EF4-FFF2-40B4-BE49-F238E27FC236}">
                <a16:creationId xmlns:a16="http://schemas.microsoft.com/office/drawing/2014/main" id="{ACDEFB00-43BB-611E-5E59-F291477F0CCD}"/>
              </a:ext>
            </a:extLst>
          </p:cNvPr>
          <p:cNvSpPr>
            <a:spLocks noGrp="1"/>
          </p:cNvSpPr>
          <p:nvPr>
            <p:ph type="ftr" sz="quarter" idx="11"/>
          </p:nvPr>
        </p:nvSpPr>
        <p:spPr/>
        <p:txBody>
          <a:bodyPr/>
          <a:lstStyle>
            <a:lvl1pPr>
              <a:defRPr sz="2400">
                <a:solidFill>
                  <a:schemeClr val="tx1"/>
                </a:solidFill>
                <a:latin typeface="Tahoma" pitchFamily="34" charset="0"/>
                <a:ea typeface="MS PGothic" pitchFamily="34" charset="-128"/>
              </a:defRPr>
            </a:lvl1pPr>
            <a:lvl2pPr marL="742950" indent="-285750">
              <a:defRPr sz="2400">
                <a:solidFill>
                  <a:schemeClr val="tx1"/>
                </a:solidFill>
                <a:latin typeface="Tahoma" pitchFamily="34" charset="0"/>
                <a:ea typeface="MS PGothic" pitchFamily="34" charset="-128"/>
              </a:defRPr>
            </a:lvl2pPr>
            <a:lvl3pPr marL="1143000" indent="-228600">
              <a:defRPr sz="2400">
                <a:solidFill>
                  <a:schemeClr val="tx1"/>
                </a:solidFill>
                <a:latin typeface="Tahoma" pitchFamily="34" charset="0"/>
                <a:ea typeface="MS PGothic" pitchFamily="34" charset="-128"/>
              </a:defRPr>
            </a:lvl3pPr>
            <a:lvl4pPr marL="1600200" indent="-228600">
              <a:defRPr sz="2400">
                <a:solidFill>
                  <a:schemeClr val="tx1"/>
                </a:solidFill>
                <a:latin typeface="Tahoma" pitchFamily="34" charset="0"/>
                <a:ea typeface="MS PGothic" pitchFamily="34" charset="-128"/>
              </a:defRPr>
            </a:lvl4pPr>
            <a:lvl5pPr marL="2057400" indent="-22860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pPr>
              <a:defRPr/>
            </a:pPr>
            <a:r>
              <a:rPr lang="en-US" altLang="en-US" sz="1400">
                <a:latin typeface="Arial" pitchFamily="34" charset="0"/>
              </a:rPr>
              <a:t>Stroustrup/Programming/2024/Chapter17</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14FE1B85-620D-5C68-972C-9494180AFC03}"/>
              </a:ext>
            </a:extLst>
          </p:cNvPr>
          <p:cNvSpPr>
            <a:spLocks noGrp="1" noChangeArrowheads="1"/>
          </p:cNvSpPr>
          <p:nvPr>
            <p:ph type="title"/>
          </p:nvPr>
        </p:nvSpPr>
        <p:spPr>
          <a:xfrm>
            <a:off x="1981200" y="0"/>
            <a:ext cx="8229600" cy="1143000"/>
          </a:xfrm>
        </p:spPr>
        <p:txBody>
          <a:bodyPr/>
          <a:lstStyle/>
          <a:p>
            <a:pPr eaLnBrk="1" hangingPunct="1">
              <a:defRPr/>
            </a:pPr>
            <a:r>
              <a:rPr lang="en-US" altLang="en-US" sz="4000">
                <a:ea typeface="MS PGothic" pitchFamily="34" charset="-128"/>
              </a:rPr>
              <a:t>Naïve copy assignment (the default)</a:t>
            </a:r>
          </a:p>
        </p:txBody>
      </p:sp>
      <p:sp>
        <p:nvSpPr>
          <p:cNvPr id="37891" name="Rectangle 3">
            <a:extLst>
              <a:ext uri="{FF2B5EF4-FFF2-40B4-BE49-F238E27FC236}">
                <a16:creationId xmlns:a16="http://schemas.microsoft.com/office/drawing/2014/main" id="{DD3ECD27-0C55-CBD4-C538-D05502B0D08F}"/>
              </a:ext>
            </a:extLst>
          </p:cNvPr>
          <p:cNvSpPr>
            <a:spLocks noGrp="1" noChangeArrowheads="1"/>
          </p:cNvSpPr>
          <p:nvPr>
            <p:ph idx="1"/>
          </p:nvPr>
        </p:nvSpPr>
        <p:spPr>
          <a:xfrm>
            <a:off x="457200" y="914400"/>
            <a:ext cx="9906000" cy="2667000"/>
          </a:xfrm>
        </p:spPr>
        <p:txBody>
          <a:bodyPr/>
          <a:lstStyle/>
          <a:p>
            <a:pPr eaLnBrk="1" hangingPunct="1">
              <a:lnSpc>
                <a:spcPct val="80000"/>
              </a:lnSpc>
              <a:buFont typeface="Wingdings" panose="05000000000000000000" pitchFamily="2" charset="2"/>
              <a:buNone/>
              <a:defRPr/>
            </a:pPr>
            <a:r>
              <a:rPr lang="en-US" altLang="en-US" sz="2000" b="1" dirty="0">
                <a:ea typeface="MS PGothic" pitchFamily="34" charset="-128"/>
              </a:rPr>
              <a:t>void f(int n)</a:t>
            </a:r>
          </a:p>
          <a:p>
            <a:pPr eaLnBrk="1" hangingPunct="1">
              <a:lnSpc>
                <a:spcPct val="80000"/>
              </a:lnSpc>
              <a:buFont typeface="Wingdings" panose="05000000000000000000" pitchFamily="2" charset="2"/>
              <a:buNone/>
              <a:defRPr/>
            </a:pPr>
            <a:r>
              <a:rPr lang="en-US" altLang="en-US" sz="2000" b="1" dirty="0">
                <a:ea typeface="MS PGothic" pitchFamily="34" charset="-128"/>
              </a:rPr>
              <a:t>{</a:t>
            </a:r>
          </a:p>
          <a:p>
            <a:pPr eaLnBrk="1" hangingPunct="1">
              <a:lnSpc>
                <a:spcPct val="80000"/>
              </a:lnSpc>
              <a:buFont typeface="Wingdings" panose="05000000000000000000" pitchFamily="2" charset="2"/>
              <a:buNone/>
              <a:defRPr/>
            </a:pPr>
            <a:r>
              <a:rPr lang="en-US" altLang="en-US" sz="2000" b="1" dirty="0">
                <a:ea typeface="MS PGothic" pitchFamily="34" charset="-128"/>
              </a:rPr>
              <a:t>	Vector v1(n);</a:t>
            </a:r>
          </a:p>
          <a:p>
            <a:pPr eaLnBrk="1" hangingPunct="1">
              <a:lnSpc>
                <a:spcPct val="80000"/>
              </a:lnSpc>
              <a:buFont typeface="Wingdings" panose="05000000000000000000" pitchFamily="2" charset="2"/>
              <a:buNone/>
              <a:defRPr/>
            </a:pPr>
            <a:r>
              <a:rPr lang="en-US" altLang="en-US" sz="2000" b="1" dirty="0">
                <a:ea typeface="MS PGothic" pitchFamily="34" charset="-128"/>
              </a:rPr>
              <a:t>	Vector v2(4);</a:t>
            </a:r>
          </a:p>
          <a:p>
            <a:pPr eaLnBrk="1" hangingPunct="1">
              <a:lnSpc>
                <a:spcPct val="80000"/>
              </a:lnSpc>
              <a:buFont typeface="Wingdings" panose="05000000000000000000" pitchFamily="2" charset="2"/>
              <a:buNone/>
              <a:defRPr/>
            </a:pPr>
            <a:r>
              <a:rPr lang="en-US" altLang="en-US" sz="2000" b="1" dirty="0">
                <a:ea typeface="MS PGothic" pitchFamily="34" charset="-128"/>
              </a:rPr>
              <a:t>	v2 = v1;	// </a:t>
            </a:r>
            <a:r>
              <a:rPr lang="en-US" altLang="en-US" sz="2000" i="1" dirty="0">
                <a:ea typeface="MS PGothic" pitchFamily="34" charset="-128"/>
              </a:rPr>
              <a:t>assignment :</a:t>
            </a:r>
          </a:p>
          <a:p>
            <a:pPr eaLnBrk="1" hangingPunct="1">
              <a:lnSpc>
                <a:spcPct val="80000"/>
              </a:lnSpc>
              <a:buFont typeface="Wingdings" panose="05000000000000000000" pitchFamily="2" charset="2"/>
              <a:buNone/>
              <a:defRPr/>
            </a:pPr>
            <a:r>
              <a:rPr lang="en-US" altLang="en-US" sz="2000" dirty="0">
                <a:ea typeface="MS PGothic" pitchFamily="34" charset="-128"/>
              </a:rPr>
              <a:t>			// </a:t>
            </a:r>
            <a:r>
              <a:rPr lang="en-US" altLang="en-US" sz="2000" i="1" dirty="0">
                <a:ea typeface="MS PGothic" pitchFamily="34" charset="-128"/>
              </a:rPr>
              <a:t>by default, a copy of a class copies its members</a:t>
            </a:r>
          </a:p>
          <a:p>
            <a:pPr eaLnBrk="1" hangingPunct="1">
              <a:lnSpc>
                <a:spcPct val="80000"/>
              </a:lnSpc>
              <a:buFont typeface="Wingdings" panose="05000000000000000000" pitchFamily="2" charset="2"/>
              <a:buNone/>
              <a:defRPr/>
            </a:pPr>
            <a:r>
              <a:rPr lang="en-US" altLang="en-US" sz="2000" dirty="0">
                <a:ea typeface="MS PGothic" pitchFamily="34" charset="-128"/>
              </a:rPr>
              <a:t>			// </a:t>
            </a:r>
            <a:r>
              <a:rPr lang="en-US" altLang="en-US" sz="2000" i="1" dirty="0">
                <a:ea typeface="MS PGothic" pitchFamily="34" charset="-128"/>
              </a:rPr>
              <a:t>so </a:t>
            </a:r>
            <a:r>
              <a:rPr lang="en-US" altLang="en-US" sz="2000" b="1" i="1" dirty="0" err="1">
                <a:ea typeface="MS PGothic" pitchFamily="34" charset="-128"/>
              </a:rPr>
              <a:t>sz</a:t>
            </a:r>
            <a:r>
              <a:rPr lang="en-US" altLang="en-US" sz="2000" i="1" dirty="0">
                <a:ea typeface="MS PGothic" pitchFamily="34" charset="-128"/>
              </a:rPr>
              <a:t> and </a:t>
            </a:r>
            <a:r>
              <a:rPr lang="en-US" altLang="en-US" sz="2000" b="1" i="1" dirty="0" err="1">
                <a:ea typeface="MS PGothic" pitchFamily="34" charset="-128"/>
              </a:rPr>
              <a:t>elem</a:t>
            </a:r>
            <a:r>
              <a:rPr lang="en-US" altLang="en-US" sz="2000" b="1" i="1" dirty="0">
                <a:ea typeface="MS PGothic" pitchFamily="34" charset="-128"/>
              </a:rPr>
              <a:t> </a:t>
            </a:r>
            <a:r>
              <a:rPr lang="en-US" altLang="en-US" sz="2000" i="1" dirty="0">
                <a:ea typeface="MS PGothic" pitchFamily="34" charset="-128"/>
              </a:rPr>
              <a:t>are copied</a:t>
            </a:r>
            <a:r>
              <a:rPr lang="en-US" sz="2000" i="1" dirty="0"/>
              <a:t>, but not the elements</a:t>
            </a:r>
            <a:endParaRPr lang="en-US" altLang="en-US" sz="2000" b="1" dirty="0">
              <a:ea typeface="MS PGothic" pitchFamily="34" charset="-128"/>
            </a:endParaRPr>
          </a:p>
          <a:p>
            <a:pPr eaLnBrk="1" hangingPunct="1">
              <a:lnSpc>
                <a:spcPct val="80000"/>
              </a:lnSpc>
              <a:buFont typeface="Wingdings" panose="05000000000000000000" pitchFamily="2" charset="2"/>
              <a:buNone/>
              <a:defRPr/>
            </a:pPr>
            <a:r>
              <a:rPr lang="en-US" altLang="en-US" sz="2000" b="1" dirty="0">
                <a:ea typeface="MS PGothic" pitchFamily="34" charset="-128"/>
              </a:rPr>
              <a:t>}</a:t>
            </a:r>
          </a:p>
        </p:txBody>
      </p:sp>
      <p:sp>
        <p:nvSpPr>
          <p:cNvPr id="23" name="Slide Number Placeholder 5">
            <a:extLst>
              <a:ext uri="{FF2B5EF4-FFF2-40B4-BE49-F238E27FC236}">
                <a16:creationId xmlns:a16="http://schemas.microsoft.com/office/drawing/2014/main" id="{60DF8424-DD73-7B62-D523-BA4DD4FE1F61}"/>
              </a:ext>
            </a:extLst>
          </p:cNvPr>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E54510ED-1E8E-4A88-9DC0-A808F4A210A2}" type="slidenum">
              <a:rPr lang="en-US" altLang="en-US" sz="1400">
                <a:latin typeface="Arial" panose="020B0604020202020204" pitchFamily="34" charset="0"/>
              </a:rPr>
              <a:pPr eaLnBrk="1" hangingPunct="1">
                <a:spcBef>
                  <a:spcPct val="0"/>
                </a:spcBef>
                <a:buClrTx/>
                <a:buSzTx/>
                <a:buFontTx/>
                <a:buNone/>
              </a:pPr>
              <a:t>11</a:t>
            </a:fld>
            <a:endParaRPr lang="en-US" altLang="en-US" sz="1400">
              <a:latin typeface="Arial" panose="020B0604020202020204" pitchFamily="34" charset="0"/>
            </a:endParaRPr>
          </a:p>
        </p:txBody>
      </p:sp>
      <p:sp>
        <p:nvSpPr>
          <p:cNvPr id="41989" name="Rectangle 4">
            <a:extLst>
              <a:ext uri="{FF2B5EF4-FFF2-40B4-BE49-F238E27FC236}">
                <a16:creationId xmlns:a16="http://schemas.microsoft.com/office/drawing/2014/main" id="{693AA5CC-9D0F-8C38-FE1A-E3DBC2FFC6FD}"/>
              </a:ext>
            </a:extLst>
          </p:cNvPr>
          <p:cNvSpPr>
            <a:spLocks noChangeArrowheads="1"/>
          </p:cNvSpPr>
          <p:nvPr/>
        </p:nvSpPr>
        <p:spPr bwMode="auto">
          <a:xfrm>
            <a:off x="3733800" y="3505200"/>
            <a:ext cx="685800" cy="4572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3</a:t>
            </a:r>
          </a:p>
        </p:txBody>
      </p:sp>
      <p:sp>
        <p:nvSpPr>
          <p:cNvPr id="41990" name="Rectangle 5">
            <a:extLst>
              <a:ext uri="{FF2B5EF4-FFF2-40B4-BE49-F238E27FC236}">
                <a16:creationId xmlns:a16="http://schemas.microsoft.com/office/drawing/2014/main" id="{D75ADFC3-8F00-6BE0-F0DD-03DB55022361}"/>
              </a:ext>
            </a:extLst>
          </p:cNvPr>
          <p:cNvSpPr>
            <a:spLocks noChangeArrowheads="1"/>
          </p:cNvSpPr>
          <p:nvPr/>
        </p:nvSpPr>
        <p:spPr bwMode="auto">
          <a:xfrm>
            <a:off x="5867400" y="3505200"/>
            <a:ext cx="685800" cy="4572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Tahoma" panose="020B0604030504040204" pitchFamily="34" charset="0"/>
            </a:endParaRPr>
          </a:p>
        </p:txBody>
      </p:sp>
      <p:sp>
        <p:nvSpPr>
          <p:cNvPr id="41991" name="Rectangle 6">
            <a:extLst>
              <a:ext uri="{FF2B5EF4-FFF2-40B4-BE49-F238E27FC236}">
                <a16:creationId xmlns:a16="http://schemas.microsoft.com/office/drawing/2014/main" id="{765EF0E8-9C53-2D6F-4D19-629EE9EF07C2}"/>
              </a:ext>
            </a:extLst>
          </p:cNvPr>
          <p:cNvSpPr>
            <a:spLocks noChangeArrowheads="1"/>
          </p:cNvSpPr>
          <p:nvPr/>
        </p:nvSpPr>
        <p:spPr bwMode="auto">
          <a:xfrm>
            <a:off x="4419600" y="3505200"/>
            <a:ext cx="685800" cy="4572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Tahoma" panose="020B0604030504040204" pitchFamily="34" charset="0"/>
            </a:endParaRPr>
          </a:p>
        </p:txBody>
      </p:sp>
      <p:sp>
        <p:nvSpPr>
          <p:cNvPr id="41992" name="Rectangle 7">
            <a:extLst>
              <a:ext uri="{FF2B5EF4-FFF2-40B4-BE49-F238E27FC236}">
                <a16:creationId xmlns:a16="http://schemas.microsoft.com/office/drawing/2014/main" id="{9AFE262E-4C32-D249-4BAA-617915395C1D}"/>
              </a:ext>
            </a:extLst>
          </p:cNvPr>
          <p:cNvSpPr>
            <a:spLocks noChangeArrowheads="1"/>
          </p:cNvSpPr>
          <p:nvPr/>
        </p:nvSpPr>
        <p:spPr bwMode="auto">
          <a:xfrm>
            <a:off x="7239000" y="3505200"/>
            <a:ext cx="685800" cy="4572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Tahoma" panose="020B0604030504040204" pitchFamily="34" charset="0"/>
            </a:endParaRPr>
          </a:p>
        </p:txBody>
      </p:sp>
      <p:sp>
        <p:nvSpPr>
          <p:cNvPr id="41993" name="Rectangle 8">
            <a:extLst>
              <a:ext uri="{FF2B5EF4-FFF2-40B4-BE49-F238E27FC236}">
                <a16:creationId xmlns:a16="http://schemas.microsoft.com/office/drawing/2014/main" id="{844C85C3-F245-E34A-EE84-8FF8DC168A3B}"/>
              </a:ext>
            </a:extLst>
          </p:cNvPr>
          <p:cNvSpPr>
            <a:spLocks noChangeArrowheads="1"/>
          </p:cNvSpPr>
          <p:nvPr/>
        </p:nvSpPr>
        <p:spPr bwMode="auto">
          <a:xfrm>
            <a:off x="6553200" y="3505200"/>
            <a:ext cx="685800" cy="4572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Tahoma" panose="020B0604030504040204" pitchFamily="34" charset="0"/>
            </a:endParaRPr>
          </a:p>
        </p:txBody>
      </p:sp>
      <p:sp>
        <p:nvSpPr>
          <p:cNvPr id="9226" name="Rectangle 9">
            <a:extLst>
              <a:ext uri="{FF2B5EF4-FFF2-40B4-BE49-F238E27FC236}">
                <a16:creationId xmlns:a16="http://schemas.microsoft.com/office/drawing/2014/main" id="{8809BEC0-879D-E914-2764-E877A79E91EA}"/>
              </a:ext>
            </a:extLst>
          </p:cNvPr>
          <p:cNvSpPr>
            <a:spLocks noChangeArrowheads="1"/>
          </p:cNvSpPr>
          <p:nvPr/>
        </p:nvSpPr>
        <p:spPr bwMode="auto">
          <a:xfrm>
            <a:off x="3733800" y="4572000"/>
            <a:ext cx="685800" cy="457200"/>
          </a:xfrm>
          <a:prstGeom prst="rect">
            <a:avLst/>
          </a:prstGeom>
          <a:solidFill>
            <a:schemeClr val="accent4">
              <a:lumMod val="20000"/>
              <a:lumOff val="80000"/>
            </a:schemeClr>
          </a:solidFill>
          <a:ln w="9525">
            <a:solidFill>
              <a:schemeClr val="tx1"/>
            </a:solidFill>
            <a:miter lim="800000"/>
            <a:headEnd/>
            <a:tailEnd/>
          </a:ln>
        </p:spPr>
        <p:txBody>
          <a:bodyPr wrap="none" anchor="ctr"/>
          <a:lstStyle/>
          <a:p>
            <a:pPr algn="ctr">
              <a:defRPr/>
            </a:pPr>
            <a:r>
              <a:rPr lang="en-US" strike="sngStrike" dirty="0">
                <a:latin typeface="Arial" charset="0"/>
                <a:ea typeface="+mn-ea"/>
                <a:cs typeface="Arial" charset="0"/>
              </a:rPr>
              <a:t> 4 </a:t>
            </a:r>
            <a:r>
              <a:rPr lang="en-US" dirty="0">
                <a:latin typeface="Arial" charset="0"/>
                <a:ea typeface="+mn-ea"/>
                <a:cs typeface="Arial" charset="0"/>
              </a:rPr>
              <a:t>3</a:t>
            </a:r>
          </a:p>
        </p:txBody>
      </p:sp>
      <p:sp>
        <p:nvSpPr>
          <p:cNvPr id="41995" name="Rectangle 10">
            <a:extLst>
              <a:ext uri="{FF2B5EF4-FFF2-40B4-BE49-F238E27FC236}">
                <a16:creationId xmlns:a16="http://schemas.microsoft.com/office/drawing/2014/main" id="{7B7AF6AF-EAF8-E327-EFF9-15172FF0A097}"/>
              </a:ext>
            </a:extLst>
          </p:cNvPr>
          <p:cNvSpPr>
            <a:spLocks noChangeArrowheads="1"/>
          </p:cNvSpPr>
          <p:nvPr/>
        </p:nvSpPr>
        <p:spPr bwMode="auto">
          <a:xfrm>
            <a:off x="4419600" y="4572000"/>
            <a:ext cx="685800" cy="4572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Tahoma" panose="020B0604030504040204" pitchFamily="34" charset="0"/>
            </a:endParaRPr>
          </a:p>
        </p:txBody>
      </p:sp>
      <p:sp>
        <p:nvSpPr>
          <p:cNvPr id="41996" name="Text Box 11">
            <a:extLst>
              <a:ext uri="{FF2B5EF4-FFF2-40B4-BE49-F238E27FC236}">
                <a16:creationId xmlns:a16="http://schemas.microsoft.com/office/drawing/2014/main" id="{4DF46097-8A8E-A134-09C5-DEE4DDDB71D0}"/>
              </a:ext>
            </a:extLst>
          </p:cNvPr>
          <p:cNvSpPr txBox="1">
            <a:spLocks noChangeArrowheads="1"/>
          </p:cNvSpPr>
          <p:nvPr/>
        </p:nvSpPr>
        <p:spPr bwMode="auto">
          <a:xfrm>
            <a:off x="3200400" y="3581401"/>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v1:</a:t>
            </a:r>
          </a:p>
        </p:txBody>
      </p:sp>
      <p:sp>
        <p:nvSpPr>
          <p:cNvPr id="41997" name="Text Box 12">
            <a:extLst>
              <a:ext uri="{FF2B5EF4-FFF2-40B4-BE49-F238E27FC236}">
                <a16:creationId xmlns:a16="http://schemas.microsoft.com/office/drawing/2014/main" id="{0B7FC9E1-44E6-3F79-AEAE-623F9C4568D1}"/>
              </a:ext>
            </a:extLst>
          </p:cNvPr>
          <p:cNvSpPr txBox="1">
            <a:spLocks noChangeArrowheads="1"/>
          </p:cNvSpPr>
          <p:nvPr/>
        </p:nvSpPr>
        <p:spPr bwMode="auto">
          <a:xfrm>
            <a:off x="3200400" y="4572001"/>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v2:</a:t>
            </a:r>
          </a:p>
        </p:txBody>
      </p:sp>
      <p:sp>
        <p:nvSpPr>
          <p:cNvPr id="41998" name="Line 13">
            <a:extLst>
              <a:ext uri="{FF2B5EF4-FFF2-40B4-BE49-F238E27FC236}">
                <a16:creationId xmlns:a16="http://schemas.microsoft.com/office/drawing/2014/main" id="{88C86303-42E2-A3C7-4CA6-DF22EC22B23A}"/>
              </a:ext>
            </a:extLst>
          </p:cNvPr>
          <p:cNvSpPr>
            <a:spLocks noChangeShapeType="1"/>
          </p:cNvSpPr>
          <p:nvPr/>
        </p:nvSpPr>
        <p:spPr bwMode="auto">
          <a:xfrm>
            <a:off x="4724400" y="3733800"/>
            <a:ext cx="1143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999" name="Line 14">
            <a:extLst>
              <a:ext uri="{FF2B5EF4-FFF2-40B4-BE49-F238E27FC236}">
                <a16:creationId xmlns:a16="http://schemas.microsoft.com/office/drawing/2014/main" id="{55973A36-6E80-E4EA-E982-4E9ABDFD97BE}"/>
              </a:ext>
            </a:extLst>
          </p:cNvPr>
          <p:cNvSpPr>
            <a:spLocks noChangeShapeType="1"/>
          </p:cNvSpPr>
          <p:nvPr/>
        </p:nvSpPr>
        <p:spPr bwMode="auto">
          <a:xfrm flipV="1">
            <a:off x="4724400" y="3733800"/>
            <a:ext cx="1143000" cy="1066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2000" name="Text Box 15">
            <a:extLst>
              <a:ext uri="{FF2B5EF4-FFF2-40B4-BE49-F238E27FC236}">
                <a16:creationId xmlns:a16="http://schemas.microsoft.com/office/drawing/2014/main" id="{5DA32101-CB17-0C4B-B701-50083255CFE2}"/>
              </a:ext>
            </a:extLst>
          </p:cNvPr>
          <p:cNvSpPr txBox="1">
            <a:spLocks noChangeArrowheads="1"/>
          </p:cNvSpPr>
          <p:nvPr/>
        </p:nvSpPr>
        <p:spPr bwMode="auto">
          <a:xfrm>
            <a:off x="591142" y="5174327"/>
            <a:ext cx="975360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marL="342900" indent="-342900" eaLnBrk="1" hangingPunct="1">
              <a:spcBef>
                <a:spcPct val="50000"/>
              </a:spcBef>
              <a:buClrTx/>
              <a:buSzTx/>
              <a:buFont typeface="Arial" panose="020B0604020202020204" pitchFamily="34" charset="0"/>
              <a:buChar char="•"/>
            </a:pPr>
            <a:r>
              <a:rPr lang="en-US" altLang="en-US" sz="2400" dirty="0">
                <a:latin typeface="+mn-lt"/>
              </a:rPr>
              <a:t>Disaster when we leave </a:t>
            </a:r>
            <a:r>
              <a:rPr lang="en-US" altLang="en-US" sz="2400" b="1" dirty="0">
                <a:latin typeface="+mn-lt"/>
              </a:rPr>
              <a:t>f()</a:t>
            </a:r>
            <a:r>
              <a:rPr lang="en-US" altLang="en-US" sz="2400" dirty="0">
                <a:latin typeface="+mn-lt"/>
              </a:rPr>
              <a:t>!</a:t>
            </a:r>
          </a:p>
          <a:p>
            <a:pPr marL="1085850" lvl="1" indent="-342900" eaLnBrk="1" hangingPunct="1">
              <a:spcBef>
                <a:spcPct val="50000"/>
              </a:spcBef>
              <a:buClrTx/>
              <a:buSzTx/>
              <a:buFont typeface="Arial" panose="020B0604020202020204" pitchFamily="34" charset="0"/>
              <a:buChar char="•"/>
            </a:pPr>
            <a:r>
              <a:rPr lang="en-US" altLang="en-US" sz="2000" b="1" dirty="0">
                <a:latin typeface="+mn-lt"/>
              </a:rPr>
              <a:t>v1</a:t>
            </a:r>
            <a:r>
              <a:rPr lang="en-US" altLang="en-US" sz="2000" dirty="0">
                <a:latin typeface="+mn-lt"/>
              </a:rPr>
              <a:t>’</a:t>
            </a:r>
            <a:r>
              <a:rPr lang="en-US" altLang="ja-JP" sz="2000" dirty="0">
                <a:latin typeface="+mn-lt"/>
              </a:rPr>
              <a:t>s elements are deleted twice (by </a:t>
            </a:r>
            <a:r>
              <a:rPr lang="en-US" altLang="ja-JP" sz="2000" b="1" dirty="0">
                <a:latin typeface="+mn-lt"/>
              </a:rPr>
              <a:t>Vector</a:t>
            </a:r>
            <a:r>
              <a:rPr lang="en-US" altLang="ja-JP" sz="2000" dirty="0">
                <a:latin typeface="+mn-lt"/>
              </a:rPr>
              <a:t>’s destructor)</a:t>
            </a:r>
          </a:p>
          <a:p>
            <a:pPr marL="1085850" lvl="1" indent="-342900" eaLnBrk="1" hangingPunct="1">
              <a:spcBef>
                <a:spcPct val="50000"/>
              </a:spcBef>
              <a:buClrTx/>
              <a:buSzTx/>
              <a:buFont typeface="Arial" panose="020B0604020202020204" pitchFamily="34" charset="0"/>
              <a:buChar char="•"/>
            </a:pPr>
            <a:r>
              <a:rPr lang="en-US" altLang="ja-JP" sz="2000" dirty="0">
                <a:latin typeface="+mn-lt"/>
              </a:rPr>
              <a:t>memory leak: </a:t>
            </a:r>
            <a:r>
              <a:rPr lang="en-US" altLang="ja-JP" sz="2000" b="1" dirty="0">
                <a:latin typeface="+mn-lt"/>
              </a:rPr>
              <a:t>v2</a:t>
            </a:r>
            <a:r>
              <a:rPr lang="en-US" altLang="ja-JP" sz="2000" dirty="0">
                <a:latin typeface="+mn-lt"/>
              </a:rPr>
              <a:t>’s elements are not deleted</a:t>
            </a:r>
            <a:endParaRPr lang="en-US" altLang="en-US" sz="2000" dirty="0">
              <a:latin typeface="+mn-lt"/>
            </a:endParaRPr>
          </a:p>
        </p:txBody>
      </p:sp>
      <p:sp>
        <p:nvSpPr>
          <p:cNvPr id="42001" name="Rectangle 16">
            <a:extLst>
              <a:ext uri="{FF2B5EF4-FFF2-40B4-BE49-F238E27FC236}">
                <a16:creationId xmlns:a16="http://schemas.microsoft.com/office/drawing/2014/main" id="{F360EC8A-6DB6-5337-312F-6ED02D8E7A52}"/>
              </a:ext>
            </a:extLst>
          </p:cNvPr>
          <p:cNvSpPr>
            <a:spLocks noChangeArrowheads="1"/>
          </p:cNvSpPr>
          <p:nvPr/>
        </p:nvSpPr>
        <p:spPr bwMode="auto">
          <a:xfrm>
            <a:off x="7848600" y="4572000"/>
            <a:ext cx="685800" cy="4572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Tahoma" panose="020B0604030504040204" pitchFamily="34" charset="0"/>
            </a:endParaRPr>
          </a:p>
        </p:txBody>
      </p:sp>
      <p:sp>
        <p:nvSpPr>
          <p:cNvPr id="42002" name="Rectangle 17">
            <a:extLst>
              <a:ext uri="{FF2B5EF4-FFF2-40B4-BE49-F238E27FC236}">
                <a16:creationId xmlns:a16="http://schemas.microsoft.com/office/drawing/2014/main" id="{0CE3370D-7815-94FA-35AD-FE137C2F3711}"/>
              </a:ext>
            </a:extLst>
          </p:cNvPr>
          <p:cNvSpPr>
            <a:spLocks noChangeArrowheads="1"/>
          </p:cNvSpPr>
          <p:nvPr/>
        </p:nvSpPr>
        <p:spPr bwMode="auto">
          <a:xfrm>
            <a:off x="7162800" y="4572000"/>
            <a:ext cx="685800" cy="4572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Tahoma" panose="020B0604030504040204" pitchFamily="34" charset="0"/>
            </a:endParaRPr>
          </a:p>
        </p:txBody>
      </p:sp>
      <p:sp>
        <p:nvSpPr>
          <p:cNvPr id="42003" name="Rectangle 18">
            <a:extLst>
              <a:ext uri="{FF2B5EF4-FFF2-40B4-BE49-F238E27FC236}">
                <a16:creationId xmlns:a16="http://schemas.microsoft.com/office/drawing/2014/main" id="{33F770F1-3B4C-9E39-745A-AE5C7EF181BE}"/>
              </a:ext>
            </a:extLst>
          </p:cNvPr>
          <p:cNvSpPr>
            <a:spLocks noChangeArrowheads="1"/>
          </p:cNvSpPr>
          <p:nvPr/>
        </p:nvSpPr>
        <p:spPr bwMode="auto">
          <a:xfrm>
            <a:off x="6477000" y="4572000"/>
            <a:ext cx="685800" cy="4572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Tahoma" panose="020B0604030504040204" pitchFamily="34" charset="0"/>
            </a:endParaRPr>
          </a:p>
        </p:txBody>
      </p:sp>
      <p:sp>
        <p:nvSpPr>
          <p:cNvPr id="42004" name="Rectangle 19">
            <a:extLst>
              <a:ext uri="{FF2B5EF4-FFF2-40B4-BE49-F238E27FC236}">
                <a16:creationId xmlns:a16="http://schemas.microsoft.com/office/drawing/2014/main" id="{35D64431-7683-3570-5ADB-0354D14A5C2F}"/>
              </a:ext>
            </a:extLst>
          </p:cNvPr>
          <p:cNvSpPr>
            <a:spLocks noChangeArrowheads="1"/>
          </p:cNvSpPr>
          <p:nvPr/>
        </p:nvSpPr>
        <p:spPr bwMode="auto">
          <a:xfrm>
            <a:off x="8534400" y="4572000"/>
            <a:ext cx="685800" cy="4572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Tahoma" panose="020B0604030504040204" pitchFamily="34" charset="0"/>
            </a:endParaRPr>
          </a:p>
        </p:txBody>
      </p:sp>
      <p:sp>
        <p:nvSpPr>
          <p:cNvPr id="42005" name="Line 20">
            <a:extLst>
              <a:ext uri="{FF2B5EF4-FFF2-40B4-BE49-F238E27FC236}">
                <a16:creationId xmlns:a16="http://schemas.microsoft.com/office/drawing/2014/main" id="{02806738-98CF-EAEB-B4F9-9D7BEF53F0EE}"/>
              </a:ext>
            </a:extLst>
          </p:cNvPr>
          <p:cNvSpPr>
            <a:spLocks noChangeShapeType="1"/>
          </p:cNvSpPr>
          <p:nvPr/>
        </p:nvSpPr>
        <p:spPr bwMode="auto">
          <a:xfrm>
            <a:off x="4724400" y="4800600"/>
            <a:ext cx="1752600" cy="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2006" name="Text Box 21">
            <a:extLst>
              <a:ext uri="{FF2B5EF4-FFF2-40B4-BE49-F238E27FC236}">
                <a16:creationId xmlns:a16="http://schemas.microsoft.com/office/drawing/2014/main" id="{C9EED3A6-6FBF-F139-859F-85BD10C96E6E}"/>
              </a:ext>
            </a:extLst>
          </p:cNvPr>
          <p:cNvSpPr txBox="1">
            <a:spLocks noChangeArrowheads="1"/>
          </p:cNvSpPr>
          <p:nvPr/>
        </p:nvSpPr>
        <p:spPr bwMode="auto">
          <a:xfrm>
            <a:off x="4876800" y="4038601"/>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2</a:t>
            </a:r>
            <a:r>
              <a:rPr lang="en-US" altLang="en-US" sz="1800" baseline="30000">
                <a:latin typeface="Arial" panose="020B0604020202020204" pitchFamily="34" charset="0"/>
              </a:rPr>
              <a:t>nd</a:t>
            </a:r>
            <a:r>
              <a:rPr lang="en-US" altLang="en-US" sz="1800">
                <a:latin typeface="Arial" panose="020B0604020202020204" pitchFamily="34" charset="0"/>
              </a:rPr>
              <a:t> </a:t>
            </a:r>
          </a:p>
        </p:txBody>
      </p:sp>
      <p:sp>
        <p:nvSpPr>
          <p:cNvPr id="42007" name="Text Box 22">
            <a:extLst>
              <a:ext uri="{FF2B5EF4-FFF2-40B4-BE49-F238E27FC236}">
                <a16:creationId xmlns:a16="http://schemas.microsoft.com/office/drawing/2014/main" id="{4C4B06EC-4B44-099D-47D9-E793C2B59F49}"/>
              </a:ext>
            </a:extLst>
          </p:cNvPr>
          <p:cNvSpPr txBox="1">
            <a:spLocks noChangeArrowheads="1"/>
          </p:cNvSpPr>
          <p:nvPr/>
        </p:nvSpPr>
        <p:spPr bwMode="auto">
          <a:xfrm>
            <a:off x="5638800" y="4419601"/>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1</a:t>
            </a:r>
            <a:r>
              <a:rPr lang="en-US" altLang="en-US" sz="1800" baseline="30000">
                <a:latin typeface="Arial" panose="020B0604020202020204" pitchFamily="34" charset="0"/>
              </a:rPr>
              <a:t>st</a:t>
            </a:r>
            <a:r>
              <a:rPr lang="en-US" altLang="en-US" sz="1800">
                <a:latin typeface="Arial" panose="020B0604020202020204" pitchFamily="34" charset="0"/>
              </a:rPr>
              <a:t> </a:t>
            </a:r>
          </a:p>
        </p:txBody>
      </p:sp>
      <p:sp>
        <p:nvSpPr>
          <p:cNvPr id="24" name="Footer Placeholder 23">
            <a:extLst>
              <a:ext uri="{FF2B5EF4-FFF2-40B4-BE49-F238E27FC236}">
                <a16:creationId xmlns:a16="http://schemas.microsoft.com/office/drawing/2014/main" id="{ED2D1E12-5C15-7081-E1C2-257D80387C2A}"/>
              </a:ext>
            </a:extLst>
          </p:cNvPr>
          <p:cNvSpPr>
            <a:spLocks noGrp="1"/>
          </p:cNvSpPr>
          <p:nvPr>
            <p:ph type="ftr" sz="quarter" idx="11"/>
          </p:nvPr>
        </p:nvSpPr>
        <p:spPr/>
        <p:txBody>
          <a:bodyPr/>
          <a:lstStyle>
            <a:lvl1pPr>
              <a:defRPr sz="2400">
                <a:solidFill>
                  <a:schemeClr val="tx1"/>
                </a:solidFill>
                <a:latin typeface="Tahoma" pitchFamily="34" charset="0"/>
                <a:ea typeface="MS PGothic" pitchFamily="34" charset="-128"/>
              </a:defRPr>
            </a:lvl1pPr>
            <a:lvl2pPr marL="742950" indent="-285750">
              <a:defRPr sz="2400">
                <a:solidFill>
                  <a:schemeClr val="tx1"/>
                </a:solidFill>
                <a:latin typeface="Tahoma" pitchFamily="34" charset="0"/>
                <a:ea typeface="MS PGothic" pitchFamily="34" charset="-128"/>
              </a:defRPr>
            </a:lvl2pPr>
            <a:lvl3pPr marL="1143000" indent="-228600">
              <a:defRPr sz="2400">
                <a:solidFill>
                  <a:schemeClr val="tx1"/>
                </a:solidFill>
                <a:latin typeface="Tahoma" pitchFamily="34" charset="0"/>
                <a:ea typeface="MS PGothic" pitchFamily="34" charset="-128"/>
              </a:defRPr>
            </a:lvl3pPr>
            <a:lvl4pPr marL="1600200" indent="-228600">
              <a:defRPr sz="2400">
                <a:solidFill>
                  <a:schemeClr val="tx1"/>
                </a:solidFill>
                <a:latin typeface="Tahoma" pitchFamily="34" charset="0"/>
                <a:ea typeface="MS PGothic" pitchFamily="34" charset="-128"/>
              </a:defRPr>
            </a:lvl4pPr>
            <a:lvl5pPr marL="2057400" indent="-22860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pPr>
              <a:defRPr/>
            </a:pPr>
            <a:r>
              <a:rPr lang="en-US" altLang="en-US" sz="1400">
                <a:latin typeface="Arial" pitchFamily="34" charset="0"/>
              </a:rPr>
              <a:t>Stroustrup/Programming/2024/Chapter17</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72A1A8AA-C00E-27A1-4A02-27824EA073ED}"/>
              </a:ext>
            </a:extLst>
          </p:cNvPr>
          <p:cNvSpPr>
            <a:spLocks noGrp="1" noChangeArrowheads="1"/>
          </p:cNvSpPr>
          <p:nvPr>
            <p:ph type="title"/>
          </p:nvPr>
        </p:nvSpPr>
        <p:spPr>
          <a:xfrm>
            <a:off x="1981200" y="0"/>
            <a:ext cx="8229600" cy="1143000"/>
          </a:xfrm>
        </p:spPr>
        <p:txBody>
          <a:bodyPr/>
          <a:lstStyle/>
          <a:p>
            <a:pPr eaLnBrk="1" hangingPunct="1">
              <a:defRPr/>
            </a:pPr>
            <a:r>
              <a:rPr lang="en-US" altLang="en-US">
                <a:ea typeface="MS PGothic" pitchFamily="34" charset="-128"/>
              </a:rPr>
              <a:t>Copy constructor (initialization)</a:t>
            </a:r>
          </a:p>
        </p:txBody>
      </p:sp>
      <p:sp>
        <p:nvSpPr>
          <p:cNvPr id="33795" name="Rectangle 3">
            <a:extLst>
              <a:ext uri="{FF2B5EF4-FFF2-40B4-BE49-F238E27FC236}">
                <a16:creationId xmlns:a16="http://schemas.microsoft.com/office/drawing/2014/main" id="{1B1B90BE-B94C-AF5C-D9BA-7EDBF0996131}"/>
              </a:ext>
            </a:extLst>
          </p:cNvPr>
          <p:cNvSpPr>
            <a:spLocks noGrp="1" noChangeArrowheads="1"/>
          </p:cNvSpPr>
          <p:nvPr>
            <p:ph idx="1"/>
          </p:nvPr>
        </p:nvSpPr>
        <p:spPr>
          <a:xfrm>
            <a:off x="533400" y="1066800"/>
            <a:ext cx="11658600" cy="5257800"/>
          </a:xfrm>
        </p:spPr>
        <p:txBody>
          <a:bodyPr/>
          <a:lstStyle/>
          <a:p>
            <a:pPr eaLnBrk="1" hangingPunct="1">
              <a:buFont typeface="Wingdings" panose="05000000000000000000" pitchFamily="2" charset="2"/>
              <a:buNone/>
              <a:defRPr/>
            </a:pPr>
            <a:r>
              <a:rPr lang="en-US" altLang="en-US" sz="2000" b="1" dirty="0">
                <a:ea typeface="MS PGothic" pitchFamily="34" charset="-128"/>
              </a:rPr>
              <a:t>class Vector {</a:t>
            </a:r>
          </a:p>
          <a:p>
            <a:pPr eaLnBrk="1" hangingPunct="1">
              <a:buFont typeface="Wingdings" panose="05000000000000000000" pitchFamily="2" charset="2"/>
              <a:buNone/>
              <a:defRPr/>
            </a:pPr>
            <a:r>
              <a:rPr lang="en-US" altLang="en-US" sz="2000" b="1" dirty="0">
                <a:ea typeface="MS PGothic" pitchFamily="34" charset="-128"/>
              </a:rPr>
              <a:t>	int </a:t>
            </a:r>
            <a:r>
              <a:rPr lang="en-US" altLang="en-US" sz="2000" b="1" dirty="0" err="1">
                <a:ea typeface="MS PGothic" pitchFamily="34" charset="-128"/>
              </a:rPr>
              <a:t>sz</a:t>
            </a:r>
            <a:r>
              <a:rPr lang="en-US" altLang="en-US" sz="2000" b="1" dirty="0">
                <a:ea typeface="MS PGothic" pitchFamily="34" charset="-128"/>
              </a:rPr>
              <a:t>;</a:t>
            </a:r>
          </a:p>
          <a:p>
            <a:pPr eaLnBrk="1" hangingPunct="1">
              <a:buFont typeface="Wingdings" panose="05000000000000000000" pitchFamily="2" charset="2"/>
              <a:buNone/>
              <a:defRPr/>
            </a:pPr>
            <a:r>
              <a:rPr lang="en-US" altLang="en-US" sz="2000" b="1" dirty="0">
                <a:ea typeface="MS PGothic" pitchFamily="34" charset="-128"/>
              </a:rPr>
              <a:t>	double* </a:t>
            </a:r>
            <a:r>
              <a:rPr lang="en-US" altLang="en-US" sz="2000" b="1" dirty="0" err="1">
                <a:ea typeface="MS PGothic" pitchFamily="34" charset="-128"/>
              </a:rPr>
              <a:t>elem</a:t>
            </a:r>
            <a:r>
              <a:rPr lang="en-US" altLang="en-US" sz="2000" b="1" dirty="0">
                <a:ea typeface="MS PGothic" pitchFamily="34" charset="-128"/>
              </a:rPr>
              <a:t>;</a:t>
            </a:r>
          </a:p>
          <a:p>
            <a:pPr eaLnBrk="1" hangingPunct="1">
              <a:buFont typeface="Wingdings" panose="05000000000000000000" pitchFamily="2" charset="2"/>
              <a:buNone/>
              <a:defRPr/>
            </a:pPr>
            <a:r>
              <a:rPr lang="en-US" altLang="en-US" sz="2000" b="1" dirty="0">
                <a:ea typeface="MS PGothic" pitchFamily="34" charset="-128"/>
              </a:rPr>
              <a:t>public:</a:t>
            </a:r>
          </a:p>
          <a:p>
            <a:pPr eaLnBrk="1" hangingPunct="1">
              <a:buFont typeface="Wingdings" panose="05000000000000000000" pitchFamily="2" charset="2"/>
              <a:buNone/>
              <a:defRPr/>
            </a:pPr>
            <a:r>
              <a:rPr lang="en-US" altLang="en-US" sz="2000" dirty="0">
                <a:ea typeface="MS PGothic" pitchFamily="34" charset="-128"/>
              </a:rPr>
              <a:t>	</a:t>
            </a:r>
            <a:r>
              <a:rPr lang="en-US" altLang="en-US" sz="2000" b="1" dirty="0">
                <a:ea typeface="MS PGothic" pitchFamily="34" charset="-128"/>
              </a:rPr>
              <a:t>Vector(const Vector&amp;) ;	</a:t>
            </a:r>
            <a:r>
              <a:rPr lang="en-US" altLang="en-US" sz="2000" dirty="0">
                <a:ea typeface="MS PGothic" pitchFamily="34" charset="-128"/>
              </a:rPr>
              <a:t>// </a:t>
            </a:r>
            <a:r>
              <a:rPr lang="en-US" altLang="en-US" sz="2000" i="1" dirty="0">
                <a:ea typeface="MS PGothic" pitchFamily="34" charset="-128"/>
              </a:rPr>
              <a:t>copy constructor: defines copy </a:t>
            </a:r>
          </a:p>
          <a:p>
            <a:pPr eaLnBrk="1" hangingPunct="1">
              <a:buFont typeface="Wingdings" panose="05000000000000000000" pitchFamily="2" charset="2"/>
              <a:buNone/>
              <a:defRPr/>
            </a:pPr>
            <a:r>
              <a:rPr lang="en-US" altLang="en-US" sz="2000" b="1" dirty="0">
                <a:ea typeface="MS PGothic" pitchFamily="34" charset="-128"/>
              </a:rPr>
              <a:t>	// </a:t>
            </a:r>
            <a:r>
              <a:rPr lang="en-US" altLang="en-US" sz="2000" i="1" dirty="0">
                <a:ea typeface="MS PGothic" pitchFamily="34" charset="-128"/>
              </a:rPr>
              <a:t>…</a:t>
            </a:r>
          </a:p>
          <a:p>
            <a:pPr eaLnBrk="1" hangingPunct="1">
              <a:buFont typeface="Wingdings" panose="05000000000000000000" pitchFamily="2" charset="2"/>
              <a:buNone/>
              <a:defRPr/>
            </a:pPr>
            <a:r>
              <a:rPr lang="en-US" altLang="en-US" sz="2000" b="1" dirty="0">
                <a:ea typeface="MS PGothic" pitchFamily="34" charset="-128"/>
              </a:rPr>
              <a:t>};</a:t>
            </a:r>
          </a:p>
          <a:p>
            <a:pPr eaLnBrk="1" hangingPunct="1">
              <a:buFont typeface="Wingdings" panose="05000000000000000000" pitchFamily="2" charset="2"/>
              <a:buNone/>
              <a:defRPr/>
            </a:pPr>
            <a:endParaRPr lang="en-US" altLang="en-US" sz="2000" b="1" dirty="0">
              <a:ea typeface="MS PGothic" pitchFamily="34" charset="-128"/>
            </a:endParaRPr>
          </a:p>
          <a:p>
            <a:pPr eaLnBrk="1" hangingPunct="1">
              <a:buFont typeface="Wingdings" panose="05000000000000000000" pitchFamily="2" charset="2"/>
              <a:buNone/>
              <a:defRPr/>
            </a:pPr>
            <a:r>
              <a:rPr lang="en-US" altLang="en-US" sz="2000" b="1" dirty="0">
                <a:ea typeface="MS PGothic" pitchFamily="34" charset="-128"/>
              </a:rPr>
              <a:t>Vector::Vector(const Vector&amp; a) 	// </a:t>
            </a:r>
            <a:r>
              <a:rPr lang="en-US" altLang="en-US" sz="2000" i="1" dirty="0">
                <a:ea typeface="MS PGothic" pitchFamily="34" charset="-128"/>
              </a:rPr>
              <a:t>allocate space for elements, then initialize them (by copying)</a:t>
            </a:r>
            <a:endParaRPr lang="en-US" altLang="en-US" sz="2000" b="1" dirty="0">
              <a:ea typeface="MS PGothic" pitchFamily="34" charset="-128"/>
            </a:endParaRPr>
          </a:p>
          <a:p>
            <a:pPr eaLnBrk="1" hangingPunct="1">
              <a:buFont typeface="Wingdings" panose="05000000000000000000" pitchFamily="2" charset="2"/>
              <a:buNone/>
              <a:defRPr/>
            </a:pPr>
            <a:r>
              <a:rPr lang="en-US" altLang="en-US" sz="2000" b="1" dirty="0">
                <a:ea typeface="MS PGothic" pitchFamily="34" charset="-128"/>
              </a:rPr>
              <a:t>	:</a:t>
            </a:r>
            <a:r>
              <a:rPr lang="en-US" altLang="en-US" sz="2000" b="1" dirty="0" err="1">
                <a:ea typeface="MS PGothic" pitchFamily="34" charset="-128"/>
              </a:rPr>
              <a:t>sz</a:t>
            </a:r>
            <a:r>
              <a:rPr lang="en-US" altLang="en-US" sz="2000" b="1" dirty="0">
                <a:ea typeface="MS PGothic" pitchFamily="34" charset="-128"/>
              </a:rPr>
              <a:t>(a.sz),  </a:t>
            </a:r>
            <a:r>
              <a:rPr lang="en-US" altLang="en-US" sz="2000" b="1" dirty="0" err="1">
                <a:ea typeface="MS PGothic" pitchFamily="34" charset="-128"/>
              </a:rPr>
              <a:t>elem</a:t>
            </a:r>
            <a:r>
              <a:rPr lang="en-US" altLang="en-US" sz="2000" b="1" dirty="0">
                <a:ea typeface="MS PGothic" pitchFamily="34" charset="-128"/>
              </a:rPr>
              <a:t>(new double[a.sz])</a:t>
            </a:r>
            <a:endParaRPr lang="en-US" altLang="en-US" sz="2000" i="1" dirty="0">
              <a:ea typeface="MS PGothic" pitchFamily="34" charset="-128"/>
            </a:endParaRPr>
          </a:p>
          <a:p>
            <a:pPr eaLnBrk="1" hangingPunct="1">
              <a:buFont typeface="Wingdings" panose="05000000000000000000" pitchFamily="2" charset="2"/>
              <a:buNone/>
              <a:defRPr/>
            </a:pPr>
            <a:r>
              <a:rPr lang="en-US" altLang="en-US" sz="2000" b="1" dirty="0">
                <a:ea typeface="MS PGothic" pitchFamily="34" charset="-128"/>
              </a:rPr>
              <a:t>{</a:t>
            </a:r>
          </a:p>
          <a:p>
            <a:pPr eaLnBrk="1" hangingPunct="1">
              <a:buFont typeface="Wingdings" panose="05000000000000000000" pitchFamily="2" charset="2"/>
              <a:buNone/>
              <a:defRPr/>
            </a:pPr>
            <a:r>
              <a:rPr lang="en-US" altLang="en-US" sz="2000" b="1" dirty="0">
                <a:ea typeface="MS PGothic" pitchFamily="34" charset="-128"/>
              </a:rPr>
              <a:t>	for (int </a:t>
            </a:r>
            <a:r>
              <a:rPr lang="en-US" altLang="en-US" sz="2000" b="1" dirty="0" err="1">
                <a:ea typeface="MS PGothic" pitchFamily="34" charset="-128"/>
              </a:rPr>
              <a:t>i</a:t>
            </a:r>
            <a:r>
              <a:rPr lang="en-US" altLang="en-US" sz="2000" b="1" dirty="0">
                <a:ea typeface="MS PGothic" pitchFamily="34" charset="-128"/>
              </a:rPr>
              <a:t> = 0; </a:t>
            </a:r>
            <a:r>
              <a:rPr lang="en-US" altLang="en-US" sz="2000" b="1" dirty="0" err="1">
                <a:ea typeface="MS PGothic" pitchFamily="34" charset="-128"/>
              </a:rPr>
              <a:t>i</a:t>
            </a:r>
            <a:r>
              <a:rPr lang="en-US" altLang="en-US" sz="2000" b="1" dirty="0">
                <a:ea typeface="MS PGothic" pitchFamily="34" charset="-128"/>
              </a:rPr>
              <a:t>&lt;</a:t>
            </a:r>
            <a:r>
              <a:rPr lang="en-US" altLang="en-US" sz="2000" b="1" dirty="0" err="1">
                <a:ea typeface="MS PGothic" pitchFamily="34" charset="-128"/>
              </a:rPr>
              <a:t>sz</a:t>
            </a:r>
            <a:r>
              <a:rPr lang="en-US" altLang="en-US" sz="2000" b="1" dirty="0">
                <a:ea typeface="MS PGothic" pitchFamily="34" charset="-128"/>
              </a:rPr>
              <a:t>; ++</a:t>
            </a:r>
            <a:r>
              <a:rPr lang="en-US" altLang="en-US" sz="2000" b="1" dirty="0" err="1">
                <a:ea typeface="MS PGothic" pitchFamily="34" charset="-128"/>
              </a:rPr>
              <a:t>i</a:t>
            </a:r>
            <a:r>
              <a:rPr lang="en-US" altLang="en-US" sz="2000" b="1" dirty="0">
                <a:ea typeface="MS PGothic" pitchFamily="34" charset="-128"/>
              </a:rPr>
              <a:t>)</a:t>
            </a:r>
          </a:p>
          <a:p>
            <a:pPr eaLnBrk="1" hangingPunct="1">
              <a:buFont typeface="Wingdings" panose="05000000000000000000" pitchFamily="2" charset="2"/>
              <a:buNone/>
              <a:defRPr/>
            </a:pPr>
            <a:r>
              <a:rPr lang="en-US" altLang="en-US" sz="2000" b="1" dirty="0">
                <a:ea typeface="MS PGothic" pitchFamily="34" charset="-128"/>
              </a:rPr>
              <a:t>		</a:t>
            </a:r>
            <a:r>
              <a:rPr lang="en-US" altLang="en-US" sz="2000" b="1" dirty="0" err="1">
                <a:ea typeface="MS PGothic" pitchFamily="34" charset="-128"/>
              </a:rPr>
              <a:t>elem</a:t>
            </a:r>
            <a:r>
              <a:rPr lang="en-US" altLang="en-US" sz="2000" b="1" dirty="0">
                <a:ea typeface="MS PGothic" pitchFamily="34" charset="-128"/>
              </a:rPr>
              <a:t>[</a:t>
            </a:r>
            <a:r>
              <a:rPr lang="en-US" altLang="en-US" sz="2000" b="1" dirty="0" err="1">
                <a:ea typeface="MS PGothic" pitchFamily="34" charset="-128"/>
              </a:rPr>
              <a:t>i</a:t>
            </a:r>
            <a:r>
              <a:rPr lang="en-US" altLang="en-US" sz="2000" b="1" dirty="0">
                <a:ea typeface="MS PGothic" pitchFamily="34" charset="-128"/>
              </a:rPr>
              <a:t>] = </a:t>
            </a:r>
            <a:r>
              <a:rPr lang="en-US" altLang="en-US" sz="2000" b="1" dirty="0" err="1">
                <a:ea typeface="MS PGothic" pitchFamily="34" charset="-128"/>
              </a:rPr>
              <a:t>a.elem</a:t>
            </a:r>
            <a:r>
              <a:rPr lang="en-US" altLang="en-US" sz="2000" b="1" dirty="0">
                <a:ea typeface="MS PGothic" pitchFamily="34" charset="-128"/>
              </a:rPr>
              <a:t>[</a:t>
            </a:r>
            <a:r>
              <a:rPr lang="en-US" altLang="en-US" sz="2000" b="1" dirty="0" err="1">
                <a:ea typeface="MS PGothic" pitchFamily="34" charset="-128"/>
              </a:rPr>
              <a:t>i</a:t>
            </a:r>
            <a:r>
              <a:rPr lang="en-US" altLang="en-US" sz="2000" b="1" dirty="0">
                <a:ea typeface="MS PGothic" pitchFamily="34" charset="-128"/>
              </a:rPr>
              <a:t>];</a:t>
            </a:r>
          </a:p>
          <a:p>
            <a:pPr eaLnBrk="1" hangingPunct="1">
              <a:buFont typeface="Wingdings" panose="05000000000000000000" pitchFamily="2" charset="2"/>
              <a:buNone/>
              <a:defRPr/>
            </a:pPr>
            <a:r>
              <a:rPr lang="en-US" altLang="en-US" sz="2000" b="1" dirty="0">
                <a:ea typeface="MS PGothic" pitchFamily="34" charset="-128"/>
              </a:rPr>
              <a:t>}</a:t>
            </a:r>
            <a:endParaRPr lang="en-US" altLang="en-US" dirty="0">
              <a:ea typeface="MS PGothic" pitchFamily="34" charset="-128"/>
            </a:endParaRPr>
          </a:p>
        </p:txBody>
      </p:sp>
      <p:sp>
        <p:nvSpPr>
          <p:cNvPr id="4" name="Slide Number Placeholder 5">
            <a:extLst>
              <a:ext uri="{FF2B5EF4-FFF2-40B4-BE49-F238E27FC236}">
                <a16:creationId xmlns:a16="http://schemas.microsoft.com/office/drawing/2014/main" id="{1D17A5D4-458D-77AA-AC5E-0653896DFA9B}"/>
              </a:ext>
            </a:extLst>
          </p:cNvPr>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75EB762A-AB00-441A-9123-7DE1918B7526}" type="slidenum">
              <a:rPr lang="en-US" altLang="en-US" sz="1400">
                <a:latin typeface="Arial" panose="020B0604020202020204" pitchFamily="34" charset="0"/>
              </a:rPr>
              <a:pPr eaLnBrk="1" hangingPunct="1">
                <a:spcBef>
                  <a:spcPct val="0"/>
                </a:spcBef>
                <a:buClrTx/>
                <a:buSzTx/>
                <a:buFontTx/>
                <a:buNone/>
              </a:pPr>
              <a:t>12</a:t>
            </a:fld>
            <a:endParaRPr lang="en-US" altLang="en-US" sz="1400">
              <a:latin typeface="Arial" panose="020B0604020202020204" pitchFamily="34" charset="0"/>
            </a:endParaRPr>
          </a:p>
        </p:txBody>
      </p:sp>
      <p:sp>
        <p:nvSpPr>
          <p:cNvPr id="5" name="Footer Placeholder 4">
            <a:extLst>
              <a:ext uri="{FF2B5EF4-FFF2-40B4-BE49-F238E27FC236}">
                <a16:creationId xmlns:a16="http://schemas.microsoft.com/office/drawing/2014/main" id="{3E8A0BBF-B639-308D-EF3F-276D73B3C0D2}"/>
              </a:ext>
            </a:extLst>
          </p:cNvPr>
          <p:cNvSpPr>
            <a:spLocks noGrp="1"/>
          </p:cNvSpPr>
          <p:nvPr>
            <p:ph type="ftr" sz="quarter" idx="11"/>
          </p:nvPr>
        </p:nvSpPr>
        <p:spPr/>
        <p:txBody>
          <a:bodyPr/>
          <a:lstStyle>
            <a:lvl1pPr>
              <a:defRPr sz="2400">
                <a:solidFill>
                  <a:schemeClr val="tx1"/>
                </a:solidFill>
                <a:latin typeface="Tahoma" pitchFamily="34" charset="0"/>
                <a:ea typeface="MS PGothic" pitchFamily="34" charset="-128"/>
              </a:defRPr>
            </a:lvl1pPr>
            <a:lvl2pPr marL="742950" indent="-285750">
              <a:defRPr sz="2400">
                <a:solidFill>
                  <a:schemeClr val="tx1"/>
                </a:solidFill>
                <a:latin typeface="Tahoma" pitchFamily="34" charset="0"/>
                <a:ea typeface="MS PGothic" pitchFamily="34" charset="-128"/>
              </a:defRPr>
            </a:lvl2pPr>
            <a:lvl3pPr marL="1143000" indent="-228600">
              <a:defRPr sz="2400">
                <a:solidFill>
                  <a:schemeClr val="tx1"/>
                </a:solidFill>
                <a:latin typeface="Tahoma" pitchFamily="34" charset="0"/>
                <a:ea typeface="MS PGothic" pitchFamily="34" charset="-128"/>
              </a:defRPr>
            </a:lvl3pPr>
            <a:lvl4pPr marL="1600200" indent="-228600">
              <a:defRPr sz="2400">
                <a:solidFill>
                  <a:schemeClr val="tx1"/>
                </a:solidFill>
                <a:latin typeface="Tahoma" pitchFamily="34" charset="0"/>
                <a:ea typeface="MS PGothic" pitchFamily="34" charset="-128"/>
              </a:defRPr>
            </a:lvl4pPr>
            <a:lvl5pPr marL="2057400" indent="-22860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pPr>
              <a:defRPr/>
            </a:pPr>
            <a:r>
              <a:rPr lang="en-US" altLang="en-US" sz="1400">
                <a:latin typeface="Arial" pitchFamily="34" charset="0"/>
              </a:rPr>
              <a:t>Stroustrup/Programming/2024/Chapter17</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561CC8DD-F1D6-B4E4-5D3E-8F298E0B0D8C}"/>
              </a:ext>
            </a:extLst>
          </p:cNvPr>
          <p:cNvSpPr>
            <a:spLocks noGrp="1" noChangeArrowheads="1"/>
          </p:cNvSpPr>
          <p:nvPr>
            <p:ph type="title"/>
          </p:nvPr>
        </p:nvSpPr>
        <p:spPr>
          <a:xfrm>
            <a:off x="1981200" y="0"/>
            <a:ext cx="8229600" cy="1143000"/>
          </a:xfrm>
        </p:spPr>
        <p:txBody>
          <a:bodyPr/>
          <a:lstStyle/>
          <a:p>
            <a:pPr eaLnBrk="1" hangingPunct="1">
              <a:defRPr/>
            </a:pPr>
            <a:r>
              <a:rPr lang="en-US" altLang="en-US">
                <a:ea typeface="MS PGothic" pitchFamily="34" charset="-128"/>
              </a:rPr>
              <a:t>Copy with copy constructor</a:t>
            </a:r>
          </a:p>
        </p:txBody>
      </p:sp>
      <p:sp>
        <p:nvSpPr>
          <p:cNvPr id="90115" name="Rectangle 3">
            <a:extLst>
              <a:ext uri="{FF2B5EF4-FFF2-40B4-BE49-F238E27FC236}">
                <a16:creationId xmlns:a16="http://schemas.microsoft.com/office/drawing/2014/main" id="{AADB09A8-D1E6-17D1-9D7E-ECE31EEDC772}"/>
              </a:ext>
            </a:extLst>
          </p:cNvPr>
          <p:cNvSpPr>
            <a:spLocks noGrp="1" noChangeArrowheads="1"/>
          </p:cNvSpPr>
          <p:nvPr>
            <p:ph idx="1"/>
          </p:nvPr>
        </p:nvSpPr>
        <p:spPr>
          <a:xfrm>
            <a:off x="457200" y="1371600"/>
            <a:ext cx="9753600" cy="1905000"/>
          </a:xfrm>
        </p:spPr>
        <p:txBody>
          <a:bodyPr/>
          <a:lstStyle/>
          <a:p>
            <a:pPr eaLnBrk="1" hangingPunct="1">
              <a:lnSpc>
                <a:spcPct val="80000"/>
              </a:lnSpc>
              <a:buFont typeface="Wingdings" panose="05000000000000000000" pitchFamily="2" charset="2"/>
              <a:buNone/>
              <a:defRPr/>
            </a:pPr>
            <a:r>
              <a:rPr lang="en-US" sz="2000" b="1" dirty="0"/>
              <a:t>void f(</a:t>
            </a:r>
            <a:r>
              <a:rPr lang="en-US" sz="2000" b="1" dirty="0" err="1"/>
              <a:t>int</a:t>
            </a:r>
            <a:r>
              <a:rPr lang="en-US" sz="2000" b="1" dirty="0"/>
              <a:t> n)</a:t>
            </a:r>
          </a:p>
          <a:p>
            <a:pPr eaLnBrk="1" hangingPunct="1">
              <a:lnSpc>
                <a:spcPct val="80000"/>
              </a:lnSpc>
              <a:buFont typeface="Wingdings" panose="05000000000000000000" pitchFamily="2" charset="2"/>
              <a:buNone/>
              <a:defRPr/>
            </a:pPr>
            <a:r>
              <a:rPr lang="en-US" sz="2000" b="1" dirty="0"/>
              <a:t>{</a:t>
            </a:r>
          </a:p>
          <a:p>
            <a:pPr eaLnBrk="1" hangingPunct="1">
              <a:lnSpc>
                <a:spcPct val="80000"/>
              </a:lnSpc>
              <a:buFont typeface="Wingdings" panose="05000000000000000000" pitchFamily="2" charset="2"/>
              <a:buNone/>
              <a:defRPr/>
            </a:pPr>
            <a:r>
              <a:rPr lang="en-US" sz="2000" b="1" dirty="0"/>
              <a:t>	Vector v1(n);</a:t>
            </a:r>
          </a:p>
          <a:p>
            <a:pPr eaLnBrk="1" hangingPunct="1">
              <a:lnSpc>
                <a:spcPct val="80000"/>
              </a:lnSpc>
              <a:buFont typeface="Wingdings" panose="05000000000000000000" pitchFamily="2" charset="2"/>
              <a:buNone/>
              <a:defRPr/>
            </a:pPr>
            <a:r>
              <a:rPr lang="en-US" sz="2000" b="1" dirty="0"/>
              <a:t>	Vector v2 = v1;		// </a:t>
            </a:r>
            <a:r>
              <a:rPr lang="en-US" sz="2000" i="1" dirty="0"/>
              <a:t>copy using the copy constructor</a:t>
            </a:r>
          </a:p>
          <a:p>
            <a:pPr eaLnBrk="1" hangingPunct="1">
              <a:lnSpc>
                <a:spcPct val="80000"/>
              </a:lnSpc>
              <a:buFont typeface="Wingdings" panose="05000000000000000000" pitchFamily="2" charset="2"/>
              <a:buNone/>
              <a:defRPr/>
            </a:pPr>
            <a:r>
              <a:rPr lang="en-US" sz="2000" dirty="0"/>
              <a:t>				// </a:t>
            </a:r>
            <a:r>
              <a:rPr lang="en-US" sz="2000" i="1" dirty="0"/>
              <a:t>the for loop copies each value from v1 into v2</a:t>
            </a:r>
          </a:p>
          <a:p>
            <a:pPr eaLnBrk="1" hangingPunct="1">
              <a:lnSpc>
                <a:spcPct val="80000"/>
              </a:lnSpc>
              <a:buFont typeface="Wingdings" panose="05000000000000000000" pitchFamily="2" charset="2"/>
              <a:buNone/>
              <a:defRPr/>
            </a:pPr>
            <a:r>
              <a:rPr lang="en-US" sz="2000" b="1" dirty="0"/>
              <a:t>}</a:t>
            </a:r>
          </a:p>
          <a:p>
            <a:pPr eaLnBrk="1" hangingPunct="1">
              <a:lnSpc>
                <a:spcPct val="80000"/>
              </a:lnSpc>
              <a:buFont typeface="Wingdings" panose="05000000000000000000" pitchFamily="2" charset="2"/>
              <a:buNone/>
              <a:defRPr/>
            </a:pPr>
            <a:endParaRPr lang="en-US" sz="2000" b="1" dirty="0"/>
          </a:p>
        </p:txBody>
      </p:sp>
      <p:sp>
        <p:nvSpPr>
          <p:cNvPr id="19" name="Slide Number Placeholder 5">
            <a:extLst>
              <a:ext uri="{FF2B5EF4-FFF2-40B4-BE49-F238E27FC236}">
                <a16:creationId xmlns:a16="http://schemas.microsoft.com/office/drawing/2014/main" id="{B6B46150-E9B9-9ECA-035F-EF849C4E7080}"/>
              </a:ext>
            </a:extLst>
          </p:cNvPr>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1DABC7F1-C62C-4D2C-87C9-1717E9D5E13D}" type="slidenum">
              <a:rPr lang="en-US" altLang="en-US" sz="1400">
                <a:latin typeface="Arial" panose="020B0604020202020204" pitchFamily="34" charset="0"/>
              </a:rPr>
              <a:pPr eaLnBrk="1" hangingPunct="1">
                <a:spcBef>
                  <a:spcPct val="0"/>
                </a:spcBef>
                <a:buClrTx/>
                <a:buSzTx/>
                <a:buFontTx/>
                <a:buNone/>
              </a:pPr>
              <a:t>13</a:t>
            </a:fld>
            <a:endParaRPr lang="en-US" altLang="en-US" sz="1400">
              <a:latin typeface="Arial" panose="020B0604020202020204" pitchFamily="34" charset="0"/>
            </a:endParaRPr>
          </a:p>
        </p:txBody>
      </p:sp>
      <p:sp>
        <p:nvSpPr>
          <p:cNvPr id="44037" name="Rectangle 4">
            <a:extLst>
              <a:ext uri="{FF2B5EF4-FFF2-40B4-BE49-F238E27FC236}">
                <a16:creationId xmlns:a16="http://schemas.microsoft.com/office/drawing/2014/main" id="{81A45AFE-5042-181A-2547-0A1B96F59107}"/>
              </a:ext>
            </a:extLst>
          </p:cNvPr>
          <p:cNvSpPr>
            <a:spLocks noChangeArrowheads="1"/>
          </p:cNvSpPr>
          <p:nvPr/>
        </p:nvSpPr>
        <p:spPr bwMode="auto">
          <a:xfrm>
            <a:off x="3657600" y="3581400"/>
            <a:ext cx="685800" cy="4572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3</a:t>
            </a:r>
          </a:p>
        </p:txBody>
      </p:sp>
      <p:sp>
        <p:nvSpPr>
          <p:cNvPr id="44038" name="Rectangle 5">
            <a:extLst>
              <a:ext uri="{FF2B5EF4-FFF2-40B4-BE49-F238E27FC236}">
                <a16:creationId xmlns:a16="http://schemas.microsoft.com/office/drawing/2014/main" id="{A21D31CF-29B0-5DFA-EEC5-3CF4E53F6207}"/>
              </a:ext>
            </a:extLst>
          </p:cNvPr>
          <p:cNvSpPr>
            <a:spLocks noChangeArrowheads="1"/>
          </p:cNvSpPr>
          <p:nvPr/>
        </p:nvSpPr>
        <p:spPr bwMode="auto">
          <a:xfrm>
            <a:off x="5791200" y="3581400"/>
            <a:ext cx="685800" cy="4572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Tahoma" panose="020B0604030504040204" pitchFamily="34" charset="0"/>
            </a:endParaRPr>
          </a:p>
        </p:txBody>
      </p:sp>
      <p:sp>
        <p:nvSpPr>
          <p:cNvPr id="44039" name="Rectangle 6">
            <a:extLst>
              <a:ext uri="{FF2B5EF4-FFF2-40B4-BE49-F238E27FC236}">
                <a16:creationId xmlns:a16="http://schemas.microsoft.com/office/drawing/2014/main" id="{0478C300-8584-6BC9-CBA9-CD58C0F2A4AE}"/>
              </a:ext>
            </a:extLst>
          </p:cNvPr>
          <p:cNvSpPr>
            <a:spLocks noChangeArrowheads="1"/>
          </p:cNvSpPr>
          <p:nvPr/>
        </p:nvSpPr>
        <p:spPr bwMode="auto">
          <a:xfrm>
            <a:off x="4343400" y="3581400"/>
            <a:ext cx="685800" cy="4572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Tahoma" panose="020B0604030504040204" pitchFamily="34" charset="0"/>
            </a:endParaRPr>
          </a:p>
        </p:txBody>
      </p:sp>
      <p:sp>
        <p:nvSpPr>
          <p:cNvPr id="44040" name="Rectangle 7">
            <a:extLst>
              <a:ext uri="{FF2B5EF4-FFF2-40B4-BE49-F238E27FC236}">
                <a16:creationId xmlns:a16="http://schemas.microsoft.com/office/drawing/2014/main" id="{9AC9D870-3D56-DC5D-9D2B-86674AC4082C}"/>
              </a:ext>
            </a:extLst>
          </p:cNvPr>
          <p:cNvSpPr>
            <a:spLocks noChangeArrowheads="1"/>
          </p:cNvSpPr>
          <p:nvPr/>
        </p:nvSpPr>
        <p:spPr bwMode="auto">
          <a:xfrm>
            <a:off x="7162800" y="3581400"/>
            <a:ext cx="685800" cy="4572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Tahoma" panose="020B0604030504040204" pitchFamily="34" charset="0"/>
            </a:endParaRPr>
          </a:p>
        </p:txBody>
      </p:sp>
      <p:sp>
        <p:nvSpPr>
          <p:cNvPr id="44041" name="Rectangle 8">
            <a:extLst>
              <a:ext uri="{FF2B5EF4-FFF2-40B4-BE49-F238E27FC236}">
                <a16:creationId xmlns:a16="http://schemas.microsoft.com/office/drawing/2014/main" id="{8BAFBFE2-CFA7-EDB5-2885-9A2012F6EBE5}"/>
              </a:ext>
            </a:extLst>
          </p:cNvPr>
          <p:cNvSpPr>
            <a:spLocks noChangeArrowheads="1"/>
          </p:cNvSpPr>
          <p:nvPr/>
        </p:nvSpPr>
        <p:spPr bwMode="auto">
          <a:xfrm>
            <a:off x="6477000" y="3581400"/>
            <a:ext cx="685800" cy="4572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Tahoma" panose="020B0604030504040204" pitchFamily="34" charset="0"/>
            </a:endParaRPr>
          </a:p>
        </p:txBody>
      </p:sp>
      <p:sp>
        <p:nvSpPr>
          <p:cNvPr id="44042" name="Rectangle 9">
            <a:extLst>
              <a:ext uri="{FF2B5EF4-FFF2-40B4-BE49-F238E27FC236}">
                <a16:creationId xmlns:a16="http://schemas.microsoft.com/office/drawing/2014/main" id="{DA72E8E5-6054-DC13-842C-919859BE9F52}"/>
              </a:ext>
            </a:extLst>
          </p:cNvPr>
          <p:cNvSpPr>
            <a:spLocks noChangeArrowheads="1"/>
          </p:cNvSpPr>
          <p:nvPr/>
        </p:nvSpPr>
        <p:spPr bwMode="auto">
          <a:xfrm>
            <a:off x="3657600" y="4648200"/>
            <a:ext cx="685800" cy="4572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3</a:t>
            </a:r>
          </a:p>
        </p:txBody>
      </p:sp>
      <p:sp>
        <p:nvSpPr>
          <p:cNvPr id="44043" name="Rectangle 10">
            <a:extLst>
              <a:ext uri="{FF2B5EF4-FFF2-40B4-BE49-F238E27FC236}">
                <a16:creationId xmlns:a16="http://schemas.microsoft.com/office/drawing/2014/main" id="{CD378437-6152-DE72-ACEE-66BAC8E8DCA0}"/>
              </a:ext>
            </a:extLst>
          </p:cNvPr>
          <p:cNvSpPr>
            <a:spLocks noChangeArrowheads="1"/>
          </p:cNvSpPr>
          <p:nvPr/>
        </p:nvSpPr>
        <p:spPr bwMode="auto">
          <a:xfrm>
            <a:off x="4343400" y="4648200"/>
            <a:ext cx="685800" cy="4572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Tahoma" panose="020B0604030504040204" pitchFamily="34" charset="0"/>
            </a:endParaRPr>
          </a:p>
        </p:txBody>
      </p:sp>
      <p:sp>
        <p:nvSpPr>
          <p:cNvPr id="44044" name="Text Box 11">
            <a:extLst>
              <a:ext uri="{FF2B5EF4-FFF2-40B4-BE49-F238E27FC236}">
                <a16:creationId xmlns:a16="http://schemas.microsoft.com/office/drawing/2014/main" id="{015D4D1F-F212-22BD-A0C7-70677D7B6205}"/>
              </a:ext>
            </a:extLst>
          </p:cNvPr>
          <p:cNvSpPr txBox="1">
            <a:spLocks noChangeArrowheads="1"/>
          </p:cNvSpPr>
          <p:nvPr/>
        </p:nvSpPr>
        <p:spPr bwMode="auto">
          <a:xfrm>
            <a:off x="3048000" y="3657601"/>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v1:</a:t>
            </a:r>
          </a:p>
        </p:txBody>
      </p:sp>
      <p:sp>
        <p:nvSpPr>
          <p:cNvPr id="44045" name="Text Box 12">
            <a:extLst>
              <a:ext uri="{FF2B5EF4-FFF2-40B4-BE49-F238E27FC236}">
                <a16:creationId xmlns:a16="http://schemas.microsoft.com/office/drawing/2014/main" id="{DA6C1BC6-0F77-4D15-3B36-392C7616BD1E}"/>
              </a:ext>
            </a:extLst>
          </p:cNvPr>
          <p:cNvSpPr txBox="1">
            <a:spLocks noChangeArrowheads="1"/>
          </p:cNvSpPr>
          <p:nvPr/>
        </p:nvSpPr>
        <p:spPr bwMode="auto">
          <a:xfrm>
            <a:off x="3124200" y="4648201"/>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v2:</a:t>
            </a:r>
          </a:p>
        </p:txBody>
      </p:sp>
      <p:sp>
        <p:nvSpPr>
          <p:cNvPr id="44046" name="Line 13">
            <a:extLst>
              <a:ext uri="{FF2B5EF4-FFF2-40B4-BE49-F238E27FC236}">
                <a16:creationId xmlns:a16="http://schemas.microsoft.com/office/drawing/2014/main" id="{9ED5FB19-C773-2EC6-0C2E-035EFD9C210F}"/>
              </a:ext>
            </a:extLst>
          </p:cNvPr>
          <p:cNvSpPr>
            <a:spLocks noChangeShapeType="1"/>
          </p:cNvSpPr>
          <p:nvPr/>
        </p:nvSpPr>
        <p:spPr bwMode="auto">
          <a:xfrm>
            <a:off x="4648200" y="3810000"/>
            <a:ext cx="1143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4047" name="Line 14">
            <a:extLst>
              <a:ext uri="{FF2B5EF4-FFF2-40B4-BE49-F238E27FC236}">
                <a16:creationId xmlns:a16="http://schemas.microsoft.com/office/drawing/2014/main" id="{FD5A44B1-84B1-A355-1A0E-D2828FD81E4B}"/>
              </a:ext>
            </a:extLst>
          </p:cNvPr>
          <p:cNvSpPr>
            <a:spLocks noChangeShapeType="1"/>
          </p:cNvSpPr>
          <p:nvPr/>
        </p:nvSpPr>
        <p:spPr bwMode="auto">
          <a:xfrm flipV="1">
            <a:off x="4648200" y="4876800"/>
            <a:ext cx="1066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4048" name="Rectangle 15">
            <a:extLst>
              <a:ext uri="{FF2B5EF4-FFF2-40B4-BE49-F238E27FC236}">
                <a16:creationId xmlns:a16="http://schemas.microsoft.com/office/drawing/2014/main" id="{16AFE643-7D82-B0A2-03E4-AE33A268AD81}"/>
              </a:ext>
            </a:extLst>
          </p:cNvPr>
          <p:cNvSpPr>
            <a:spLocks noChangeArrowheads="1"/>
          </p:cNvSpPr>
          <p:nvPr/>
        </p:nvSpPr>
        <p:spPr bwMode="auto">
          <a:xfrm>
            <a:off x="5715000" y="4648200"/>
            <a:ext cx="685800" cy="4572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Tahoma" panose="020B0604030504040204" pitchFamily="34" charset="0"/>
            </a:endParaRPr>
          </a:p>
        </p:txBody>
      </p:sp>
      <p:sp>
        <p:nvSpPr>
          <p:cNvPr id="44049" name="Rectangle 16">
            <a:extLst>
              <a:ext uri="{FF2B5EF4-FFF2-40B4-BE49-F238E27FC236}">
                <a16:creationId xmlns:a16="http://schemas.microsoft.com/office/drawing/2014/main" id="{2C91785A-ECB3-6437-B4D7-F6AF3F297DCC}"/>
              </a:ext>
            </a:extLst>
          </p:cNvPr>
          <p:cNvSpPr>
            <a:spLocks noChangeArrowheads="1"/>
          </p:cNvSpPr>
          <p:nvPr/>
        </p:nvSpPr>
        <p:spPr bwMode="auto">
          <a:xfrm>
            <a:off x="6400800" y="4648200"/>
            <a:ext cx="685800" cy="4572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Tahoma" panose="020B0604030504040204" pitchFamily="34" charset="0"/>
            </a:endParaRPr>
          </a:p>
        </p:txBody>
      </p:sp>
      <p:sp>
        <p:nvSpPr>
          <p:cNvPr id="44050" name="Rectangle 17">
            <a:extLst>
              <a:ext uri="{FF2B5EF4-FFF2-40B4-BE49-F238E27FC236}">
                <a16:creationId xmlns:a16="http://schemas.microsoft.com/office/drawing/2014/main" id="{BB609ADC-0A62-6D3A-B55B-D2785C6CB515}"/>
              </a:ext>
            </a:extLst>
          </p:cNvPr>
          <p:cNvSpPr>
            <a:spLocks noChangeArrowheads="1"/>
          </p:cNvSpPr>
          <p:nvPr/>
        </p:nvSpPr>
        <p:spPr bwMode="auto">
          <a:xfrm>
            <a:off x="7086600" y="4648200"/>
            <a:ext cx="685800" cy="4572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Tahoma" panose="020B0604030504040204" pitchFamily="34" charset="0"/>
            </a:endParaRPr>
          </a:p>
        </p:txBody>
      </p:sp>
      <p:sp>
        <p:nvSpPr>
          <p:cNvPr id="44051" name="Text Box 18">
            <a:extLst>
              <a:ext uri="{FF2B5EF4-FFF2-40B4-BE49-F238E27FC236}">
                <a16:creationId xmlns:a16="http://schemas.microsoft.com/office/drawing/2014/main" id="{FEEBF9A0-C300-D568-D640-BF296865A622}"/>
              </a:ext>
            </a:extLst>
          </p:cNvPr>
          <p:cNvSpPr txBox="1">
            <a:spLocks noChangeArrowheads="1"/>
          </p:cNvSpPr>
          <p:nvPr/>
        </p:nvSpPr>
        <p:spPr bwMode="auto">
          <a:xfrm>
            <a:off x="533400" y="5486401"/>
            <a:ext cx="89154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marL="342900" indent="-342900" eaLnBrk="1" hangingPunct="1">
              <a:spcBef>
                <a:spcPct val="50000"/>
              </a:spcBef>
              <a:buClrTx/>
              <a:buSzTx/>
              <a:buFont typeface="Arial" panose="020B0604020202020204" pitchFamily="34" charset="0"/>
              <a:buChar char="•"/>
            </a:pPr>
            <a:r>
              <a:rPr lang="en-US" altLang="en-US" sz="2400" dirty="0">
                <a:latin typeface="+mn-lt"/>
              </a:rPr>
              <a:t>The copy of a </a:t>
            </a:r>
            <a:r>
              <a:rPr lang="en-US" altLang="en-US" sz="2400" b="1" dirty="0">
                <a:latin typeface="+mn-lt"/>
              </a:rPr>
              <a:t>Vector </a:t>
            </a:r>
            <a:r>
              <a:rPr lang="en-US" altLang="en-US" sz="2400" dirty="0">
                <a:latin typeface="+mn-lt"/>
              </a:rPr>
              <a:t>is an independent object</a:t>
            </a:r>
          </a:p>
          <a:p>
            <a:pPr marL="1085850" lvl="1" indent="-342900" eaLnBrk="1" hangingPunct="1">
              <a:spcBef>
                <a:spcPct val="50000"/>
              </a:spcBef>
              <a:buClrTx/>
              <a:buSzTx/>
              <a:buFont typeface="Arial" panose="020B0604020202020204" pitchFamily="34" charset="0"/>
              <a:buChar char="•"/>
            </a:pPr>
            <a:r>
              <a:rPr lang="en-US" altLang="en-US" sz="2000" b="1" dirty="0">
                <a:latin typeface="+mn-lt"/>
              </a:rPr>
              <a:t>Vector</a:t>
            </a:r>
            <a:r>
              <a:rPr lang="en-US" altLang="en-US" sz="2000" dirty="0">
                <a:latin typeface="+mn-lt"/>
              </a:rPr>
              <a:t>’s destructor correctly deletes all elements (once only)</a:t>
            </a:r>
          </a:p>
        </p:txBody>
      </p:sp>
      <p:sp>
        <p:nvSpPr>
          <p:cNvPr id="20" name="Footer Placeholder 19">
            <a:extLst>
              <a:ext uri="{FF2B5EF4-FFF2-40B4-BE49-F238E27FC236}">
                <a16:creationId xmlns:a16="http://schemas.microsoft.com/office/drawing/2014/main" id="{BAC678CC-4A73-5E4D-4C14-2EE27DA1F042}"/>
              </a:ext>
            </a:extLst>
          </p:cNvPr>
          <p:cNvSpPr>
            <a:spLocks noGrp="1"/>
          </p:cNvSpPr>
          <p:nvPr>
            <p:ph type="ftr" sz="quarter" idx="11"/>
          </p:nvPr>
        </p:nvSpPr>
        <p:spPr/>
        <p:txBody>
          <a:bodyPr/>
          <a:lstStyle>
            <a:lvl1pPr>
              <a:defRPr sz="2400">
                <a:solidFill>
                  <a:schemeClr val="tx1"/>
                </a:solidFill>
                <a:latin typeface="Tahoma" pitchFamily="34" charset="0"/>
                <a:ea typeface="MS PGothic" pitchFamily="34" charset="-128"/>
              </a:defRPr>
            </a:lvl1pPr>
            <a:lvl2pPr marL="742950" indent="-285750">
              <a:defRPr sz="2400">
                <a:solidFill>
                  <a:schemeClr val="tx1"/>
                </a:solidFill>
                <a:latin typeface="Tahoma" pitchFamily="34" charset="0"/>
                <a:ea typeface="MS PGothic" pitchFamily="34" charset="-128"/>
              </a:defRPr>
            </a:lvl2pPr>
            <a:lvl3pPr marL="1143000" indent="-228600">
              <a:defRPr sz="2400">
                <a:solidFill>
                  <a:schemeClr val="tx1"/>
                </a:solidFill>
                <a:latin typeface="Tahoma" pitchFamily="34" charset="0"/>
                <a:ea typeface="MS PGothic" pitchFamily="34" charset="-128"/>
              </a:defRPr>
            </a:lvl3pPr>
            <a:lvl4pPr marL="1600200" indent="-228600">
              <a:defRPr sz="2400">
                <a:solidFill>
                  <a:schemeClr val="tx1"/>
                </a:solidFill>
                <a:latin typeface="Tahoma" pitchFamily="34" charset="0"/>
                <a:ea typeface="MS PGothic" pitchFamily="34" charset="-128"/>
              </a:defRPr>
            </a:lvl4pPr>
            <a:lvl5pPr marL="2057400" indent="-22860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pPr>
              <a:defRPr/>
            </a:pPr>
            <a:r>
              <a:rPr lang="en-US" altLang="en-US" sz="1400">
                <a:latin typeface="Arial" pitchFamily="34" charset="0"/>
              </a:rPr>
              <a:t>Stroustrup/Programming/2024/Chapter17</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476118B1-65D2-DE3A-28E5-0C61D4CEEF68}"/>
              </a:ext>
            </a:extLst>
          </p:cNvPr>
          <p:cNvSpPr>
            <a:spLocks noGrp="1" noChangeArrowheads="1"/>
          </p:cNvSpPr>
          <p:nvPr>
            <p:ph type="title"/>
          </p:nvPr>
        </p:nvSpPr>
        <p:spPr>
          <a:xfrm>
            <a:off x="1981200" y="-228600"/>
            <a:ext cx="8229600" cy="1143000"/>
          </a:xfrm>
        </p:spPr>
        <p:txBody>
          <a:bodyPr/>
          <a:lstStyle/>
          <a:p>
            <a:pPr eaLnBrk="1" hangingPunct="1">
              <a:defRPr/>
            </a:pPr>
            <a:r>
              <a:rPr lang="en-US" altLang="en-US">
                <a:ea typeface="MS PGothic" pitchFamily="34" charset="-128"/>
              </a:rPr>
              <a:t>Copy assignment</a:t>
            </a:r>
          </a:p>
        </p:txBody>
      </p:sp>
      <p:sp>
        <p:nvSpPr>
          <p:cNvPr id="40963" name="Rectangle 3">
            <a:extLst>
              <a:ext uri="{FF2B5EF4-FFF2-40B4-BE49-F238E27FC236}">
                <a16:creationId xmlns:a16="http://schemas.microsoft.com/office/drawing/2014/main" id="{7F8C9B3C-95AB-9E19-3422-0142958E70B7}"/>
              </a:ext>
            </a:extLst>
          </p:cNvPr>
          <p:cNvSpPr>
            <a:spLocks noGrp="1" noChangeArrowheads="1"/>
          </p:cNvSpPr>
          <p:nvPr>
            <p:ph idx="1"/>
          </p:nvPr>
        </p:nvSpPr>
        <p:spPr>
          <a:xfrm>
            <a:off x="533400" y="762000"/>
            <a:ext cx="9906000" cy="2667000"/>
          </a:xfrm>
        </p:spPr>
        <p:txBody>
          <a:bodyPr/>
          <a:lstStyle/>
          <a:p>
            <a:pPr eaLnBrk="1" hangingPunct="1">
              <a:lnSpc>
                <a:spcPct val="80000"/>
              </a:lnSpc>
              <a:buFont typeface="Wingdings" panose="05000000000000000000" pitchFamily="2" charset="2"/>
              <a:buNone/>
              <a:defRPr/>
            </a:pPr>
            <a:r>
              <a:rPr lang="en-US" altLang="en-US" sz="2000" b="1" dirty="0">
                <a:ea typeface="MS PGothic" pitchFamily="34" charset="-128"/>
              </a:rPr>
              <a:t>class Vector {</a:t>
            </a:r>
          </a:p>
          <a:p>
            <a:pPr eaLnBrk="1" hangingPunct="1">
              <a:lnSpc>
                <a:spcPct val="80000"/>
              </a:lnSpc>
              <a:buFont typeface="Wingdings" panose="05000000000000000000" pitchFamily="2" charset="2"/>
              <a:buNone/>
              <a:defRPr/>
            </a:pPr>
            <a:r>
              <a:rPr lang="en-US" altLang="en-US" sz="2000" b="1" dirty="0">
                <a:ea typeface="MS PGothic" pitchFamily="34" charset="-128"/>
              </a:rPr>
              <a:t>	int </a:t>
            </a:r>
            <a:r>
              <a:rPr lang="en-US" altLang="en-US" sz="2000" b="1" dirty="0" err="1">
                <a:ea typeface="MS PGothic" pitchFamily="34" charset="-128"/>
              </a:rPr>
              <a:t>sz</a:t>
            </a:r>
            <a:r>
              <a:rPr lang="en-US" altLang="en-US" sz="2000" b="1" dirty="0">
                <a:ea typeface="MS PGothic" pitchFamily="34" charset="-128"/>
              </a:rPr>
              <a:t>;</a:t>
            </a:r>
          </a:p>
          <a:p>
            <a:pPr eaLnBrk="1" hangingPunct="1">
              <a:lnSpc>
                <a:spcPct val="80000"/>
              </a:lnSpc>
              <a:buFont typeface="Wingdings" panose="05000000000000000000" pitchFamily="2" charset="2"/>
              <a:buNone/>
              <a:defRPr/>
            </a:pPr>
            <a:r>
              <a:rPr lang="en-US" altLang="en-US" sz="2000" b="1" dirty="0">
                <a:ea typeface="MS PGothic" pitchFamily="34" charset="-128"/>
              </a:rPr>
              <a:t>	double* </a:t>
            </a:r>
            <a:r>
              <a:rPr lang="en-US" altLang="en-US" sz="2000" b="1" dirty="0" err="1">
                <a:ea typeface="MS PGothic" pitchFamily="34" charset="-128"/>
              </a:rPr>
              <a:t>elem</a:t>
            </a:r>
            <a:r>
              <a:rPr lang="en-US" altLang="en-US" sz="2000" b="1" dirty="0">
                <a:ea typeface="MS PGothic" pitchFamily="34" charset="-128"/>
              </a:rPr>
              <a:t>;</a:t>
            </a:r>
          </a:p>
          <a:p>
            <a:pPr eaLnBrk="1" hangingPunct="1">
              <a:lnSpc>
                <a:spcPct val="80000"/>
              </a:lnSpc>
              <a:buFont typeface="Wingdings" panose="05000000000000000000" pitchFamily="2" charset="2"/>
              <a:buNone/>
              <a:defRPr/>
            </a:pPr>
            <a:r>
              <a:rPr lang="en-US" altLang="en-US" sz="2000" b="1" dirty="0">
                <a:ea typeface="MS PGothic" pitchFamily="34" charset="-128"/>
              </a:rPr>
              <a:t>public:</a:t>
            </a:r>
          </a:p>
          <a:p>
            <a:pPr eaLnBrk="1" hangingPunct="1">
              <a:lnSpc>
                <a:spcPct val="80000"/>
              </a:lnSpc>
              <a:buFont typeface="Wingdings" panose="05000000000000000000" pitchFamily="2" charset="2"/>
              <a:buNone/>
              <a:defRPr/>
            </a:pPr>
            <a:r>
              <a:rPr lang="en-US" altLang="en-US" sz="2000" dirty="0">
                <a:ea typeface="MS PGothic" pitchFamily="34" charset="-128"/>
              </a:rPr>
              <a:t>	</a:t>
            </a:r>
            <a:r>
              <a:rPr lang="en-US" altLang="en-US" sz="2000" b="1" dirty="0">
                <a:ea typeface="MS PGothic" pitchFamily="34" charset="-128"/>
              </a:rPr>
              <a:t>Vector&amp; operator=(const Vector&amp; a);</a:t>
            </a:r>
            <a:r>
              <a:rPr lang="en-US" altLang="en-US" sz="2000" dirty="0">
                <a:ea typeface="MS PGothic" pitchFamily="34" charset="-128"/>
              </a:rPr>
              <a:t>	// </a:t>
            </a:r>
            <a:r>
              <a:rPr lang="en-US" altLang="en-US" sz="2000" i="1" dirty="0">
                <a:ea typeface="MS PGothic" pitchFamily="34" charset="-128"/>
              </a:rPr>
              <a:t>copy assignment: define copy (below)</a:t>
            </a:r>
            <a:r>
              <a:rPr lang="en-US" altLang="en-US" sz="2000" b="1" dirty="0">
                <a:ea typeface="MS PGothic" pitchFamily="34" charset="-128"/>
              </a:rPr>
              <a:t>	        // </a:t>
            </a:r>
            <a:r>
              <a:rPr lang="en-US" altLang="en-US" sz="2000" i="1" dirty="0">
                <a:ea typeface="MS PGothic" pitchFamily="34" charset="-128"/>
              </a:rPr>
              <a:t>…</a:t>
            </a:r>
          </a:p>
          <a:p>
            <a:pPr eaLnBrk="1" hangingPunct="1">
              <a:lnSpc>
                <a:spcPct val="80000"/>
              </a:lnSpc>
              <a:buFont typeface="Wingdings" panose="05000000000000000000" pitchFamily="2" charset="2"/>
              <a:buNone/>
              <a:defRPr/>
            </a:pPr>
            <a:r>
              <a:rPr lang="en-US" altLang="en-US" sz="2000" b="1" dirty="0">
                <a:ea typeface="MS PGothic" pitchFamily="34" charset="-128"/>
              </a:rPr>
              <a:t>};</a:t>
            </a:r>
          </a:p>
          <a:p>
            <a:pPr eaLnBrk="1" hangingPunct="1">
              <a:lnSpc>
                <a:spcPct val="80000"/>
              </a:lnSpc>
              <a:buFont typeface="Wingdings" panose="05000000000000000000" pitchFamily="2" charset="2"/>
              <a:buNone/>
              <a:defRPr/>
            </a:pPr>
            <a:endParaRPr lang="en-US" altLang="en-US" sz="800" b="1" dirty="0">
              <a:ea typeface="MS PGothic" pitchFamily="34" charset="-128"/>
            </a:endParaRPr>
          </a:p>
          <a:p>
            <a:pPr eaLnBrk="1" hangingPunct="1">
              <a:lnSpc>
                <a:spcPct val="80000"/>
              </a:lnSpc>
              <a:buFont typeface="Wingdings" panose="05000000000000000000" pitchFamily="2" charset="2"/>
              <a:buNone/>
              <a:defRPr/>
            </a:pPr>
            <a:r>
              <a:rPr lang="en-US" sz="2000" b="1" dirty="0"/>
              <a:t>void f(Vector&amp; v1)</a:t>
            </a:r>
          </a:p>
          <a:p>
            <a:pPr eaLnBrk="1" hangingPunct="1">
              <a:lnSpc>
                <a:spcPct val="80000"/>
              </a:lnSpc>
              <a:buFont typeface="Wingdings" panose="05000000000000000000" pitchFamily="2" charset="2"/>
              <a:buNone/>
              <a:defRPr/>
            </a:pPr>
            <a:r>
              <a:rPr lang="en-US" sz="2000" b="1" dirty="0"/>
              <a:t>{</a:t>
            </a:r>
          </a:p>
          <a:p>
            <a:pPr eaLnBrk="1" hangingPunct="1">
              <a:lnSpc>
                <a:spcPct val="80000"/>
              </a:lnSpc>
              <a:buFont typeface="Wingdings" panose="05000000000000000000" pitchFamily="2" charset="2"/>
              <a:buNone/>
              <a:defRPr/>
            </a:pPr>
            <a:r>
              <a:rPr lang="en-US" sz="2000" b="1" dirty="0"/>
              <a:t>	Vector v2 = {1, 2, 3, 4 };</a:t>
            </a:r>
          </a:p>
          <a:p>
            <a:pPr eaLnBrk="1" hangingPunct="1">
              <a:lnSpc>
                <a:spcPct val="80000"/>
              </a:lnSpc>
              <a:buFont typeface="Wingdings" panose="05000000000000000000" pitchFamily="2" charset="2"/>
              <a:buNone/>
              <a:defRPr/>
            </a:pPr>
            <a:r>
              <a:rPr lang="en-US" sz="2000" b="1" dirty="0"/>
              <a:t>	v2 = v1;		</a:t>
            </a:r>
            <a:endParaRPr lang="en-US" sz="2000" i="1" dirty="0"/>
          </a:p>
          <a:p>
            <a:pPr eaLnBrk="1" hangingPunct="1">
              <a:lnSpc>
                <a:spcPct val="80000"/>
              </a:lnSpc>
              <a:buFont typeface="Wingdings" panose="05000000000000000000" pitchFamily="2" charset="2"/>
              <a:buNone/>
              <a:defRPr/>
            </a:pPr>
            <a:r>
              <a:rPr lang="en-US" sz="2000" b="1" dirty="0"/>
              <a:t>}</a:t>
            </a:r>
          </a:p>
        </p:txBody>
      </p:sp>
      <p:sp>
        <p:nvSpPr>
          <p:cNvPr id="27" name="Slide Number Placeholder 5">
            <a:extLst>
              <a:ext uri="{FF2B5EF4-FFF2-40B4-BE49-F238E27FC236}">
                <a16:creationId xmlns:a16="http://schemas.microsoft.com/office/drawing/2014/main" id="{B25F9D97-F39A-1378-3D86-5EB8FAA32B72}"/>
              </a:ext>
            </a:extLst>
          </p:cNvPr>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A51BB31D-36F3-459E-95EF-4B828896EF20}" type="slidenum">
              <a:rPr lang="en-US" altLang="en-US" sz="1400">
                <a:latin typeface="Arial" panose="020B0604020202020204" pitchFamily="34" charset="0"/>
              </a:rPr>
              <a:pPr eaLnBrk="1" hangingPunct="1">
                <a:spcBef>
                  <a:spcPct val="0"/>
                </a:spcBef>
                <a:buClrTx/>
                <a:buSzTx/>
                <a:buFontTx/>
                <a:buNone/>
              </a:pPr>
              <a:t>14</a:t>
            </a:fld>
            <a:endParaRPr lang="en-US" altLang="en-US" sz="1400">
              <a:latin typeface="Arial" panose="020B0604020202020204" pitchFamily="34" charset="0"/>
            </a:endParaRPr>
          </a:p>
        </p:txBody>
      </p:sp>
      <p:sp>
        <p:nvSpPr>
          <p:cNvPr id="12293" name="Rectangle 4">
            <a:extLst>
              <a:ext uri="{FF2B5EF4-FFF2-40B4-BE49-F238E27FC236}">
                <a16:creationId xmlns:a16="http://schemas.microsoft.com/office/drawing/2014/main" id="{90F6D42E-AC54-6F93-5C27-E708C69829E1}"/>
              </a:ext>
            </a:extLst>
          </p:cNvPr>
          <p:cNvSpPr>
            <a:spLocks noChangeArrowheads="1"/>
          </p:cNvSpPr>
          <p:nvPr/>
        </p:nvSpPr>
        <p:spPr bwMode="auto">
          <a:xfrm>
            <a:off x="5791200" y="3924300"/>
            <a:ext cx="6096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p>
            <a:pPr>
              <a:defRPr/>
            </a:pPr>
            <a:r>
              <a:rPr lang="en-US" strike="sngStrike" dirty="0">
                <a:latin typeface="Arial" charset="0"/>
                <a:ea typeface="+mn-ea"/>
                <a:cs typeface="Arial" charset="0"/>
              </a:rPr>
              <a:t> 4 </a:t>
            </a:r>
            <a:r>
              <a:rPr lang="en-US" dirty="0">
                <a:latin typeface="Arial" charset="0"/>
                <a:ea typeface="+mn-ea"/>
                <a:cs typeface="Arial" charset="0"/>
              </a:rPr>
              <a:t> 3</a:t>
            </a:r>
          </a:p>
        </p:txBody>
      </p:sp>
      <p:sp>
        <p:nvSpPr>
          <p:cNvPr id="45062" name="Rectangle 5">
            <a:extLst>
              <a:ext uri="{FF2B5EF4-FFF2-40B4-BE49-F238E27FC236}">
                <a16:creationId xmlns:a16="http://schemas.microsoft.com/office/drawing/2014/main" id="{6615A335-773B-A215-8902-2CA55C215299}"/>
              </a:ext>
            </a:extLst>
          </p:cNvPr>
          <p:cNvSpPr>
            <a:spLocks noChangeArrowheads="1"/>
          </p:cNvSpPr>
          <p:nvPr/>
        </p:nvSpPr>
        <p:spPr bwMode="auto">
          <a:xfrm>
            <a:off x="6400800" y="3924300"/>
            <a:ext cx="6096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Tahoma" panose="020B0604030504040204" pitchFamily="34" charset="0"/>
            </a:endParaRPr>
          </a:p>
        </p:txBody>
      </p:sp>
      <p:sp>
        <p:nvSpPr>
          <p:cNvPr id="45063" name="Rectangle 6">
            <a:extLst>
              <a:ext uri="{FF2B5EF4-FFF2-40B4-BE49-F238E27FC236}">
                <a16:creationId xmlns:a16="http://schemas.microsoft.com/office/drawing/2014/main" id="{C48C1DC9-F8F5-8B21-D99E-72B1DBB2D553}"/>
              </a:ext>
            </a:extLst>
          </p:cNvPr>
          <p:cNvSpPr>
            <a:spLocks noChangeArrowheads="1"/>
          </p:cNvSpPr>
          <p:nvPr/>
        </p:nvSpPr>
        <p:spPr bwMode="auto">
          <a:xfrm>
            <a:off x="8382000" y="3924300"/>
            <a:ext cx="6096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2</a:t>
            </a:r>
          </a:p>
        </p:txBody>
      </p:sp>
      <p:sp>
        <p:nvSpPr>
          <p:cNvPr id="45064" name="Rectangle 7">
            <a:extLst>
              <a:ext uri="{FF2B5EF4-FFF2-40B4-BE49-F238E27FC236}">
                <a16:creationId xmlns:a16="http://schemas.microsoft.com/office/drawing/2014/main" id="{614193F7-3D80-8BD8-E01E-EA7F186B251F}"/>
              </a:ext>
            </a:extLst>
          </p:cNvPr>
          <p:cNvSpPr>
            <a:spLocks noChangeArrowheads="1"/>
          </p:cNvSpPr>
          <p:nvPr/>
        </p:nvSpPr>
        <p:spPr bwMode="auto">
          <a:xfrm>
            <a:off x="7772400" y="3924300"/>
            <a:ext cx="6096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1</a:t>
            </a:r>
          </a:p>
        </p:txBody>
      </p:sp>
      <p:sp>
        <p:nvSpPr>
          <p:cNvPr id="45065" name="Rectangle 8">
            <a:extLst>
              <a:ext uri="{FF2B5EF4-FFF2-40B4-BE49-F238E27FC236}">
                <a16:creationId xmlns:a16="http://schemas.microsoft.com/office/drawing/2014/main" id="{3CEC05E7-B694-BD61-AC61-33766DED43AA}"/>
              </a:ext>
            </a:extLst>
          </p:cNvPr>
          <p:cNvSpPr>
            <a:spLocks noChangeArrowheads="1"/>
          </p:cNvSpPr>
          <p:nvPr/>
        </p:nvSpPr>
        <p:spPr bwMode="auto">
          <a:xfrm>
            <a:off x="8991600" y="3924300"/>
            <a:ext cx="6096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3</a:t>
            </a:r>
          </a:p>
        </p:txBody>
      </p:sp>
      <p:sp>
        <p:nvSpPr>
          <p:cNvPr id="45066" name="Rectangle 9">
            <a:extLst>
              <a:ext uri="{FF2B5EF4-FFF2-40B4-BE49-F238E27FC236}">
                <a16:creationId xmlns:a16="http://schemas.microsoft.com/office/drawing/2014/main" id="{1452E442-D8D5-B344-459C-E3108545013E}"/>
              </a:ext>
            </a:extLst>
          </p:cNvPr>
          <p:cNvSpPr>
            <a:spLocks noChangeArrowheads="1"/>
          </p:cNvSpPr>
          <p:nvPr/>
        </p:nvSpPr>
        <p:spPr bwMode="auto">
          <a:xfrm>
            <a:off x="9601200" y="3924300"/>
            <a:ext cx="6096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4</a:t>
            </a:r>
          </a:p>
        </p:txBody>
      </p:sp>
      <p:sp>
        <p:nvSpPr>
          <p:cNvPr id="45067" name="Rectangle 10">
            <a:extLst>
              <a:ext uri="{FF2B5EF4-FFF2-40B4-BE49-F238E27FC236}">
                <a16:creationId xmlns:a16="http://schemas.microsoft.com/office/drawing/2014/main" id="{D949FDE1-A534-FEAA-2216-CC44C1C797DD}"/>
              </a:ext>
            </a:extLst>
          </p:cNvPr>
          <p:cNvSpPr>
            <a:spLocks noChangeArrowheads="1"/>
          </p:cNvSpPr>
          <p:nvPr/>
        </p:nvSpPr>
        <p:spPr bwMode="auto">
          <a:xfrm>
            <a:off x="8305800" y="4762500"/>
            <a:ext cx="6096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4</a:t>
            </a:r>
          </a:p>
        </p:txBody>
      </p:sp>
      <p:sp>
        <p:nvSpPr>
          <p:cNvPr id="45068" name="Rectangle 11">
            <a:extLst>
              <a:ext uri="{FF2B5EF4-FFF2-40B4-BE49-F238E27FC236}">
                <a16:creationId xmlns:a16="http://schemas.microsoft.com/office/drawing/2014/main" id="{418F2032-F1E5-6F58-ABCB-3A5550B52CE6}"/>
              </a:ext>
            </a:extLst>
          </p:cNvPr>
          <p:cNvSpPr>
            <a:spLocks noChangeArrowheads="1"/>
          </p:cNvSpPr>
          <p:nvPr/>
        </p:nvSpPr>
        <p:spPr bwMode="auto">
          <a:xfrm>
            <a:off x="7696200" y="4762500"/>
            <a:ext cx="6096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8</a:t>
            </a:r>
          </a:p>
        </p:txBody>
      </p:sp>
      <p:sp>
        <p:nvSpPr>
          <p:cNvPr id="45069" name="Rectangle 12">
            <a:extLst>
              <a:ext uri="{FF2B5EF4-FFF2-40B4-BE49-F238E27FC236}">
                <a16:creationId xmlns:a16="http://schemas.microsoft.com/office/drawing/2014/main" id="{109FB55B-6CCC-799C-71DF-98D89798D977}"/>
              </a:ext>
            </a:extLst>
          </p:cNvPr>
          <p:cNvSpPr>
            <a:spLocks noChangeArrowheads="1"/>
          </p:cNvSpPr>
          <p:nvPr/>
        </p:nvSpPr>
        <p:spPr bwMode="auto">
          <a:xfrm>
            <a:off x="7086600" y="3238500"/>
            <a:ext cx="6096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r>
              <a:rPr lang="en-US" altLang="en-US" sz="1800">
                <a:latin typeface="Tahoma" panose="020B0604030504040204" pitchFamily="34" charset="0"/>
              </a:rPr>
              <a:t>  3</a:t>
            </a:r>
          </a:p>
        </p:txBody>
      </p:sp>
      <p:sp>
        <p:nvSpPr>
          <p:cNvPr id="45070" name="Rectangle 13">
            <a:extLst>
              <a:ext uri="{FF2B5EF4-FFF2-40B4-BE49-F238E27FC236}">
                <a16:creationId xmlns:a16="http://schemas.microsoft.com/office/drawing/2014/main" id="{C4780737-8475-1A74-26B3-D4C688A6F626}"/>
              </a:ext>
            </a:extLst>
          </p:cNvPr>
          <p:cNvSpPr>
            <a:spLocks noChangeArrowheads="1"/>
          </p:cNvSpPr>
          <p:nvPr/>
        </p:nvSpPr>
        <p:spPr bwMode="auto">
          <a:xfrm>
            <a:off x="8915400" y="4762500"/>
            <a:ext cx="6096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2</a:t>
            </a:r>
          </a:p>
        </p:txBody>
      </p:sp>
      <p:sp>
        <p:nvSpPr>
          <p:cNvPr id="45071" name="Rectangle 14">
            <a:extLst>
              <a:ext uri="{FF2B5EF4-FFF2-40B4-BE49-F238E27FC236}">
                <a16:creationId xmlns:a16="http://schemas.microsoft.com/office/drawing/2014/main" id="{CA874ECD-42A8-CD25-3311-103AED50B016}"/>
              </a:ext>
            </a:extLst>
          </p:cNvPr>
          <p:cNvSpPr>
            <a:spLocks noChangeArrowheads="1"/>
          </p:cNvSpPr>
          <p:nvPr/>
        </p:nvSpPr>
        <p:spPr bwMode="auto">
          <a:xfrm>
            <a:off x="7696200" y="3238500"/>
            <a:ext cx="6096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Tahoma" panose="020B0604030504040204" pitchFamily="34" charset="0"/>
            </a:endParaRPr>
          </a:p>
        </p:txBody>
      </p:sp>
      <p:sp>
        <p:nvSpPr>
          <p:cNvPr id="45072" name="Rectangle 15">
            <a:extLst>
              <a:ext uri="{FF2B5EF4-FFF2-40B4-BE49-F238E27FC236}">
                <a16:creationId xmlns:a16="http://schemas.microsoft.com/office/drawing/2014/main" id="{FC4F5283-53B0-8AA1-AB3F-26945C20B81E}"/>
              </a:ext>
            </a:extLst>
          </p:cNvPr>
          <p:cNvSpPr>
            <a:spLocks noChangeArrowheads="1"/>
          </p:cNvSpPr>
          <p:nvPr/>
        </p:nvSpPr>
        <p:spPr bwMode="auto">
          <a:xfrm>
            <a:off x="9906000" y="3238500"/>
            <a:ext cx="6096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4</a:t>
            </a:r>
          </a:p>
        </p:txBody>
      </p:sp>
      <p:sp>
        <p:nvSpPr>
          <p:cNvPr id="45073" name="Rectangle 16">
            <a:extLst>
              <a:ext uri="{FF2B5EF4-FFF2-40B4-BE49-F238E27FC236}">
                <a16:creationId xmlns:a16="http://schemas.microsoft.com/office/drawing/2014/main" id="{20E62D6E-1A04-D34E-3F6A-CDB7B0DAE2DA}"/>
              </a:ext>
            </a:extLst>
          </p:cNvPr>
          <p:cNvSpPr>
            <a:spLocks noChangeArrowheads="1"/>
          </p:cNvSpPr>
          <p:nvPr/>
        </p:nvSpPr>
        <p:spPr bwMode="auto">
          <a:xfrm>
            <a:off x="9296400" y="3238500"/>
            <a:ext cx="6096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8</a:t>
            </a:r>
          </a:p>
        </p:txBody>
      </p:sp>
      <p:sp>
        <p:nvSpPr>
          <p:cNvPr id="45074" name="Rectangle 17">
            <a:extLst>
              <a:ext uri="{FF2B5EF4-FFF2-40B4-BE49-F238E27FC236}">
                <a16:creationId xmlns:a16="http://schemas.microsoft.com/office/drawing/2014/main" id="{518E653C-EFFA-85CE-F389-98704D306DFE}"/>
              </a:ext>
            </a:extLst>
          </p:cNvPr>
          <p:cNvSpPr>
            <a:spLocks noChangeArrowheads="1"/>
          </p:cNvSpPr>
          <p:nvPr/>
        </p:nvSpPr>
        <p:spPr bwMode="auto">
          <a:xfrm>
            <a:off x="10515600" y="3238500"/>
            <a:ext cx="6096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2</a:t>
            </a:r>
          </a:p>
        </p:txBody>
      </p:sp>
      <p:sp>
        <p:nvSpPr>
          <p:cNvPr id="45075" name="Line 18">
            <a:extLst>
              <a:ext uri="{FF2B5EF4-FFF2-40B4-BE49-F238E27FC236}">
                <a16:creationId xmlns:a16="http://schemas.microsoft.com/office/drawing/2014/main" id="{5B8E4012-27EE-4A69-4FEC-0CE8A1985815}"/>
              </a:ext>
            </a:extLst>
          </p:cNvPr>
          <p:cNvSpPr>
            <a:spLocks noChangeShapeType="1"/>
          </p:cNvSpPr>
          <p:nvPr/>
        </p:nvSpPr>
        <p:spPr bwMode="auto">
          <a:xfrm>
            <a:off x="8001000" y="3467100"/>
            <a:ext cx="1295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5076" name="Line 19">
            <a:extLst>
              <a:ext uri="{FF2B5EF4-FFF2-40B4-BE49-F238E27FC236}">
                <a16:creationId xmlns:a16="http://schemas.microsoft.com/office/drawing/2014/main" id="{DE188AD4-A209-4456-7F19-7BF71A431AB5}"/>
              </a:ext>
            </a:extLst>
          </p:cNvPr>
          <p:cNvSpPr>
            <a:spLocks noChangeShapeType="1"/>
          </p:cNvSpPr>
          <p:nvPr/>
        </p:nvSpPr>
        <p:spPr bwMode="auto">
          <a:xfrm>
            <a:off x="6705600" y="4076700"/>
            <a:ext cx="1066800" cy="7620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5077" name="Line 20">
            <a:extLst>
              <a:ext uri="{FF2B5EF4-FFF2-40B4-BE49-F238E27FC236}">
                <a16:creationId xmlns:a16="http://schemas.microsoft.com/office/drawing/2014/main" id="{571058CA-7480-FF46-AD4C-D6ECA0FEAB18}"/>
              </a:ext>
            </a:extLst>
          </p:cNvPr>
          <p:cNvSpPr>
            <a:spLocks noChangeShapeType="1"/>
          </p:cNvSpPr>
          <p:nvPr/>
        </p:nvSpPr>
        <p:spPr bwMode="auto">
          <a:xfrm>
            <a:off x="6705600" y="4076700"/>
            <a:ext cx="99060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5078" name="Text Box 21">
            <a:extLst>
              <a:ext uri="{FF2B5EF4-FFF2-40B4-BE49-F238E27FC236}">
                <a16:creationId xmlns:a16="http://schemas.microsoft.com/office/drawing/2014/main" id="{7E30B039-35D8-897F-E98B-2B33A4D11E87}"/>
              </a:ext>
            </a:extLst>
          </p:cNvPr>
          <p:cNvSpPr txBox="1">
            <a:spLocks noChangeArrowheads="1"/>
          </p:cNvSpPr>
          <p:nvPr/>
        </p:nvSpPr>
        <p:spPr bwMode="auto">
          <a:xfrm>
            <a:off x="6629400" y="3238501"/>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b="1" dirty="0">
                <a:latin typeface="Arial" panose="020B0604020202020204" pitchFamily="34" charset="0"/>
              </a:rPr>
              <a:t>v1</a:t>
            </a:r>
            <a:r>
              <a:rPr lang="en-US" altLang="en-US" sz="1800" dirty="0">
                <a:latin typeface="Arial" panose="020B0604020202020204" pitchFamily="34" charset="0"/>
              </a:rPr>
              <a:t>:</a:t>
            </a:r>
          </a:p>
        </p:txBody>
      </p:sp>
      <p:sp>
        <p:nvSpPr>
          <p:cNvPr id="45079" name="Text Box 22">
            <a:extLst>
              <a:ext uri="{FF2B5EF4-FFF2-40B4-BE49-F238E27FC236}">
                <a16:creationId xmlns:a16="http://schemas.microsoft.com/office/drawing/2014/main" id="{2FFA2244-19EA-29FB-285D-C3740B7DF1A2}"/>
              </a:ext>
            </a:extLst>
          </p:cNvPr>
          <p:cNvSpPr txBox="1">
            <a:spLocks noChangeArrowheads="1"/>
          </p:cNvSpPr>
          <p:nvPr/>
        </p:nvSpPr>
        <p:spPr bwMode="auto">
          <a:xfrm>
            <a:off x="7162800" y="3771901"/>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1</a:t>
            </a:r>
            <a:r>
              <a:rPr lang="en-US" altLang="en-US" sz="1800" baseline="30000">
                <a:latin typeface="Arial" panose="020B0604020202020204" pitchFamily="34" charset="0"/>
              </a:rPr>
              <a:t>st</a:t>
            </a:r>
            <a:r>
              <a:rPr lang="en-US" altLang="en-US" sz="1800">
                <a:latin typeface="Arial" panose="020B0604020202020204" pitchFamily="34" charset="0"/>
              </a:rPr>
              <a:t> </a:t>
            </a:r>
          </a:p>
        </p:txBody>
      </p:sp>
      <p:sp>
        <p:nvSpPr>
          <p:cNvPr id="45080" name="Text Box 23">
            <a:extLst>
              <a:ext uri="{FF2B5EF4-FFF2-40B4-BE49-F238E27FC236}">
                <a16:creationId xmlns:a16="http://schemas.microsoft.com/office/drawing/2014/main" id="{0DB25FC7-3180-4802-FABA-3E4E9932F746}"/>
              </a:ext>
            </a:extLst>
          </p:cNvPr>
          <p:cNvSpPr txBox="1">
            <a:spLocks noChangeArrowheads="1"/>
          </p:cNvSpPr>
          <p:nvPr/>
        </p:nvSpPr>
        <p:spPr bwMode="auto">
          <a:xfrm>
            <a:off x="6858000" y="4533901"/>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2</a:t>
            </a:r>
            <a:r>
              <a:rPr lang="en-US" altLang="en-US" sz="1800" baseline="30000">
                <a:latin typeface="Arial" panose="020B0604020202020204" pitchFamily="34" charset="0"/>
              </a:rPr>
              <a:t>nd</a:t>
            </a:r>
            <a:r>
              <a:rPr lang="en-US" altLang="en-US" sz="1800">
                <a:latin typeface="Arial" panose="020B0604020202020204" pitchFamily="34" charset="0"/>
              </a:rPr>
              <a:t> </a:t>
            </a:r>
          </a:p>
        </p:txBody>
      </p:sp>
      <p:sp>
        <p:nvSpPr>
          <p:cNvPr id="45081" name="Text Box 24">
            <a:extLst>
              <a:ext uri="{FF2B5EF4-FFF2-40B4-BE49-F238E27FC236}">
                <a16:creationId xmlns:a16="http://schemas.microsoft.com/office/drawing/2014/main" id="{75FBA736-FF5A-F7F4-33AB-02FAB05B2822}"/>
              </a:ext>
            </a:extLst>
          </p:cNvPr>
          <p:cNvSpPr txBox="1">
            <a:spLocks noChangeArrowheads="1"/>
          </p:cNvSpPr>
          <p:nvPr/>
        </p:nvSpPr>
        <p:spPr bwMode="auto">
          <a:xfrm>
            <a:off x="533400" y="5486401"/>
            <a:ext cx="83820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marL="342900" indent="-342900" eaLnBrk="1" hangingPunct="1">
              <a:spcBef>
                <a:spcPct val="50000"/>
              </a:spcBef>
              <a:buClrTx/>
              <a:buSzTx/>
              <a:buFont typeface="Arial" panose="020B0604020202020204" pitchFamily="34" charset="0"/>
              <a:buChar char="•"/>
            </a:pPr>
            <a:r>
              <a:rPr lang="en-US" altLang="en-US" sz="2400" dirty="0">
                <a:latin typeface="+mn-lt"/>
              </a:rPr>
              <a:t>Similarly, </a:t>
            </a:r>
            <a:r>
              <a:rPr lang="en-US" altLang="en-US" sz="2400" b="1" dirty="0">
                <a:latin typeface="+mn-lt"/>
              </a:rPr>
              <a:t>Vector</a:t>
            </a:r>
            <a:r>
              <a:rPr lang="en-US" altLang="en-US" sz="2400" dirty="0">
                <a:latin typeface="+mn-lt"/>
              </a:rPr>
              <a:t>’s operator </a:t>
            </a:r>
            <a:r>
              <a:rPr lang="en-US" altLang="en-US" sz="2400" b="1" dirty="0">
                <a:latin typeface="+mn-lt"/>
              </a:rPr>
              <a:t>=</a:t>
            </a:r>
            <a:r>
              <a:rPr lang="en-US" altLang="en-US" sz="2400" dirty="0">
                <a:latin typeface="+mn-lt"/>
              </a:rPr>
              <a:t> must copy </a:t>
            </a:r>
            <a:r>
              <a:rPr lang="en-US" altLang="ja-JP" sz="2400" dirty="0">
                <a:latin typeface="+mn-lt"/>
              </a:rPr>
              <a:t>elements</a:t>
            </a:r>
          </a:p>
          <a:p>
            <a:pPr marL="1085850" lvl="1" indent="-342900" eaLnBrk="1" hangingPunct="1">
              <a:spcBef>
                <a:spcPct val="50000"/>
              </a:spcBef>
              <a:buClrTx/>
              <a:buSzTx/>
              <a:buFont typeface="Arial" panose="020B0604020202020204" pitchFamily="34" charset="0"/>
              <a:buChar char="•"/>
            </a:pPr>
            <a:r>
              <a:rPr lang="en-US" altLang="en-US" sz="2000" dirty="0">
                <a:latin typeface="+mn-lt"/>
              </a:rPr>
              <a:t>And remember to delete the old elements</a:t>
            </a:r>
          </a:p>
        </p:txBody>
      </p:sp>
      <p:sp>
        <p:nvSpPr>
          <p:cNvPr id="45082" name="Text Box 25">
            <a:extLst>
              <a:ext uri="{FF2B5EF4-FFF2-40B4-BE49-F238E27FC236}">
                <a16:creationId xmlns:a16="http://schemas.microsoft.com/office/drawing/2014/main" id="{0BCA588E-AFBC-4652-BAF3-67B1424CB3FE}"/>
              </a:ext>
            </a:extLst>
          </p:cNvPr>
          <p:cNvSpPr txBox="1">
            <a:spLocks noChangeArrowheads="1"/>
          </p:cNvSpPr>
          <p:nvPr/>
        </p:nvSpPr>
        <p:spPr bwMode="auto">
          <a:xfrm>
            <a:off x="5334000" y="3924301"/>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b="1" dirty="0">
                <a:latin typeface="Arial" panose="020B0604020202020204" pitchFamily="34" charset="0"/>
              </a:rPr>
              <a:t>v2</a:t>
            </a:r>
            <a:r>
              <a:rPr lang="en-US" altLang="en-US" sz="1800" dirty="0">
                <a:latin typeface="Arial" panose="020B0604020202020204" pitchFamily="34" charset="0"/>
              </a:rPr>
              <a:t>:</a:t>
            </a:r>
          </a:p>
        </p:txBody>
      </p:sp>
      <p:sp>
        <p:nvSpPr>
          <p:cNvPr id="28" name="Footer Placeholder 27">
            <a:extLst>
              <a:ext uri="{FF2B5EF4-FFF2-40B4-BE49-F238E27FC236}">
                <a16:creationId xmlns:a16="http://schemas.microsoft.com/office/drawing/2014/main" id="{BF45A9C1-4E27-3B9B-66DB-A9A896C43C32}"/>
              </a:ext>
            </a:extLst>
          </p:cNvPr>
          <p:cNvSpPr>
            <a:spLocks noGrp="1"/>
          </p:cNvSpPr>
          <p:nvPr>
            <p:ph type="ftr" sz="quarter" idx="11"/>
          </p:nvPr>
        </p:nvSpPr>
        <p:spPr/>
        <p:txBody>
          <a:bodyPr/>
          <a:lstStyle>
            <a:lvl1pPr>
              <a:defRPr sz="2400">
                <a:solidFill>
                  <a:schemeClr val="tx1"/>
                </a:solidFill>
                <a:latin typeface="Tahoma" pitchFamily="34" charset="0"/>
                <a:ea typeface="MS PGothic" pitchFamily="34" charset="-128"/>
              </a:defRPr>
            </a:lvl1pPr>
            <a:lvl2pPr marL="742950" indent="-285750">
              <a:defRPr sz="2400">
                <a:solidFill>
                  <a:schemeClr val="tx1"/>
                </a:solidFill>
                <a:latin typeface="Tahoma" pitchFamily="34" charset="0"/>
                <a:ea typeface="MS PGothic" pitchFamily="34" charset="-128"/>
              </a:defRPr>
            </a:lvl2pPr>
            <a:lvl3pPr marL="1143000" indent="-228600">
              <a:defRPr sz="2400">
                <a:solidFill>
                  <a:schemeClr val="tx1"/>
                </a:solidFill>
                <a:latin typeface="Tahoma" pitchFamily="34" charset="0"/>
                <a:ea typeface="MS PGothic" pitchFamily="34" charset="-128"/>
              </a:defRPr>
            </a:lvl3pPr>
            <a:lvl4pPr marL="1600200" indent="-228600">
              <a:defRPr sz="2400">
                <a:solidFill>
                  <a:schemeClr val="tx1"/>
                </a:solidFill>
                <a:latin typeface="Tahoma" pitchFamily="34" charset="0"/>
                <a:ea typeface="MS PGothic" pitchFamily="34" charset="-128"/>
              </a:defRPr>
            </a:lvl4pPr>
            <a:lvl5pPr marL="2057400" indent="-22860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pPr>
              <a:defRPr/>
            </a:pPr>
            <a:r>
              <a:rPr lang="en-US" altLang="en-US" sz="1400">
                <a:latin typeface="Arial" pitchFamily="34" charset="0"/>
              </a:rPr>
              <a:t>Stroustrup/Programming/2024/Chapter17</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A863A-1D40-CC2D-981D-68F9DA47DCF9}"/>
              </a:ext>
            </a:extLst>
          </p:cNvPr>
          <p:cNvSpPr>
            <a:spLocks noGrp="1"/>
          </p:cNvSpPr>
          <p:nvPr>
            <p:ph type="title"/>
          </p:nvPr>
        </p:nvSpPr>
        <p:spPr/>
        <p:txBody>
          <a:bodyPr/>
          <a:lstStyle/>
          <a:p>
            <a:r>
              <a:rPr lang="en-US" dirty="0"/>
              <a:t>Copy assignment</a:t>
            </a:r>
          </a:p>
        </p:txBody>
      </p:sp>
      <p:sp>
        <p:nvSpPr>
          <p:cNvPr id="3" name="Content Placeholder 2">
            <a:extLst>
              <a:ext uri="{FF2B5EF4-FFF2-40B4-BE49-F238E27FC236}">
                <a16:creationId xmlns:a16="http://schemas.microsoft.com/office/drawing/2014/main" id="{E3A5B55A-BA81-9FB3-5E58-E1160554D3D0}"/>
              </a:ext>
            </a:extLst>
          </p:cNvPr>
          <p:cNvSpPr>
            <a:spLocks noGrp="1"/>
          </p:cNvSpPr>
          <p:nvPr>
            <p:ph idx="1"/>
          </p:nvPr>
        </p:nvSpPr>
        <p:spPr>
          <a:xfrm>
            <a:off x="381000" y="1825625"/>
            <a:ext cx="10972800" cy="4351338"/>
          </a:xfrm>
        </p:spPr>
        <p:txBody>
          <a:bodyPr/>
          <a:lstStyle/>
          <a:p>
            <a:r>
              <a:rPr lang="en-US" sz="2400" dirty="0"/>
              <a:t>Allocate space for copies of elements, copy, then deallocate the old elements</a:t>
            </a:r>
          </a:p>
          <a:p>
            <a:endParaRPr lang="en-US" dirty="0"/>
          </a:p>
          <a:p>
            <a:pPr marL="342900" lvl="1" indent="0">
              <a:buNone/>
            </a:pPr>
            <a:r>
              <a:rPr lang="en-US" sz="2000" b="1" i="0" u="none" strike="noStrike" baseline="0" dirty="0"/>
              <a:t>Vector&amp; Vector::operator=(const Vector&amp; a) // </a:t>
            </a:r>
            <a:r>
              <a:rPr lang="en-US" sz="2000" b="0" i="1" u="none" strike="noStrike" baseline="0" dirty="0"/>
              <a:t>make this Vector a copy of a</a:t>
            </a:r>
          </a:p>
          <a:p>
            <a:pPr marL="342900" lvl="1" indent="0">
              <a:buNone/>
            </a:pPr>
            <a:r>
              <a:rPr lang="en-US" sz="2000" b="1" i="0" u="none" strike="noStrike" baseline="0" dirty="0"/>
              <a:t>{</a:t>
            </a:r>
          </a:p>
          <a:p>
            <a:pPr marL="342900" lvl="1" indent="0">
              <a:buNone/>
            </a:pPr>
            <a:r>
              <a:rPr lang="en-US" sz="2000" b="1" i="0" u="none" strike="noStrike" baseline="0" dirty="0"/>
              <a:t>	double</a:t>
            </a:r>
            <a:r>
              <a:rPr lang="en-US" sz="2000" b="0" i="0" u="none" strike="noStrike" baseline="0" dirty="0"/>
              <a:t>* </a:t>
            </a:r>
            <a:r>
              <a:rPr lang="en-US" sz="2000" b="1" i="0" u="none" strike="noStrike" baseline="0" dirty="0"/>
              <a:t>p = new double[a.sz];	// </a:t>
            </a:r>
            <a:r>
              <a:rPr lang="en-US" sz="2000" b="0" i="1" u="none" strike="noStrike" baseline="0" dirty="0"/>
              <a:t>allocate new space</a:t>
            </a:r>
          </a:p>
          <a:p>
            <a:pPr marL="342900" lvl="1" indent="0">
              <a:buNone/>
            </a:pPr>
            <a:r>
              <a:rPr lang="en-US" sz="2000" b="1" i="0" u="none" strike="noStrike" baseline="0" dirty="0"/>
              <a:t>	copy(</a:t>
            </a:r>
            <a:r>
              <a:rPr lang="en-US" sz="2000" b="1" i="0" u="none" strike="noStrike" baseline="0" dirty="0" err="1"/>
              <a:t>a.elem,a.elem+a.sz,p</a:t>
            </a:r>
            <a:r>
              <a:rPr lang="en-US" sz="2000" b="1" i="0" u="none" strike="noStrike" baseline="0" dirty="0"/>
              <a:t>); 	// </a:t>
            </a:r>
            <a:r>
              <a:rPr lang="en-US" sz="2000" b="0" i="1" u="none" strike="noStrike" baseline="0" dirty="0"/>
              <a:t>copy elements [0:sz) from </a:t>
            </a:r>
            <a:r>
              <a:rPr lang="en-US" sz="2000" b="0" i="1" u="none" strike="noStrike" baseline="0" dirty="0" err="1"/>
              <a:t>a.elem</a:t>
            </a:r>
            <a:r>
              <a:rPr lang="en-US" sz="2000" b="0" i="1" u="none" strike="noStrike" baseline="0" dirty="0"/>
              <a:t> into p</a:t>
            </a:r>
          </a:p>
          <a:p>
            <a:pPr marL="342900" lvl="1" indent="0">
              <a:buNone/>
            </a:pPr>
            <a:r>
              <a:rPr lang="en-US" sz="2000" b="1" i="0" u="none" strike="noStrike" baseline="0" dirty="0"/>
              <a:t>	delete[] </a:t>
            </a:r>
            <a:r>
              <a:rPr lang="en-US" sz="2000" b="1" i="0" u="none" strike="noStrike" baseline="0" dirty="0" err="1"/>
              <a:t>elem</a:t>
            </a:r>
            <a:r>
              <a:rPr lang="en-US" sz="2000" b="1" i="0" u="none" strike="noStrike" baseline="0" dirty="0"/>
              <a:t>; 			// </a:t>
            </a:r>
            <a:r>
              <a:rPr lang="en-US" sz="2000" b="0" i="1" u="none" strike="noStrike" baseline="0" dirty="0"/>
              <a:t>deallocate old space</a:t>
            </a:r>
          </a:p>
          <a:p>
            <a:pPr marL="342900" lvl="1" indent="0">
              <a:buNone/>
            </a:pPr>
            <a:r>
              <a:rPr lang="en-US" sz="2000" b="1" i="0" u="none" strike="noStrike" baseline="0" dirty="0"/>
              <a:t>	</a:t>
            </a:r>
            <a:r>
              <a:rPr lang="en-US" sz="2000" b="1" i="0" u="none" strike="noStrike" baseline="0" dirty="0" err="1"/>
              <a:t>elem</a:t>
            </a:r>
            <a:r>
              <a:rPr lang="en-US" sz="2000" b="1" i="0" u="none" strike="noStrike" baseline="0" dirty="0"/>
              <a:t> = p; 			// </a:t>
            </a:r>
            <a:r>
              <a:rPr lang="en-US" sz="2000" b="0" i="1" u="none" strike="noStrike" baseline="0" dirty="0"/>
              <a:t>now we can reset </a:t>
            </a:r>
            <a:r>
              <a:rPr lang="en-US" sz="2000" b="0" i="1" u="none" strike="noStrike" baseline="0" dirty="0" err="1"/>
              <a:t>elem</a:t>
            </a:r>
            <a:r>
              <a:rPr lang="en-US" sz="2000" b="0" i="1" u="none" strike="noStrike" baseline="0" dirty="0"/>
              <a:t> and </a:t>
            </a:r>
            <a:r>
              <a:rPr lang="en-US" sz="2000" b="0" i="1" u="none" strike="noStrike" baseline="0" dirty="0" err="1"/>
              <a:t>sz</a:t>
            </a:r>
            <a:endParaRPr lang="en-US" sz="2000" b="0" i="1" u="none" strike="noStrike" baseline="0" dirty="0"/>
          </a:p>
          <a:p>
            <a:pPr marL="342900" lvl="1" indent="0">
              <a:buNone/>
            </a:pPr>
            <a:r>
              <a:rPr lang="en-US" sz="2000" b="1" i="0" u="none" strike="noStrike" baseline="0" dirty="0"/>
              <a:t>	</a:t>
            </a:r>
            <a:r>
              <a:rPr lang="en-US" sz="2000" b="1" i="0" u="none" strike="noStrike" baseline="0" dirty="0" err="1"/>
              <a:t>sz</a:t>
            </a:r>
            <a:r>
              <a:rPr lang="en-US" sz="2000" b="1" i="0" u="none" strike="noStrike" baseline="0" dirty="0"/>
              <a:t> = a.sz;</a:t>
            </a:r>
          </a:p>
          <a:p>
            <a:pPr marL="342900" lvl="1" indent="0">
              <a:buNone/>
            </a:pPr>
            <a:r>
              <a:rPr lang="en-US" sz="2000" b="1" i="0" u="none" strike="noStrike" baseline="0" dirty="0"/>
              <a:t>	return </a:t>
            </a:r>
            <a:r>
              <a:rPr lang="en-US" sz="2000" b="0" i="0" u="none" strike="noStrike" baseline="0" dirty="0"/>
              <a:t>*</a:t>
            </a:r>
            <a:r>
              <a:rPr lang="en-US" sz="2000" b="1" i="0" u="none" strike="noStrike" baseline="0" dirty="0"/>
              <a:t>this; 			// </a:t>
            </a:r>
            <a:r>
              <a:rPr lang="en-US" sz="2000" b="0" i="1" u="none" strike="noStrike" baseline="0" dirty="0"/>
              <a:t>return a self-reference (see §15.8)</a:t>
            </a:r>
          </a:p>
          <a:p>
            <a:pPr marL="342900" lvl="1" indent="0">
              <a:buNone/>
            </a:pPr>
            <a:r>
              <a:rPr lang="en-US" sz="2000" b="1" i="0" u="none" strike="noStrike" baseline="0" dirty="0"/>
              <a:t>}</a:t>
            </a:r>
          </a:p>
          <a:p>
            <a:pPr marL="342900" lvl="1" indent="0">
              <a:buNone/>
            </a:pPr>
            <a:endParaRPr lang="en-US" sz="2000" b="1" i="0" u="none" strike="noStrike" baseline="0" dirty="0"/>
          </a:p>
          <a:p>
            <a:pPr algn="l"/>
            <a:r>
              <a:rPr lang="en-US" sz="1800" dirty="0">
                <a:latin typeface="Helvetica-Bold"/>
              </a:rPr>
              <a:t>No leaks</a:t>
            </a:r>
            <a:endParaRPr lang="en-US" dirty="0"/>
          </a:p>
        </p:txBody>
      </p:sp>
      <p:sp>
        <p:nvSpPr>
          <p:cNvPr id="4" name="Footer Placeholder 3">
            <a:extLst>
              <a:ext uri="{FF2B5EF4-FFF2-40B4-BE49-F238E27FC236}">
                <a16:creationId xmlns:a16="http://schemas.microsoft.com/office/drawing/2014/main" id="{95537A8B-7CA0-252B-E812-7DFB9E2B66E5}"/>
              </a:ext>
            </a:extLst>
          </p:cNvPr>
          <p:cNvSpPr>
            <a:spLocks noGrp="1"/>
          </p:cNvSpPr>
          <p:nvPr>
            <p:ph type="ftr" sz="quarter" idx="11"/>
          </p:nvPr>
        </p:nvSpPr>
        <p:spPr/>
        <p:txBody>
          <a:bodyPr/>
          <a:lstStyle/>
          <a:p>
            <a:pPr>
              <a:defRPr/>
            </a:pPr>
            <a:r>
              <a:rPr lang="en-US" altLang="en-US"/>
              <a:t>Stroustrup/Programming/2024/Chapter17</a:t>
            </a:r>
          </a:p>
        </p:txBody>
      </p:sp>
      <p:sp>
        <p:nvSpPr>
          <p:cNvPr id="5" name="Slide Number Placeholder 4">
            <a:extLst>
              <a:ext uri="{FF2B5EF4-FFF2-40B4-BE49-F238E27FC236}">
                <a16:creationId xmlns:a16="http://schemas.microsoft.com/office/drawing/2014/main" id="{B9380877-00F4-6132-ADE0-06891BF2D52C}"/>
              </a:ext>
            </a:extLst>
          </p:cNvPr>
          <p:cNvSpPr>
            <a:spLocks noGrp="1"/>
          </p:cNvSpPr>
          <p:nvPr>
            <p:ph type="sldNum" sz="quarter" idx="12"/>
          </p:nvPr>
        </p:nvSpPr>
        <p:spPr/>
        <p:txBody>
          <a:bodyPr/>
          <a:lstStyle/>
          <a:p>
            <a:fld id="{D24836AB-0ADC-4CDA-B51A-B39460021238}" type="slidenum">
              <a:rPr lang="en-US" altLang="en-US" smtClean="0"/>
              <a:pPr/>
              <a:t>15</a:t>
            </a:fld>
            <a:endParaRPr lang="en-US" altLang="en-US"/>
          </a:p>
        </p:txBody>
      </p:sp>
    </p:spTree>
    <p:extLst>
      <p:ext uri="{BB962C8B-B14F-4D97-AF65-F5344CB8AC3E}">
        <p14:creationId xmlns:p14="http://schemas.microsoft.com/office/powerpoint/2010/main" val="3975825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97685-CC4F-516C-A1CA-E8BE19881F7A}"/>
              </a:ext>
            </a:extLst>
          </p:cNvPr>
          <p:cNvSpPr>
            <a:spLocks noGrp="1"/>
          </p:cNvSpPr>
          <p:nvPr>
            <p:ph type="title"/>
          </p:nvPr>
        </p:nvSpPr>
        <p:spPr>
          <a:xfrm>
            <a:off x="838200" y="365127"/>
            <a:ext cx="10515600" cy="549273"/>
          </a:xfrm>
        </p:spPr>
        <p:txBody>
          <a:bodyPr/>
          <a:lstStyle/>
          <a:p>
            <a:pPr>
              <a:defRPr/>
            </a:pPr>
            <a:r>
              <a:rPr lang="en-US" b="1" dirty="0"/>
              <a:t>move</a:t>
            </a:r>
          </a:p>
        </p:txBody>
      </p:sp>
      <p:sp>
        <p:nvSpPr>
          <p:cNvPr id="3" name="Content Placeholder 2">
            <a:extLst>
              <a:ext uri="{FF2B5EF4-FFF2-40B4-BE49-F238E27FC236}">
                <a16:creationId xmlns:a16="http://schemas.microsoft.com/office/drawing/2014/main" id="{5579D931-BB57-92BA-8BAC-89A3F1947852}"/>
              </a:ext>
            </a:extLst>
          </p:cNvPr>
          <p:cNvSpPr>
            <a:spLocks noGrp="1"/>
          </p:cNvSpPr>
          <p:nvPr>
            <p:ph idx="1"/>
          </p:nvPr>
        </p:nvSpPr>
        <p:spPr>
          <a:xfrm>
            <a:off x="838200" y="838200"/>
            <a:ext cx="10515600" cy="5338763"/>
          </a:xfrm>
        </p:spPr>
        <p:txBody>
          <a:bodyPr/>
          <a:lstStyle/>
          <a:p>
            <a:pPr>
              <a:defRPr/>
            </a:pPr>
            <a:r>
              <a:rPr lang="en-US" sz="2400" dirty="0"/>
              <a:t>Consider</a:t>
            </a:r>
          </a:p>
          <a:p>
            <a:pPr marL="457200" lvl="1" indent="0">
              <a:buNone/>
              <a:defRPr/>
            </a:pPr>
            <a:r>
              <a:rPr lang="en-US" sz="2000" b="1" dirty="0"/>
              <a:t>Vector fill(istream&amp; is)</a:t>
            </a:r>
          </a:p>
          <a:p>
            <a:pPr marL="457200" lvl="1" indent="0">
              <a:buNone/>
              <a:defRPr/>
            </a:pPr>
            <a:r>
              <a:rPr lang="en-US" sz="2000" b="1" dirty="0"/>
              <a:t>{</a:t>
            </a:r>
          </a:p>
          <a:p>
            <a:pPr marL="457200" lvl="1" indent="0">
              <a:buNone/>
              <a:defRPr/>
            </a:pPr>
            <a:r>
              <a:rPr lang="en-US" sz="2000" b="1" dirty="0"/>
              <a:t>     Vector res;</a:t>
            </a:r>
          </a:p>
          <a:p>
            <a:pPr marL="457200" lvl="1" indent="0">
              <a:buNone/>
              <a:defRPr/>
            </a:pPr>
            <a:r>
              <a:rPr lang="en-US" sz="2000" b="1" dirty="0"/>
              <a:t>     for (double x; is&gt;&gt;x; )</a:t>
            </a:r>
          </a:p>
          <a:p>
            <a:pPr marL="457200" lvl="1" indent="0">
              <a:buNone/>
              <a:defRPr/>
            </a:pPr>
            <a:r>
              <a:rPr lang="en-US" sz="2000" b="1" dirty="0"/>
              <a:t>		</a:t>
            </a:r>
            <a:r>
              <a:rPr lang="en-US" sz="2000" b="1" dirty="0" err="1"/>
              <a:t>res.push_back</a:t>
            </a:r>
            <a:r>
              <a:rPr lang="en-US" sz="2000" b="1" dirty="0"/>
              <a:t>(x);</a:t>
            </a:r>
          </a:p>
          <a:p>
            <a:pPr marL="457200" lvl="1" indent="0">
              <a:buNone/>
              <a:defRPr/>
            </a:pPr>
            <a:r>
              <a:rPr lang="en-US" sz="2000" b="1" dirty="0"/>
              <a:t>     return res;	// </a:t>
            </a:r>
            <a:r>
              <a:rPr lang="en-US" sz="2000" i="1" dirty="0"/>
              <a:t>returning a copy of res could be expensive</a:t>
            </a:r>
          </a:p>
          <a:p>
            <a:pPr marL="457200" lvl="1" indent="0">
              <a:buNone/>
              <a:defRPr/>
            </a:pPr>
            <a:r>
              <a:rPr lang="en-US" sz="2000" b="1" dirty="0"/>
              <a:t>			// </a:t>
            </a:r>
            <a:r>
              <a:rPr lang="en-US" sz="2000" i="1" dirty="0"/>
              <a:t>returning a copy of res would be silly!</a:t>
            </a:r>
          </a:p>
          <a:p>
            <a:pPr marL="457200" lvl="1" indent="0">
              <a:buNone/>
              <a:defRPr/>
            </a:pPr>
            <a:r>
              <a:rPr lang="en-US" sz="2000" b="1" dirty="0"/>
              <a:t>}</a:t>
            </a:r>
          </a:p>
          <a:p>
            <a:pPr marL="457200" lvl="1" indent="0">
              <a:buNone/>
              <a:defRPr/>
            </a:pPr>
            <a:r>
              <a:rPr lang="en-US" sz="2000" b="1" dirty="0"/>
              <a:t> </a:t>
            </a:r>
          </a:p>
          <a:p>
            <a:pPr marL="457200" lvl="1" indent="0">
              <a:buNone/>
              <a:defRPr/>
            </a:pPr>
            <a:r>
              <a:rPr lang="en-US" sz="2000" b="1" dirty="0"/>
              <a:t>void use()</a:t>
            </a:r>
          </a:p>
          <a:p>
            <a:pPr marL="457200" lvl="1" indent="0">
              <a:buNone/>
              <a:defRPr/>
            </a:pPr>
            <a:r>
              <a:rPr lang="en-US" sz="2000" b="1" dirty="0"/>
              <a:t>{</a:t>
            </a:r>
          </a:p>
          <a:p>
            <a:pPr marL="457200" lvl="1" indent="0">
              <a:buNone/>
              <a:defRPr/>
            </a:pPr>
            <a:r>
              <a:rPr lang="en-US" sz="2000" b="1" dirty="0"/>
              <a:t>     Vector </a:t>
            </a:r>
            <a:r>
              <a:rPr lang="en-US" sz="2000" b="1" dirty="0" err="1"/>
              <a:t>vec</a:t>
            </a:r>
            <a:r>
              <a:rPr lang="en-US" sz="2000" b="1" dirty="0"/>
              <a:t> = fill(</a:t>
            </a:r>
            <a:r>
              <a:rPr lang="en-US" sz="2000" b="1" dirty="0" err="1"/>
              <a:t>cin</a:t>
            </a:r>
            <a:r>
              <a:rPr lang="en-US" sz="2000" b="1" dirty="0"/>
              <a:t>);</a:t>
            </a:r>
          </a:p>
          <a:p>
            <a:pPr marL="457200" lvl="1" indent="0">
              <a:buNone/>
              <a:defRPr/>
            </a:pPr>
            <a:r>
              <a:rPr lang="en-US" sz="2000" b="1" dirty="0"/>
              <a:t>     // </a:t>
            </a:r>
            <a:r>
              <a:rPr lang="en-GB" sz="2000" i="1" dirty="0"/>
              <a:t>… use </a:t>
            </a:r>
            <a:r>
              <a:rPr lang="en-GB" sz="2000" i="1" dirty="0" err="1"/>
              <a:t>vec</a:t>
            </a:r>
            <a:r>
              <a:rPr lang="en-GB" sz="2000" i="1" dirty="0"/>
              <a:t> …</a:t>
            </a:r>
            <a:endParaRPr lang="en-US" sz="2000" i="1" dirty="0"/>
          </a:p>
          <a:p>
            <a:pPr marL="457200" lvl="1" indent="0">
              <a:buNone/>
              <a:defRPr/>
            </a:pPr>
            <a:r>
              <a:rPr lang="en-US" sz="2000" b="1" dirty="0"/>
              <a:t>}</a:t>
            </a:r>
          </a:p>
          <a:p>
            <a:pPr marL="457200" indent="-342900">
              <a:defRPr/>
            </a:pPr>
            <a:r>
              <a:rPr lang="en-US" sz="2300" dirty="0"/>
              <a:t>But that’s what we’d like to write</a:t>
            </a:r>
          </a:p>
          <a:p>
            <a:pPr marL="800100" lvl="1" indent="-342900">
              <a:defRPr/>
            </a:pPr>
            <a:r>
              <a:rPr lang="en-US" sz="2000" dirty="0"/>
              <a:t>It’s the simplest and clearest way to express the this task</a:t>
            </a:r>
          </a:p>
          <a:p>
            <a:pPr>
              <a:defRPr/>
            </a:pPr>
            <a:endParaRPr lang="en-US" dirty="0"/>
          </a:p>
        </p:txBody>
      </p:sp>
      <p:sp>
        <p:nvSpPr>
          <p:cNvPr id="4" name="Footer Placeholder 3">
            <a:extLst>
              <a:ext uri="{FF2B5EF4-FFF2-40B4-BE49-F238E27FC236}">
                <a16:creationId xmlns:a16="http://schemas.microsoft.com/office/drawing/2014/main" id="{7FAA60D9-DD98-BF58-F642-7EEDE2254D71}"/>
              </a:ext>
            </a:extLst>
          </p:cNvPr>
          <p:cNvSpPr>
            <a:spLocks noGrp="1"/>
          </p:cNvSpPr>
          <p:nvPr>
            <p:ph type="ftr" sz="quarter" idx="11"/>
          </p:nvPr>
        </p:nvSpPr>
        <p:spPr/>
        <p:txBody>
          <a:bodyPr/>
          <a:lstStyle/>
          <a:p>
            <a:pPr>
              <a:defRPr/>
            </a:pPr>
            <a:r>
              <a:rPr lang="en-US" altLang="en-US" dirty="0"/>
              <a:t>Stroustrup/Programming</a:t>
            </a:r>
          </a:p>
        </p:txBody>
      </p:sp>
      <p:sp>
        <p:nvSpPr>
          <p:cNvPr id="5" name="Slide Number Placeholder 4">
            <a:extLst>
              <a:ext uri="{FF2B5EF4-FFF2-40B4-BE49-F238E27FC236}">
                <a16:creationId xmlns:a16="http://schemas.microsoft.com/office/drawing/2014/main" id="{50C83274-938C-B98E-6FE2-BBA872219A3B}"/>
              </a:ext>
            </a:extLst>
          </p:cNvPr>
          <p:cNvSpPr>
            <a:spLocks noGrp="1"/>
          </p:cNvSpPr>
          <p:nvPr>
            <p:ph type="sldNum" sz="quarter" idx="12"/>
          </p:nvPr>
        </p:nvSpPr>
        <p:spPr/>
        <p:txBody>
          <a:bodyPr/>
          <a:lstStyle>
            <a:lvl1pPr>
              <a:defRPr>
                <a:solidFill>
                  <a:schemeClr val="tx1"/>
                </a:solidFill>
                <a:latin typeface="Tahoma" panose="020B0604030504040204" pitchFamily="34" charset="0"/>
                <a:ea typeface="MS PGothic" panose="020B0600070205080204" pitchFamily="34" charset="-128"/>
              </a:defRPr>
            </a:lvl1pPr>
            <a:lvl2pPr marL="742950" indent="-285750">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fld id="{A5519072-AE34-4B79-89B7-89199639270F}" type="slidenum">
              <a:rPr lang="en-US" altLang="en-US">
                <a:latin typeface="Arial" panose="020B0604020202020204" pitchFamily="34" charset="0"/>
              </a:rPr>
              <a:pPr/>
              <a:t>16</a:t>
            </a:fld>
            <a:endParaRPr lang="en-US" altLang="en-US">
              <a:latin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145F5-1932-34D9-DD33-2F99D9366F4B}"/>
              </a:ext>
            </a:extLst>
          </p:cNvPr>
          <p:cNvSpPr>
            <a:spLocks noGrp="1"/>
          </p:cNvSpPr>
          <p:nvPr>
            <p:ph type="title"/>
          </p:nvPr>
        </p:nvSpPr>
        <p:spPr>
          <a:xfrm>
            <a:off x="838200" y="365128"/>
            <a:ext cx="10515600" cy="622298"/>
          </a:xfrm>
        </p:spPr>
        <p:txBody>
          <a:bodyPr/>
          <a:lstStyle/>
          <a:p>
            <a:pPr>
              <a:defRPr/>
            </a:pPr>
            <a:r>
              <a:rPr lang="en-US" dirty="0"/>
              <a:t>What we want: Move</a:t>
            </a:r>
          </a:p>
        </p:txBody>
      </p:sp>
      <p:sp>
        <p:nvSpPr>
          <p:cNvPr id="3" name="Content Placeholder 2">
            <a:extLst>
              <a:ext uri="{FF2B5EF4-FFF2-40B4-BE49-F238E27FC236}">
                <a16:creationId xmlns:a16="http://schemas.microsoft.com/office/drawing/2014/main" id="{6B4E207A-A512-7A56-4782-E0AD5E1A854D}"/>
              </a:ext>
            </a:extLst>
          </p:cNvPr>
          <p:cNvSpPr>
            <a:spLocks noGrp="1"/>
          </p:cNvSpPr>
          <p:nvPr>
            <p:ph idx="1"/>
          </p:nvPr>
        </p:nvSpPr>
        <p:spPr>
          <a:xfrm>
            <a:off x="381000" y="1143000"/>
            <a:ext cx="10515600" cy="5033963"/>
          </a:xfrm>
        </p:spPr>
        <p:txBody>
          <a:bodyPr/>
          <a:lstStyle/>
          <a:p>
            <a:pPr>
              <a:defRPr/>
            </a:pPr>
            <a:r>
              <a:rPr lang="en-US" sz="2400" dirty="0"/>
              <a:t>Before </a:t>
            </a:r>
            <a:r>
              <a:rPr lang="en-US" sz="2400" b="1" dirty="0"/>
              <a:t>return res; </a:t>
            </a:r>
            <a:r>
              <a:rPr lang="en-US" sz="2400" dirty="0"/>
              <a:t>in </a:t>
            </a:r>
            <a:r>
              <a:rPr lang="en-US" sz="2400" b="1" dirty="0"/>
              <a:t>fill()</a:t>
            </a:r>
          </a:p>
          <a:p>
            <a:pPr>
              <a:defRPr/>
            </a:pPr>
            <a:endParaRPr lang="en-US" sz="2400" b="1" dirty="0"/>
          </a:p>
          <a:p>
            <a:pPr>
              <a:defRPr/>
            </a:pPr>
            <a:endParaRPr lang="en-US" sz="2400" b="1" dirty="0"/>
          </a:p>
          <a:p>
            <a:pPr marL="0" lvl="1" indent="0">
              <a:buClr>
                <a:schemeClr val="hlink"/>
              </a:buClr>
              <a:buNone/>
              <a:defRPr/>
            </a:pPr>
            <a:endParaRPr lang="en-US" sz="1200" dirty="0"/>
          </a:p>
          <a:p>
            <a:pPr marL="342900" lvl="1" indent="-342900">
              <a:buClr>
                <a:schemeClr val="hlink"/>
              </a:buClr>
              <a:defRPr/>
            </a:pPr>
            <a:r>
              <a:rPr lang="en-US" sz="2400" dirty="0"/>
              <a:t>After </a:t>
            </a:r>
            <a:r>
              <a:rPr lang="en-US" sz="2400" b="1" dirty="0"/>
              <a:t>return res; </a:t>
            </a:r>
            <a:r>
              <a:rPr lang="en-US" sz="2400" dirty="0"/>
              <a:t>(after </a:t>
            </a:r>
            <a:r>
              <a:rPr lang="en-US" sz="2400" b="1" dirty="0"/>
              <a:t>vector </a:t>
            </a:r>
            <a:r>
              <a:rPr lang="en-US" sz="2400" b="1" dirty="0" err="1"/>
              <a:t>vec</a:t>
            </a:r>
            <a:r>
              <a:rPr lang="en-US" sz="2400" b="1" dirty="0"/>
              <a:t> = fill(</a:t>
            </a:r>
            <a:r>
              <a:rPr lang="en-US" sz="2400" b="1" dirty="0" err="1"/>
              <a:t>cin</a:t>
            </a:r>
            <a:r>
              <a:rPr lang="en-US" sz="2400" b="1" dirty="0"/>
              <a:t>); </a:t>
            </a:r>
            <a:r>
              <a:rPr lang="en-US" sz="2400" dirty="0"/>
              <a:t>)</a:t>
            </a:r>
          </a:p>
          <a:p>
            <a:pPr marL="0" indent="0">
              <a:buNone/>
              <a:defRPr/>
            </a:pPr>
            <a:endParaRPr lang="en-US" b="1" dirty="0"/>
          </a:p>
          <a:p>
            <a:pPr>
              <a:defRPr/>
            </a:pPr>
            <a:endParaRPr lang="en-US" b="1" dirty="0"/>
          </a:p>
          <a:p>
            <a:pPr>
              <a:defRPr/>
            </a:pPr>
            <a:endParaRPr lang="en-US" b="1" dirty="0"/>
          </a:p>
          <a:p>
            <a:pPr>
              <a:defRPr/>
            </a:pPr>
            <a:endParaRPr lang="en-US" b="1" dirty="0"/>
          </a:p>
          <a:p>
            <a:pPr>
              <a:defRPr/>
            </a:pPr>
            <a:endParaRPr lang="en-US" b="1" dirty="0"/>
          </a:p>
          <a:p>
            <a:pPr>
              <a:defRPr/>
            </a:pPr>
            <a:r>
              <a:rPr lang="en-US" sz="2400" dirty="0"/>
              <a:t>Functions filling containers are very common and important</a:t>
            </a:r>
          </a:p>
          <a:p>
            <a:pPr lvl="1">
              <a:defRPr/>
            </a:pPr>
            <a:r>
              <a:rPr lang="en-US" sz="2100" dirty="0"/>
              <a:t>We need a general solution</a:t>
            </a:r>
          </a:p>
        </p:txBody>
      </p:sp>
      <p:sp>
        <p:nvSpPr>
          <p:cNvPr id="4" name="Footer Placeholder 3">
            <a:extLst>
              <a:ext uri="{FF2B5EF4-FFF2-40B4-BE49-F238E27FC236}">
                <a16:creationId xmlns:a16="http://schemas.microsoft.com/office/drawing/2014/main" id="{91ECA09A-75C5-4D59-5DE8-484503CC6A16}"/>
              </a:ext>
            </a:extLst>
          </p:cNvPr>
          <p:cNvSpPr>
            <a:spLocks noGrp="1"/>
          </p:cNvSpPr>
          <p:nvPr>
            <p:ph type="ftr" sz="quarter" idx="11"/>
          </p:nvPr>
        </p:nvSpPr>
        <p:spPr/>
        <p:txBody>
          <a:bodyPr/>
          <a:lstStyle/>
          <a:p>
            <a:pPr>
              <a:defRPr/>
            </a:pPr>
            <a:r>
              <a:rPr lang="en-US" altLang="en-US"/>
              <a:t>Stroustrup/Programming</a:t>
            </a:r>
          </a:p>
        </p:txBody>
      </p:sp>
      <p:sp>
        <p:nvSpPr>
          <p:cNvPr id="5" name="Slide Number Placeholder 4">
            <a:extLst>
              <a:ext uri="{FF2B5EF4-FFF2-40B4-BE49-F238E27FC236}">
                <a16:creationId xmlns:a16="http://schemas.microsoft.com/office/drawing/2014/main" id="{D5492AEA-2622-2B3C-73B0-767540A93BE9}"/>
              </a:ext>
            </a:extLst>
          </p:cNvPr>
          <p:cNvSpPr>
            <a:spLocks noGrp="1"/>
          </p:cNvSpPr>
          <p:nvPr>
            <p:ph type="sldNum" sz="quarter" idx="12"/>
          </p:nvPr>
        </p:nvSpPr>
        <p:spPr/>
        <p:txBody>
          <a:bodyPr/>
          <a:lstStyle>
            <a:lvl1pPr>
              <a:defRPr>
                <a:solidFill>
                  <a:schemeClr val="tx1"/>
                </a:solidFill>
                <a:latin typeface="Tahoma" panose="020B0604030504040204" pitchFamily="34" charset="0"/>
                <a:ea typeface="MS PGothic" panose="020B0600070205080204" pitchFamily="34" charset="-128"/>
              </a:defRPr>
            </a:lvl1pPr>
            <a:lvl2pPr marL="742950" indent="-285750">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fld id="{A9C95B34-67E7-4F5F-9669-6F998BA81272}" type="slidenum">
              <a:rPr lang="en-US" altLang="en-US">
                <a:latin typeface="Arial" panose="020B0604020202020204" pitchFamily="34" charset="0"/>
              </a:rPr>
              <a:pPr/>
              <a:t>17</a:t>
            </a:fld>
            <a:endParaRPr lang="en-US" altLang="en-US">
              <a:latin typeface="Arial" panose="020B0604020202020204" pitchFamily="34" charset="0"/>
            </a:endParaRPr>
          </a:p>
        </p:txBody>
      </p:sp>
      <p:sp>
        <p:nvSpPr>
          <p:cNvPr id="23558" name="Rectangle 6">
            <a:extLst>
              <a:ext uri="{FF2B5EF4-FFF2-40B4-BE49-F238E27FC236}">
                <a16:creationId xmlns:a16="http://schemas.microsoft.com/office/drawing/2014/main" id="{F6981024-A89A-3A78-638B-718933000F29}"/>
              </a:ext>
            </a:extLst>
          </p:cNvPr>
          <p:cNvSpPr>
            <a:spLocks noChangeArrowheads="1"/>
          </p:cNvSpPr>
          <p:nvPr/>
        </p:nvSpPr>
        <p:spPr bwMode="auto">
          <a:xfrm>
            <a:off x="5867400" y="1181100"/>
            <a:ext cx="1600200" cy="4572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r>
              <a:rPr lang="en-US" altLang="en-US" sz="1800" dirty="0">
                <a:latin typeface="Tahoma" panose="020B0604030504040204" pitchFamily="34" charset="0"/>
              </a:rPr>
              <a:t>uninitialized</a:t>
            </a:r>
          </a:p>
        </p:txBody>
      </p:sp>
      <p:sp>
        <p:nvSpPr>
          <p:cNvPr id="23559" name="Rectangle 9">
            <a:extLst>
              <a:ext uri="{FF2B5EF4-FFF2-40B4-BE49-F238E27FC236}">
                <a16:creationId xmlns:a16="http://schemas.microsoft.com/office/drawing/2014/main" id="{8B50E0C4-78B9-E68A-8032-4DFC719A56CB}"/>
              </a:ext>
            </a:extLst>
          </p:cNvPr>
          <p:cNvSpPr>
            <a:spLocks noChangeArrowheads="1"/>
          </p:cNvSpPr>
          <p:nvPr/>
        </p:nvSpPr>
        <p:spPr bwMode="auto">
          <a:xfrm>
            <a:off x="5867400" y="1943100"/>
            <a:ext cx="685800" cy="4572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3</a:t>
            </a:r>
          </a:p>
        </p:txBody>
      </p:sp>
      <p:sp>
        <p:nvSpPr>
          <p:cNvPr id="23560" name="Rectangle 10">
            <a:extLst>
              <a:ext uri="{FF2B5EF4-FFF2-40B4-BE49-F238E27FC236}">
                <a16:creationId xmlns:a16="http://schemas.microsoft.com/office/drawing/2014/main" id="{015AC4B5-C8C9-BB2F-562D-9CBF94864A2A}"/>
              </a:ext>
            </a:extLst>
          </p:cNvPr>
          <p:cNvSpPr>
            <a:spLocks noChangeArrowheads="1"/>
          </p:cNvSpPr>
          <p:nvPr/>
        </p:nvSpPr>
        <p:spPr bwMode="auto">
          <a:xfrm>
            <a:off x="6553200" y="1943100"/>
            <a:ext cx="914400" cy="4572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endParaRPr lang="en-US" altLang="en-US" sz="1800">
              <a:latin typeface="Tahoma" panose="020B0604030504040204" pitchFamily="34" charset="0"/>
            </a:endParaRPr>
          </a:p>
        </p:txBody>
      </p:sp>
      <p:sp>
        <p:nvSpPr>
          <p:cNvPr id="23561" name="Text Box 11">
            <a:extLst>
              <a:ext uri="{FF2B5EF4-FFF2-40B4-BE49-F238E27FC236}">
                <a16:creationId xmlns:a16="http://schemas.microsoft.com/office/drawing/2014/main" id="{108127E4-CB43-A9BB-F10C-2FCB59DF3B5A}"/>
              </a:ext>
            </a:extLst>
          </p:cNvPr>
          <p:cNvSpPr txBox="1">
            <a:spLocks noChangeArrowheads="1"/>
          </p:cNvSpPr>
          <p:nvPr/>
        </p:nvSpPr>
        <p:spPr bwMode="auto">
          <a:xfrm>
            <a:off x="5257800" y="1257301"/>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vec:</a:t>
            </a:r>
          </a:p>
        </p:txBody>
      </p:sp>
      <p:sp>
        <p:nvSpPr>
          <p:cNvPr id="23562" name="Text Box 12">
            <a:extLst>
              <a:ext uri="{FF2B5EF4-FFF2-40B4-BE49-F238E27FC236}">
                <a16:creationId xmlns:a16="http://schemas.microsoft.com/office/drawing/2014/main" id="{988630C3-5FA3-1739-631C-A4527FAEC872}"/>
              </a:ext>
            </a:extLst>
          </p:cNvPr>
          <p:cNvSpPr txBox="1">
            <a:spLocks noChangeArrowheads="1"/>
          </p:cNvSpPr>
          <p:nvPr/>
        </p:nvSpPr>
        <p:spPr bwMode="auto">
          <a:xfrm>
            <a:off x="5334000" y="1943101"/>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res:</a:t>
            </a:r>
          </a:p>
        </p:txBody>
      </p:sp>
      <p:sp>
        <p:nvSpPr>
          <p:cNvPr id="23563" name="Line 14">
            <a:extLst>
              <a:ext uri="{FF2B5EF4-FFF2-40B4-BE49-F238E27FC236}">
                <a16:creationId xmlns:a16="http://schemas.microsoft.com/office/drawing/2014/main" id="{83BC9E90-3B62-5C4A-F307-C4392D6AF295}"/>
              </a:ext>
            </a:extLst>
          </p:cNvPr>
          <p:cNvSpPr>
            <a:spLocks noChangeShapeType="1"/>
          </p:cNvSpPr>
          <p:nvPr/>
        </p:nvSpPr>
        <p:spPr bwMode="auto">
          <a:xfrm flipV="1">
            <a:off x="6858000" y="2171700"/>
            <a:ext cx="1066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564" name="Rectangle 15">
            <a:extLst>
              <a:ext uri="{FF2B5EF4-FFF2-40B4-BE49-F238E27FC236}">
                <a16:creationId xmlns:a16="http://schemas.microsoft.com/office/drawing/2014/main" id="{BBB64AB1-DD6A-0F8D-1B8A-F1B8B74B2B13}"/>
              </a:ext>
            </a:extLst>
          </p:cNvPr>
          <p:cNvSpPr>
            <a:spLocks noChangeArrowheads="1"/>
          </p:cNvSpPr>
          <p:nvPr/>
        </p:nvSpPr>
        <p:spPr bwMode="auto">
          <a:xfrm>
            <a:off x="7924800" y="1943100"/>
            <a:ext cx="685800" cy="4572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endParaRPr lang="en-US" altLang="en-US" sz="1800">
              <a:latin typeface="Tahoma" panose="020B0604030504040204" pitchFamily="34" charset="0"/>
            </a:endParaRPr>
          </a:p>
        </p:txBody>
      </p:sp>
      <p:sp>
        <p:nvSpPr>
          <p:cNvPr id="23565" name="Rectangle 16">
            <a:extLst>
              <a:ext uri="{FF2B5EF4-FFF2-40B4-BE49-F238E27FC236}">
                <a16:creationId xmlns:a16="http://schemas.microsoft.com/office/drawing/2014/main" id="{F57FA9A0-9697-3FDB-CFD3-CEB50690073E}"/>
              </a:ext>
            </a:extLst>
          </p:cNvPr>
          <p:cNvSpPr>
            <a:spLocks noChangeArrowheads="1"/>
          </p:cNvSpPr>
          <p:nvPr/>
        </p:nvSpPr>
        <p:spPr bwMode="auto">
          <a:xfrm>
            <a:off x="8610600" y="1943100"/>
            <a:ext cx="685800" cy="4572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endParaRPr lang="en-US" altLang="en-US" sz="1800">
              <a:latin typeface="Tahoma" panose="020B0604030504040204" pitchFamily="34" charset="0"/>
            </a:endParaRPr>
          </a:p>
        </p:txBody>
      </p:sp>
      <p:sp>
        <p:nvSpPr>
          <p:cNvPr id="23566" name="Rectangle 17">
            <a:extLst>
              <a:ext uri="{FF2B5EF4-FFF2-40B4-BE49-F238E27FC236}">
                <a16:creationId xmlns:a16="http://schemas.microsoft.com/office/drawing/2014/main" id="{2745E001-B8A2-4557-C4CE-9E7E274AD14E}"/>
              </a:ext>
            </a:extLst>
          </p:cNvPr>
          <p:cNvSpPr>
            <a:spLocks noChangeArrowheads="1"/>
          </p:cNvSpPr>
          <p:nvPr/>
        </p:nvSpPr>
        <p:spPr bwMode="auto">
          <a:xfrm>
            <a:off x="9296400" y="1943100"/>
            <a:ext cx="685800" cy="4572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endParaRPr lang="en-US" altLang="en-US" sz="1800">
              <a:latin typeface="Tahoma" panose="020B0604030504040204" pitchFamily="34" charset="0"/>
            </a:endParaRPr>
          </a:p>
        </p:txBody>
      </p:sp>
      <p:sp>
        <p:nvSpPr>
          <p:cNvPr id="23567" name="Rectangle 4">
            <a:extLst>
              <a:ext uri="{FF2B5EF4-FFF2-40B4-BE49-F238E27FC236}">
                <a16:creationId xmlns:a16="http://schemas.microsoft.com/office/drawing/2014/main" id="{7FDDD726-179D-4AE3-824A-0AAB81990E25}"/>
              </a:ext>
            </a:extLst>
          </p:cNvPr>
          <p:cNvSpPr>
            <a:spLocks noChangeArrowheads="1"/>
          </p:cNvSpPr>
          <p:nvPr/>
        </p:nvSpPr>
        <p:spPr bwMode="auto">
          <a:xfrm>
            <a:off x="5867400" y="3343274"/>
            <a:ext cx="685800" cy="4572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3</a:t>
            </a:r>
          </a:p>
        </p:txBody>
      </p:sp>
      <p:sp>
        <p:nvSpPr>
          <p:cNvPr id="23568" name="Rectangle 6">
            <a:extLst>
              <a:ext uri="{FF2B5EF4-FFF2-40B4-BE49-F238E27FC236}">
                <a16:creationId xmlns:a16="http://schemas.microsoft.com/office/drawing/2014/main" id="{2231F873-3825-B506-9FCB-03D38BFD0DAD}"/>
              </a:ext>
            </a:extLst>
          </p:cNvPr>
          <p:cNvSpPr>
            <a:spLocks noChangeArrowheads="1"/>
          </p:cNvSpPr>
          <p:nvPr/>
        </p:nvSpPr>
        <p:spPr bwMode="auto">
          <a:xfrm>
            <a:off x="6553200" y="3343274"/>
            <a:ext cx="914400" cy="4572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endParaRPr lang="en-US" altLang="en-US" sz="1800">
              <a:latin typeface="Tahoma" panose="020B0604030504040204" pitchFamily="34" charset="0"/>
            </a:endParaRPr>
          </a:p>
        </p:txBody>
      </p:sp>
      <p:sp>
        <p:nvSpPr>
          <p:cNvPr id="23569" name="Rectangle 9">
            <a:extLst>
              <a:ext uri="{FF2B5EF4-FFF2-40B4-BE49-F238E27FC236}">
                <a16:creationId xmlns:a16="http://schemas.microsoft.com/office/drawing/2014/main" id="{6B16B995-5C3A-116E-4101-BC1450A5FF3B}"/>
              </a:ext>
            </a:extLst>
          </p:cNvPr>
          <p:cNvSpPr>
            <a:spLocks noChangeArrowheads="1"/>
          </p:cNvSpPr>
          <p:nvPr/>
        </p:nvSpPr>
        <p:spPr bwMode="auto">
          <a:xfrm>
            <a:off x="5867400" y="4121943"/>
            <a:ext cx="685800" cy="4572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0</a:t>
            </a:r>
          </a:p>
        </p:txBody>
      </p:sp>
      <p:sp>
        <p:nvSpPr>
          <p:cNvPr id="23570" name="Rectangle 10">
            <a:extLst>
              <a:ext uri="{FF2B5EF4-FFF2-40B4-BE49-F238E27FC236}">
                <a16:creationId xmlns:a16="http://schemas.microsoft.com/office/drawing/2014/main" id="{0F6B3216-DCA9-3B76-ABBE-2101C642E585}"/>
              </a:ext>
            </a:extLst>
          </p:cNvPr>
          <p:cNvSpPr>
            <a:spLocks noChangeArrowheads="1"/>
          </p:cNvSpPr>
          <p:nvPr/>
        </p:nvSpPr>
        <p:spPr bwMode="auto">
          <a:xfrm>
            <a:off x="6553200" y="4121943"/>
            <a:ext cx="914400" cy="4572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r>
              <a:rPr lang="en-US" altLang="en-US" sz="1600" b="1" dirty="0">
                <a:latin typeface="Tahoma" panose="020B0604030504040204" pitchFamily="34" charset="0"/>
              </a:rPr>
              <a:t>nullptr</a:t>
            </a:r>
          </a:p>
        </p:txBody>
      </p:sp>
      <p:sp>
        <p:nvSpPr>
          <p:cNvPr id="23571" name="Text Box 11">
            <a:extLst>
              <a:ext uri="{FF2B5EF4-FFF2-40B4-BE49-F238E27FC236}">
                <a16:creationId xmlns:a16="http://schemas.microsoft.com/office/drawing/2014/main" id="{4CB95A29-1892-2781-F86C-BB2DAB99C00E}"/>
              </a:ext>
            </a:extLst>
          </p:cNvPr>
          <p:cNvSpPr txBox="1">
            <a:spLocks noChangeArrowheads="1"/>
          </p:cNvSpPr>
          <p:nvPr/>
        </p:nvSpPr>
        <p:spPr bwMode="auto">
          <a:xfrm>
            <a:off x="5257800" y="3419475"/>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vec:</a:t>
            </a:r>
          </a:p>
        </p:txBody>
      </p:sp>
      <p:sp>
        <p:nvSpPr>
          <p:cNvPr id="23572" name="Text Box 12">
            <a:extLst>
              <a:ext uri="{FF2B5EF4-FFF2-40B4-BE49-F238E27FC236}">
                <a16:creationId xmlns:a16="http://schemas.microsoft.com/office/drawing/2014/main" id="{3C4EDFE0-DC5F-D572-80DD-A4D817AF73DC}"/>
              </a:ext>
            </a:extLst>
          </p:cNvPr>
          <p:cNvSpPr txBox="1">
            <a:spLocks noChangeArrowheads="1"/>
          </p:cNvSpPr>
          <p:nvPr/>
        </p:nvSpPr>
        <p:spPr bwMode="auto">
          <a:xfrm>
            <a:off x="5334000" y="4121944"/>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res:</a:t>
            </a:r>
          </a:p>
        </p:txBody>
      </p:sp>
      <p:sp>
        <p:nvSpPr>
          <p:cNvPr id="23573" name="Line 13">
            <a:extLst>
              <a:ext uri="{FF2B5EF4-FFF2-40B4-BE49-F238E27FC236}">
                <a16:creationId xmlns:a16="http://schemas.microsoft.com/office/drawing/2014/main" id="{B5F944A4-3DE8-62A3-047B-65F60C580B47}"/>
              </a:ext>
            </a:extLst>
          </p:cNvPr>
          <p:cNvSpPr>
            <a:spLocks noChangeShapeType="1"/>
          </p:cNvSpPr>
          <p:nvPr/>
        </p:nvSpPr>
        <p:spPr bwMode="auto">
          <a:xfrm flipV="1">
            <a:off x="7004849" y="2205495"/>
            <a:ext cx="914400" cy="1371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43256-F61E-1159-D53C-716F833C664F}"/>
              </a:ext>
            </a:extLst>
          </p:cNvPr>
          <p:cNvSpPr>
            <a:spLocks noGrp="1"/>
          </p:cNvSpPr>
          <p:nvPr>
            <p:ph type="title"/>
          </p:nvPr>
        </p:nvSpPr>
        <p:spPr>
          <a:xfrm>
            <a:off x="838200" y="365127"/>
            <a:ext cx="10515600" cy="669921"/>
          </a:xfrm>
        </p:spPr>
        <p:txBody>
          <a:bodyPr/>
          <a:lstStyle/>
          <a:p>
            <a:pPr>
              <a:defRPr/>
            </a:pPr>
            <a:r>
              <a:rPr lang="en-US" dirty="0"/>
              <a:t>Move Constructor and assignment</a:t>
            </a:r>
          </a:p>
        </p:txBody>
      </p:sp>
      <p:sp>
        <p:nvSpPr>
          <p:cNvPr id="3" name="Content Placeholder 2">
            <a:extLst>
              <a:ext uri="{FF2B5EF4-FFF2-40B4-BE49-F238E27FC236}">
                <a16:creationId xmlns:a16="http://schemas.microsoft.com/office/drawing/2014/main" id="{55222E5E-F150-D88E-073E-05D751E4ED75}"/>
              </a:ext>
            </a:extLst>
          </p:cNvPr>
          <p:cNvSpPr>
            <a:spLocks noGrp="1"/>
          </p:cNvSpPr>
          <p:nvPr>
            <p:ph idx="1"/>
          </p:nvPr>
        </p:nvSpPr>
        <p:spPr>
          <a:xfrm>
            <a:off x="228600" y="1295400"/>
            <a:ext cx="11658600" cy="4800600"/>
          </a:xfrm>
        </p:spPr>
        <p:txBody>
          <a:bodyPr/>
          <a:lstStyle/>
          <a:p>
            <a:pPr>
              <a:defRPr/>
            </a:pPr>
            <a:r>
              <a:rPr lang="en-US" sz="2400" dirty="0"/>
              <a:t>Define move operations to “steal” representation</a:t>
            </a:r>
          </a:p>
          <a:p>
            <a:pPr>
              <a:defRPr/>
            </a:pPr>
            <a:endParaRPr lang="en-US" sz="2400" dirty="0"/>
          </a:p>
          <a:p>
            <a:pPr marL="457200" lvl="1" indent="0">
              <a:buNone/>
              <a:defRPr/>
            </a:pPr>
            <a:r>
              <a:rPr lang="en-US" sz="2000" b="1" dirty="0"/>
              <a:t>class Vector {</a:t>
            </a:r>
          </a:p>
          <a:p>
            <a:pPr marL="457200" lvl="1" indent="0">
              <a:buNone/>
              <a:defRPr/>
            </a:pPr>
            <a:r>
              <a:rPr lang="en-US" sz="2000" b="1" dirty="0"/>
              <a:t>      int </a:t>
            </a:r>
            <a:r>
              <a:rPr lang="en-US" sz="2000" b="1" dirty="0" err="1"/>
              <a:t>sz</a:t>
            </a:r>
            <a:r>
              <a:rPr lang="en-US" sz="2000" b="1" dirty="0"/>
              <a:t>;</a:t>
            </a:r>
          </a:p>
          <a:p>
            <a:pPr marL="457200" lvl="1" indent="0">
              <a:buNone/>
              <a:defRPr/>
            </a:pPr>
            <a:r>
              <a:rPr lang="en-US" sz="2000" b="1" dirty="0"/>
              <a:t>      double* </a:t>
            </a:r>
            <a:r>
              <a:rPr lang="en-US" sz="2000" b="1" dirty="0" err="1"/>
              <a:t>elem</a:t>
            </a:r>
            <a:r>
              <a:rPr lang="en-US" sz="2000" b="1" dirty="0"/>
              <a:t>;</a:t>
            </a:r>
          </a:p>
          <a:p>
            <a:pPr marL="457200" lvl="1" indent="0">
              <a:buNone/>
              <a:defRPr/>
            </a:pPr>
            <a:r>
              <a:rPr lang="en-US" sz="2000" b="1" dirty="0"/>
              <a:t>public:</a:t>
            </a:r>
          </a:p>
          <a:p>
            <a:pPr marL="457200" lvl="1" indent="0">
              <a:buNone/>
              <a:defRPr/>
            </a:pPr>
            <a:r>
              <a:rPr lang="en-US" sz="2000" b="1" dirty="0"/>
              <a:t>     Vector(vector&amp;&amp; </a:t>
            </a:r>
            <a:r>
              <a:rPr lang="en-US" sz="2000" b="1" dirty="0" err="1"/>
              <a:t>arg</a:t>
            </a:r>
            <a:r>
              <a:rPr lang="en-US" sz="2000" b="1" dirty="0"/>
              <a:t>);                      	  // </a:t>
            </a:r>
            <a:r>
              <a:rPr lang="en-US" sz="2000" dirty="0"/>
              <a:t>move constructor: “steal” </a:t>
            </a:r>
            <a:r>
              <a:rPr lang="en-US" sz="2000" dirty="0" err="1"/>
              <a:t>arg’s</a:t>
            </a:r>
            <a:r>
              <a:rPr lang="en-US" sz="2000" dirty="0"/>
              <a:t> elements</a:t>
            </a:r>
          </a:p>
          <a:p>
            <a:pPr marL="457200" lvl="1" indent="0">
              <a:buNone/>
              <a:defRPr/>
            </a:pPr>
            <a:endParaRPr lang="en-US" sz="2000" b="1" dirty="0"/>
          </a:p>
          <a:p>
            <a:pPr marL="457200" lvl="1" indent="0">
              <a:buNone/>
              <a:defRPr/>
            </a:pPr>
            <a:r>
              <a:rPr lang="en-US" sz="2000" b="1" dirty="0"/>
              <a:t>     Vector&amp; operator=(Vector&amp;&amp; </a:t>
            </a:r>
            <a:r>
              <a:rPr lang="en-US" sz="2000" b="1" dirty="0" err="1"/>
              <a:t>arg</a:t>
            </a:r>
            <a:r>
              <a:rPr lang="en-US" sz="2000" b="1" dirty="0"/>
              <a:t>);  // </a:t>
            </a:r>
            <a:r>
              <a:rPr lang="en-GB" sz="2000" dirty="0"/>
              <a:t>move assignment: destroy target and “steal” </a:t>
            </a:r>
            <a:r>
              <a:rPr lang="en-US" sz="2000" dirty="0" err="1"/>
              <a:t>arg’s</a:t>
            </a:r>
            <a:r>
              <a:rPr lang="en-US" sz="2000" dirty="0"/>
              <a:t> elements</a:t>
            </a:r>
            <a:endParaRPr lang="en-US" sz="2000" b="1" dirty="0"/>
          </a:p>
          <a:p>
            <a:pPr marL="457200" lvl="1" indent="0">
              <a:buNone/>
              <a:defRPr/>
            </a:pPr>
            <a:r>
              <a:rPr lang="en-US" sz="2000" b="1" dirty="0"/>
              <a:t>     // </a:t>
            </a:r>
            <a:r>
              <a:rPr lang="en-GB" sz="2000" dirty="0"/>
              <a:t>. . .</a:t>
            </a:r>
            <a:r>
              <a:rPr lang="en-US" sz="2000" dirty="0"/>
              <a:t> </a:t>
            </a:r>
            <a:endParaRPr lang="en-US" sz="2000" b="1" dirty="0"/>
          </a:p>
          <a:p>
            <a:pPr marL="457200" lvl="1" indent="0">
              <a:buNone/>
              <a:defRPr/>
            </a:pPr>
            <a:r>
              <a:rPr lang="en-US" sz="2000" b="1" dirty="0"/>
              <a:t>}; </a:t>
            </a:r>
          </a:p>
          <a:p>
            <a:pPr>
              <a:defRPr/>
            </a:pPr>
            <a:endParaRPr lang="en-US" sz="2400" dirty="0"/>
          </a:p>
        </p:txBody>
      </p:sp>
      <p:sp>
        <p:nvSpPr>
          <p:cNvPr id="4" name="Footer Placeholder 3">
            <a:extLst>
              <a:ext uri="{FF2B5EF4-FFF2-40B4-BE49-F238E27FC236}">
                <a16:creationId xmlns:a16="http://schemas.microsoft.com/office/drawing/2014/main" id="{96952E04-88AB-198C-44B3-816AEF6A6032}"/>
              </a:ext>
            </a:extLst>
          </p:cNvPr>
          <p:cNvSpPr>
            <a:spLocks noGrp="1"/>
          </p:cNvSpPr>
          <p:nvPr>
            <p:ph type="ftr" sz="quarter" idx="11"/>
          </p:nvPr>
        </p:nvSpPr>
        <p:spPr/>
        <p:txBody>
          <a:bodyPr/>
          <a:lstStyle/>
          <a:p>
            <a:pPr>
              <a:defRPr/>
            </a:pPr>
            <a:r>
              <a:rPr lang="en-US" altLang="en-US"/>
              <a:t>Stroustrup/Programming</a:t>
            </a:r>
          </a:p>
        </p:txBody>
      </p:sp>
      <p:sp>
        <p:nvSpPr>
          <p:cNvPr id="5" name="Slide Number Placeholder 4">
            <a:extLst>
              <a:ext uri="{FF2B5EF4-FFF2-40B4-BE49-F238E27FC236}">
                <a16:creationId xmlns:a16="http://schemas.microsoft.com/office/drawing/2014/main" id="{FEE55A1C-D098-1903-E7DB-01C7BD0AA808}"/>
              </a:ext>
            </a:extLst>
          </p:cNvPr>
          <p:cNvSpPr>
            <a:spLocks noGrp="1"/>
          </p:cNvSpPr>
          <p:nvPr>
            <p:ph type="sldNum" sz="quarter" idx="12"/>
          </p:nvPr>
        </p:nvSpPr>
        <p:spPr/>
        <p:txBody>
          <a:bodyPr/>
          <a:lstStyle>
            <a:lvl1pPr>
              <a:defRPr>
                <a:solidFill>
                  <a:schemeClr val="tx1"/>
                </a:solidFill>
                <a:latin typeface="Tahoma" panose="020B0604030504040204" pitchFamily="34" charset="0"/>
                <a:ea typeface="MS PGothic" panose="020B0600070205080204" pitchFamily="34" charset="-128"/>
              </a:defRPr>
            </a:lvl1pPr>
            <a:lvl2pPr marL="742950" indent="-285750">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fld id="{58787CD8-4973-4EC3-9DBA-A11F5A70EBED}" type="slidenum">
              <a:rPr lang="en-US" altLang="en-US">
                <a:latin typeface="Arial" panose="020B0604020202020204" pitchFamily="34" charset="0"/>
              </a:rPr>
              <a:pPr/>
              <a:t>18</a:t>
            </a:fld>
            <a:endParaRPr lang="en-US" altLang="en-US">
              <a:latin typeface="Arial" panose="020B0604020202020204" pitchFamily="34" charset="0"/>
            </a:endParaRPr>
          </a:p>
        </p:txBody>
      </p:sp>
      <p:cxnSp>
        <p:nvCxnSpPr>
          <p:cNvPr id="24582" name="Straight Arrow Connector 6">
            <a:extLst>
              <a:ext uri="{FF2B5EF4-FFF2-40B4-BE49-F238E27FC236}">
                <a16:creationId xmlns:a16="http://schemas.microsoft.com/office/drawing/2014/main" id="{88D544A4-5F79-4764-DA71-915F7873CD6B}"/>
              </a:ext>
            </a:extLst>
          </p:cNvPr>
          <p:cNvCxnSpPr>
            <a:cxnSpLocks noChangeShapeType="1"/>
            <a:stCxn id="24584" idx="1"/>
          </p:cNvCxnSpPr>
          <p:nvPr/>
        </p:nvCxnSpPr>
        <p:spPr bwMode="auto">
          <a:xfrm flipH="1">
            <a:off x="2902044" y="2253456"/>
            <a:ext cx="2431956" cy="1251744"/>
          </a:xfrm>
          <a:prstGeom prst="straightConnector1">
            <a:avLst/>
          </a:prstGeom>
          <a:noFill/>
          <a:ln w="28575"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24583" name="Straight Arrow Connector 7">
            <a:extLst>
              <a:ext uri="{FF2B5EF4-FFF2-40B4-BE49-F238E27FC236}">
                <a16:creationId xmlns:a16="http://schemas.microsoft.com/office/drawing/2014/main" id="{5426AEDA-04DB-5D2B-5223-919ECCD380FC}"/>
              </a:ext>
            </a:extLst>
          </p:cNvPr>
          <p:cNvCxnSpPr>
            <a:cxnSpLocks noChangeShapeType="1"/>
          </p:cNvCxnSpPr>
          <p:nvPr/>
        </p:nvCxnSpPr>
        <p:spPr bwMode="auto">
          <a:xfrm flipH="1">
            <a:off x="4191000" y="2253456"/>
            <a:ext cx="1143000" cy="1912144"/>
          </a:xfrm>
          <a:prstGeom prst="straightConnector1">
            <a:avLst/>
          </a:prstGeom>
          <a:noFill/>
          <a:ln w="28575"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24584" name="TextBox 10">
            <a:extLst>
              <a:ext uri="{FF2B5EF4-FFF2-40B4-BE49-F238E27FC236}">
                <a16:creationId xmlns:a16="http://schemas.microsoft.com/office/drawing/2014/main" id="{EBA21A9E-31EC-7D48-9231-3232D0A96204}"/>
              </a:ext>
            </a:extLst>
          </p:cNvPr>
          <p:cNvSpPr txBox="1">
            <a:spLocks noChangeArrowheads="1"/>
          </p:cNvSpPr>
          <p:nvPr/>
        </p:nvSpPr>
        <p:spPr bwMode="auto">
          <a:xfrm>
            <a:off x="5334000" y="2068512"/>
            <a:ext cx="22701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r>
              <a:rPr lang="en-US" altLang="en-US" sz="1800" dirty="0">
                <a:latin typeface="Tahoma" panose="020B0604030504040204" pitchFamily="34" charset="0"/>
              </a:rPr>
              <a:t>&amp;&amp; indicates “move”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DD378-9896-8CA5-E79B-74E4EFF475DA}"/>
              </a:ext>
            </a:extLst>
          </p:cNvPr>
          <p:cNvSpPr>
            <a:spLocks noGrp="1"/>
          </p:cNvSpPr>
          <p:nvPr>
            <p:ph type="title"/>
          </p:nvPr>
        </p:nvSpPr>
        <p:spPr/>
        <p:txBody>
          <a:bodyPr/>
          <a:lstStyle/>
          <a:p>
            <a:pPr>
              <a:defRPr/>
            </a:pPr>
            <a:r>
              <a:rPr lang="en-US" dirty="0"/>
              <a:t>Move implementation</a:t>
            </a:r>
          </a:p>
        </p:txBody>
      </p:sp>
      <p:sp>
        <p:nvSpPr>
          <p:cNvPr id="25603" name="Content Placeholder 2">
            <a:extLst>
              <a:ext uri="{FF2B5EF4-FFF2-40B4-BE49-F238E27FC236}">
                <a16:creationId xmlns:a16="http://schemas.microsoft.com/office/drawing/2014/main" id="{C09809C5-3287-81A0-167E-0FE661E5E301}"/>
              </a:ext>
            </a:extLst>
          </p:cNvPr>
          <p:cNvSpPr>
            <a:spLocks noGrp="1"/>
          </p:cNvSpPr>
          <p:nvPr>
            <p:ph idx="1"/>
          </p:nvPr>
        </p:nvSpPr>
        <p:spPr/>
        <p:txBody>
          <a:bodyPr/>
          <a:lstStyle/>
          <a:p>
            <a:pPr marL="0" indent="0">
              <a:buNone/>
            </a:pPr>
            <a:endParaRPr lang="en-US" altLang="en-US" sz="2000" b="1" dirty="0"/>
          </a:p>
          <a:p>
            <a:pPr marL="0" indent="0">
              <a:buNone/>
            </a:pPr>
            <a:r>
              <a:rPr lang="en-US" altLang="en-US" sz="2000" b="1" dirty="0"/>
              <a:t>vector::vector(vector&amp;&amp; </a:t>
            </a:r>
            <a:r>
              <a:rPr lang="en-US" altLang="en-US" sz="2000" b="1" dirty="0" err="1"/>
              <a:t>arg</a:t>
            </a:r>
            <a:r>
              <a:rPr lang="en-US" altLang="en-US" sz="2000" b="1" dirty="0"/>
              <a:t>)	// </a:t>
            </a:r>
            <a:r>
              <a:rPr lang="en-US" altLang="en-US" sz="2000" i="1" dirty="0"/>
              <a:t>move constructor</a:t>
            </a:r>
          </a:p>
          <a:p>
            <a:pPr marL="0" indent="0">
              <a:buNone/>
            </a:pPr>
            <a:r>
              <a:rPr lang="en-US" altLang="en-US" sz="2000" b="1" dirty="0"/>
              <a:t>   :</a:t>
            </a:r>
            <a:r>
              <a:rPr lang="en-US" altLang="en-US" sz="2000" b="1" dirty="0" err="1"/>
              <a:t>sz</a:t>
            </a:r>
            <a:r>
              <a:rPr lang="en-US" altLang="en-US" sz="2000" b="1" dirty="0"/>
              <a:t>{arg.sz}, </a:t>
            </a:r>
            <a:r>
              <a:rPr lang="en-US" altLang="en-US" sz="2000" b="1" dirty="0" err="1"/>
              <a:t>elem</a:t>
            </a:r>
            <a:r>
              <a:rPr lang="en-US" altLang="en-US" sz="2000" b="1" dirty="0"/>
              <a:t>{</a:t>
            </a:r>
            <a:r>
              <a:rPr lang="en-US" altLang="en-US" sz="2000" b="1" dirty="0" err="1"/>
              <a:t>arg.elem</a:t>
            </a:r>
            <a:r>
              <a:rPr lang="en-US" altLang="en-US" sz="2000" b="1" dirty="0"/>
              <a:t>}	//</a:t>
            </a:r>
            <a:r>
              <a:rPr lang="en-GB" altLang="en-US" sz="2000" dirty="0"/>
              <a:t> </a:t>
            </a:r>
            <a:r>
              <a:rPr lang="en-GB" altLang="en-US" sz="2000" i="1" dirty="0"/>
              <a:t>copy a’s </a:t>
            </a:r>
            <a:r>
              <a:rPr lang="en-GB" altLang="en-US" sz="2000" i="1" dirty="0" err="1"/>
              <a:t>elem</a:t>
            </a:r>
            <a:r>
              <a:rPr lang="en-GB" altLang="en-US" sz="2000" i="1" dirty="0"/>
              <a:t> and </a:t>
            </a:r>
            <a:r>
              <a:rPr lang="en-GB" altLang="en-US" sz="2000" i="1" dirty="0" err="1"/>
              <a:t>sz</a:t>
            </a:r>
            <a:endParaRPr lang="en-US" altLang="en-US" sz="2000" i="1" dirty="0"/>
          </a:p>
          <a:p>
            <a:pPr marL="0" indent="0">
              <a:buNone/>
            </a:pPr>
            <a:r>
              <a:rPr lang="en-US" altLang="en-US" sz="2000" b="1" dirty="0"/>
              <a:t>{</a:t>
            </a:r>
          </a:p>
          <a:p>
            <a:pPr marL="0" indent="0">
              <a:buNone/>
            </a:pPr>
            <a:r>
              <a:rPr lang="en-US" altLang="en-US" sz="2000" b="1" dirty="0"/>
              <a:t>   arg.sz = 0;               	//</a:t>
            </a:r>
            <a:r>
              <a:rPr lang="en-GB" altLang="en-US" sz="2000" dirty="0"/>
              <a:t> </a:t>
            </a:r>
            <a:r>
              <a:rPr lang="en-GB" altLang="en-US" sz="2000" i="1" dirty="0"/>
              <a:t>make </a:t>
            </a:r>
            <a:r>
              <a:rPr lang="en-GB" altLang="en-US" sz="2000" i="1" dirty="0" err="1"/>
              <a:t>arg</a:t>
            </a:r>
            <a:r>
              <a:rPr lang="en-GB" altLang="en-US" sz="2000" i="1" dirty="0"/>
              <a:t> the empty vector</a:t>
            </a:r>
            <a:endParaRPr lang="en-US" altLang="en-US" sz="2000" b="1" i="1" dirty="0"/>
          </a:p>
          <a:p>
            <a:pPr marL="0" indent="0">
              <a:buNone/>
            </a:pPr>
            <a:r>
              <a:rPr lang="en-US" altLang="en-US" sz="2000" b="1" dirty="0"/>
              <a:t>   </a:t>
            </a:r>
            <a:r>
              <a:rPr lang="en-US" altLang="en-US" sz="2000" b="1" dirty="0" err="1"/>
              <a:t>arg.elem</a:t>
            </a:r>
            <a:r>
              <a:rPr lang="en-US" altLang="en-US" sz="2000" b="1" dirty="0"/>
              <a:t> = nullptr;</a:t>
            </a:r>
          </a:p>
          <a:p>
            <a:pPr marL="0" indent="0">
              <a:buNone/>
            </a:pPr>
            <a:r>
              <a:rPr lang="en-US" altLang="en-US" sz="2000" b="1" dirty="0"/>
              <a:t>}</a:t>
            </a:r>
          </a:p>
          <a:p>
            <a:pPr marL="0" indent="0">
              <a:buNone/>
            </a:pPr>
            <a:r>
              <a:rPr lang="en-US" altLang="en-US" sz="2000" b="1" dirty="0"/>
              <a:t> </a:t>
            </a:r>
          </a:p>
        </p:txBody>
      </p:sp>
      <p:sp>
        <p:nvSpPr>
          <p:cNvPr id="4" name="Footer Placeholder 3">
            <a:extLst>
              <a:ext uri="{FF2B5EF4-FFF2-40B4-BE49-F238E27FC236}">
                <a16:creationId xmlns:a16="http://schemas.microsoft.com/office/drawing/2014/main" id="{062223C8-8ABC-FD3A-990C-22AA7F0C0342}"/>
              </a:ext>
            </a:extLst>
          </p:cNvPr>
          <p:cNvSpPr>
            <a:spLocks noGrp="1"/>
          </p:cNvSpPr>
          <p:nvPr>
            <p:ph type="ftr" sz="quarter" idx="11"/>
          </p:nvPr>
        </p:nvSpPr>
        <p:spPr/>
        <p:txBody>
          <a:bodyPr/>
          <a:lstStyle/>
          <a:p>
            <a:pPr>
              <a:defRPr/>
            </a:pPr>
            <a:r>
              <a:rPr lang="en-US" altLang="en-US"/>
              <a:t>Stroustrup/Programming</a:t>
            </a:r>
          </a:p>
        </p:txBody>
      </p:sp>
      <p:sp>
        <p:nvSpPr>
          <p:cNvPr id="5" name="Slide Number Placeholder 4">
            <a:extLst>
              <a:ext uri="{FF2B5EF4-FFF2-40B4-BE49-F238E27FC236}">
                <a16:creationId xmlns:a16="http://schemas.microsoft.com/office/drawing/2014/main" id="{93FB146D-7CCC-7AF0-CA86-849C52CABAC7}"/>
              </a:ext>
            </a:extLst>
          </p:cNvPr>
          <p:cNvSpPr>
            <a:spLocks noGrp="1"/>
          </p:cNvSpPr>
          <p:nvPr>
            <p:ph type="sldNum" sz="quarter" idx="12"/>
          </p:nvPr>
        </p:nvSpPr>
        <p:spPr/>
        <p:txBody>
          <a:bodyPr/>
          <a:lstStyle>
            <a:lvl1pPr>
              <a:defRPr>
                <a:solidFill>
                  <a:schemeClr val="tx1"/>
                </a:solidFill>
                <a:latin typeface="Tahoma" panose="020B0604030504040204" pitchFamily="34" charset="0"/>
                <a:ea typeface="MS PGothic" panose="020B0600070205080204" pitchFamily="34" charset="-128"/>
              </a:defRPr>
            </a:lvl1pPr>
            <a:lvl2pPr marL="742950" indent="-285750">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fld id="{BEA06C23-2F1C-4D83-AA8F-D3CCE9726516}" type="slidenum">
              <a:rPr lang="en-US" altLang="en-US">
                <a:latin typeface="Arial" panose="020B0604020202020204" pitchFamily="34" charset="0"/>
              </a:rPr>
              <a:pPr/>
              <a:t>19</a:t>
            </a:fld>
            <a:endParaRPr lang="en-US" altLang="en-US">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C7E56977-98C5-5168-5F49-0C0CC3171860}"/>
              </a:ext>
            </a:extLst>
          </p:cNvPr>
          <p:cNvSpPr>
            <a:spLocks noGrp="1" noChangeArrowheads="1"/>
          </p:cNvSpPr>
          <p:nvPr>
            <p:ph type="title"/>
          </p:nvPr>
        </p:nvSpPr>
        <p:spPr/>
        <p:txBody>
          <a:bodyPr/>
          <a:lstStyle/>
          <a:p>
            <a:pPr eaLnBrk="1" hangingPunct="1">
              <a:defRPr/>
            </a:pPr>
            <a:r>
              <a:rPr lang="en-US" altLang="en-US">
                <a:ea typeface="ＭＳ Ｐゴシック" pitchFamily="34" charset="-128"/>
              </a:rPr>
              <a:t>Abstract</a:t>
            </a:r>
          </a:p>
        </p:txBody>
      </p:sp>
      <p:sp>
        <p:nvSpPr>
          <p:cNvPr id="6147" name="Rectangle 3">
            <a:extLst>
              <a:ext uri="{FF2B5EF4-FFF2-40B4-BE49-F238E27FC236}">
                <a16:creationId xmlns:a16="http://schemas.microsoft.com/office/drawing/2014/main" id="{57577295-77F5-D6D2-7D24-E7F6C662751C}"/>
              </a:ext>
            </a:extLst>
          </p:cNvPr>
          <p:cNvSpPr>
            <a:spLocks noGrp="1" noChangeArrowheads="1"/>
          </p:cNvSpPr>
          <p:nvPr>
            <p:ph idx="1"/>
          </p:nvPr>
        </p:nvSpPr>
        <p:spPr/>
        <p:txBody>
          <a:bodyPr/>
          <a:lstStyle/>
          <a:p>
            <a:pPr algn="l"/>
            <a:r>
              <a:rPr lang="en-US" sz="2000" b="0" i="0" u="none" strike="noStrike" baseline="0" dirty="0">
                <a:latin typeface="Times-Roman"/>
              </a:rPr>
              <a:t>This chapter describes how vectors are copied and accessed through subscripting. To do that, we discuss copying in general and present the essential operations that must be considered for every type: construction, default construction, copy, move, and destruction.</a:t>
            </a:r>
          </a:p>
          <a:p>
            <a:pPr algn="l"/>
            <a:r>
              <a:rPr lang="en-US" sz="2000" b="0" i="0" u="none" strike="noStrike" baseline="0" dirty="0">
                <a:latin typeface="Times-Roman"/>
              </a:rPr>
              <a:t>Like many types, </a:t>
            </a:r>
            <a:r>
              <a:rPr lang="en-US" sz="2000" b="1" i="0" u="none" strike="noStrike" baseline="0" dirty="0">
                <a:latin typeface="Helvetica-Bold"/>
              </a:rPr>
              <a:t>vector </a:t>
            </a:r>
            <a:r>
              <a:rPr lang="en-US" sz="2000" b="0" i="0" u="none" strike="noStrike" baseline="0" dirty="0">
                <a:latin typeface="Times-Roman"/>
              </a:rPr>
              <a:t>offers comparisons, so we show how to provide operations such as </a:t>
            </a:r>
            <a:r>
              <a:rPr lang="en-US" sz="2000" b="1" i="0" u="none" strike="noStrike" baseline="0" dirty="0">
                <a:latin typeface="Helvetica-Bold"/>
              </a:rPr>
              <a:t>== </a:t>
            </a:r>
            <a:r>
              <a:rPr lang="en-US" sz="2000" b="0" i="0" u="none" strike="noStrike" baseline="0" dirty="0">
                <a:latin typeface="Times-Roman"/>
              </a:rPr>
              <a:t>and </a:t>
            </a:r>
            <a:r>
              <a:rPr lang="en-US" sz="2000" b="1" i="0" u="none" strike="noStrike" baseline="0" dirty="0">
                <a:latin typeface="Helvetica-Bold"/>
              </a:rPr>
              <a:t>&lt;</a:t>
            </a:r>
            <a:r>
              <a:rPr lang="en-US" sz="2000" b="0" i="0" u="none" strike="noStrike" baseline="0" dirty="0">
                <a:latin typeface="Times-Roman"/>
              </a:rPr>
              <a:t>. Finally, we grapple with the problems of changing the size of a </a:t>
            </a:r>
            <a:r>
              <a:rPr lang="en-US" sz="2000" b="1" i="0" u="none" strike="noStrike" baseline="0" dirty="0">
                <a:latin typeface="Helvetica-Bold"/>
              </a:rPr>
              <a:t>vector</a:t>
            </a:r>
            <a:r>
              <a:rPr lang="en-US" sz="2000" b="0" i="0" u="none" strike="noStrike" baseline="0" dirty="0">
                <a:latin typeface="Times-Roman"/>
              </a:rPr>
              <a:t>: why and how?</a:t>
            </a:r>
            <a:endParaRPr lang="en-US" altLang="en-US" sz="3200" dirty="0">
              <a:ea typeface="ＭＳ Ｐゴシック" pitchFamily="34" charset="-128"/>
            </a:endParaRPr>
          </a:p>
        </p:txBody>
      </p:sp>
      <p:sp>
        <p:nvSpPr>
          <p:cNvPr id="5" name="Footer Placeholder 4">
            <a:extLst>
              <a:ext uri="{FF2B5EF4-FFF2-40B4-BE49-F238E27FC236}">
                <a16:creationId xmlns:a16="http://schemas.microsoft.com/office/drawing/2014/main" id="{D4A839B0-3D7B-3A8A-52C9-15F86B4AB2BE}"/>
              </a:ext>
            </a:extLst>
          </p:cNvPr>
          <p:cNvSpPr>
            <a:spLocks noGrp="1"/>
          </p:cNvSpPr>
          <p:nvPr>
            <p:ph type="ftr" sz="quarter" idx="11"/>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en-US" sz="1400"/>
              <a:t>Stroustrup/Programming/2024/Chapter17</a:t>
            </a:r>
          </a:p>
        </p:txBody>
      </p:sp>
      <p:sp>
        <p:nvSpPr>
          <p:cNvPr id="4" name="Slide Number Placeholder 5">
            <a:extLst>
              <a:ext uri="{FF2B5EF4-FFF2-40B4-BE49-F238E27FC236}">
                <a16:creationId xmlns:a16="http://schemas.microsoft.com/office/drawing/2014/main" id="{EAC43275-BA84-BE60-65E6-F3F5B44C191A}"/>
              </a:ext>
            </a:extLst>
          </p:cNvPr>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1E074E25-CD61-44BC-BDAC-D71789F7CBD6}" type="slidenum">
              <a:rPr lang="en-US" altLang="en-US" sz="1400">
                <a:latin typeface="Arial" panose="020B0604020202020204" pitchFamily="34" charset="0"/>
              </a:rPr>
              <a:pPr eaLnBrk="1" hangingPunct="1">
                <a:spcBef>
                  <a:spcPct val="0"/>
                </a:spcBef>
                <a:buClrTx/>
                <a:buSzTx/>
                <a:buFontTx/>
                <a:buNone/>
              </a:pPr>
              <a:t>2</a:t>
            </a:fld>
            <a:endParaRPr lang="en-US" altLang="en-US" sz="1400">
              <a:latin typeface="Arial" panose="020B0604020202020204" pitchFamily="34" charset="0"/>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7204A-DE1D-A435-FDC8-00D22BC99D69}"/>
              </a:ext>
            </a:extLst>
          </p:cNvPr>
          <p:cNvSpPr>
            <a:spLocks noGrp="1"/>
          </p:cNvSpPr>
          <p:nvPr>
            <p:ph type="title"/>
          </p:nvPr>
        </p:nvSpPr>
        <p:spPr/>
        <p:txBody>
          <a:bodyPr/>
          <a:lstStyle/>
          <a:p>
            <a:pPr>
              <a:defRPr/>
            </a:pPr>
            <a:r>
              <a:rPr lang="en-US" dirty="0"/>
              <a:t>Move implementation</a:t>
            </a:r>
          </a:p>
        </p:txBody>
      </p:sp>
      <p:sp>
        <p:nvSpPr>
          <p:cNvPr id="3" name="Content Placeholder 2">
            <a:extLst>
              <a:ext uri="{FF2B5EF4-FFF2-40B4-BE49-F238E27FC236}">
                <a16:creationId xmlns:a16="http://schemas.microsoft.com/office/drawing/2014/main" id="{13C2B22E-65CA-4EAB-334A-C78A642253F2}"/>
              </a:ext>
            </a:extLst>
          </p:cNvPr>
          <p:cNvSpPr>
            <a:spLocks noGrp="1"/>
          </p:cNvSpPr>
          <p:nvPr>
            <p:ph idx="1"/>
          </p:nvPr>
        </p:nvSpPr>
        <p:spPr/>
        <p:txBody>
          <a:bodyPr/>
          <a:lstStyle/>
          <a:p>
            <a:pPr marL="0" indent="0">
              <a:buNone/>
              <a:defRPr/>
            </a:pPr>
            <a:r>
              <a:rPr lang="en-US" sz="2000" b="1" dirty="0"/>
              <a:t> </a:t>
            </a:r>
          </a:p>
          <a:p>
            <a:pPr marL="0" indent="0">
              <a:buNone/>
              <a:defRPr/>
            </a:pPr>
            <a:r>
              <a:rPr lang="en-US" sz="2000" b="1" dirty="0"/>
              <a:t>Vector&amp; Vector::operator=(Vector&amp;&amp; </a:t>
            </a:r>
            <a:r>
              <a:rPr lang="en-US" sz="2000" b="1" dirty="0" err="1"/>
              <a:t>arg</a:t>
            </a:r>
            <a:r>
              <a:rPr lang="en-US" sz="2000" b="1" dirty="0"/>
              <a:t>)	// </a:t>
            </a:r>
            <a:r>
              <a:rPr lang="en-US" sz="2000" i="1" dirty="0"/>
              <a:t>move assignment</a:t>
            </a:r>
            <a:endParaRPr lang="en-US" sz="2000" b="1" i="1" dirty="0"/>
          </a:p>
          <a:p>
            <a:pPr marL="0" indent="0">
              <a:buNone/>
              <a:defRPr/>
            </a:pPr>
            <a:r>
              <a:rPr lang="en-US" sz="2000" b="1" i="1" dirty="0"/>
              <a:t>{</a:t>
            </a:r>
          </a:p>
          <a:p>
            <a:pPr marL="0" indent="0">
              <a:buNone/>
              <a:defRPr/>
            </a:pPr>
            <a:r>
              <a:rPr lang="en-US" sz="2000" b="1" dirty="0"/>
              <a:t>    if (this!=&amp;</a:t>
            </a:r>
            <a:r>
              <a:rPr lang="en-US" sz="2000" b="1" dirty="0" err="1"/>
              <a:t>arg</a:t>
            </a:r>
            <a:r>
              <a:rPr lang="en-US" sz="2000" b="1" dirty="0"/>
              <a:t>)	{	// </a:t>
            </a:r>
            <a:r>
              <a:rPr lang="en-US" sz="2000" i="1" dirty="0"/>
              <a:t>protect against self reference (e.g., v=v)</a:t>
            </a:r>
          </a:p>
          <a:p>
            <a:pPr marL="0" indent="0">
              <a:buNone/>
              <a:defRPr/>
            </a:pPr>
            <a:r>
              <a:rPr lang="en-US" sz="2000" b="1" dirty="0"/>
              <a:t>	delete[] </a:t>
            </a:r>
            <a:r>
              <a:rPr lang="en-US" sz="2000" b="1" dirty="0" err="1"/>
              <a:t>elem</a:t>
            </a:r>
            <a:r>
              <a:rPr lang="en-US" sz="2000" b="1" dirty="0"/>
              <a:t>;		// </a:t>
            </a:r>
            <a:r>
              <a:rPr lang="en-GB" sz="2000" i="1" dirty="0" err="1"/>
              <a:t>deallocate</a:t>
            </a:r>
            <a:r>
              <a:rPr lang="en-GB" sz="2000" i="1" dirty="0"/>
              <a:t> old space</a:t>
            </a:r>
            <a:endParaRPr lang="en-US" sz="2000" b="1" i="1" dirty="0"/>
          </a:p>
          <a:p>
            <a:pPr marL="0" indent="0">
              <a:buNone/>
              <a:defRPr/>
            </a:pPr>
            <a:r>
              <a:rPr lang="en-US" sz="2000" b="1" dirty="0"/>
              <a:t>     	</a:t>
            </a:r>
            <a:r>
              <a:rPr lang="en-US" sz="2000" b="1" dirty="0" err="1"/>
              <a:t>elem</a:t>
            </a:r>
            <a:r>
              <a:rPr lang="en-US" sz="2000" b="1" dirty="0"/>
              <a:t> = </a:t>
            </a:r>
            <a:r>
              <a:rPr lang="en-US" sz="2000" b="1" dirty="0" err="1"/>
              <a:t>arg.elem</a:t>
            </a:r>
            <a:r>
              <a:rPr lang="en-US" sz="2000" b="1" dirty="0"/>
              <a:t>; 	//</a:t>
            </a:r>
            <a:r>
              <a:rPr lang="en-GB" sz="2000" dirty="0"/>
              <a:t> </a:t>
            </a:r>
            <a:r>
              <a:rPr lang="en-GB" sz="2000" i="1" dirty="0"/>
              <a:t>copy </a:t>
            </a:r>
            <a:r>
              <a:rPr lang="en-GB" sz="2000" i="1" dirty="0" err="1"/>
              <a:t>arg’s</a:t>
            </a:r>
            <a:r>
              <a:rPr lang="en-GB" sz="2000" i="1" dirty="0"/>
              <a:t> </a:t>
            </a:r>
            <a:r>
              <a:rPr lang="en-GB" sz="2000" i="1" dirty="0" err="1"/>
              <a:t>elem</a:t>
            </a:r>
            <a:r>
              <a:rPr lang="en-GB" sz="2000" i="1" dirty="0"/>
              <a:t> and </a:t>
            </a:r>
            <a:r>
              <a:rPr lang="en-GB" sz="2000" i="1" dirty="0" err="1"/>
              <a:t>sz</a:t>
            </a:r>
            <a:endParaRPr lang="en-US" sz="2000" i="1" dirty="0"/>
          </a:p>
          <a:p>
            <a:pPr marL="0" indent="0">
              <a:buNone/>
              <a:defRPr/>
            </a:pPr>
            <a:r>
              <a:rPr lang="en-US" sz="2000" b="1" dirty="0"/>
              <a:t>     	</a:t>
            </a:r>
            <a:r>
              <a:rPr lang="en-US" sz="2000" b="1" dirty="0" err="1"/>
              <a:t>sz</a:t>
            </a:r>
            <a:r>
              <a:rPr lang="en-US" sz="2000" b="1" dirty="0"/>
              <a:t> = a.sz;</a:t>
            </a:r>
          </a:p>
          <a:p>
            <a:pPr marL="0" indent="0">
              <a:buNone/>
              <a:defRPr/>
            </a:pPr>
            <a:r>
              <a:rPr lang="en-US" sz="2000" b="1" dirty="0"/>
              <a:t>     	</a:t>
            </a:r>
            <a:r>
              <a:rPr lang="en-US" sz="2000" b="1" dirty="0" err="1"/>
              <a:t>a.elem</a:t>
            </a:r>
            <a:r>
              <a:rPr lang="en-US" sz="2000" b="1" dirty="0"/>
              <a:t> = nullptr;	//</a:t>
            </a:r>
            <a:r>
              <a:rPr lang="en-GB" sz="2000" dirty="0"/>
              <a:t> </a:t>
            </a:r>
            <a:r>
              <a:rPr lang="en-GB" sz="2000" i="1" dirty="0"/>
              <a:t>make </a:t>
            </a:r>
            <a:r>
              <a:rPr lang="en-GB" sz="2000" i="1" dirty="0" err="1"/>
              <a:t>arg</a:t>
            </a:r>
            <a:r>
              <a:rPr lang="en-GB" sz="2000" i="1" dirty="0"/>
              <a:t> the empty vector</a:t>
            </a:r>
            <a:endParaRPr lang="en-US" sz="2000" b="1" i="1" dirty="0"/>
          </a:p>
          <a:p>
            <a:pPr marL="0" indent="0">
              <a:buNone/>
              <a:defRPr/>
            </a:pPr>
            <a:r>
              <a:rPr lang="en-US" sz="2000" b="1" dirty="0"/>
              <a:t>     	a.sz = 0;</a:t>
            </a:r>
          </a:p>
          <a:p>
            <a:pPr marL="0" indent="0">
              <a:buNone/>
              <a:defRPr/>
            </a:pPr>
            <a:r>
              <a:rPr lang="en-US" sz="2000" b="1" dirty="0"/>
              <a:t>    } </a:t>
            </a:r>
          </a:p>
          <a:p>
            <a:pPr marL="0" indent="0">
              <a:buNone/>
              <a:defRPr/>
            </a:pPr>
            <a:r>
              <a:rPr lang="en-US" sz="2000" b="1" dirty="0"/>
              <a:t>    return *this;       		// </a:t>
            </a:r>
            <a:r>
              <a:rPr lang="en-GB" sz="2000" i="1" dirty="0"/>
              <a:t>return a self-reference (see §15.8)</a:t>
            </a:r>
            <a:endParaRPr lang="en-US" sz="2000" b="1" i="1" dirty="0"/>
          </a:p>
          <a:p>
            <a:pPr marL="0" indent="0">
              <a:buNone/>
              <a:defRPr/>
            </a:pPr>
            <a:r>
              <a:rPr lang="en-US" sz="2000" b="1" dirty="0"/>
              <a:t>}</a:t>
            </a:r>
          </a:p>
          <a:p>
            <a:pPr>
              <a:defRPr/>
            </a:pPr>
            <a:endParaRPr lang="en-US" dirty="0"/>
          </a:p>
        </p:txBody>
      </p:sp>
      <p:sp>
        <p:nvSpPr>
          <p:cNvPr id="4" name="Footer Placeholder 3">
            <a:extLst>
              <a:ext uri="{FF2B5EF4-FFF2-40B4-BE49-F238E27FC236}">
                <a16:creationId xmlns:a16="http://schemas.microsoft.com/office/drawing/2014/main" id="{B9BF2DB4-A98E-9224-14D2-50A12070969B}"/>
              </a:ext>
            </a:extLst>
          </p:cNvPr>
          <p:cNvSpPr>
            <a:spLocks noGrp="1"/>
          </p:cNvSpPr>
          <p:nvPr>
            <p:ph type="ftr" sz="quarter" idx="11"/>
          </p:nvPr>
        </p:nvSpPr>
        <p:spPr/>
        <p:txBody>
          <a:bodyPr/>
          <a:lstStyle/>
          <a:p>
            <a:pPr>
              <a:defRPr/>
            </a:pPr>
            <a:r>
              <a:rPr lang="en-US" altLang="en-US"/>
              <a:t>Stroustrup/Programming</a:t>
            </a:r>
          </a:p>
        </p:txBody>
      </p:sp>
      <p:sp>
        <p:nvSpPr>
          <p:cNvPr id="5" name="Slide Number Placeholder 4">
            <a:extLst>
              <a:ext uri="{FF2B5EF4-FFF2-40B4-BE49-F238E27FC236}">
                <a16:creationId xmlns:a16="http://schemas.microsoft.com/office/drawing/2014/main" id="{3E6A4A60-FDE2-DDF8-4890-76899C54D993}"/>
              </a:ext>
            </a:extLst>
          </p:cNvPr>
          <p:cNvSpPr>
            <a:spLocks noGrp="1"/>
          </p:cNvSpPr>
          <p:nvPr>
            <p:ph type="sldNum" sz="quarter" idx="12"/>
          </p:nvPr>
        </p:nvSpPr>
        <p:spPr/>
        <p:txBody>
          <a:bodyPr/>
          <a:lstStyle>
            <a:lvl1pPr>
              <a:defRPr>
                <a:solidFill>
                  <a:schemeClr val="tx1"/>
                </a:solidFill>
                <a:latin typeface="Tahoma" panose="020B0604030504040204" pitchFamily="34" charset="0"/>
                <a:ea typeface="MS PGothic" panose="020B0600070205080204" pitchFamily="34" charset="-128"/>
              </a:defRPr>
            </a:lvl1pPr>
            <a:lvl2pPr marL="742950" indent="-285750">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fld id="{8B4842CC-39BE-4B7C-B868-677704FE9F86}" type="slidenum">
              <a:rPr lang="en-US" altLang="en-US">
                <a:latin typeface="Arial" panose="020B0604020202020204" pitchFamily="34" charset="0"/>
              </a:rPr>
              <a:pPr/>
              <a:t>20</a:t>
            </a:fld>
            <a:endParaRPr lang="en-US" altLang="en-US">
              <a:latin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97685-CC4F-516C-A1CA-E8BE19881F7A}"/>
              </a:ext>
            </a:extLst>
          </p:cNvPr>
          <p:cNvSpPr>
            <a:spLocks noGrp="1"/>
          </p:cNvSpPr>
          <p:nvPr>
            <p:ph type="title"/>
          </p:nvPr>
        </p:nvSpPr>
        <p:spPr>
          <a:xfrm>
            <a:off x="914400" y="109538"/>
            <a:ext cx="10515600" cy="549273"/>
          </a:xfrm>
        </p:spPr>
        <p:txBody>
          <a:bodyPr/>
          <a:lstStyle/>
          <a:p>
            <a:pPr>
              <a:defRPr/>
            </a:pPr>
            <a:r>
              <a:rPr lang="en-US" dirty="0"/>
              <a:t>We can cheaply return potentially millions of doubles</a:t>
            </a:r>
          </a:p>
        </p:txBody>
      </p:sp>
      <p:sp>
        <p:nvSpPr>
          <p:cNvPr id="3" name="Content Placeholder 2">
            <a:extLst>
              <a:ext uri="{FF2B5EF4-FFF2-40B4-BE49-F238E27FC236}">
                <a16:creationId xmlns:a16="http://schemas.microsoft.com/office/drawing/2014/main" id="{5579D931-BB57-92BA-8BAC-89A3F1947852}"/>
              </a:ext>
            </a:extLst>
          </p:cNvPr>
          <p:cNvSpPr>
            <a:spLocks noGrp="1"/>
          </p:cNvSpPr>
          <p:nvPr>
            <p:ph idx="1"/>
          </p:nvPr>
        </p:nvSpPr>
        <p:spPr>
          <a:xfrm>
            <a:off x="838200" y="838200"/>
            <a:ext cx="10515600" cy="5338763"/>
          </a:xfrm>
        </p:spPr>
        <p:txBody>
          <a:bodyPr/>
          <a:lstStyle/>
          <a:p>
            <a:pPr marL="457200" lvl="1" indent="0">
              <a:buNone/>
              <a:defRPr/>
            </a:pPr>
            <a:r>
              <a:rPr lang="en-US" sz="2000" b="1" dirty="0"/>
              <a:t>Vector fill(istream&amp; is)</a:t>
            </a:r>
          </a:p>
          <a:p>
            <a:pPr marL="457200" lvl="1" indent="0">
              <a:buNone/>
              <a:defRPr/>
            </a:pPr>
            <a:r>
              <a:rPr lang="en-US" sz="2000" b="1" dirty="0"/>
              <a:t>{</a:t>
            </a:r>
          </a:p>
          <a:p>
            <a:pPr marL="457200" lvl="1" indent="0">
              <a:buNone/>
              <a:defRPr/>
            </a:pPr>
            <a:r>
              <a:rPr lang="en-US" sz="2000" b="1" dirty="0"/>
              <a:t>     Vector res;</a:t>
            </a:r>
          </a:p>
          <a:p>
            <a:pPr marL="457200" lvl="1" indent="0">
              <a:buNone/>
              <a:defRPr/>
            </a:pPr>
            <a:r>
              <a:rPr lang="en-US" sz="2000" b="1" dirty="0"/>
              <a:t>     for (double x; is&gt;&gt;x; )</a:t>
            </a:r>
          </a:p>
          <a:p>
            <a:pPr marL="457200" lvl="1" indent="0">
              <a:buNone/>
              <a:defRPr/>
            </a:pPr>
            <a:r>
              <a:rPr lang="en-US" sz="2000" b="1" dirty="0"/>
              <a:t>		</a:t>
            </a:r>
            <a:r>
              <a:rPr lang="en-US" sz="2000" b="1" dirty="0" err="1"/>
              <a:t>res.push_back</a:t>
            </a:r>
            <a:r>
              <a:rPr lang="en-US" sz="2000" b="1" dirty="0"/>
              <a:t>(x);</a:t>
            </a:r>
          </a:p>
          <a:p>
            <a:pPr marL="457200" lvl="1" indent="0">
              <a:buNone/>
              <a:defRPr/>
            </a:pPr>
            <a:r>
              <a:rPr lang="en-US" sz="2000" b="1" dirty="0"/>
              <a:t>     return res;	// </a:t>
            </a:r>
            <a:r>
              <a:rPr lang="en-US" sz="2000" i="1" dirty="0"/>
              <a:t>move elements, don’t copy elements</a:t>
            </a:r>
          </a:p>
          <a:p>
            <a:pPr marL="457200" lvl="1" indent="0">
              <a:buNone/>
              <a:defRPr/>
            </a:pPr>
            <a:r>
              <a:rPr lang="en-US" sz="2000" b="1" dirty="0"/>
              <a:t>}</a:t>
            </a:r>
          </a:p>
          <a:p>
            <a:pPr marL="457200" lvl="1" indent="0">
              <a:buNone/>
              <a:defRPr/>
            </a:pPr>
            <a:r>
              <a:rPr lang="en-US" sz="2000" b="1" dirty="0"/>
              <a:t> </a:t>
            </a:r>
          </a:p>
          <a:p>
            <a:pPr marL="457200" lvl="1" indent="0">
              <a:buNone/>
              <a:defRPr/>
            </a:pPr>
            <a:r>
              <a:rPr lang="en-US" sz="2000" b="1" dirty="0"/>
              <a:t>void use()</a:t>
            </a:r>
          </a:p>
          <a:p>
            <a:pPr marL="457200" lvl="1" indent="0">
              <a:buNone/>
              <a:defRPr/>
            </a:pPr>
            <a:r>
              <a:rPr lang="en-US" sz="2000" b="1" dirty="0"/>
              <a:t>{</a:t>
            </a:r>
          </a:p>
          <a:p>
            <a:pPr marL="457200" lvl="1" indent="0">
              <a:buNone/>
              <a:defRPr/>
            </a:pPr>
            <a:r>
              <a:rPr lang="en-US" sz="2000" b="1" dirty="0"/>
              <a:t>     Vector </a:t>
            </a:r>
            <a:r>
              <a:rPr lang="en-US" sz="2000" b="1" dirty="0" err="1"/>
              <a:t>vec</a:t>
            </a:r>
            <a:r>
              <a:rPr lang="en-US" sz="2000" b="1" dirty="0"/>
              <a:t> = fill(</a:t>
            </a:r>
            <a:r>
              <a:rPr lang="en-US" sz="2000" b="1" dirty="0" err="1"/>
              <a:t>cin</a:t>
            </a:r>
            <a:r>
              <a:rPr lang="en-US" sz="2000" b="1" dirty="0"/>
              <a:t>);</a:t>
            </a:r>
          </a:p>
          <a:p>
            <a:pPr marL="457200" lvl="1" indent="0">
              <a:buNone/>
              <a:defRPr/>
            </a:pPr>
            <a:r>
              <a:rPr lang="en-US" sz="2000" b="1" dirty="0"/>
              <a:t>     // </a:t>
            </a:r>
            <a:r>
              <a:rPr lang="en-GB" sz="2000" i="1" dirty="0"/>
              <a:t>… use </a:t>
            </a:r>
            <a:r>
              <a:rPr lang="en-GB" sz="2000" i="1" dirty="0" err="1"/>
              <a:t>vec</a:t>
            </a:r>
            <a:r>
              <a:rPr lang="en-GB" sz="2000" i="1" dirty="0"/>
              <a:t> …</a:t>
            </a:r>
            <a:endParaRPr lang="en-US" sz="2000" i="1" dirty="0"/>
          </a:p>
          <a:p>
            <a:pPr marL="457200" lvl="1" indent="0">
              <a:buNone/>
              <a:defRPr/>
            </a:pPr>
            <a:r>
              <a:rPr lang="en-US" sz="2000" b="1" dirty="0"/>
              <a:t>}</a:t>
            </a:r>
          </a:p>
          <a:p>
            <a:pPr marL="457200" indent="-342900">
              <a:defRPr/>
            </a:pPr>
            <a:r>
              <a:rPr lang="en-US" sz="2300" dirty="0"/>
              <a:t>Code generation alternatives:</a:t>
            </a:r>
          </a:p>
          <a:p>
            <a:pPr marL="800100" lvl="1" indent="-342900">
              <a:defRPr/>
            </a:pPr>
            <a:r>
              <a:rPr lang="en-US" sz="2000" dirty="0"/>
              <a:t>Copy elision: In many cases, the compiler can figure out what we are doing and build </a:t>
            </a:r>
            <a:r>
              <a:rPr lang="en-US" sz="2000" b="1" dirty="0"/>
              <a:t>res</a:t>
            </a:r>
            <a:r>
              <a:rPr lang="en-US" sz="2000" dirty="0"/>
              <a:t> right in </a:t>
            </a:r>
            <a:r>
              <a:rPr lang="en-US" sz="2000" b="1" dirty="0" err="1"/>
              <a:t>vec</a:t>
            </a:r>
            <a:r>
              <a:rPr lang="en-US" sz="2000" b="1" dirty="0"/>
              <a:t> </a:t>
            </a:r>
            <a:r>
              <a:rPr lang="en-US" sz="2000" dirty="0"/>
              <a:t>(cost: no cost of copying or moving)</a:t>
            </a:r>
          </a:p>
          <a:p>
            <a:pPr marL="800100" lvl="1" indent="-342900">
              <a:defRPr/>
            </a:pPr>
            <a:r>
              <a:rPr lang="en-US" sz="2000" dirty="0"/>
              <a:t>Return by moving: Use Vector’s move constructor (Cost: two word assignments)	</a:t>
            </a:r>
          </a:p>
          <a:p>
            <a:pPr>
              <a:defRPr/>
            </a:pPr>
            <a:endParaRPr lang="en-US" dirty="0"/>
          </a:p>
        </p:txBody>
      </p:sp>
      <p:sp>
        <p:nvSpPr>
          <p:cNvPr id="4" name="Footer Placeholder 3">
            <a:extLst>
              <a:ext uri="{FF2B5EF4-FFF2-40B4-BE49-F238E27FC236}">
                <a16:creationId xmlns:a16="http://schemas.microsoft.com/office/drawing/2014/main" id="{7FAA60D9-DD98-BF58-F642-7EEDE2254D71}"/>
              </a:ext>
            </a:extLst>
          </p:cNvPr>
          <p:cNvSpPr>
            <a:spLocks noGrp="1"/>
          </p:cNvSpPr>
          <p:nvPr>
            <p:ph type="ftr" sz="quarter" idx="11"/>
          </p:nvPr>
        </p:nvSpPr>
        <p:spPr/>
        <p:txBody>
          <a:bodyPr/>
          <a:lstStyle/>
          <a:p>
            <a:pPr>
              <a:defRPr/>
            </a:pPr>
            <a:r>
              <a:rPr lang="en-US" altLang="en-US" dirty="0"/>
              <a:t>Stroustrup/Programming</a:t>
            </a:r>
          </a:p>
        </p:txBody>
      </p:sp>
      <p:sp>
        <p:nvSpPr>
          <p:cNvPr id="5" name="Slide Number Placeholder 4">
            <a:extLst>
              <a:ext uri="{FF2B5EF4-FFF2-40B4-BE49-F238E27FC236}">
                <a16:creationId xmlns:a16="http://schemas.microsoft.com/office/drawing/2014/main" id="{50C83274-938C-B98E-6FE2-BBA872219A3B}"/>
              </a:ext>
            </a:extLst>
          </p:cNvPr>
          <p:cNvSpPr>
            <a:spLocks noGrp="1"/>
          </p:cNvSpPr>
          <p:nvPr>
            <p:ph type="sldNum" sz="quarter" idx="12"/>
          </p:nvPr>
        </p:nvSpPr>
        <p:spPr/>
        <p:txBody>
          <a:bodyPr/>
          <a:lstStyle>
            <a:lvl1pPr>
              <a:defRPr>
                <a:solidFill>
                  <a:schemeClr val="tx1"/>
                </a:solidFill>
                <a:latin typeface="Tahoma" panose="020B0604030504040204" pitchFamily="34" charset="0"/>
                <a:ea typeface="MS PGothic" panose="020B0600070205080204" pitchFamily="34" charset="-128"/>
              </a:defRPr>
            </a:lvl1pPr>
            <a:lvl2pPr marL="742950" indent="-285750">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fld id="{A5519072-AE34-4B79-89B7-89199639270F}" type="slidenum">
              <a:rPr lang="en-US" altLang="en-US">
                <a:latin typeface="Arial" panose="020B0604020202020204" pitchFamily="34" charset="0"/>
              </a:rPr>
              <a:pPr/>
              <a:t>21</a:t>
            </a:fld>
            <a:endParaRPr lang="en-US" altLang="en-US">
              <a:latin typeface="Arial" panose="020B0604020202020204" pitchFamily="34" charset="0"/>
            </a:endParaRPr>
          </a:p>
        </p:txBody>
      </p:sp>
    </p:spTree>
    <p:extLst>
      <p:ext uri="{BB962C8B-B14F-4D97-AF65-F5344CB8AC3E}">
        <p14:creationId xmlns:p14="http://schemas.microsoft.com/office/powerpoint/2010/main" val="37573787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89C77-37A0-F4E2-A91D-F21CB190B0C0}"/>
              </a:ext>
            </a:extLst>
          </p:cNvPr>
          <p:cNvSpPr>
            <a:spLocks noGrp="1"/>
          </p:cNvSpPr>
          <p:nvPr>
            <p:ph type="title"/>
          </p:nvPr>
        </p:nvSpPr>
        <p:spPr>
          <a:xfrm>
            <a:off x="838200" y="365127"/>
            <a:ext cx="10515600" cy="549273"/>
          </a:xfrm>
        </p:spPr>
        <p:txBody>
          <a:bodyPr/>
          <a:lstStyle/>
          <a:p>
            <a:pPr>
              <a:defRPr/>
            </a:pPr>
            <a:r>
              <a:rPr lang="en-US" dirty="0">
                <a:effectLst/>
              </a:rPr>
              <a:t>Essential operations </a:t>
            </a:r>
            <a:endParaRPr lang="en-US" dirty="0"/>
          </a:p>
        </p:txBody>
      </p:sp>
      <p:sp>
        <p:nvSpPr>
          <p:cNvPr id="27651" name="Content Placeholder 2">
            <a:extLst>
              <a:ext uri="{FF2B5EF4-FFF2-40B4-BE49-F238E27FC236}">
                <a16:creationId xmlns:a16="http://schemas.microsoft.com/office/drawing/2014/main" id="{B8714F98-189C-2E60-D5C5-C68CA3341DCA}"/>
              </a:ext>
            </a:extLst>
          </p:cNvPr>
          <p:cNvSpPr>
            <a:spLocks noGrp="1"/>
          </p:cNvSpPr>
          <p:nvPr>
            <p:ph idx="1"/>
          </p:nvPr>
        </p:nvSpPr>
        <p:spPr>
          <a:xfrm>
            <a:off x="838200" y="1447800"/>
            <a:ext cx="10515600" cy="4729163"/>
          </a:xfrm>
        </p:spPr>
        <p:txBody>
          <a:bodyPr/>
          <a:lstStyle/>
          <a:p>
            <a:r>
              <a:rPr lang="en-US" altLang="en-US" sz="2400" dirty="0"/>
              <a:t>For every class, consider if you need</a:t>
            </a:r>
          </a:p>
          <a:p>
            <a:pPr lvl="1"/>
            <a:r>
              <a:rPr lang="en-US" sz="2000" b="0" i="0" u="none" strike="noStrike" baseline="0" dirty="0"/>
              <a:t>Constructors from one or more arguments</a:t>
            </a:r>
          </a:p>
          <a:p>
            <a:pPr lvl="1"/>
            <a:r>
              <a:rPr lang="en-US" sz="2000" b="0" i="0" u="none" strike="noStrike" baseline="0" dirty="0"/>
              <a:t>Default constructor (§17.5)</a:t>
            </a:r>
          </a:p>
          <a:p>
            <a:pPr lvl="1"/>
            <a:r>
              <a:rPr lang="en-US" sz="2000" b="0" i="0" u="none" strike="noStrike" baseline="0" dirty="0"/>
              <a:t>Copy constructor (copy object of same type; §17.4.1)</a:t>
            </a:r>
          </a:p>
          <a:p>
            <a:pPr lvl="1"/>
            <a:r>
              <a:rPr lang="en-US" sz="2000" b="0" i="0" u="none" strike="noStrike" baseline="0" dirty="0"/>
              <a:t>Copy assignment (copy object of same type; §17.4.2)</a:t>
            </a:r>
          </a:p>
          <a:p>
            <a:pPr lvl="1"/>
            <a:r>
              <a:rPr lang="en-US" sz="2000" b="0" i="0" u="none" strike="noStrike" baseline="0" dirty="0"/>
              <a:t>Move constructor (move object of same type; §17.4.4)</a:t>
            </a:r>
          </a:p>
          <a:p>
            <a:pPr lvl="1"/>
            <a:r>
              <a:rPr lang="en-US" sz="2000" b="0" i="0" u="none" strike="noStrike" baseline="0" dirty="0"/>
              <a:t>Move assignment (move object of same type; §17.4.4)</a:t>
            </a:r>
          </a:p>
          <a:p>
            <a:pPr lvl="1"/>
            <a:r>
              <a:rPr lang="en-US" sz="2000" b="0" i="0" u="none" strike="noStrike" baseline="0" dirty="0"/>
              <a:t>Destructor (§15.5)</a:t>
            </a:r>
          </a:p>
          <a:p>
            <a:pPr algn="l"/>
            <a:r>
              <a:rPr lang="en-US" sz="2400" b="0" i="1" u="none" strike="noStrike" baseline="0" dirty="0"/>
              <a:t>Rule of zero</a:t>
            </a:r>
            <a:r>
              <a:rPr lang="en-US" sz="2400" b="0" i="0" u="none" strike="noStrike" baseline="0" dirty="0"/>
              <a:t>: If you don’t need to, don’t define any essential operation.</a:t>
            </a:r>
          </a:p>
          <a:p>
            <a:pPr algn="l"/>
            <a:r>
              <a:rPr lang="en-US" sz="2400" b="0" i="1" u="none" strike="noStrike" baseline="0" dirty="0"/>
              <a:t>Rule of all</a:t>
            </a:r>
            <a:r>
              <a:rPr lang="en-US" sz="2400" b="0" i="0" u="none" strike="noStrike" baseline="0" dirty="0"/>
              <a:t>: if you need to define any essential operation, define them all.</a:t>
            </a:r>
          </a:p>
          <a:p>
            <a:pPr algn="l"/>
            <a:endParaRPr lang="en-US" altLang="en-US" sz="2400" dirty="0"/>
          </a:p>
        </p:txBody>
      </p:sp>
      <p:sp>
        <p:nvSpPr>
          <p:cNvPr id="4" name="Footer Placeholder 3">
            <a:extLst>
              <a:ext uri="{FF2B5EF4-FFF2-40B4-BE49-F238E27FC236}">
                <a16:creationId xmlns:a16="http://schemas.microsoft.com/office/drawing/2014/main" id="{998D557B-6A39-8203-2BDB-D6378DF5DC05}"/>
              </a:ext>
            </a:extLst>
          </p:cNvPr>
          <p:cNvSpPr>
            <a:spLocks noGrp="1"/>
          </p:cNvSpPr>
          <p:nvPr>
            <p:ph type="ftr" sz="quarter" idx="11"/>
          </p:nvPr>
        </p:nvSpPr>
        <p:spPr/>
        <p:txBody>
          <a:bodyPr/>
          <a:lstStyle/>
          <a:p>
            <a:pPr>
              <a:defRPr/>
            </a:pPr>
            <a:r>
              <a:rPr lang="en-US" altLang="en-US"/>
              <a:t>Stroustrup/Programming</a:t>
            </a:r>
          </a:p>
        </p:txBody>
      </p:sp>
      <p:sp>
        <p:nvSpPr>
          <p:cNvPr id="5" name="Slide Number Placeholder 4">
            <a:extLst>
              <a:ext uri="{FF2B5EF4-FFF2-40B4-BE49-F238E27FC236}">
                <a16:creationId xmlns:a16="http://schemas.microsoft.com/office/drawing/2014/main" id="{33AA00AF-0DB5-1C55-D695-353E326127AE}"/>
              </a:ext>
            </a:extLst>
          </p:cNvPr>
          <p:cNvSpPr>
            <a:spLocks noGrp="1"/>
          </p:cNvSpPr>
          <p:nvPr>
            <p:ph type="sldNum" sz="quarter" idx="12"/>
          </p:nvPr>
        </p:nvSpPr>
        <p:spPr/>
        <p:txBody>
          <a:bodyPr/>
          <a:lstStyle>
            <a:lvl1pPr>
              <a:defRPr>
                <a:solidFill>
                  <a:schemeClr val="tx1"/>
                </a:solidFill>
                <a:latin typeface="Tahoma" panose="020B0604030504040204" pitchFamily="34" charset="0"/>
                <a:ea typeface="MS PGothic" panose="020B0600070205080204" pitchFamily="34" charset="-128"/>
              </a:defRPr>
            </a:lvl1pPr>
            <a:lvl2pPr marL="742950" indent="-285750">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fld id="{C0B75839-4E04-496F-BBA4-732B72AF71FC}" type="slidenum">
              <a:rPr lang="en-US" altLang="en-US">
                <a:latin typeface="Arial" panose="020B0604020202020204" pitchFamily="34" charset="0"/>
              </a:rPr>
              <a:pPr/>
              <a:t>22</a:t>
            </a:fld>
            <a:endParaRPr lang="en-US" altLang="en-US">
              <a:latin typeface="Arial"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D44D0-5118-C7A3-96E9-0C9A6CE1B634}"/>
              </a:ext>
            </a:extLst>
          </p:cNvPr>
          <p:cNvSpPr>
            <a:spLocks noGrp="1"/>
          </p:cNvSpPr>
          <p:nvPr>
            <p:ph type="title"/>
          </p:nvPr>
        </p:nvSpPr>
        <p:spPr/>
        <p:txBody>
          <a:bodyPr/>
          <a:lstStyle/>
          <a:p>
            <a:r>
              <a:rPr lang="en-US" dirty="0"/>
              <a:t>Essential operations</a:t>
            </a:r>
          </a:p>
        </p:txBody>
      </p:sp>
      <p:sp>
        <p:nvSpPr>
          <p:cNvPr id="3" name="Content Placeholder 2">
            <a:extLst>
              <a:ext uri="{FF2B5EF4-FFF2-40B4-BE49-F238E27FC236}">
                <a16:creationId xmlns:a16="http://schemas.microsoft.com/office/drawing/2014/main" id="{36DEB528-711C-63B2-6842-FA74CC4FE15B}"/>
              </a:ext>
            </a:extLst>
          </p:cNvPr>
          <p:cNvSpPr>
            <a:spLocks noGrp="1"/>
          </p:cNvSpPr>
          <p:nvPr>
            <p:ph idx="1"/>
          </p:nvPr>
        </p:nvSpPr>
        <p:spPr>
          <a:xfrm>
            <a:off x="266700" y="1752600"/>
            <a:ext cx="11849100" cy="4351338"/>
          </a:xfrm>
        </p:spPr>
        <p:txBody>
          <a:bodyPr/>
          <a:lstStyle/>
          <a:p>
            <a:r>
              <a:rPr lang="en-US" sz="2400" i="0" u="none" strike="noStrike" baseline="0" dirty="0">
                <a:latin typeface="Helvetica-Bold"/>
              </a:rPr>
              <a:t>If it can, the compiler generates constructors, assignments, and destructor for a class</a:t>
            </a:r>
          </a:p>
          <a:p>
            <a:pPr lvl="1"/>
            <a:r>
              <a:rPr lang="en-US" sz="2100" dirty="0">
                <a:latin typeface="Helvetica-Bold"/>
              </a:rPr>
              <a:t>It can if all members have those operators</a:t>
            </a:r>
            <a:endParaRPr lang="en-US" sz="2100" i="0" u="none" strike="noStrike" baseline="0" dirty="0">
              <a:latin typeface="Helvetica-Bold"/>
            </a:endParaRPr>
          </a:p>
          <a:p>
            <a:endParaRPr lang="en-US" sz="1000" i="0" u="none" strike="noStrike" baseline="0" dirty="0">
              <a:latin typeface="Helvetica-Bold"/>
            </a:endParaRPr>
          </a:p>
          <a:p>
            <a:pPr marL="342900" lvl="1" indent="0">
              <a:buNone/>
            </a:pPr>
            <a:r>
              <a:rPr lang="en-US" sz="2000" b="1" i="0" u="none" strike="noStrike" baseline="0" dirty="0"/>
              <a:t>struct Club {</a:t>
            </a:r>
          </a:p>
          <a:p>
            <a:pPr marL="342900" lvl="1" indent="0">
              <a:buNone/>
            </a:pPr>
            <a:r>
              <a:rPr lang="en-US" sz="2000" b="1" i="0" u="none" strike="noStrike" baseline="0" dirty="0"/>
              <a:t>	string name;</a:t>
            </a:r>
          </a:p>
          <a:p>
            <a:pPr marL="342900" lvl="1" indent="0">
              <a:buNone/>
            </a:pPr>
            <a:r>
              <a:rPr lang="en-US" sz="2000" b="1" i="0" u="none" strike="noStrike" baseline="0" dirty="0"/>
              <a:t>	vector&lt;Member&gt; members;</a:t>
            </a:r>
          </a:p>
          <a:p>
            <a:pPr marL="342900" lvl="1" indent="0">
              <a:buNone/>
            </a:pPr>
            <a:r>
              <a:rPr lang="en-US" sz="2000" b="1" i="0" u="none" strike="noStrike" baseline="0" dirty="0"/>
              <a:t>};</a:t>
            </a:r>
          </a:p>
          <a:p>
            <a:pPr marL="342900" lvl="1" indent="0">
              <a:buNone/>
            </a:pPr>
            <a:endParaRPr lang="en-US" altLang="en-US" sz="1000" b="1" dirty="0"/>
          </a:p>
          <a:p>
            <a:pPr marL="342900" lvl="1" indent="0">
              <a:buNone/>
            </a:pPr>
            <a:r>
              <a:rPr lang="en-US" altLang="en-US" sz="2000" b="1" dirty="0"/>
              <a:t>Club c1;		// </a:t>
            </a:r>
            <a:r>
              <a:rPr lang="en-US" altLang="en-US" sz="2000" i="1" dirty="0"/>
              <a:t>default constructor: c1{string{},vector&lt;Member&gt;{}};</a:t>
            </a:r>
          </a:p>
          <a:p>
            <a:pPr marL="342900" lvl="1" indent="0">
              <a:buNone/>
            </a:pPr>
            <a:r>
              <a:rPr lang="en-US" altLang="en-US" sz="2000" b="1" dirty="0"/>
              <a:t>Club c2 {″AGF″};	// </a:t>
            </a:r>
            <a:r>
              <a:rPr lang="en-US" altLang="en-US" sz="2000" i="1" dirty="0" err="1"/>
              <a:t>memberwise</a:t>
            </a:r>
            <a:r>
              <a:rPr lang="en-US" altLang="en-US" sz="2000" i="1" dirty="0"/>
              <a:t> construction: c2 {string{″AGF″},vector&lt;Member&gt;{}};</a:t>
            </a:r>
          </a:p>
          <a:p>
            <a:pPr marL="342900" lvl="1" indent="0">
              <a:buNone/>
            </a:pPr>
            <a:r>
              <a:rPr lang="en-US" altLang="en-US" sz="2000" b="1" dirty="0"/>
              <a:t>Club c3 {″FCB″, Member{</a:t>
            </a:r>
            <a:r>
              <a:rPr lang="en-US" altLang="en-US" sz="2000" b="1" dirty="0" err="1"/>
              <a:t>a,b,c</a:t>
            </a:r>
            <a:r>
              <a:rPr lang="en-US" altLang="en-US" sz="2000" b="1" dirty="0"/>
              <a:t>}, Member{</a:t>
            </a:r>
            <a:r>
              <a:rPr lang="en-US" altLang="en-US" sz="2000" b="1" dirty="0" err="1"/>
              <a:t>d,e,f</a:t>
            </a:r>
            <a:r>
              <a:rPr lang="en-US" altLang="en-US" sz="2000" b="1" dirty="0"/>
              <a:t>}};   // </a:t>
            </a:r>
            <a:r>
              <a:rPr lang="en-US" altLang="en-US" sz="2000" i="1" dirty="0"/>
              <a:t>c3 {″FCB″, Member{</a:t>
            </a:r>
            <a:r>
              <a:rPr lang="en-US" altLang="en-US" sz="2000" i="1" dirty="0" err="1"/>
              <a:t>a,b,c</a:t>
            </a:r>
            <a:r>
              <a:rPr lang="en-US" altLang="en-US" sz="2000" i="1" dirty="0"/>
              <a:t>}, Member{</a:t>
            </a:r>
            <a:r>
              <a:rPr lang="en-US" altLang="en-US" sz="2000" i="1" dirty="0" err="1"/>
              <a:t>d,e,f</a:t>
            </a:r>
            <a:r>
              <a:rPr lang="en-US" altLang="en-US" sz="2000" i="1" dirty="0"/>
              <a:t>}}; </a:t>
            </a:r>
          </a:p>
          <a:p>
            <a:pPr marL="342900" lvl="1" indent="0">
              <a:buNone/>
            </a:pPr>
            <a:r>
              <a:rPr lang="en-US" altLang="en-US" sz="2000" b="1" dirty="0"/>
              <a:t>c1 = c3;		// </a:t>
            </a:r>
            <a:r>
              <a:rPr lang="en-US" altLang="en-US" sz="2000" i="1" dirty="0"/>
              <a:t>copy</a:t>
            </a:r>
          </a:p>
          <a:p>
            <a:pPr marL="342900" lvl="1" indent="0">
              <a:buNone/>
            </a:pPr>
            <a:endParaRPr lang="en-US" altLang="en-US" sz="1000" i="1" dirty="0"/>
          </a:p>
          <a:p>
            <a:r>
              <a:rPr lang="en-US" sz="2400" dirty="0"/>
              <a:t>Club has a </a:t>
            </a:r>
            <a:r>
              <a:rPr lang="en-US" sz="2400" dirty="0" err="1"/>
              <a:t>memberwise</a:t>
            </a:r>
            <a:r>
              <a:rPr lang="en-US" sz="2400" dirty="0"/>
              <a:t> constructor, a destructor, copy and move constructors, and copy and move assignments. All computer generated when needed.</a:t>
            </a:r>
          </a:p>
        </p:txBody>
      </p:sp>
      <p:sp>
        <p:nvSpPr>
          <p:cNvPr id="4" name="Footer Placeholder 3">
            <a:extLst>
              <a:ext uri="{FF2B5EF4-FFF2-40B4-BE49-F238E27FC236}">
                <a16:creationId xmlns:a16="http://schemas.microsoft.com/office/drawing/2014/main" id="{022B050A-221A-AC9F-6B8A-D6C89BC1B446}"/>
              </a:ext>
            </a:extLst>
          </p:cNvPr>
          <p:cNvSpPr>
            <a:spLocks noGrp="1"/>
          </p:cNvSpPr>
          <p:nvPr>
            <p:ph type="ftr" sz="quarter" idx="11"/>
          </p:nvPr>
        </p:nvSpPr>
        <p:spPr/>
        <p:txBody>
          <a:bodyPr/>
          <a:lstStyle/>
          <a:p>
            <a:pPr>
              <a:defRPr/>
            </a:pPr>
            <a:r>
              <a:rPr lang="en-US" altLang="en-US"/>
              <a:t>Stroustrup/Programming/2024/Chapter17</a:t>
            </a:r>
          </a:p>
        </p:txBody>
      </p:sp>
      <p:sp>
        <p:nvSpPr>
          <p:cNvPr id="5" name="Slide Number Placeholder 4">
            <a:extLst>
              <a:ext uri="{FF2B5EF4-FFF2-40B4-BE49-F238E27FC236}">
                <a16:creationId xmlns:a16="http://schemas.microsoft.com/office/drawing/2014/main" id="{7253D100-FCF9-4D0B-0016-392607B8594B}"/>
              </a:ext>
            </a:extLst>
          </p:cNvPr>
          <p:cNvSpPr>
            <a:spLocks noGrp="1"/>
          </p:cNvSpPr>
          <p:nvPr>
            <p:ph type="sldNum" sz="quarter" idx="12"/>
          </p:nvPr>
        </p:nvSpPr>
        <p:spPr/>
        <p:txBody>
          <a:bodyPr/>
          <a:lstStyle/>
          <a:p>
            <a:fld id="{D24836AB-0ADC-4CDA-B51A-B39460021238}" type="slidenum">
              <a:rPr lang="en-US" altLang="en-US" smtClean="0"/>
              <a:pPr/>
              <a:t>23</a:t>
            </a:fld>
            <a:endParaRPr lang="en-US" altLang="en-US"/>
          </a:p>
        </p:txBody>
      </p:sp>
    </p:spTree>
    <p:extLst>
      <p:ext uri="{BB962C8B-B14F-4D97-AF65-F5344CB8AC3E}">
        <p14:creationId xmlns:p14="http://schemas.microsoft.com/office/powerpoint/2010/main" val="6457751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9E2B8-89D0-1F0A-FB8B-6BCD43681289}"/>
              </a:ext>
            </a:extLst>
          </p:cNvPr>
          <p:cNvSpPr>
            <a:spLocks noGrp="1"/>
          </p:cNvSpPr>
          <p:nvPr>
            <p:ph type="title"/>
          </p:nvPr>
        </p:nvSpPr>
        <p:spPr/>
        <p:txBody>
          <a:bodyPr/>
          <a:lstStyle/>
          <a:p>
            <a:r>
              <a:rPr lang="en-US" dirty="0"/>
              <a:t>Other useful operations</a:t>
            </a:r>
          </a:p>
        </p:txBody>
      </p:sp>
      <p:sp>
        <p:nvSpPr>
          <p:cNvPr id="3" name="Content Placeholder 2">
            <a:extLst>
              <a:ext uri="{FF2B5EF4-FFF2-40B4-BE49-F238E27FC236}">
                <a16:creationId xmlns:a16="http://schemas.microsoft.com/office/drawing/2014/main" id="{12458287-701F-5337-0E34-9A86ECF43D0E}"/>
              </a:ext>
            </a:extLst>
          </p:cNvPr>
          <p:cNvSpPr>
            <a:spLocks noGrp="1"/>
          </p:cNvSpPr>
          <p:nvPr>
            <p:ph idx="1"/>
          </p:nvPr>
        </p:nvSpPr>
        <p:spPr/>
        <p:txBody>
          <a:bodyPr/>
          <a:lstStyle/>
          <a:p>
            <a:r>
              <a:rPr lang="en-US" sz="2000" b="0" i="0" u="none" strike="noStrike" baseline="0" dirty="0"/>
              <a:t>Comparison operators, such as </a:t>
            </a:r>
            <a:r>
              <a:rPr lang="en-US" sz="2000" b="1" i="0" u="none" strike="noStrike" baseline="0" dirty="0"/>
              <a:t>== </a:t>
            </a:r>
            <a:r>
              <a:rPr lang="en-US" sz="2000" b="0" i="0" u="none" strike="noStrike" baseline="0" dirty="0"/>
              <a:t>and </a:t>
            </a:r>
            <a:r>
              <a:rPr lang="en-US" sz="2000" b="1" i="0" u="none" strike="noStrike" baseline="0" dirty="0"/>
              <a:t>&lt; </a:t>
            </a:r>
            <a:r>
              <a:rPr lang="en-US" sz="2000" b="0" i="0" u="none" strike="noStrike" baseline="0" dirty="0"/>
              <a:t>(§17.6.1)</a:t>
            </a:r>
          </a:p>
          <a:p>
            <a:pPr marL="342900" lvl="1" indent="0">
              <a:buNone/>
            </a:pPr>
            <a:r>
              <a:rPr lang="en-US" b="1" i="0" u="none" strike="noStrike" baseline="0" dirty="0">
                <a:latin typeface="Helvetica-Bold"/>
              </a:rPr>
              <a:t>bool operator==(const Vector&amp; v1, const Vector&amp; v2)</a:t>
            </a:r>
          </a:p>
          <a:p>
            <a:pPr marL="342900" lvl="1" indent="0">
              <a:buNone/>
            </a:pPr>
            <a:r>
              <a:rPr lang="en-US" b="1" i="0" u="none" strike="noStrike" baseline="0" dirty="0">
                <a:latin typeface="Helvetica-Bold"/>
              </a:rPr>
              <a:t>{</a:t>
            </a:r>
          </a:p>
          <a:p>
            <a:pPr marL="342900" lvl="1" indent="0">
              <a:buNone/>
            </a:pPr>
            <a:r>
              <a:rPr lang="en-US" b="1" i="0" u="none" strike="noStrike" baseline="0" dirty="0">
                <a:latin typeface="Helvetica-Bold"/>
              </a:rPr>
              <a:t>	if (v1.size()!=v2.size())</a:t>
            </a:r>
          </a:p>
          <a:p>
            <a:pPr marL="342900" lvl="1" indent="0">
              <a:buNone/>
            </a:pPr>
            <a:r>
              <a:rPr lang="en-US" b="1" i="0" u="none" strike="noStrike" baseline="0" dirty="0">
                <a:latin typeface="Helvetica-Bold"/>
              </a:rPr>
              <a:t>		return false;</a:t>
            </a:r>
          </a:p>
          <a:p>
            <a:pPr marL="342900" lvl="1" indent="0">
              <a:buNone/>
            </a:pPr>
            <a:r>
              <a:rPr lang="nn-NO" b="1" i="0" u="none" strike="noStrike" baseline="0" dirty="0">
                <a:latin typeface="Helvetica-Bold"/>
              </a:rPr>
              <a:t>	for (int i = 0; i&lt;v1.size(); ++i)</a:t>
            </a:r>
          </a:p>
          <a:p>
            <a:pPr marL="342900" lvl="1" indent="0">
              <a:buNone/>
            </a:pPr>
            <a:r>
              <a:rPr lang="en-US" b="1" i="0" u="none" strike="noStrike" baseline="0" dirty="0">
                <a:latin typeface="Helvetica-Bold"/>
              </a:rPr>
              <a:t>		if (v1[</a:t>
            </a:r>
            <a:r>
              <a:rPr lang="en-US" b="1" i="0" u="none" strike="noStrike" baseline="0" dirty="0" err="1">
                <a:latin typeface="Helvetica-Bold"/>
              </a:rPr>
              <a:t>i</a:t>
            </a:r>
            <a:r>
              <a:rPr lang="en-US" b="1" i="0" u="none" strike="noStrike" baseline="0" dirty="0">
                <a:latin typeface="Helvetica-Bold"/>
              </a:rPr>
              <a:t>]!=v2[</a:t>
            </a:r>
            <a:r>
              <a:rPr lang="en-US" b="1" i="0" u="none" strike="noStrike" baseline="0" dirty="0" err="1">
                <a:latin typeface="Helvetica-Bold"/>
              </a:rPr>
              <a:t>i</a:t>
            </a:r>
            <a:r>
              <a:rPr lang="en-US" b="1" i="0" u="none" strike="noStrike" baseline="0" dirty="0">
                <a:latin typeface="Helvetica-Bold"/>
              </a:rPr>
              <a:t>))</a:t>
            </a:r>
          </a:p>
          <a:p>
            <a:pPr marL="342900" lvl="1" indent="0">
              <a:buNone/>
            </a:pPr>
            <a:r>
              <a:rPr lang="en-US" b="1" i="0" u="none" strike="noStrike" baseline="0" dirty="0">
                <a:latin typeface="Helvetica-Bold"/>
              </a:rPr>
              <a:t>			return false;</a:t>
            </a:r>
          </a:p>
          <a:p>
            <a:pPr marL="342900" lvl="1" indent="0">
              <a:buNone/>
            </a:pPr>
            <a:r>
              <a:rPr lang="en-US" b="1" i="0" u="none" strike="noStrike" baseline="0" dirty="0">
                <a:latin typeface="Helvetica-Bold"/>
              </a:rPr>
              <a:t>	return true;</a:t>
            </a:r>
          </a:p>
          <a:p>
            <a:pPr marL="342900" lvl="1" indent="0">
              <a:buNone/>
            </a:pPr>
            <a:r>
              <a:rPr lang="en-US" b="1" i="0" u="none" strike="noStrike" baseline="0" dirty="0">
                <a:latin typeface="Helvetica-Bold"/>
              </a:rPr>
              <a:t>}</a:t>
            </a:r>
            <a:endParaRPr lang="en-US" b="0" i="0" u="none" strike="noStrike" baseline="0" dirty="0"/>
          </a:p>
          <a:p>
            <a:r>
              <a:rPr lang="en-US" sz="2000" b="1" i="0" u="none" strike="noStrike" baseline="0" dirty="0" err="1"/>
              <a:t>initializer_list</a:t>
            </a:r>
            <a:r>
              <a:rPr lang="en-US" sz="2000" b="1" i="0" u="none" strike="noStrike" baseline="0" dirty="0"/>
              <a:t> </a:t>
            </a:r>
            <a:r>
              <a:rPr lang="en-US" sz="2000" b="0" i="0" u="none" strike="noStrike" baseline="0" dirty="0"/>
              <a:t>construction and assignment (§17.3)</a:t>
            </a:r>
          </a:p>
          <a:p>
            <a:r>
              <a:rPr lang="en-US" sz="2000" b="0" i="0" u="none" strike="noStrike" baseline="0" dirty="0"/>
              <a:t>Iteration support functions, such as </a:t>
            </a:r>
            <a:r>
              <a:rPr lang="en-US" sz="2000" b="1" i="0" u="none" strike="noStrike" baseline="0" dirty="0"/>
              <a:t>begin() </a:t>
            </a:r>
            <a:r>
              <a:rPr lang="en-US" sz="2000" b="0" i="0" u="none" strike="noStrike" baseline="0" dirty="0"/>
              <a:t>and </a:t>
            </a:r>
            <a:r>
              <a:rPr lang="en-US" sz="2000" b="1" i="0" u="none" strike="noStrike" baseline="0" dirty="0"/>
              <a:t>end()</a:t>
            </a:r>
            <a:r>
              <a:rPr lang="en-US" sz="2000" b="0" i="0" u="none" strike="noStrike" baseline="0" dirty="0"/>
              <a:t>, as required for range-</a:t>
            </a:r>
            <a:r>
              <a:rPr lang="en-US" sz="2000" b="1" i="0" u="none" strike="noStrike" baseline="0" dirty="0"/>
              <a:t>for</a:t>
            </a:r>
          </a:p>
          <a:p>
            <a:pPr marL="342900" lvl="1" indent="0">
              <a:buNone/>
            </a:pPr>
            <a:r>
              <a:rPr lang="en-US" b="1" i="0" u="none" strike="noStrike" baseline="0" dirty="0">
                <a:latin typeface="Helvetica-Bold"/>
              </a:rPr>
              <a:t>double</a:t>
            </a:r>
            <a:r>
              <a:rPr lang="en-US" b="0" i="0" u="none" strike="noStrike" baseline="0" dirty="0">
                <a:latin typeface="Symbol" panose="05050102010706020507" pitchFamily="18" charset="2"/>
              </a:rPr>
              <a:t>* </a:t>
            </a:r>
            <a:r>
              <a:rPr lang="en-US" b="1" i="0" u="none" strike="noStrike" baseline="0" dirty="0">
                <a:latin typeface="Helvetica-Bold"/>
              </a:rPr>
              <a:t>Vector::begin() const { return </a:t>
            </a:r>
            <a:r>
              <a:rPr lang="en-US" b="1" i="0" u="none" strike="noStrike" baseline="0" dirty="0" err="1">
                <a:latin typeface="Helvetica-Bold"/>
              </a:rPr>
              <a:t>elem</a:t>
            </a:r>
            <a:r>
              <a:rPr lang="en-US" b="1" i="0" u="none" strike="noStrike" baseline="0" dirty="0">
                <a:latin typeface="Helvetica-Bold"/>
              </a:rPr>
              <a:t>; }</a:t>
            </a:r>
          </a:p>
          <a:p>
            <a:pPr marL="342900" lvl="1" indent="0">
              <a:buNone/>
            </a:pPr>
            <a:r>
              <a:rPr lang="en-US" b="1" i="0" u="none" strike="noStrike" baseline="0" dirty="0">
                <a:latin typeface="Helvetica-Bold"/>
              </a:rPr>
              <a:t>double</a:t>
            </a:r>
            <a:r>
              <a:rPr lang="en-US" b="0" i="0" u="none" strike="noStrike" baseline="0" dirty="0">
                <a:latin typeface="Symbol" panose="05050102010706020507" pitchFamily="18" charset="2"/>
              </a:rPr>
              <a:t>* </a:t>
            </a:r>
            <a:r>
              <a:rPr lang="en-US" b="1" i="0" u="none" strike="noStrike" baseline="0" dirty="0">
                <a:latin typeface="Helvetica-Bold"/>
              </a:rPr>
              <a:t>Vector::end() const { return </a:t>
            </a:r>
            <a:r>
              <a:rPr lang="en-US" b="1" i="0" u="none" strike="noStrike" baseline="0" dirty="0" err="1">
                <a:latin typeface="Helvetica-Bold"/>
              </a:rPr>
              <a:t>elem+sz</a:t>
            </a:r>
            <a:r>
              <a:rPr lang="en-US" b="1" i="0" u="none" strike="noStrike" baseline="0" dirty="0">
                <a:latin typeface="Helvetica-Bold"/>
              </a:rPr>
              <a:t>; }</a:t>
            </a:r>
            <a:endParaRPr lang="en-US" b="1" dirty="0">
              <a:latin typeface="Helvetica-Bold"/>
            </a:endParaRPr>
          </a:p>
          <a:p>
            <a:pPr algn="l"/>
            <a:r>
              <a:rPr lang="en-US" sz="2000" b="1" i="0" u="none" strike="noStrike" baseline="0" dirty="0"/>
              <a:t>swap() </a:t>
            </a:r>
            <a:r>
              <a:rPr lang="en-US" sz="2000" b="0" i="0" u="none" strike="noStrike" baseline="0" dirty="0"/>
              <a:t>(§7.4.5, §18.4.3))</a:t>
            </a:r>
            <a:endParaRPr lang="en-US" sz="2400" dirty="0"/>
          </a:p>
        </p:txBody>
      </p:sp>
      <p:sp>
        <p:nvSpPr>
          <p:cNvPr id="4" name="Footer Placeholder 3">
            <a:extLst>
              <a:ext uri="{FF2B5EF4-FFF2-40B4-BE49-F238E27FC236}">
                <a16:creationId xmlns:a16="http://schemas.microsoft.com/office/drawing/2014/main" id="{BCBACD7D-726C-E90D-EF7C-E1A006581A67}"/>
              </a:ext>
            </a:extLst>
          </p:cNvPr>
          <p:cNvSpPr>
            <a:spLocks noGrp="1"/>
          </p:cNvSpPr>
          <p:nvPr>
            <p:ph type="ftr" sz="quarter" idx="11"/>
          </p:nvPr>
        </p:nvSpPr>
        <p:spPr/>
        <p:txBody>
          <a:bodyPr/>
          <a:lstStyle/>
          <a:p>
            <a:pPr>
              <a:defRPr/>
            </a:pPr>
            <a:r>
              <a:rPr lang="en-US" altLang="en-US"/>
              <a:t>Stroustrup/Programming/2024/Chapter17</a:t>
            </a:r>
          </a:p>
        </p:txBody>
      </p:sp>
      <p:sp>
        <p:nvSpPr>
          <p:cNvPr id="5" name="Slide Number Placeholder 4">
            <a:extLst>
              <a:ext uri="{FF2B5EF4-FFF2-40B4-BE49-F238E27FC236}">
                <a16:creationId xmlns:a16="http://schemas.microsoft.com/office/drawing/2014/main" id="{510741D7-59C2-2637-58C2-93F8E0F300CE}"/>
              </a:ext>
            </a:extLst>
          </p:cNvPr>
          <p:cNvSpPr>
            <a:spLocks noGrp="1"/>
          </p:cNvSpPr>
          <p:nvPr>
            <p:ph type="sldNum" sz="quarter" idx="12"/>
          </p:nvPr>
        </p:nvSpPr>
        <p:spPr/>
        <p:txBody>
          <a:bodyPr/>
          <a:lstStyle/>
          <a:p>
            <a:fld id="{D24836AB-0ADC-4CDA-B51A-B39460021238}" type="slidenum">
              <a:rPr lang="en-US" altLang="en-US" smtClean="0"/>
              <a:pPr/>
              <a:t>24</a:t>
            </a:fld>
            <a:endParaRPr lang="en-US" altLang="en-US"/>
          </a:p>
        </p:txBody>
      </p:sp>
    </p:spTree>
    <p:extLst>
      <p:ext uri="{BB962C8B-B14F-4D97-AF65-F5344CB8AC3E}">
        <p14:creationId xmlns:p14="http://schemas.microsoft.com/office/powerpoint/2010/main" val="17014198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44D11-E354-5C41-F38C-89CE5CF53AB8}"/>
              </a:ext>
            </a:extLst>
          </p:cNvPr>
          <p:cNvSpPr>
            <a:spLocks noGrp="1"/>
          </p:cNvSpPr>
          <p:nvPr>
            <p:ph type="title"/>
          </p:nvPr>
        </p:nvSpPr>
        <p:spPr/>
        <p:txBody>
          <a:bodyPr/>
          <a:lstStyle/>
          <a:p>
            <a:r>
              <a:rPr lang="en-US" dirty="0"/>
              <a:t>Other useful operations</a:t>
            </a:r>
          </a:p>
        </p:txBody>
      </p:sp>
      <p:sp>
        <p:nvSpPr>
          <p:cNvPr id="3" name="Content Placeholder 2">
            <a:extLst>
              <a:ext uri="{FF2B5EF4-FFF2-40B4-BE49-F238E27FC236}">
                <a16:creationId xmlns:a16="http://schemas.microsoft.com/office/drawing/2014/main" id="{4B1CFF5B-CDF8-6E5F-FE21-A5A562A28D54}"/>
              </a:ext>
            </a:extLst>
          </p:cNvPr>
          <p:cNvSpPr>
            <a:spLocks noGrp="1"/>
          </p:cNvSpPr>
          <p:nvPr>
            <p:ph idx="1"/>
          </p:nvPr>
        </p:nvSpPr>
        <p:spPr/>
        <p:txBody>
          <a:bodyPr/>
          <a:lstStyle/>
          <a:p>
            <a:pPr algn="l"/>
            <a:r>
              <a:rPr lang="en-US" sz="2400" dirty="0"/>
              <a:t>Define operators only with conventional semantics</a:t>
            </a:r>
          </a:p>
          <a:p>
            <a:pPr lvl="1"/>
            <a:r>
              <a:rPr lang="en-US" sz="2100" dirty="0"/>
              <a:t>Or confusion and chaos can erupt</a:t>
            </a:r>
          </a:p>
          <a:p>
            <a:pPr algn="l"/>
            <a:r>
              <a:rPr lang="en-US" sz="2000" b="0" i="0" u="none" strike="noStrike" baseline="0" dirty="0"/>
              <a:t>For Vector, define</a:t>
            </a:r>
          </a:p>
          <a:p>
            <a:pPr marL="342900" lvl="1" indent="0">
              <a:buNone/>
            </a:pPr>
            <a:r>
              <a:rPr lang="en-US" b="1" i="0" u="none" strike="noStrike" baseline="0" dirty="0"/>
              <a:t>==</a:t>
            </a:r>
            <a:r>
              <a:rPr lang="en-US" b="0" i="0" u="none" strike="noStrike" baseline="0" dirty="0"/>
              <a:t>, </a:t>
            </a:r>
            <a:r>
              <a:rPr lang="en-US" b="1" i="0" u="none" strike="noStrike" baseline="0" dirty="0"/>
              <a:t>!=</a:t>
            </a:r>
            <a:r>
              <a:rPr lang="en-US" b="0" i="0" u="none" strike="noStrike" baseline="0" dirty="0"/>
              <a:t>, </a:t>
            </a:r>
            <a:r>
              <a:rPr lang="en-US" b="1" i="0" u="none" strike="noStrike" baseline="0" dirty="0"/>
              <a:t>&lt;</a:t>
            </a:r>
            <a:r>
              <a:rPr lang="en-US" b="0" i="0" u="none" strike="noStrike" baseline="0" dirty="0"/>
              <a:t>, </a:t>
            </a:r>
            <a:r>
              <a:rPr lang="en-US" b="1" i="0" u="none" strike="noStrike" baseline="0" dirty="0"/>
              <a:t>&lt;=</a:t>
            </a:r>
            <a:r>
              <a:rPr lang="en-US" b="0" i="0" u="none" strike="noStrike" baseline="0" dirty="0"/>
              <a:t>, </a:t>
            </a:r>
            <a:r>
              <a:rPr lang="en-US" b="1" i="0" u="none" strike="noStrike" baseline="0" dirty="0"/>
              <a:t>&gt;</a:t>
            </a:r>
            <a:r>
              <a:rPr lang="en-US" b="0" i="0" u="none" strike="noStrike" baseline="0" dirty="0"/>
              <a:t>, and </a:t>
            </a:r>
            <a:r>
              <a:rPr lang="en-US" b="1" i="0" u="none" strike="noStrike" baseline="0" dirty="0"/>
              <a:t>&gt;=</a:t>
            </a:r>
            <a:endParaRPr lang="en-US" b="0" i="0" u="none" strike="noStrike" baseline="0" dirty="0"/>
          </a:p>
          <a:p>
            <a:pPr algn="l"/>
            <a:r>
              <a:rPr lang="en-US" sz="2000" b="0" i="0" u="none" strike="noStrike" baseline="0" dirty="0"/>
              <a:t>Other operators that you can define for your own types include</a:t>
            </a:r>
          </a:p>
          <a:p>
            <a:pPr marL="342900" lvl="1" indent="0">
              <a:buNone/>
            </a:pPr>
            <a:r>
              <a:rPr lang="en-US" b="1" i="0" u="none" strike="noStrike" baseline="0" dirty="0"/>
              <a:t>() </a:t>
            </a:r>
            <a:r>
              <a:rPr lang="en-US" b="0" i="0" u="none" strike="noStrike" baseline="0" dirty="0"/>
              <a:t>application/call</a:t>
            </a:r>
          </a:p>
          <a:p>
            <a:pPr marL="342900" lvl="1" indent="0">
              <a:buNone/>
            </a:pPr>
            <a:r>
              <a:rPr lang="en-US" b="1" i="0" u="none" strike="noStrike" baseline="0" dirty="0"/>
              <a:t>, </a:t>
            </a:r>
            <a:r>
              <a:rPr lang="en-US" b="0" i="0" u="none" strike="noStrike" baseline="0" dirty="0"/>
              <a:t>comma</a:t>
            </a:r>
          </a:p>
          <a:p>
            <a:pPr marL="342900" lvl="1" indent="0">
              <a:buNone/>
            </a:pPr>
            <a:r>
              <a:rPr lang="en-US" b="1" i="0" u="none" strike="noStrike" baseline="0" dirty="0"/>
              <a:t>&lt;&lt; </a:t>
            </a:r>
            <a:r>
              <a:rPr lang="en-US" b="0" i="0" u="none" strike="noStrike" baseline="0" dirty="0"/>
              <a:t>and </a:t>
            </a:r>
            <a:r>
              <a:rPr lang="en-US" b="1" i="0" u="none" strike="noStrike" baseline="0" dirty="0"/>
              <a:t>&gt;&gt;</a:t>
            </a:r>
          </a:p>
          <a:p>
            <a:pPr marL="342900" lvl="1" indent="0">
              <a:buNone/>
            </a:pPr>
            <a:r>
              <a:rPr lang="en-US" b="1" i="0" u="none" strike="noStrike" baseline="0" dirty="0"/>
              <a:t>&amp; </a:t>
            </a:r>
            <a:r>
              <a:rPr lang="en-US" b="0" i="0" u="none" strike="noStrike" baseline="0" dirty="0"/>
              <a:t>bitwise and, </a:t>
            </a:r>
            <a:r>
              <a:rPr lang="en-US" b="1" i="0" u="none" strike="noStrike" baseline="0" dirty="0"/>
              <a:t>| </a:t>
            </a:r>
            <a:r>
              <a:rPr lang="en-US" b="0" i="0" u="none" strike="noStrike" baseline="0" dirty="0"/>
              <a:t>bitwise or, </a:t>
            </a:r>
            <a:r>
              <a:rPr lang="en-US" b="1" i="0" u="none" strike="noStrike" baseline="0" dirty="0"/>
              <a:t>ˆ </a:t>
            </a:r>
            <a:r>
              <a:rPr lang="en-US" b="0" i="0" u="none" strike="noStrike" baseline="0" dirty="0"/>
              <a:t>bitwise exclusive or, and </a:t>
            </a:r>
            <a:r>
              <a:rPr lang="en-US" b="1" i="0" u="none" strike="noStrike" baseline="0" dirty="0"/>
              <a:t>˜ </a:t>
            </a:r>
            <a:r>
              <a:rPr lang="en-US" b="0" i="0" u="none" strike="noStrike" baseline="0" dirty="0"/>
              <a:t>bitwise complement</a:t>
            </a:r>
          </a:p>
          <a:p>
            <a:pPr marL="342900" lvl="1" indent="0">
              <a:buNone/>
            </a:pPr>
            <a:r>
              <a:rPr lang="en-US" b="1" i="0" u="none" strike="noStrike" baseline="0" dirty="0"/>
              <a:t>&amp;&amp; </a:t>
            </a:r>
            <a:r>
              <a:rPr lang="en-US" b="0" i="0" u="none" strike="noStrike" baseline="0" dirty="0"/>
              <a:t>logical and, and </a:t>
            </a:r>
            <a:r>
              <a:rPr lang="en-US" b="1" i="0" u="none" strike="noStrike" baseline="0" dirty="0"/>
              <a:t>|| </a:t>
            </a:r>
            <a:r>
              <a:rPr lang="en-US" b="0" i="0" u="none" strike="noStrike" baseline="0" dirty="0"/>
              <a:t>logical or</a:t>
            </a:r>
          </a:p>
        </p:txBody>
      </p:sp>
      <p:sp>
        <p:nvSpPr>
          <p:cNvPr id="4" name="Footer Placeholder 3">
            <a:extLst>
              <a:ext uri="{FF2B5EF4-FFF2-40B4-BE49-F238E27FC236}">
                <a16:creationId xmlns:a16="http://schemas.microsoft.com/office/drawing/2014/main" id="{68C4689E-5B36-332B-D3CE-B06BEE4232A4}"/>
              </a:ext>
            </a:extLst>
          </p:cNvPr>
          <p:cNvSpPr>
            <a:spLocks noGrp="1"/>
          </p:cNvSpPr>
          <p:nvPr>
            <p:ph type="ftr" sz="quarter" idx="11"/>
          </p:nvPr>
        </p:nvSpPr>
        <p:spPr/>
        <p:txBody>
          <a:bodyPr/>
          <a:lstStyle/>
          <a:p>
            <a:pPr>
              <a:defRPr/>
            </a:pPr>
            <a:r>
              <a:rPr lang="en-US" altLang="en-US"/>
              <a:t>Stroustrup/Programming/2024/Chapter17</a:t>
            </a:r>
          </a:p>
        </p:txBody>
      </p:sp>
      <p:sp>
        <p:nvSpPr>
          <p:cNvPr id="5" name="Slide Number Placeholder 4">
            <a:extLst>
              <a:ext uri="{FF2B5EF4-FFF2-40B4-BE49-F238E27FC236}">
                <a16:creationId xmlns:a16="http://schemas.microsoft.com/office/drawing/2014/main" id="{160000CB-1B3E-FF37-4A4E-19E46947FD34}"/>
              </a:ext>
            </a:extLst>
          </p:cNvPr>
          <p:cNvSpPr>
            <a:spLocks noGrp="1"/>
          </p:cNvSpPr>
          <p:nvPr>
            <p:ph type="sldNum" sz="quarter" idx="12"/>
          </p:nvPr>
        </p:nvSpPr>
        <p:spPr/>
        <p:txBody>
          <a:bodyPr/>
          <a:lstStyle/>
          <a:p>
            <a:fld id="{D24836AB-0ADC-4CDA-B51A-B39460021238}" type="slidenum">
              <a:rPr lang="en-US" altLang="en-US" smtClean="0"/>
              <a:pPr/>
              <a:t>25</a:t>
            </a:fld>
            <a:endParaRPr lang="en-US" altLang="en-US"/>
          </a:p>
        </p:txBody>
      </p:sp>
    </p:spTree>
    <p:extLst>
      <p:ext uri="{BB962C8B-B14F-4D97-AF65-F5344CB8AC3E}">
        <p14:creationId xmlns:p14="http://schemas.microsoft.com/office/powerpoint/2010/main" val="37606054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2F5BB-FB9D-8398-75E5-D2C13B71E4B8}"/>
              </a:ext>
            </a:extLst>
          </p:cNvPr>
          <p:cNvSpPr>
            <a:spLocks noGrp="1"/>
          </p:cNvSpPr>
          <p:nvPr>
            <p:ph type="title"/>
          </p:nvPr>
        </p:nvSpPr>
        <p:spPr/>
        <p:txBody>
          <a:bodyPr/>
          <a:lstStyle/>
          <a:p>
            <a:r>
              <a:rPr lang="en-US" dirty="0"/>
              <a:t>Changing size</a:t>
            </a:r>
          </a:p>
        </p:txBody>
      </p:sp>
      <p:sp>
        <p:nvSpPr>
          <p:cNvPr id="3" name="Content Placeholder 2">
            <a:extLst>
              <a:ext uri="{FF2B5EF4-FFF2-40B4-BE49-F238E27FC236}">
                <a16:creationId xmlns:a16="http://schemas.microsoft.com/office/drawing/2014/main" id="{6899FBA0-2A15-6D5B-7646-979EC9C6CEDA}"/>
              </a:ext>
            </a:extLst>
          </p:cNvPr>
          <p:cNvSpPr>
            <a:spLocks noGrp="1"/>
          </p:cNvSpPr>
          <p:nvPr>
            <p:ph idx="1"/>
          </p:nvPr>
        </p:nvSpPr>
        <p:spPr>
          <a:xfrm>
            <a:off x="228600" y="1825625"/>
            <a:ext cx="11658600" cy="4351338"/>
          </a:xfrm>
        </p:spPr>
        <p:txBody>
          <a:bodyPr/>
          <a:lstStyle/>
          <a:p>
            <a:r>
              <a:rPr lang="en-US" sz="2400" dirty="0"/>
              <a:t>We would like to be able to change the size of a </a:t>
            </a:r>
            <a:r>
              <a:rPr lang="en-US" sz="2400" b="1" dirty="0"/>
              <a:t>Vector</a:t>
            </a:r>
            <a:r>
              <a:rPr lang="en-US" sz="2400" dirty="0"/>
              <a:t>; why?</a:t>
            </a:r>
          </a:p>
          <a:p>
            <a:pPr lvl="1"/>
            <a:r>
              <a:rPr lang="en-US" sz="2100" dirty="0"/>
              <a:t>Well, the standard-library </a:t>
            </a:r>
            <a:r>
              <a:rPr lang="en-US" sz="2100" b="1" dirty="0"/>
              <a:t>vector</a:t>
            </a:r>
            <a:r>
              <a:rPr lang="en-US" sz="2100" dirty="0"/>
              <a:t> does, but why?</a:t>
            </a:r>
          </a:p>
          <a:p>
            <a:pPr lvl="1"/>
            <a:r>
              <a:rPr lang="en-US" sz="2100" dirty="0"/>
              <a:t>If we have a fixed number of elements</a:t>
            </a:r>
          </a:p>
          <a:p>
            <a:pPr lvl="2"/>
            <a:r>
              <a:rPr lang="en-US" sz="1800" dirty="0"/>
              <a:t>We must make sure we don’t add too many elements</a:t>
            </a:r>
          </a:p>
          <a:p>
            <a:pPr lvl="2"/>
            <a:r>
              <a:rPr lang="en-US" sz="1800" dirty="0"/>
              <a:t>If we want more space, we must decide how much, define a new </a:t>
            </a:r>
            <a:r>
              <a:rPr lang="en-US" sz="1800" b="1" dirty="0"/>
              <a:t>Vector</a:t>
            </a:r>
            <a:r>
              <a:rPr lang="en-US" sz="1800" dirty="0"/>
              <a:t>, copy the elements, delete the old  </a:t>
            </a:r>
            <a:r>
              <a:rPr lang="en-US" sz="1800" b="1" dirty="0"/>
              <a:t>Vector</a:t>
            </a:r>
            <a:r>
              <a:rPr lang="en-US" sz="1800" dirty="0"/>
              <a:t>, and make sure we use the new </a:t>
            </a:r>
            <a:r>
              <a:rPr lang="en-US" sz="1800" b="1" dirty="0"/>
              <a:t>Vector </a:t>
            </a:r>
            <a:r>
              <a:rPr lang="en-US" sz="1800" dirty="0"/>
              <a:t>and not the old one.</a:t>
            </a:r>
          </a:p>
          <a:p>
            <a:pPr lvl="1"/>
            <a:r>
              <a:rPr lang="en-US" sz="2100" dirty="0"/>
              <a:t>To avoid changing the size often (or at all), we often allocate more space than we will ever need</a:t>
            </a:r>
          </a:p>
          <a:p>
            <a:pPr lvl="1"/>
            <a:r>
              <a:rPr lang="en-US" sz="2100" dirty="0"/>
              <a:t>And this kind of code is most useful (and common)</a:t>
            </a:r>
          </a:p>
          <a:p>
            <a:pPr marL="685800" lvl="2" indent="0">
              <a:buNone/>
            </a:pPr>
            <a:r>
              <a:rPr lang="en-US" sz="1800" b="1" dirty="0"/>
              <a:t>Vector v;</a:t>
            </a:r>
          </a:p>
          <a:p>
            <a:pPr marL="685800" lvl="2" indent="0">
              <a:buNone/>
            </a:pPr>
            <a:r>
              <a:rPr lang="en-US" sz="1800" b="1" dirty="0"/>
              <a:t>for (int x; </a:t>
            </a:r>
            <a:r>
              <a:rPr lang="en-US" sz="1800" b="1" dirty="0" err="1"/>
              <a:t>cin</a:t>
            </a:r>
            <a:r>
              <a:rPr lang="en-US" sz="1800" b="1" dirty="0"/>
              <a:t>&gt;&gt;x; )</a:t>
            </a:r>
          </a:p>
          <a:p>
            <a:pPr marL="1028700" lvl="3" indent="0">
              <a:buNone/>
            </a:pPr>
            <a:r>
              <a:rPr lang="en-US" b="1" dirty="0" err="1"/>
              <a:t>v.push_back</a:t>
            </a:r>
            <a:r>
              <a:rPr lang="en-US" b="1" dirty="0"/>
              <a:t>(x);</a:t>
            </a:r>
          </a:p>
          <a:p>
            <a:pPr lvl="1"/>
            <a:endParaRPr lang="en-US" sz="2100" dirty="0"/>
          </a:p>
        </p:txBody>
      </p:sp>
      <p:sp>
        <p:nvSpPr>
          <p:cNvPr id="4" name="Footer Placeholder 3">
            <a:extLst>
              <a:ext uri="{FF2B5EF4-FFF2-40B4-BE49-F238E27FC236}">
                <a16:creationId xmlns:a16="http://schemas.microsoft.com/office/drawing/2014/main" id="{F0414FE1-2BA2-46AF-A84E-675F5F4BA6C5}"/>
              </a:ext>
            </a:extLst>
          </p:cNvPr>
          <p:cNvSpPr>
            <a:spLocks noGrp="1"/>
          </p:cNvSpPr>
          <p:nvPr>
            <p:ph type="ftr" sz="quarter" idx="11"/>
          </p:nvPr>
        </p:nvSpPr>
        <p:spPr/>
        <p:txBody>
          <a:bodyPr/>
          <a:lstStyle/>
          <a:p>
            <a:pPr>
              <a:defRPr/>
            </a:pPr>
            <a:r>
              <a:rPr lang="en-US" altLang="en-US"/>
              <a:t>Stroustrup/Programming/2024/Chapter17</a:t>
            </a:r>
          </a:p>
        </p:txBody>
      </p:sp>
      <p:sp>
        <p:nvSpPr>
          <p:cNvPr id="5" name="Slide Number Placeholder 4">
            <a:extLst>
              <a:ext uri="{FF2B5EF4-FFF2-40B4-BE49-F238E27FC236}">
                <a16:creationId xmlns:a16="http://schemas.microsoft.com/office/drawing/2014/main" id="{EC7C015A-65AC-87D7-AB57-5491EB12182F}"/>
              </a:ext>
            </a:extLst>
          </p:cNvPr>
          <p:cNvSpPr>
            <a:spLocks noGrp="1"/>
          </p:cNvSpPr>
          <p:nvPr>
            <p:ph type="sldNum" sz="quarter" idx="12"/>
          </p:nvPr>
        </p:nvSpPr>
        <p:spPr/>
        <p:txBody>
          <a:bodyPr/>
          <a:lstStyle/>
          <a:p>
            <a:fld id="{D24836AB-0ADC-4CDA-B51A-B39460021238}" type="slidenum">
              <a:rPr lang="en-US" altLang="en-US" smtClean="0"/>
              <a:pPr/>
              <a:t>26</a:t>
            </a:fld>
            <a:endParaRPr lang="en-US" altLang="en-US"/>
          </a:p>
        </p:txBody>
      </p:sp>
    </p:spTree>
    <p:extLst>
      <p:ext uri="{BB962C8B-B14F-4D97-AF65-F5344CB8AC3E}">
        <p14:creationId xmlns:p14="http://schemas.microsoft.com/office/powerpoint/2010/main" val="22697463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E56FA-A0D7-F383-A2EF-A8581DCFEDA1}"/>
              </a:ext>
            </a:extLst>
          </p:cNvPr>
          <p:cNvSpPr>
            <a:spLocks noGrp="1"/>
          </p:cNvSpPr>
          <p:nvPr>
            <p:ph type="title"/>
          </p:nvPr>
        </p:nvSpPr>
        <p:spPr>
          <a:xfrm>
            <a:off x="762000" y="136523"/>
            <a:ext cx="10515600" cy="777873"/>
          </a:xfrm>
        </p:spPr>
        <p:txBody>
          <a:bodyPr/>
          <a:lstStyle/>
          <a:p>
            <a:r>
              <a:rPr lang="en-US" dirty="0"/>
              <a:t>Changing size</a:t>
            </a:r>
          </a:p>
        </p:txBody>
      </p:sp>
      <p:sp>
        <p:nvSpPr>
          <p:cNvPr id="3" name="Content Placeholder 2">
            <a:extLst>
              <a:ext uri="{FF2B5EF4-FFF2-40B4-BE49-F238E27FC236}">
                <a16:creationId xmlns:a16="http://schemas.microsoft.com/office/drawing/2014/main" id="{86A757FD-D5DB-1E51-DBA5-F8C59FC0B05D}"/>
              </a:ext>
            </a:extLst>
          </p:cNvPr>
          <p:cNvSpPr>
            <a:spLocks noGrp="1"/>
          </p:cNvSpPr>
          <p:nvPr>
            <p:ph idx="1"/>
          </p:nvPr>
        </p:nvSpPr>
        <p:spPr>
          <a:xfrm>
            <a:off x="228600" y="990601"/>
            <a:ext cx="11125200" cy="1752600"/>
          </a:xfrm>
        </p:spPr>
        <p:txBody>
          <a:bodyPr/>
          <a:lstStyle/>
          <a:p>
            <a:r>
              <a:rPr lang="en-US" sz="2400" dirty="0"/>
              <a:t>For example, we’d like this to work (efficiently):</a:t>
            </a:r>
          </a:p>
          <a:p>
            <a:pPr marL="342900" lvl="1" indent="0">
              <a:buNone/>
            </a:pPr>
            <a:r>
              <a:rPr lang="en-US" sz="2000" b="1" dirty="0"/>
              <a:t>Vector v;</a:t>
            </a:r>
          </a:p>
          <a:p>
            <a:pPr marL="342900" lvl="1" indent="0">
              <a:buNone/>
            </a:pPr>
            <a:r>
              <a:rPr lang="en-US" sz="2000" b="1" dirty="0"/>
              <a:t>for (int x; </a:t>
            </a:r>
            <a:r>
              <a:rPr lang="en-US" sz="2000" b="1" dirty="0" err="1"/>
              <a:t>cin</a:t>
            </a:r>
            <a:r>
              <a:rPr lang="en-US" sz="2000" b="1" dirty="0"/>
              <a:t>&gt;&gt;x; )</a:t>
            </a:r>
          </a:p>
          <a:p>
            <a:pPr marL="685800" lvl="2" indent="0">
              <a:buNone/>
            </a:pPr>
            <a:r>
              <a:rPr lang="en-US" sz="2000" b="1" dirty="0" err="1"/>
              <a:t>v.push_back</a:t>
            </a:r>
            <a:r>
              <a:rPr lang="en-US" sz="2000" b="1" dirty="0"/>
              <a:t>(x);</a:t>
            </a:r>
          </a:p>
          <a:p>
            <a:r>
              <a:rPr lang="en-US" sz="2400" dirty="0"/>
              <a:t>We change the representation of </a:t>
            </a:r>
            <a:r>
              <a:rPr lang="en-US" sz="2400" b="1" dirty="0"/>
              <a:t>Vector </a:t>
            </a:r>
            <a:r>
              <a:rPr lang="en-US" sz="2400" dirty="0"/>
              <a:t>to keep track of some free space</a:t>
            </a:r>
          </a:p>
          <a:p>
            <a:pPr lvl="1"/>
            <a:r>
              <a:rPr lang="en-US" sz="2000" dirty="0"/>
              <a:t>Like </a:t>
            </a:r>
            <a:r>
              <a:rPr lang="en-US" sz="2000" b="1" dirty="0"/>
              <a:t>vector </a:t>
            </a:r>
            <a:r>
              <a:rPr lang="en-US" sz="2000" dirty="0"/>
              <a:t>does</a:t>
            </a:r>
          </a:p>
        </p:txBody>
      </p:sp>
      <p:sp>
        <p:nvSpPr>
          <p:cNvPr id="4" name="Footer Placeholder 3">
            <a:extLst>
              <a:ext uri="{FF2B5EF4-FFF2-40B4-BE49-F238E27FC236}">
                <a16:creationId xmlns:a16="http://schemas.microsoft.com/office/drawing/2014/main" id="{7C7C9075-3FDD-E02C-BC34-DB6D8A807094}"/>
              </a:ext>
            </a:extLst>
          </p:cNvPr>
          <p:cNvSpPr>
            <a:spLocks noGrp="1"/>
          </p:cNvSpPr>
          <p:nvPr>
            <p:ph type="ftr" sz="quarter" idx="11"/>
          </p:nvPr>
        </p:nvSpPr>
        <p:spPr/>
        <p:txBody>
          <a:bodyPr/>
          <a:lstStyle/>
          <a:p>
            <a:pPr>
              <a:defRPr/>
            </a:pPr>
            <a:r>
              <a:rPr lang="en-US" altLang="en-US"/>
              <a:t>Stroustrup/Programming/2024/Chapter17</a:t>
            </a:r>
          </a:p>
        </p:txBody>
      </p:sp>
      <p:sp>
        <p:nvSpPr>
          <p:cNvPr id="5" name="Slide Number Placeholder 4">
            <a:extLst>
              <a:ext uri="{FF2B5EF4-FFF2-40B4-BE49-F238E27FC236}">
                <a16:creationId xmlns:a16="http://schemas.microsoft.com/office/drawing/2014/main" id="{816C3E85-F381-38EE-1421-C1E2920CF272}"/>
              </a:ext>
            </a:extLst>
          </p:cNvPr>
          <p:cNvSpPr>
            <a:spLocks noGrp="1"/>
          </p:cNvSpPr>
          <p:nvPr>
            <p:ph type="sldNum" sz="quarter" idx="12"/>
          </p:nvPr>
        </p:nvSpPr>
        <p:spPr/>
        <p:txBody>
          <a:bodyPr/>
          <a:lstStyle/>
          <a:p>
            <a:fld id="{D24836AB-0ADC-4CDA-B51A-B39460021238}" type="slidenum">
              <a:rPr lang="en-US" altLang="en-US" smtClean="0"/>
              <a:pPr/>
              <a:t>27</a:t>
            </a:fld>
            <a:endParaRPr lang="en-US" altLang="en-US"/>
          </a:p>
        </p:txBody>
      </p:sp>
      <p:sp>
        <p:nvSpPr>
          <p:cNvPr id="6" name="TextBox 5">
            <a:extLst>
              <a:ext uri="{FF2B5EF4-FFF2-40B4-BE49-F238E27FC236}">
                <a16:creationId xmlns:a16="http://schemas.microsoft.com/office/drawing/2014/main" id="{6F63E5F9-93C3-3787-E302-DB31B5D72666}"/>
              </a:ext>
            </a:extLst>
          </p:cNvPr>
          <p:cNvSpPr txBox="1"/>
          <p:nvPr/>
        </p:nvSpPr>
        <p:spPr>
          <a:xfrm>
            <a:off x="1447800" y="3662763"/>
            <a:ext cx="762000" cy="369332"/>
          </a:xfrm>
          <a:prstGeom prst="rect">
            <a:avLst/>
          </a:prstGeom>
          <a:solidFill>
            <a:schemeClr val="accent4">
              <a:lumMod val="20000"/>
              <a:lumOff val="80000"/>
            </a:schemeClr>
          </a:solidFill>
          <a:ln>
            <a:solidFill>
              <a:schemeClr val="tx1"/>
            </a:solidFill>
          </a:ln>
        </p:spPr>
        <p:txBody>
          <a:bodyPr wrap="square" rtlCol="0">
            <a:spAutoFit/>
          </a:bodyPr>
          <a:lstStyle/>
          <a:p>
            <a:endParaRPr lang="en-US" dirty="0"/>
          </a:p>
        </p:txBody>
      </p:sp>
      <p:sp>
        <p:nvSpPr>
          <p:cNvPr id="7" name="TextBox 6">
            <a:extLst>
              <a:ext uri="{FF2B5EF4-FFF2-40B4-BE49-F238E27FC236}">
                <a16:creationId xmlns:a16="http://schemas.microsoft.com/office/drawing/2014/main" id="{CB09CCA7-BA86-FF0B-AA6C-3E73AC767AE4}"/>
              </a:ext>
            </a:extLst>
          </p:cNvPr>
          <p:cNvSpPr txBox="1"/>
          <p:nvPr/>
        </p:nvSpPr>
        <p:spPr>
          <a:xfrm>
            <a:off x="1447800" y="4032095"/>
            <a:ext cx="762000" cy="369332"/>
          </a:xfrm>
          <a:prstGeom prst="rect">
            <a:avLst/>
          </a:prstGeom>
          <a:solidFill>
            <a:schemeClr val="accent4">
              <a:lumMod val="20000"/>
              <a:lumOff val="80000"/>
            </a:schemeClr>
          </a:solidFill>
          <a:ln>
            <a:solidFill>
              <a:schemeClr val="tx1"/>
            </a:solidFill>
          </a:ln>
        </p:spPr>
        <p:txBody>
          <a:bodyPr wrap="square" rtlCol="0">
            <a:spAutoFit/>
          </a:bodyPr>
          <a:lstStyle/>
          <a:p>
            <a:endParaRPr lang="en-US" dirty="0"/>
          </a:p>
        </p:txBody>
      </p:sp>
      <p:sp>
        <p:nvSpPr>
          <p:cNvPr id="8" name="TextBox 7">
            <a:extLst>
              <a:ext uri="{FF2B5EF4-FFF2-40B4-BE49-F238E27FC236}">
                <a16:creationId xmlns:a16="http://schemas.microsoft.com/office/drawing/2014/main" id="{B48CA9D0-72B1-F4D2-1679-A1ABA6D25B73}"/>
              </a:ext>
            </a:extLst>
          </p:cNvPr>
          <p:cNvSpPr txBox="1"/>
          <p:nvPr/>
        </p:nvSpPr>
        <p:spPr>
          <a:xfrm>
            <a:off x="1447800" y="4401427"/>
            <a:ext cx="762000" cy="369332"/>
          </a:xfrm>
          <a:prstGeom prst="rect">
            <a:avLst/>
          </a:prstGeom>
          <a:solidFill>
            <a:schemeClr val="accent4">
              <a:lumMod val="20000"/>
              <a:lumOff val="80000"/>
            </a:schemeClr>
          </a:solidFill>
          <a:ln>
            <a:solidFill>
              <a:schemeClr val="tx1"/>
            </a:solidFill>
          </a:ln>
        </p:spPr>
        <p:txBody>
          <a:bodyPr wrap="square" rtlCol="0">
            <a:spAutoFit/>
          </a:bodyPr>
          <a:lstStyle/>
          <a:p>
            <a:endParaRPr lang="en-US" dirty="0"/>
          </a:p>
        </p:txBody>
      </p:sp>
      <p:sp>
        <p:nvSpPr>
          <p:cNvPr id="9" name="TextBox 8">
            <a:extLst>
              <a:ext uri="{FF2B5EF4-FFF2-40B4-BE49-F238E27FC236}">
                <a16:creationId xmlns:a16="http://schemas.microsoft.com/office/drawing/2014/main" id="{8CD93948-18E7-4C8C-C635-3862A51CEE75}"/>
              </a:ext>
            </a:extLst>
          </p:cNvPr>
          <p:cNvSpPr txBox="1"/>
          <p:nvPr/>
        </p:nvSpPr>
        <p:spPr>
          <a:xfrm>
            <a:off x="3048000" y="4032095"/>
            <a:ext cx="762000" cy="369332"/>
          </a:xfrm>
          <a:prstGeom prst="rect">
            <a:avLst/>
          </a:prstGeom>
          <a:solidFill>
            <a:schemeClr val="accent4">
              <a:lumMod val="20000"/>
              <a:lumOff val="80000"/>
            </a:schemeClr>
          </a:solidFill>
          <a:ln>
            <a:solidFill>
              <a:schemeClr val="tx1"/>
            </a:solidFill>
          </a:ln>
        </p:spPr>
        <p:txBody>
          <a:bodyPr wrap="square" rtlCol="0">
            <a:spAutoFit/>
          </a:bodyPr>
          <a:lstStyle/>
          <a:p>
            <a:endParaRPr lang="en-US" dirty="0"/>
          </a:p>
        </p:txBody>
      </p:sp>
      <p:sp>
        <p:nvSpPr>
          <p:cNvPr id="10" name="TextBox 9">
            <a:extLst>
              <a:ext uri="{FF2B5EF4-FFF2-40B4-BE49-F238E27FC236}">
                <a16:creationId xmlns:a16="http://schemas.microsoft.com/office/drawing/2014/main" id="{C4649CCB-D08F-1914-88DC-14691772BC79}"/>
              </a:ext>
            </a:extLst>
          </p:cNvPr>
          <p:cNvSpPr txBox="1"/>
          <p:nvPr/>
        </p:nvSpPr>
        <p:spPr>
          <a:xfrm>
            <a:off x="3800707" y="4032095"/>
            <a:ext cx="762000" cy="369332"/>
          </a:xfrm>
          <a:prstGeom prst="rect">
            <a:avLst/>
          </a:prstGeom>
          <a:solidFill>
            <a:schemeClr val="accent4">
              <a:lumMod val="20000"/>
              <a:lumOff val="80000"/>
            </a:schemeClr>
          </a:solidFill>
          <a:ln>
            <a:solidFill>
              <a:schemeClr val="tx1"/>
            </a:solidFill>
          </a:ln>
        </p:spPr>
        <p:txBody>
          <a:bodyPr wrap="square" rtlCol="0">
            <a:spAutoFit/>
          </a:bodyPr>
          <a:lstStyle/>
          <a:p>
            <a:endParaRPr lang="en-US" dirty="0"/>
          </a:p>
        </p:txBody>
      </p:sp>
      <p:sp>
        <p:nvSpPr>
          <p:cNvPr id="11" name="TextBox 10">
            <a:extLst>
              <a:ext uri="{FF2B5EF4-FFF2-40B4-BE49-F238E27FC236}">
                <a16:creationId xmlns:a16="http://schemas.microsoft.com/office/drawing/2014/main" id="{38D7F0ED-7356-23C3-9262-5BBA0E2DA58C}"/>
              </a:ext>
            </a:extLst>
          </p:cNvPr>
          <p:cNvSpPr txBox="1"/>
          <p:nvPr/>
        </p:nvSpPr>
        <p:spPr>
          <a:xfrm>
            <a:off x="4562706" y="4032095"/>
            <a:ext cx="2295295" cy="369332"/>
          </a:xfrm>
          <a:prstGeom prst="rect">
            <a:avLst/>
          </a:prstGeom>
          <a:solidFill>
            <a:schemeClr val="accent4">
              <a:lumMod val="20000"/>
              <a:lumOff val="80000"/>
            </a:schemeClr>
          </a:solidFill>
          <a:ln>
            <a:solidFill>
              <a:schemeClr val="tx1"/>
            </a:solidFill>
            <a:prstDash val="dash"/>
          </a:ln>
        </p:spPr>
        <p:txBody>
          <a:bodyPr wrap="square" rtlCol="0">
            <a:spAutoFit/>
          </a:bodyPr>
          <a:lstStyle/>
          <a:p>
            <a:endParaRPr lang="en-US" dirty="0"/>
          </a:p>
        </p:txBody>
      </p:sp>
      <p:sp>
        <p:nvSpPr>
          <p:cNvPr id="12" name="TextBox 11">
            <a:extLst>
              <a:ext uri="{FF2B5EF4-FFF2-40B4-BE49-F238E27FC236}">
                <a16:creationId xmlns:a16="http://schemas.microsoft.com/office/drawing/2014/main" id="{9E7CFC5D-96ED-27EF-82A9-0F2748CF6417}"/>
              </a:ext>
            </a:extLst>
          </p:cNvPr>
          <p:cNvSpPr txBox="1"/>
          <p:nvPr/>
        </p:nvSpPr>
        <p:spPr>
          <a:xfrm>
            <a:off x="6867295" y="4032095"/>
            <a:ext cx="762000" cy="369332"/>
          </a:xfrm>
          <a:prstGeom prst="rect">
            <a:avLst/>
          </a:prstGeom>
          <a:solidFill>
            <a:schemeClr val="accent4">
              <a:lumMod val="20000"/>
              <a:lumOff val="80000"/>
            </a:schemeClr>
          </a:solidFill>
          <a:ln>
            <a:solidFill>
              <a:schemeClr val="tx1"/>
            </a:solidFill>
          </a:ln>
        </p:spPr>
        <p:txBody>
          <a:bodyPr wrap="square" rtlCol="0">
            <a:spAutoFit/>
          </a:bodyPr>
          <a:lstStyle/>
          <a:p>
            <a:endParaRPr lang="en-US" dirty="0"/>
          </a:p>
        </p:txBody>
      </p:sp>
      <p:sp>
        <p:nvSpPr>
          <p:cNvPr id="13" name="TextBox 12">
            <a:extLst>
              <a:ext uri="{FF2B5EF4-FFF2-40B4-BE49-F238E27FC236}">
                <a16:creationId xmlns:a16="http://schemas.microsoft.com/office/drawing/2014/main" id="{F9C4FBB8-3EEF-84DA-C76C-34462B3EE6CE}"/>
              </a:ext>
            </a:extLst>
          </p:cNvPr>
          <p:cNvSpPr txBox="1"/>
          <p:nvPr/>
        </p:nvSpPr>
        <p:spPr>
          <a:xfrm>
            <a:off x="7620002" y="4032095"/>
            <a:ext cx="2362198" cy="369332"/>
          </a:xfrm>
          <a:prstGeom prst="rect">
            <a:avLst/>
          </a:prstGeom>
          <a:noFill/>
          <a:ln>
            <a:solidFill>
              <a:schemeClr val="tx1"/>
            </a:solidFill>
            <a:prstDash val="dash"/>
          </a:ln>
        </p:spPr>
        <p:txBody>
          <a:bodyPr wrap="square" rtlCol="0">
            <a:spAutoFit/>
          </a:bodyPr>
          <a:lstStyle/>
          <a:p>
            <a:endParaRPr lang="en-US" dirty="0"/>
          </a:p>
        </p:txBody>
      </p:sp>
      <p:sp>
        <p:nvSpPr>
          <p:cNvPr id="14" name="TextBox 13">
            <a:extLst>
              <a:ext uri="{FF2B5EF4-FFF2-40B4-BE49-F238E27FC236}">
                <a16:creationId xmlns:a16="http://schemas.microsoft.com/office/drawing/2014/main" id="{89B3C661-CA89-8003-685A-1D415A170574}"/>
              </a:ext>
            </a:extLst>
          </p:cNvPr>
          <p:cNvSpPr txBox="1"/>
          <p:nvPr/>
        </p:nvSpPr>
        <p:spPr>
          <a:xfrm>
            <a:off x="9982200" y="4032095"/>
            <a:ext cx="762000" cy="369332"/>
          </a:xfrm>
          <a:prstGeom prst="rect">
            <a:avLst/>
          </a:prstGeom>
          <a:noFill/>
          <a:ln>
            <a:solidFill>
              <a:schemeClr val="tx1"/>
            </a:solidFill>
            <a:prstDash val="dash"/>
          </a:ln>
        </p:spPr>
        <p:txBody>
          <a:bodyPr wrap="square" rtlCol="0">
            <a:spAutoFit/>
          </a:bodyPr>
          <a:lstStyle/>
          <a:p>
            <a:endParaRPr lang="en-US" dirty="0"/>
          </a:p>
        </p:txBody>
      </p:sp>
      <p:sp>
        <p:nvSpPr>
          <p:cNvPr id="15" name="TextBox 14">
            <a:extLst>
              <a:ext uri="{FF2B5EF4-FFF2-40B4-BE49-F238E27FC236}">
                <a16:creationId xmlns:a16="http://schemas.microsoft.com/office/drawing/2014/main" id="{BAB9C93F-E104-3B41-D670-42C33906E2B4}"/>
              </a:ext>
            </a:extLst>
          </p:cNvPr>
          <p:cNvSpPr txBox="1"/>
          <p:nvPr/>
        </p:nvSpPr>
        <p:spPr>
          <a:xfrm>
            <a:off x="903712" y="3662763"/>
            <a:ext cx="609600" cy="369332"/>
          </a:xfrm>
          <a:prstGeom prst="rect">
            <a:avLst/>
          </a:prstGeom>
          <a:noFill/>
        </p:spPr>
        <p:txBody>
          <a:bodyPr wrap="square" rtlCol="0">
            <a:spAutoFit/>
          </a:bodyPr>
          <a:lstStyle/>
          <a:p>
            <a:r>
              <a:rPr lang="en-US" b="1" dirty="0" err="1"/>
              <a:t>sz</a:t>
            </a:r>
            <a:r>
              <a:rPr lang="en-US" dirty="0"/>
              <a:t>:</a:t>
            </a:r>
          </a:p>
        </p:txBody>
      </p:sp>
      <p:sp>
        <p:nvSpPr>
          <p:cNvPr id="16" name="TextBox 15">
            <a:extLst>
              <a:ext uri="{FF2B5EF4-FFF2-40B4-BE49-F238E27FC236}">
                <a16:creationId xmlns:a16="http://schemas.microsoft.com/office/drawing/2014/main" id="{A1050E29-3DEB-49BA-BDEB-82306C8E9A2A}"/>
              </a:ext>
            </a:extLst>
          </p:cNvPr>
          <p:cNvSpPr txBox="1"/>
          <p:nvPr/>
        </p:nvSpPr>
        <p:spPr>
          <a:xfrm>
            <a:off x="618893" y="3995778"/>
            <a:ext cx="914400" cy="369332"/>
          </a:xfrm>
          <a:prstGeom prst="rect">
            <a:avLst/>
          </a:prstGeom>
          <a:noFill/>
        </p:spPr>
        <p:txBody>
          <a:bodyPr wrap="square" rtlCol="0">
            <a:spAutoFit/>
          </a:bodyPr>
          <a:lstStyle/>
          <a:p>
            <a:r>
              <a:rPr lang="en-US" b="1" dirty="0" err="1"/>
              <a:t>elem</a:t>
            </a:r>
            <a:r>
              <a:rPr lang="en-US" dirty="0"/>
              <a:t>:</a:t>
            </a:r>
          </a:p>
        </p:txBody>
      </p:sp>
      <p:sp>
        <p:nvSpPr>
          <p:cNvPr id="17" name="TextBox 16">
            <a:extLst>
              <a:ext uri="{FF2B5EF4-FFF2-40B4-BE49-F238E27FC236}">
                <a16:creationId xmlns:a16="http://schemas.microsoft.com/office/drawing/2014/main" id="{8825B29C-DF9F-2092-E087-C5458B62FE94}"/>
              </a:ext>
            </a:extLst>
          </p:cNvPr>
          <p:cNvSpPr txBox="1"/>
          <p:nvPr/>
        </p:nvSpPr>
        <p:spPr>
          <a:xfrm>
            <a:off x="525500" y="4377266"/>
            <a:ext cx="983630" cy="369332"/>
          </a:xfrm>
          <a:prstGeom prst="rect">
            <a:avLst/>
          </a:prstGeom>
          <a:noFill/>
        </p:spPr>
        <p:txBody>
          <a:bodyPr wrap="square" rtlCol="0">
            <a:spAutoFit/>
          </a:bodyPr>
          <a:lstStyle/>
          <a:p>
            <a:r>
              <a:rPr lang="en-US" b="1" dirty="0"/>
              <a:t>space</a:t>
            </a:r>
            <a:r>
              <a:rPr lang="en-US" dirty="0"/>
              <a:t>:</a:t>
            </a:r>
          </a:p>
        </p:txBody>
      </p:sp>
      <p:sp>
        <p:nvSpPr>
          <p:cNvPr id="18" name="TextBox 17">
            <a:extLst>
              <a:ext uri="{FF2B5EF4-FFF2-40B4-BE49-F238E27FC236}">
                <a16:creationId xmlns:a16="http://schemas.microsoft.com/office/drawing/2014/main" id="{5C5A0F2A-9C63-2FD5-AF57-818C0BDAC2FC}"/>
              </a:ext>
            </a:extLst>
          </p:cNvPr>
          <p:cNvSpPr txBox="1"/>
          <p:nvPr/>
        </p:nvSpPr>
        <p:spPr>
          <a:xfrm>
            <a:off x="6847779" y="3581400"/>
            <a:ext cx="609600" cy="369332"/>
          </a:xfrm>
          <a:prstGeom prst="rect">
            <a:avLst/>
          </a:prstGeom>
          <a:noFill/>
        </p:spPr>
        <p:txBody>
          <a:bodyPr wrap="square" rtlCol="0">
            <a:spAutoFit/>
          </a:bodyPr>
          <a:lstStyle/>
          <a:p>
            <a:r>
              <a:rPr lang="en-US" dirty="0"/>
              <a:t>sz-1</a:t>
            </a:r>
          </a:p>
        </p:txBody>
      </p:sp>
      <p:sp>
        <p:nvSpPr>
          <p:cNvPr id="19" name="TextBox 18">
            <a:extLst>
              <a:ext uri="{FF2B5EF4-FFF2-40B4-BE49-F238E27FC236}">
                <a16:creationId xmlns:a16="http://schemas.microsoft.com/office/drawing/2014/main" id="{69B9D4C1-6DB5-DA01-FEF3-6BCD87D29E86}"/>
              </a:ext>
            </a:extLst>
          </p:cNvPr>
          <p:cNvSpPr txBox="1"/>
          <p:nvPr/>
        </p:nvSpPr>
        <p:spPr>
          <a:xfrm>
            <a:off x="3168803" y="3581400"/>
            <a:ext cx="609600" cy="369332"/>
          </a:xfrm>
          <a:prstGeom prst="rect">
            <a:avLst/>
          </a:prstGeom>
          <a:noFill/>
        </p:spPr>
        <p:txBody>
          <a:bodyPr wrap="square" rtlCol="0">
            <a:spAutoFit/>
          </a:bodyPr>
          <a:lstStyle/>
          <a:p>
            <a:r>
              <a:rPr lang="en-US" b="1" dirty="0"/>
              <a:t>0</a:t>
            </a:r>
            <a:endParaRPr lang="en-US" dirty="0"/>
          </a:p>
        </p:txBody>
      </p:sp>
      <p:cxnSp>
        <p:nvCxnSpPr>
          <p:cNvPr id="21" name="Straight Arrow Connector 20">
            <a:extLst>
              <a:ext uri="{FF2B5EF4-FFF2-40B4-BE49-F238E27FC236}">
                <a16:creationId xmlns:a16="http://schemas.microsoft.com/office/drawing/2014/main" id="{52C90709-1EDF-DADC-659B-25BAD24F6CAE}"/>
              </a:ext>
            </a:extLst>
          </p:cNvPr>
          <p:cNvCxnSpPr>
            <a:endCxn id="9" idx="1"/>
          </p:cNvCxnSpPr>
          <p:nvPr/>
        </p:nvCxnSpPr>
        <p:spPr>
          <a:xfrm>
            <a:off x="1828800" y="4180444"/>
            <a:ext cx="1219200" cy="3631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7" name="Freeform: Shape 26">
            <a:extLst>
              <a:ext uri="{FF2B5EF4-FFF2-40B4-BE49-F238E27FC236}">
                <a16:creationId xmlns:a16="http://schemas.microsoft.com/office/drawing/2014/main" id="{ACCAD856-CDFA-192A-3EAD-91D2FE08F5BE}"/>
              </a:ext>
            </a:extLst>
          </p:cNvPr>
          <p:cNvSpPr/>
          <p:nvPr/>
        </p:nvSpPr>
        <p:spPr>
          <a:xfrm>
            <a:off x="1806498" y="4393580"/>
            <a:ext cx="8687719" cy="937897"/>
          </a:xfrm>
          <a:custGeom>
            <a:avLst/>
            <a:gdLst>
              <a:gd name="connsiteX0" fmla="*/ 0 w 8687719"/>
              <a:gd name="connsiteY0" fmla="*/ 156118 h 937897"/>
              <a:gd name="connsiteX1" fmla="*/ 7560526 w 8687719"/>
              <a:gd name="connsiteY1" fmla="*/ 936703 h 937897"/>
              <a:gd name="connsiteX2" fmla="*/ 8512097 w 8687719"/>
              <a:gd name="connsiteY2" fmla="*/ 0 h 937897"/>
            </a:gdLst>
            <a:ahLst/>
            <a:cxnLst>
              <a:cxn ang="0">
                <a:pos x="connsiteX0" y="connsiteY0"/>
              </a:cxn>
              <a:cxn ang="0">
                <a:pos x="connsiteX1" y="connsiteY1"/>
              </a:cxn>
              <a:cxn ang="0">
                <a:pos x="connsiteX2" y="connsiteY2"/>
              </a:cxn>
            </a:cxnLst>
            <a:rect l="l" t="t" r="r" b="b"/>
            <a:pathLst>
              <a:path w="8687719" h="937897">
                <a:moveTo>
                  <a:pt x="0" y="156118"/>
                </a:moveTo>
                <a:cubicBezTo>
                  <a:pt x="3070921" y="559420"/>
                  <a:pt x="6141843" y="962723"/>
                  <a:pt x="7560526" y="936703"/>
                </a:cubicBezTo>
                <a:cubicBezTo>
                  <a:pt x="8979209" y="910683"/>
                  <a:pt x="8745653" y="455341"/>
                  <a:pt x="8512097" y="0"/>
                </a:cubicBezTo>
              </a:path>
            </a:pathLst>
          </a:custGeom>
          <a:noFill/>
          <a:ln>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74507C87-ACC7-1CEB-A52C-63E0E92E8254}"/>
              </a:ext>
            </a:extLst>
          </p:cNvPr>
          <p:cNvSpPr/>
          <p:nvPr/>
        </p:nvSpPr>
        <p:spPr>
          <a:xfrm>
            <a:off x="1821366" y="3209516"/>
            <a:ext cx="6341080" cy="812357"/>
          </a:xfrm>
          <a:custGeom>
            <a:avLst/>
            <a:gdLst>
              <a:gd name="connsiteX0" fmla="*/ 0 w 6341080"/>
              <a:gd name="connsiteY0" fmla="*/ 626504 h 812357"/>
              <a:gd name="connsiteX1" fmla="*/ 5820936 w 6341080"/>
              <a:gd name="connsiteY1" fmla="*/ 2035 h 812357"/>
              <a:gd name="connsiteX2" fmla="*/ 6088566 w 6341080"/>
              <a:gd name="connsiteY2" fmla="*/ 812357 h 812357"/>
            </a:gdLst>
            <a:ahLst/>
            <a:cxnLst>
              <a:cxn ang="0">
                <a:pos x="connsiteX0" y="connsiteY0"/>
              </a:cxn>
              <a:cxn ang="0">
                <a:pos x="connsiteX1" y="connsiteY1"/>
              </a:cxn>
              <a:cxn ang="0">
                <a:pos x="connsiteX2" y="connsiteY2"/>
              </a:cxn>
            </a:cxnLst>
            <a:rect l="l" t="t" r="r" b="b"/>
            <a:pathLst>
              <a:path w="6341080" h="812357">
                <a:moveTo>
                  <a:pt x="0" y="626504"/>
                </a:moveTo>
                <a:cubicBezTo>
                  <a:pt x="2403087" y="298782"/>
                  <a:pt x="4806175" y="-28940"/>
                  <a:pt x="5820936" y="2035"/>
                </a:cubicBezTo>
                <a:cubicBezTo>
                  <a:pt x="6835697" y="33010"/>
                  <a:pt x="6045200" y="677303"/>
                  <a:pt x="6088566" y="812357"/>
                </a:cubicBezTo>
              </a:path>
            </a:pathLst>
          </a:custGeom>
          <a:noFill/>
          <a:ln>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D805D643-47BC-6320-C070-55235634D2F5}"/>
              </a:ext>
            </a:extLst>
          </p:cNvPr>
          <p:cNvSpPr txBox="1"/>
          <p:nvPr/>
        </p:nvSpPr>
        <p:spPr>
          <a:xfrm>
            <a:off x="4319628" y="3615694"/>
            <a:ext cx="1119922" cy="369332"/>
          </a:xfrm>
          <a:prstGeom prst="rect">
            <a:avLst/>
          </a:prstGeom>
          <a:noFill/>
        </p:spPr>
        <p:txBody>
          <a:bodyPr wrap="none" rtlCol="0">
            <a:spAutoFit/>
          </a:bodyPr>
          <a:lstStyle/>
          <a:p>
            <a:r>
              <a:rPr lang="en-US" dirty="0"/>
              <a:t>Elements</a:t>
            </a:r>
          </a:p>
        </p:txBody>
      </p:sp>
      <p:sp>
        <p:nvSpPr>
          <p:cNvPr id="30" name="TextBox 29">
            <a:extLst>
              <a:ext uri="{FF2B5EF4-FFF2-40B4-BE49-F238E27FC236}">
                <a16:creationId xmlns:a16="http://schemas.microsoft.com/office/drawing/2014/main" id="{32718482-5C87-38AD-2195-87734B052257}"/>
              </a:ext>
            </a:extLst>
          </p:cNvPr>
          <p:cNvSpPr txBox="1"/>
          <p:nvPr/>
        </p:nvSpPr>
        <p:spPr>
          <a:xfrm>
            <a:off x="8403972" y="3626446"/>
            <a:ext cx="1616148" cy="369332"/>
          </a:xfrm>
          <a:prstGeom prst="rect">
            <a:avLst/>
          </a:prstGeom>
          <a:noFill/>
        </p:spPr>
        <p:txBody>
          <a:bodyPr wrap="none" rtlCol="0">
            <a:spAutoFit/>
          </a:bodyPr>
          <a:lstStyle/>
          <a:p>
            <a:r>
              <a:rPr lang="en-US" dirty="0"/>
              <a:t>Unused space</a:t>
            </a:r>
          </a:p>
        </p:txBody>
      </p:sp>
    </p:spTree>
    <p:extLst>
      <p:ext uri="{BB962C8B-B14F-4D97-AF65-F5344CB8AC3E}">
        <p14:creationId xmlns:p14="http://schemas.microsoft.com/office/powerpoint/2010/main" val="6700275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E56FA-A0D7-F383-A2EF-A8581DCFEDA1}"/>
              </a:ext>
            </a:extLst>
          </p:cNvPr>
          <p:cNvSpPr>
            <a:spLocks noGrp="1"/>
          </p:cNvSpPr>
          <p:nvPr>
            <p:ph type="title"/>
          </p:nvPr>
        </p:nvSpPr>
        <p:spPr>
          <a:xfrm>
            <a:off x="762000" y="136523"/>
            <a:ext cx="10515600" cy="777873"/>
          </a:xfrm>
        </p:spPr>
        <p:txBody>
          <a:bodyPr/>
          <a:lstStyle/>
          <a:p>
            <a:r>
              <a:rPr lang="en-US" dirty="0"/>
              <a:t>Changing size</a:t>
            </a:r>
          </a:p>
        </p:txBody>
      </p:sp>
      <p:sp>
        <p:nvSpPr>
          <p:cNvPr id="3" name="Content Placeholder 2">
            <a:extLst>
              <a:ext uri="{FF2B5EF4-FFF2-40B4-BE49-F238E27FC236}">
                <a16:creationId xmlns:a16="http://schemas.microsoft.com/office/drawing/2014/main" id="{86A757FD-D5DB-1E51-DBA5-F8C59FC0B05D}"/>
              </a:ext>
            </a:extLst>
          </p:cNvPr>
          <p:cNvSpPr>
            <a:spLocks noGrp="1"/>
          </p:cNvSpPr>
          <p:nvPr>
            <p:ph idx="1"/>
          </p:nvPr>
        </p:nvSpPr>
        <p:spPr>
          <a:xfrm>
            <a:off x="228600" y="990601"/>
            <a:ext cx="11125200" cy="1752600"/>
          </a:xfrm>
        </p:spPr>
        <p:txBody>
          <a:bodyPr/>
          <a:lstStyle/>
          <a:p>
            <a:r>
              <a:rPr lang="en-US" sz="2400" dirty="0"/>
              <a:t>When first created, there is no free/unused space</a:t>
            </a:r>
          </a:p>
          <a:p>
            <a:pPr lvl="1"/>
            <a:r>
              <a:rPr lang="en-US" sz="2000" b="1" dirty="0"/>
              <a:t>Vector v1(n);</a:t>
            </a:r>
          </a:p>
          <a:p>
            <a:pPr lvl="1"/>
            <a:endParaRPr lang="en-US" sz="2000" dirty="0"/>
          </a:p>
          <a:p>
            <a:pPr lvl="1"/>
            <a:endParaRPr lang="en-US" sz="2000" dirty="0"/>
          </a:p>
          <a:p>
            <a:pPr lvl="1"/>
            <a:endParaRPr lang="en-US" sz="2000" dirty="0"/>
          </a:p>
          <a:p>
            <a:pPr lvl="1"/>
            <a:endParaRPr lang="en-US" sz="2000" dirty="0"/>
          </a:p>
          <a:p>
            <a:pPr lvl="1"/>
            <a:endParaRPr lang="en-US" sz="2000" dirty="0"/>
          </a:p>
          <a:p>
            <a:pPr lvl="1"/>
            <a:endParaRPr lang="en-US" sz="2000" dirty="0"/>
          </a:p>
          <a:p>
            <a:pPr lvl="1"/>
            <a:endParaRPr lang="en-US" sz="2000" dirty="0"/>
          </a:p>
          <a:p>
            <a:pPr lvl="1"/>
            <a:r>
              <a:rPr lang="en-US" sz="2400" dirty="0"/>
              <a:t>An empty Vector</a:t>
            </a:r>
          </a:p>
          <a:p>
            <a:pPr lvl="2"/>
            <a:r>
              <a:rPr lang="en-US" sz="2000" b="1" dirty="0"/>
              <a:t>Vector v2;</a:t>
            </a:r>
          </a:p>
        </p:txBody>
      </p:sp>
      <p:sp>
        <p:nvSpPr>
          <p:cNvPr id="4" name="Footer Placeholder 3">
            <a:extLst>
              <a:ext uri="{FF2B5EF4-FFF2-40B4-BE49-F238E27FC236}">
                <a16:creationId xmlns:a16="http://schemas.microsoft.com/office/drawing/2014/main" id="{7C7C9075-3FDD-E02C-BC34-DB6D8A807094}"/>
              </a:ext>
            </a:extLst>
          </p:cNvPr>
          <p:cNvSpPr>
            <a:spLocks noGrp="1"/>
          </p:cNvSpPr>
          <p:nvPr>
            <p:ph type="ftr" sz="quarter" idx="11"/>
          </p:nvPr>
        </p:nvSpPr>
        <p:spPr>
          <a:xfrm>
            <a:off x="4174012" y="6248400"/>
            <a:ext cx="4114800" cy="365125"/>
          </a:xfrm>
        </p:spPr>
        <p:txBody>
          <a:bodyPr/>
          <a:lstStyle/>
          <a:p>
            <a:pPr>
              <a:defRPr/>
            </a:pPr>
            <a:r>
              <a:rPr lang="en-US" altLang="en-US" sz="1200" dirty="0"/>
              <a:t>Stroustrup/Programming/2024/Chapter17</a:t>
            </a:r>
          </a:p>
        </p:txBody>
      </p:sp>
      <p:sp>
        <p:nvSpPr>
          <p:cNvPr id="5" name="Slide Number Placeholder 4">
            <a:extLst>
              <a:ext uri="{FF2B5EF4-FFF2-40B4-BE49-F238E27FC236}">
                <a16:creationId xmlns:a16="http://schemas.microsoft.com/office/drawing/2014/main" id="{816C3E85-F381-38EE-1421-C1E2920CF272}"/>
              </a:ext>
            </a:extLst>
          </p:cNvPr>
          <p:cNvSpPr>
            <a:spLocks noGrp="1"/>
          </p:cNvSpPr>
          <p:nvPr>
            <p:ph type="sldNum" sz="quarter" idx="12"/>
          </p:nvPr>
        </p:nvSpPr>
        <p:spPr>
          <a:xfrm>
            <a:off x="8939561" y="5186415"/>
            <a:ext cx="2743200" cy="365125"/>
          </a:xfrm>
        </p:spPr>
        <p:txBody>
          <a:bodyPr/>
          <a:lstStyle/>
          <a:p>
            <a:fld id="{D24836AB-0ADC-4CDA-B51A-B39460021238}" type="slidenum">
              <a:rPr lang="en-US" altLang="en-US" smtClean="0"/>
              <a:pPr/>
              <a:t>28</a:t>
            </a:fld>
            <a:endParaRPr lang="en-US" altLang="en-US"/>
          </a:p>
        </p:txBody>
      </p:sp>
      <p:sp>
        <p:nvSpPr>
          <p:cNvPr id="6" name="TextBox 5">
            <a:extLst>
              <a:ext uri="{FF2B5EF4-FFF2-40B4-BE49-F238E27FC236}">
                <a16:creationId xmlns:a16="http://schemas.microsoft.com/office/drawing/2014/main" id="{6F63E5F9-93C3-3787-E302-DB31B5D72666}"/>
              </a:ext>
            </a:extLst>
          </p:cNvPr>
          <p:cNvSpPr txBox="1"/>
          <p:nvPr/>
        </p:nvSpPr>
        <p:spPr>
          <a:xfrm>
            <a:off x="2488317" y="2224897"/>
            <a:ext cx="762000" cy="369332"/>
          </a:xfrm>
          <a:prstGeom prst="rect">
            <a:avLst/>
          </a:prstGeom>
          <a:solidFill>
            <a:schemeClr val="accent4">
              <a:lumMod val="20000"/>
              <a:lumOff val="80000"/>
            </a:schemeClr>
          </a:solidFill>
          <a:ln>
            <a:solidFill>
              <a:schemeClr val="tx1"/>
            </a:solidFill>
          </a:ln>
        </p:spPr>
        <p:txBody>
          <a:bodyPr wrap="square" rtlCol="0">
            <a:spAutoFit/>
          </a:bodyPr>
          <a:lstStyle/>
          <a:p>
            <a:endParaRPr lang="en-US" dirty="0"/>
          </a:p>
        </p:txBody>
      </p:sp>
      <p:sp>
        <p:nvSpPr>
          <p:cNvPr id="7" name="TextBox 6">
            <a:extLst>
              <a:ext uri="{FF2B5EF4-FFF2-40B4-BE49-F238E27FC236}">
                <a16:creationId xmlns:a16="http://schemas.microsoft.com/office/drawing/2014/main" id="{CB09CCA7-BA86-FF0B-AA6C-3E73AC767AE4}"/>
              </a:ext>
            </a:extLst>
          </p:cNvPr>
          <p:cNvSpPr txBox="1"/>
          <p:nvPr/>
        </p:nvSpPr>
        <p:spPr>
          <a:xfrm>
            <a:off x="2488317" y="2594229"/>
            <a:ext cx="762000" cy="369332"/>
          </a:xfrm>
          <a:prstGeom prst="rect">
            <a:avLst/>
          </a:prstGeom>
          <a:solidFill>
            <a:schemeClr val="accent4">
              <a:lumMod val="20000"/>
              <a:lumOff val="80000"/>
            </a:schemeClr>
          </a:solidFill>
          <a:ln>
            <a:solidFill>
              <a:schemeClr val="tx1"/>
            </a:solidFill>
          </a:ln>
        </p:spPr>
        <p:txBody>
          <a:bodyPr wrap="square" rtlCol="0">
            <a:spAutoFit/>
          </a:bodyPr>
          <a:lstStyle/>
          <a:p>
            <a:endParaRPr lang="en-US" dirty="0"/>
          </a:p>
        </p:txBody>
      </p:sp>
      <p:sp>
        <p:nvSpPr>
          <p:cNvPr id="8" name="TextBox 7">
            <a:extLst>
              <a:ext uri="{FF2B5EF4-FFF2-40B4-BE49-F238E27FC236}">
                <a16:creationId xmlns:a16="http://schemas.microsoft.com/office/drawing/2014/main" id="{B48CA9D0-72B1-F4D2-1679-A1ABA6D25B73}"/>
              </a:ext>
            </a:extLst>
          </p:cNvPr>
          <p:cNvSpPr txBox="1"/>
          <p:nvPr/>
        </p:nvSpPr>
        <p:spPr>
          <a:xfrm>
            <a:off x="2488317" y="2963561"/>
            <a:ext cx="762000" cy="369332"/>
          </a:xfrm>
          <a:prstGeom prst="rect">
            <a:avLst/>
          </a:prstGeom>
          <a:solidFill>
            <a:schemeClr val="accent4">
              <a:lumMod val="20000"/>
              <a:lumOff val="80000"/>
            </a:schemeClr>
          </a:solidFill>
          <a:ln>
            <a:solidFill>
              <a:schemeClr val="tx1"/>
            </a:solidFill>
          </a:ln>
        </p:spPr>
        <p:txBody>
          <a:bodyPr wrap="square" rtlCol="0">
            <a:spAutoFit/>
          </a:bodyPr>
          <a:lstStyle/>
          <a:p>
            <a:endParaRPr lang="en-US" dirty="0"/>
          </a:p>
        </p:txBody>
      </p:sp>
      <p:sp>
        <p:nvSpPr>
          <p:cNvPr id="9" name="TextBox 8">
            <a:extLst>
              <a:ext uri="{FF2B5EF4-FFF2-40B4-BE49-F238E27FC236}">
                <a16:creationId xmlns:a16="http://schemas.microsoft.com/office/drawing/2014/main" id="{8CD93948-18E7-4C8C-C635-3862A51CEE75}"/>
              </a:ext>
            </a:extLst>
          </p:cNvPr>
          <p:cNvSpPr txBox="1"/>
          <p:nvPr/>
        </p:nvSpPr>
        <p:spPr>
          <a:xfrm>
            <a:off x="4088517" y="2594229"/>
            <a:ext cx="762000" cy="369332"/>
          </a:xfrm>
          <a:prstGeom prst="rect">
            <a:avLst/>
          </a:prstGeom>
          <a:solidFill>
            <a:schemeClr val="accent4">
              <a:lumMod val="20000"/>
              <a:lumOff val="80000"/>
            </a:schemeClr>
          </a:solidFill>
          <a:ln>
            <a:solidFill>
              <a:schemeClr val="tx1"/>
            </a:solidFill>
          </a:ln>
        </p:spPr>
        <p:txBody>
          <a:bodyPr wrap="square" rtlCol="0">
            <a:spAutoFit/>
          </a:bodyPr>
          <a:lstStyle/>
          <a:p>
            <a:endParaRPr lang="en-US" dirty="0"/>
          </a:p>
        </p:txBody>
      </p:sp>
      <p:sp>
        <p:nvSpPr>
          <p:cNvPr id="10" name="TextBox 9">
            <a:extLst>
              <a:ext uri="{FF2B5EF4-FFF2-40B4-BE49-F238E27FC236}">
                <a16:creationId xmlns:a16="http://schemas.microsoft.com/office/drawing/2014/main" id="{C4649CCB-D08F-1914-88DC-14691772BC79}"/>
              </a:ext>
            </a:extLst>
          </p:cNvPr>
          <p:cNvSpPr txBox="1"/>
          <p:nvPr/>
        </p:nvSpPr>
        <p:spPr>
          <a:xfrm>
            <a:off x="4841224" y="2594229"/>
            <a:ext cx="762000" cy="369332"/>
          </a:xfrm>
          <a:prstGeom prst="rect">
            <a:avLst/>
          </a:prstGeom>
          <a:solidFill>
            <a:schemeClr val="accent4">
              <a:lumMod val="20000"/>
              <a:lumOff val="80000"/>
            </a:schemeClr>
          </a:solidFill>
          <a:ln>
            <a:solidFill>
              <a:schemeClr val="tx1"/>
            </a:solidFill>
          </a:ln>
        </p:spPr>
        <p:txBody>
          <a:bodyPr wrap="square" rtlCol="0">
            <a:spAutoFit/>
          </a:bodyPr>
          <a:lstStyle/>
          <a:p>
            <a:endParaRPr lang="en-US" dirty="0"/>
          </a:p>
        </p:txBody>
      </p:sp>
      <p:sp>
        <p:nvSpPr>
          <p:cNvPr id="11" name="TextBox 10">
            <a:extLst>
              <a:ext uri="{FF2B5EF4-FFF2-40B4-BE49-F238E27FC236}">
                <a16:creationId xmlns:a16="http://schemas.microsoft.com/office/drawing/2014/main" id="{38D7F0ED-7356-23C3-9262-5BBA0E2DA58C}"/>
              </a:ext>
            </a:extLst>
          </p:cNvPr>
          <p:cNvSpPr txBox="1"/>
          <p:nvPr/>
        </p:nvSpPr>
        <p:spPr>
          <a:xfrm>
            <a:off x="5603223" y="2594229"/>
            <a:ext cx="2295295" cy="369332"/>
          </a:xfrm>
          <a:prstGeom prst="rect">
            <a:avLst/>
          </a:prstGeom>
          <a:solidFill>
            <a:schemeClr val="accent4">
              <a:lumMod val="20000"/>
              <a:lumOff val="80000"/>
            </a:schemeClr>
          </a:solidFill>
          <a:ln>
            <a:solidFill>
              <a:schemeClr val="tx1"/>
            </a:solidFill>
            <a:prstDash val="dash"/>
          </a:ln>
        </p:spPr>
        <p:txBody>
          <a:bodyPr wrap="square" rtlCol="0">
            <a:spAutoFit/>
          </a:bodyPr>
          <a:lstStyle/>
          <a:p>
            <a:endParaRPr lang="en-US" dirty="0"/>
          </a:p>
        </p:txBody>
      </p:sp>
      <p:sp>
        <p:nvSpPr>
          <p:cNvPr id="12" name="TextBox 11">
            <a:extLst>
              <a:ext uri="{FF2B5EF4-FFF2-40B4-BE49-F238E27FC236}">
                <a16:creationId xmlns:a16="http://schemas.microsoft.com/office/drawing/2014/main" id="{9E7CFC5D-96ED-27EF-82A9-0F2748CF6417}"/>
              </a:ext>
            </a:extLst>
          </p:cNvPr>
          <p:cNvSpPr txBox="1"/>
          <p:nvPr/>
        </p:nvSpPr>
        <p:spPr>
          <a:xfrm>
            <a:off x="7907812" y="2594229"/>
            <a:ext cx="762000" cy="369332"/>
          </a:xfrm>
          <a:prstGeom prst="rect">
            <a:avLst/>
          </a:prstGeom>
          <a:solidFill>
            <a:schemeClr val="accent4">
              <a:lumMod val="20000"/>
              <a:lumOff val="80000"/>
            </a:schemeClr>
          </a:solidFill>
          <a:ln>
            <a:solidFill>
              <a:schemeClr val="tx1"/>
            </a:solidFill>
          </a:ln>
        </p:spPr>
        <p:txBody>
          <a:bodyPr wrap="square" rtlCol="0">
            <a:spAutoFit/>
          </a:bodyPr>
          <a:lstStyle/>
          <a:p>
            <a:endParaRPr lang="en-US" dirty="0"/>
          </a:p>
        </p:txBody>
      </p:sp>
      <p:sp>
        <p:nvSpPr>
          <p:cNvPr id="14" name="TextBox 13">
            <a:extLst>
              <a:ext uri="{FF2B5EF4-FFF2-40B4-BE49-F238E27FC236}">
                <a16:creationId xmlns:a16="http://schemas.microsoft.com/office/drawing/2014/main" id="{89B3C661-CA89-8003-685A-1D415A170574}"/>
              </a:ext>
            </a:extLst>
          </p:cNvPr>
          <p:cNvSpPr txBox="1"/>
          <p:nvPr/>
        </p:nvSpPr>
        <p:spPr>
          <a:xfrm>
            <a:off x="8669812" y="2586382"/>
            <a:ext cx="762000" cy="369332"/>
          </a:xfrm>
          <a:prstGeom prst="rect">
            <a:avLst/>
          </a:prstGeom>
          <a:noFill/>
          <a:ln>
            <a:solidFill>
              <a:schemeClr val="tx1"/>
            </a:solidFill>
            <a:prstDash val="dash"/>
          </a:ln>
        </p:spPr>
        <p:txBody>
          <a:bodyPr wrap="square" rtlCol="0">
            <a:spAutoFit/>
          </a:bodyPr>
          <a:lstStyle/>
          <a:p>
            <a:endParaRPr lang="en-US" dirty="0"/>
          </a:p>
        </p:txBody>
      </p:sp>
      <p:sp>
        <p:nvSpPr>
          <p:cNvPr id="15" name="TextBox 14">
            <a:extLst>
              <a:ext uri="{FF2B5EF4-FFF2-40B4-BE49-F238E27FC236}">
                <a16:creationId xmlns:a16="http://schemas.microsoft.com/office/drawing/2014/main" id="{BAB9C93F-E104-3B41-D670-42C33906E2B4}"/>
              </a:ext>
            </a:extLst>
          </p:cNvPr>
          <p:cNvSpPr txBox="1"/>
          <p:nvPr/>
        </p:nvSpPr>
        <p:spPr>
          <a:xfrm>
            <a:off x="1944229" y="2224897"/>
            <a:ext cx="609600" cy="369332"/>
          </a:xfrm>
          <a:prstGeom prst="rect">
            <a:avLst/>
          </a:prstGeom>
          <a:noFill/>
        </p:spPr>
        <p:txBody>
          <a:bodyPr wrap="square" rtlCol="0">
            <a:spAutoFit/>
          </a:bodyPr>
          <a:lstStyle/>
          <a:p>
            <a:r>
              <a:rPr lang="en-US" b="1" dirty="0" err="1"/>
              <a:t>sz</a:t>
            </a:r>
            <a:r>
              <a:rPr lang="en-US" dirty="0"/>
              <a:t>:</a:t>
            </a:r>
          </a:p>
        </p:txBody>
      </p:sp>
      <p:sp>
        <p:nvSpPr>
          <p:cNvPr id="16" name="TextBox 15">
            <a:extLst>
              <a:ext uri="{FF2B5EF4-FFF2-40B4-BE49-F238E27FC236}">
                <a16:creationId xmlns:a16="http://schemas.microsoft.com/office/drawing/2014/main" id="{A1050E29-3DEB-49BA-BDEB-82306C8E9A2A}"/>
              </a:ext>
            </a:extLst>
          </p:cNvPr>
          <p:cNvSpPr txBox="1"/>
          <p:nvPr/>
        </p:nvSpPr>
        <p:spPr>
          <a:xfrm>
            <a:off x="1659410" y="2557912"/>
            <a:ext cx="914400" cy="369332"/>
          </a:xfrm>
          <a:prstGeom prst="rect">
            <a:avLst/>
          </a:prstGeom>
          <a:noFill/>
        </p:spPr>
        <p:txBody>
          <a:bodyPr wrap="square" rtlCol="0">
            <a:spAutoFit/>
          </a:bodyPr>
          <a:lstStyle/>
          <a:p>
            <a:r>
              <a:rPr lang="en-US" b="1" dirty="0" err="1"/>
              <a:t>elem</a:t>
            </a:r>
            <a:r>
              <a:rPr lang="en-US" dirty="0"/>
              <a:t>:</a:t>
            </a:r>
          </a:p>
        </p:txBody>
      </p:sp>
      <p:sp>
        <p:nvSpPr>
          <p:cNvPr id="17" name="TextBox 16">
            <a:extLst>
              <a:ext uri="{FF2B5EF4-FFF2-40B4-BE49-F238E27FC236}">
                <a16:creationId xmlns:a16="http://schemas.microsoft.com/office/drawing/2014/main" id="{8825B29C-DF9F-2092-E087-C5458B62FE94}"/>
              </a:ext>
            </a:extLst>
          </p:cNvPr>
          <p:cNvSpPr txBox="1"/>
          <p:nvPr/>
        </p:nvSpPr>
        <p:spPr>
          <a:xfrm>
            <a:off x="1566017" y="2939400"/>
            <a:ext cx="983630" cy="369332"/>
          </a:xfrm>
          <a:prstGeom prst="rect">
            <a:avLst/>
          </a:prstGeom>
          <a:noFill/>
        </p:spPr>
        <p:txBody>
          <a:bodyPr wrap="square" rtlCol="0">
            <a:spAutoFit/>
          </a:bodyPr>
          <a:lstStyle/>
          <a:p>
            <a:r>
              <a:rPr lang="en-US" b="1" dirty="0"/>
              <a:t>space</a:t>
            </a:r>
            <a:r>
              <a:rPr lang="en-US" dirty="0"/>
              <a:t>:</a:t>
            </a:r>
          </a:p>
        </p:txBody>
      </p:sp>
      <p:sp>
        <p:nvSpPr>
          <p:cNvPr id="18" name="TextBox 17">
            <a:extLst>
              <a:ext uri="{FF2B5EF4-FFF2-40B4-BE49-F238E27FC236}">
                <a16:creationId xmlns:a16="http://schemas.microsoft.com/office/drawing/2014/main" id="{5C5A0F2A-9C63-2FD5-AF57-818C0BDAC2FC}"/>
              </a:ext>
            </a:extLst>
          </p:cNvPr>
          <p:cNvSpPr txBox="1"/>
          <p:nvPr/>
        </p:nvSpPr>
        <p:spPr>
          <a:xfrm>
            <a:off x="7888296" y="2143534"/>
            <a:ext cx="609600" cy="369332"/>
          </a:xfrm>
          <a:prstGeom prst="rect">
            <a:avLst/>
          </a:prstGeom>
          <a:noFill/>
        </p:spPr>
        <p:txBody>
          <a:bodyPr wrap="square" rtlCol="0">
            <a:spAutoFit/>
          </a:bodyPr>
          <a:lstStyle/>
          <a:p>
            <a:r>
              <a:rPr lang="en-US" dirty="0"/>
              <a:t>sz-1</a:t>
            </a:r>
          </a:p>
        </p:txBody>
      </p:sp>
      <p:sp>
        <p:nvSpPr>
          <p:cNvPr id="19" name="TextBox 18">
            <a:extLst>
              <a:ext uri="{FF2B5EF4-FFF2-40B4-BE49-F238E27FC236}">
                <a16:creationId xmlns:a16="http://schemas.microsoft.com/office/drawing/2014/main" id="{69B9D4C1-6DB5-DA01-FEF3-6BCD87D29E86}"/>
              </a:ext>
            </a:extLst>
          </p:cNvPr>
          <p:cNvSpPr txBox="1"/>
          <p:nvPr/>
        </p:nvSpPr>
        <p:spPr>
          <a:xfrm>
            <a:off x="4209320" y="2143534"/>
            <a:ext cx="609600" cy="369332"/>
          </a:xfrm>
          <a:prstGeom prst="rect">
            <a:avLst/>
          </a:prstGeom>
          <a:noFill/>
        </p:spPr>
        <p:txBody>
          <a:bodyPr wrap="square" rtlCol="0">
            <a:spAutoFit/>
          </a:bodyPr>
          <a:lstStyle/>
          <a:p>
            <a:r>
              <a:rPr lang="en-US" b="1" dirty="0"/>
              <a:t>0</a:t>
            </a:r>
            <a:endParaRPr lang="en-US" dirty="0"/>
          </a:p>
        </p:txBody>
      </p:sp>
      <p:cxnSp>
        <p:nvCxnSpPr>
          <p:cNvPr id="21" name="Straight Arrow Connector 20">
            <a:extLst>
              <a:ext uri="{FF2B5EF4-FFF2-40B4-BE49-F238E27FC236}">
                <a16:creationId xmlns:a16="http://schemas.microsoft.com/office/drawing/2014/main" id="{52C90709-1EDF-DADC-659B-25BAD24F6CAE}"/>
              </a:ext>
            </a:extLst>
          </p:cNvPr>
          <p:cNvCxnSpPr>
            <a:endCxn id="9" idx="1"/>
          </p:cNvCxnSpPr>
          <p:nvPr/>
        </p:nvCxnSpPr>
        <p:spPr>
          <a:xfrm>
            <a:off x="2869317" y="2742578"/>
            <a:ext cx="1219200" cy="3631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8" name="Freeform: Shape 27">
            <a:extLst>
              <a:ext uri="{FF2B5EF4-FFF2-40B4-BE49-F238E27FC236}">
                <a16:creationId xmlns:a16="http://schemas.microsoft.com/office/drawing/2014/main" id="{74507C87-ACC7-1CEB-A52C-63E0E92E8254}"/>
              </a:ext>
            </a:extLst>
          </p:cNvPr>
          <p:cNvSpPr/>
          <p:nvPr/>
        </p:nvSpPr>
        <p:spPr>
          <a:xfrm>
            <a:off x="2861883" y="1771650"/>
            <a:ext cx="6341080" cy="812357"/>
          </a:xfrm>
          <a:custGeom>
            <a:avLst/>
            <a:gdLst>
              <a:gd name="connsiteX0" fmla="*/ 0 w 6341080"/>
              <a:gd name="connsiteY0" fmla="*/ 626504 h 812357"/>
              <a:gd name="connsiteX1" fmla="*/ 5820936 w 6341080"/>
              <a:gd name="connsiteY1" fmla="*/ 2035 h 812357"/>
              <a:gd name="connsiteX2" fmla="*/ 6088566 w 6341080"/>
              <a:gd name="connsiteY2" fmla="*/ 812357 h 812357"/>
            </a:gdLst>
            <a:ahLst/>
            <a:cxnLst>
              <a:cxn ang="0">
                <a:pos x="connsiteX0" y="connsiteY0"/>
              </a:cxn>
              <a:cxn ang="0">
                <a:pos x="connsiteX1" y="connsiteY1"/>
              </a:cxn>
              <a:cxn ang="0">
                <a:pos x="connsiteX2" y="connsiteY2"/>
              </a:cxn>
            </a:cxnLst>
            <a:rect l="l" t="t" r="r" b="b"/>
            <a:pathLst>
              <a:path w="6341080" h="812357">
                <a:moveTo>
                  <a:pt x="0" y="626504"/>
                </a:moveTo>
                <a:cubicBezTo>
                  <a:pt x="2403087" y="298782"/>
                  <a:pt x="4806175" y="-28940"/>
                  <a:pt x="5820936" y="2035"/>
                </a:cubicBezTo>
                <a:cubicBezTo>
                  <a:pt x="6835697" y="33010"/>
                  <a:pt x="6045200" y="677303"/>
                  <a:pt x="6088566" y="812357"/>
                </a:cubicBezTo>
              </a:path>
            </a:pathLst>
          </a:custGeom>
          <a:noFill/>
          <a:ln>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D805D643-47BC-6320-C070-55235634D2F5}"/>
              </a:ext>
            </a:extLst>
          </p:cNvPr>
          <p:cNvSpPr txBox="1"/>
          <p:nvPr/>
        </p:nvSpPr>
        <p:spPr>
          <a:xfrm>
            <a:off x="5360145" y="2177828"/>
            <a:ext cx="1119922" cy="369332"/>
          </a:xfrm>
          <a:prstGeom prst="rect">
            <a:avLst/>
          </a:prstGeom>
          <a:noFill/>
        </p:spPr>
        <p:txBody>
          <a:bodyPr wrap="none" rtlCol="0">
            <a:spAutoFit/>
          </a:bodyPr>
          <a:lstStyle/>
          <a:p>
            <a:r>
              <a:rPr lang="en-US" dirty="0"/>
              <a:t>Elements</a:t>
            </a:r>
          </a:p>
        </p:txBody>
      </p:sp>
      <p:sp>
        <p:nvSpPr>
          <p:cNvPr id="31" name="TextBox 30">
            <a:extLst>
              <a:ext uri="{FF2B5EF4-FFF2-40B4-BE49-F238E27FC236}">
                <a16:creationId xmlns:a16="http://schemas.microsoft.com/office/drawing/2014/main" id="{5FF2D266-4153-DBA6-2E4D-CF21F41E56D7}"/>
              </a:ext>
            </a:extLst>
          </p:cNvPr>
          <p:cNvSpPr txBox="1"/>
          <p:nvPr/>
        </p:nvSpPr>
        <p:spPr>
          <a:xfrm>
            <a:off x="2369634" y="4984119"/>
            <a:ext cx="762000" cy="369332"/>
          </a:xfrm>
          <a:prstGeom prst="rect">
            <a:avLst/>
          </a:prstGeom>
          <a:solidFill>
            <a:schemeClr val="accent4">
              <a:lumMod val="20000"/>
              <a:lumOff val="80000"/>
            </a:schemeClr>
          </a:solidFill>
          <a:ln>
            <a:solidFill>
              <a:schemeClr val="tx1"/>
            </a:solidFill>
          </a:ln>
        </p:spPr>
        <p:txBody>
          <a:bodyPr wrap="square" rtlCol="0">
            <a:spAutoFit/>
          </a:bodyPr>
          <a:lstStyle/>
          <a:p>
            <a:r>
              <a:rPr lang="en-US" dirty="0"/>
              <a:t>0</a:t>
            </a:r>
          </a:p>
        </p:txBody>
      </p:sp>
      <p:sp>
        <p:nvSpPr>
          <p:cNvPr id="32" name="TextBox 31">
            <a:extLst>
              <a:ext uri="{FF2B5EF4-FFF2-40B4-BE49-F238E27FC236}">
                <a16:creationId xmlns:a16="http://schemas.microsoft.com/office/drawing/2014/main" id="{BC9DBC6A-34F4-222B-6C9F-C3DBB1893C09}"/>
              </a:ext>
            </a:extLst>
          </p:cNvPr>
          <p:cNvSpPr txBox="1"/>
          <p:nvPr/>
        </p:nvSpPr>
        <p:spPr>
          <a:xfrm>
            <a:off x="2369634" y="5353451"/>
            <a:ext cx="762000" cy="369332"/>
          </a:xfrm>
          <a:prstGeom prst="rect">
            <a:avLst/>
          </a:prstGeom>
          <a:solidFill>
            <a:schemeClr val="accent4">
              <a:lumMod val="20000"/>
              <a:lumOff val="80000"/>
            </a:schemeClr>
          </a:solidFill>
          <a:ln>
            <a:solidFill>
              <a:schemeClr val="tx1"/>
            </a:solidFill>
          </a:ln>
        </p:spPr>
        <p:txBody>
          <a:bodyPr wrap="square" rtlCol="0">
            <a:spAutoFit/>
          </a:bodyPr>
          <a:lstStyle/>
          <a:p>
            <a:endParaRPr lang="en-US" dirty="0"/>
          </a:p>
        </p:txBody>
      </p:sp>
      <p:sp>
        <p:nvSpPr>
          <p:cNvPr id="33" name="TextBox 32">
            <a:extLst>
              <a:ext uri="{FF2B5EF4-FFF2-40B4-BE49-F238E27FC236}">
                <a16:creationId xmlns:a16="http://schemas.microsoft.com/office/drawing/2014/main" id="{6BCC794E-CB75-4DBF-99B2-16A7D76CE6FA}"/>
              </a:ext>
            </a:extLst>
          </p:cNvPr>
          <p:cNvSpPr txBox="1"/>
          <p:nvPr/>
        </p:nvSpPr>
        <p:spPr>
          <a:xfrm>
            <a:off x="2369634" y="5722783"/>
            <a:ext cx="762000" cy="369332"/>
          </a:xfrm>
          <a:prstGeom prst="rect">
            <a:avLst/>
          </a:prstGeom>
          <a:solidFill>
            <a:schemeClr val="accent4">
              <a:lumMod val="20000"/>
              <a:lumOff val="80000"/>
            </a:schemeClr>
          </a:solidFill>
          <a:ln>
            <a:solidFill>
              <a:schemeClr val="tx1"/>
            </a:solidFill>
          </a:ln>
        </p:spPr>
        <p:txBody>
          <a:bodyPr wrap="square" rtlCol="0">
            <a:spAutoFit/>
          </a:bodyPr>
          <a:lstStyle/>
          <a:p>
            <a:r>
              <a:rPr lang="en-US" dirty="0"/>
              <a:t>0</a:t>
            </a:r>
          </a:p>
        </p:txBody>
      </p:sp>
      <p:sp>
        <p:nvSpPr>
          <p:cNvPr id="39" name="TextBox 38">
            <a:extLst>
              <a:ext uri="{FF2B5EF4-FFF2-40B4-BE49-F238E27FC236}">
                <a16:creationId xmlns:a16="http://schemas.microsoft.com/office/drawing/2014/main" id="{95815AA1-F126-6A90-EA76-198F94F49587}"/>
              </a:ext>
            </a:extLst>
          </p:cNvPr>
          <p:cNvSpPr txBox="1"/>
          <p:nvPr/>
        </p:nvSpPr>
        <p:spPr>
          <a:xfrm>
            <a:off x="3960541" y="5329290"/>
            <a:ext cx="762000" cy="369332"/>
          </a:xfrm>
          <a:prstGeom prst="rect">
            <a:avLst/>
          </a:prstGeom>
          <a:noFill/>
          <a:ln>
            <a:solidFill>
              <a:schemeClr val="tx1"/>
            </a:solidFill>
            <a:prstDash val="dash"/>
          </a:ln>
        </p:spPr>
        <p:txBody>
          <a:bodyPr wrap="square" rtlCol="0">
            <a:spAutoFit/>
          </a:bodyPr>
          <a:lstStyle/>
          <a:p>
            <a:endParaRPr lang="en-US" dirty="0"/>
          </a:p>
        </p:txBody>
      </p:sp>
      <p:sp>
        <p:nvSpPr>
          <p:cNvPr id="40" name="TextBox 39">
            <a:extLst>
              <a:ext uri="{FF2B5EF4-FFF2-40B4-BE49-F238E27FC236}">
                <a16:creationId xmlns:a16="http://schemas.microsoft.com/office/drawing/2014/main" id="{069B10E3-3F50-D159-968F-5F7D051D300C}"/>
              </a:ext>
            </a:extLst>
          </p:cNvPr>
          <p:cNvSpPr txBox="1"/>
          <p:nvPr/>
        </p:nvSpPr>
        <p:spPr>
          <a:xfrm>
            <a:off x="1825546" y="4984119"/>
            <a:ext cx="609600" cy="369332"/>
          </a:xfrm>
          <a:prstGeom prst="rect">
            <a:avLst/>
          </a:prstGeom>
          <a:noFill/>
        </p:spPr>
        <p:txBody>
          <a:bodyPr wrap="square" rtlCol="0">
            <a:spAutoFit/>
          </a:bodyPr>
          <a:lstStyle/>
          <a:p>
            <a:r>
              <a:rPr lang="en-US" b="1" dirty="0" err="1"/>
              <a:t>sz</a:t>
            </a:r>
            <a:r>
              <a:rPr lang="en-US" dirty="0"/>
              <a:t>:</a:t>
            </a:r>
          </a:p>
        </p:txBody>
      </p:sp>
      <p:sp>
        <p:nvSpPr>
          <p:cNvPr id="41" name="TextBox 40">
            <a:extLst>
              <a:ext uri="{FF2B5EF4-FFF2-40B4-BE49-F238E27FC236}">
                <a16:creationId xmlns:a16="http://schemas.microsoft.com/office/drawing/2014/main" id="{52EBCD91-324C-A1A4-0AEE-E3B3C0D76BEC}"/>
              </a:ext>
            </a:extLst>
          </p:cNvPr>
          <p:cNvSpPr txBox="1"/>
          <p:nvPr/>
        </p:nvSpPr>
        <p:spPr>
          <a:xfrm>
            <a:off x="1540727" y="5317134"/>
            <a:ext cx="914400" cy="369332"/>
          </a:xfrm>
          <a:prstGeom prst="rect">
            <a:avLst/>
          </a:prstGeom>
          <a:noFill/>
        </p:spPr>
        <p:txBody>
          <a:bodyPr wrap="square" rtlCol="0">
            <a:spAutoFit/>
          </a:bodyPr>
          <a:lstStyle/>
          <a:p>
            <a:r>
              <a:rPr lang="en-US" b="1" dirty="0" err="1"/>
              <a:t>elem</a:t>
            </a:r>
            <a:r>
              <a:rPr lang="en-US" dirty="0"/>
              <a:t>:</a:t>
            </a:r>
          </a:p>
        </p:txBody>
      </p:sp>
      <p:sp>
        <p:nvSpPr>
          <p:cNvPr id="42" name="TextBox 41">
            <a:extLst>
              <a:ext uri="{FF2B5EF4-FFF2-40B4-BE49-F238E27FC236}">
                <a16:creationId xmlns:a16="http://schemas.microsoft.com/office/drawing/2014/main" id="{CB482DC8-6A55-3424-AE89-DCFD631F0572}"/>
              </a:ext>
            </a:extLst>
          </p:cNvPr>
          <p:cNvSpPr txBox="1"/>
          <p:nvPr/>
        </p:nvSpPr>
        <p:spPr>
          <a:xfrm>
            <a:off x="1447334" y="5698622"/>
            <a:ext cx="983630" cy="369332"/>
          </a:xfrm>
          <a:prstGeom prst="rect">
            <a:avLst/>
          </a:prstGeom>
          <a:noFill/>
        </p:spPr>
        <p:txBody>
          <a:bodyPr wrap="square" rtlCol="0">
            <a:spAutoFit/>
          </a:bodyPr>
          <a:lstStyle/>
          <a:p>
            <a:r>
              <a:rPr lang="en-US" b="1" dirty="0"/>
              <a:t>space</a:t>
            </a:r>
            <a:r>
              <a:rPr lang="en-US" dirty="0"/>
              <a:t>:</a:t>
            </a:r>
          </a:p>
        </p:txBody>
      </p:sp>
      <p:sp>
        <p:nvSpPr>
          <p:cNvPr id="44" name="TextBox 43">
            <a:extLst>
              <a:ext uri="{FF2B5EF4-FFF2-40B4-BE49-F238E27FC236}">
                <a16:creationId xmlns:a16="http://schemas.microsoft.com/office/drawing/2014/main" id="{62AA12CE-CCE7-4724-C194-EC0F63525BC7}"/>
              </a:ext>
            </a:extLst>
          </p:cNvPr>
          <p:cNvSpPr txBox="1"/>
          <p:nvPr/>
        </p:nvSpPr>
        <p:spPr>
          <a:xfrm>
            <a:off x="4090637" y="4902756"/>
            <a:ext cx="609600" cy="369332"/>
          </a:xfrm>
          <a:prstGeom prst="rect">
            <a:avLst/>
          </a:prstGeom>
          <a:noFill/>
        </p:spPr>
        <p:txBody>
          <a:bodyPr wrap="square" rtlCol="0">
            <a:spAutoFit/>
          </a:bodyPr>
          <a:lstStyle/>
          <a:p>
            <a:r>
              <a:rPr lang="en-US" b="1" dirty="0"/>
              <a:t>0</a:t>
            </a:r>
            <a:endParaRPr lang="en-US" dirty="0"/>
          </a:p>
        </p:txBody>
      </p:sp>
      <p:cxnSp>
        <p:nvCxnSpPr>
          <p:cNvPr id="45" name="Straight Arrow Connector 44">
            <a:extLst>
              <a:ext uri="{FF2B5EF4-FFF2-40B4-BE49-F238E27FC236}">
                <a16:creationId xmlns:a16="http://schemas.microsoft.com/office/drawing/2014/main" id="{5619F964-AA6A-F7FA-94E3-5F4DF4C57BE0}"/>
              </a:ext>
            </a:extLst>
          </p:cNvPr>
          <p:cNvCxnSpPr>
            <a:cxnSpLocks/>
          </p:cNvCxnSpPr>
          <p:nvPr/>
        </p:nvCxnSpPr>
        <p:spPr>
          <a:xfrm>
            <a:off x="2750634" y="5501800"/>
            <a:ext cx="1219200" cy="3631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1" name="Freeform: Shape 50">
            <a:extLst>
              <a:ext uri="{FF2B5EF4-FFF2-40B4-BE49-F238E27FC236}">
                <a16:creationId xmlns:a16="http://schemas.microsoft.com/office/drawing/2014/main" id="{98744FE1-112A-5C4F-7DD4-DE188D499A04}"/>
              </a:ext>
            </a:extLst>
          </p:cNvPr>
          <p:cNvSpPr/>
          <p:nvPr/>
        </p:nvSpPr>
        <p:spPr>
          <a:xfrm>
            <a:off x="3025698" y="2966224"/>
            <a:ext cx="6664662" cy="708237"/>
          </a:xfrm>
          <a:custGeom>
            <a:avLst/>
            <a:gdLst>
              <a:gd name="connsiteX0" fmla="*/ 0 w 6664662"/>
              <a:gd name="connsiteY0" fmla="*/ 170986 h 708237"/>
              <a:gd name="connsiteX1" fmla="*/ 6103434 w 6664662"/>
              <a:gd name="connsiteY1" fmla="*/ 706244 h 708237"/>
              <a:gd name="connsiteX2" fmla="*/ 6021658 w 6664662"/>
              <a:gd name="connsiteY2" fmla="*/ 0 h 708237"/>
            </a:gdLst>
            <a:ahLst/>
            <a:cxnLst>
              <a:cxn ang="0">
                <a:pos x="connsiteX0" y="connsiteY0"/>
              </a:cxn>
              <a:cxn ang="0">
                <a:pos x="connsiteX1" y="connsiteY1"/>
              </a:cxn>
              <a:cxn ang="0">
                <a:pos x="connsiteX2" y="connsiteY2"/>
              </a:cxn>
            </a:cxnLst>
            <a:rect l="l" t="t" r="r" b="b"/>
            <a:pathLst>
              <a:path w="6664662" h="708237">
                <a:moveTo>
                  <a:pt x="0" y="170986"/>
                </a:moveTo>
                <a:cubicBezTo>
                  <a:pt x="2549912" y="452864"/>
                  <a:pt x="5099824" y="734742"/>
                  <a:pt x="6103434" y="706244"/>
                </a:cubicBezTo>
                <a:cubicBezTo>
                  <a:pt x="7107044" y="677746"/>
                  <a:pt x="6564351" y="338873"/>
                  <a:pt x="6021658" y="0"/>
                </a:cubicBezTo>
              </a:path>
            </a:pathLst>
          </a:custGeom>
          <a:noFill/>
          <a:ln>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Arrow Connector 52">
            <a:extLst>
              <a:ext uri="{FF2B5EF4-FFF2-40B4-BE49-F238E27FC236}">
                <a16:creationId xmlns:a16="http://schemas.microsoft.com/office/drawing/2014/main" id="{5F865C6F-B8B6-F462-7071-B12701A5C140}"/>
              </a:ext>
            </a:extLst>
          </p:cNvPr>
          <p:cNvCxnSpPr>
            <a:cxnSpLocks/>
            <a:endCxn id="39" idx="1"/>
          </p:cNvCxnSpPr>
          <p:nvPr/>
        </p:nvCxnSpPr>
        <p:spPr>
          <a:xfrm>
            <a:off x="2861883" y="5168785"/>
            <a:ext cx="1098658" cy="34517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5" name="Straight Arrow Connector 54">
            <a:extLst>
              <a:ext uri="{FF2B5EF4-FFF2-40B4-BE49-F238E27FC236}">
                <a16:creationId xmlns:a16="http://schemas.microsoft.com/office/drawing/2014/main" id="{C115E263-8279-BE8D-C62B-49BF571B3598}"/>
              </a:ext>
            </a:extLst>
          </p:cNvPr>
          <p:cNvCxnSpPr>
            <a:endCxn id="39" idx="1"/>
          </p:cNvCxnSpPr>
          <p:nvPr/>
        </p:nvCxnSpPr>
        <p:spPr>
          <a:xfrm flipV="1">
            <a:off x="2750634" y="5513956"/>
            <a:ext cx="1209907" cy="3693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637285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C9B79-A89E-5C4B-836A-D18A525D5234}"/>
              </a:ext>
            </a:extLst>
          </p:cNvPr>
          <p:cNvSpPr>
            <a:spLocks noGrp="1"/>
          </p:cNvSpPr>
          <p:nvPr>
            <p:ph type="title"/>
          </p:nvPr>
        </p:nvSpPr>
        <p:spPr/>
        <p:txBody>
          <a:bodyPr/>
          <a:lstStyle/>
          <a:p>
            <a:r>
              <a:rPr lang="en-US" dirty="0"/>
              <a:t>Changing size</a:t>
            </a:r>
          </a:p>
        </p:txBody>
      </p:sp>
      <p:sp>
        <p:nvSpPr>
          <p:cNvPr id="3" name="Content Placeholder 2">
            <a:extLst>
              <a:ext uri="{FF2B5EF4-FFF2-40B4-BE49-F238E27FC236}">
                <a16:creationId xmlns:a16="http://schemas.microsoft.com/office/drawing/2014/main" id="{226FA743-FE49-A3F0-B08F-14669827F373}"/>
              </a:ext>
            </a:extLst>
          </p:cNvPr>
          <p:cNvSpPr>
            <a:spLocks noGrp="1"/>
          </p:cNvSpPr>
          <p:nvPr>
            <p:ph idx="1"/>
          </p:nvPr>
        </p:nvSpPr>
        <p:spPr/>
        <p:txBody>
          <a:bodyPr/>
          <a:lstStyle/>
          <a:p>
            <a:r>
              <a:rPr lang="en-US" sz="2400" dirty="0"/>
              <a:t>One way to represent such a </a:t>
            </a:r>
            <a:r>
              <a:rPr lang="en-US" sz="2400" b="1" dirty="0"/>
              <a:t>Vector</a:t>
            </a:r>
          </a:p>
          <a:p>
            <a:pPr marL="342900" lvl="1" indent="0">
              <a:buNone/>
            </a:pPr>
            <a:r>
              <a:rPr lang="en-US" sz="2000" b="1" i="0" u="none" strike="noStrike" baseline="0" dirty="0">
                <a:latin typeface="Helvetica-Bold"/>
              </a:rPr>
              <a:t>class Vector {</a:t>
            </a:r>
          </a:p>
          <a:p>
            <a:pPr marL="342900" lvl="1" indent="0">
              <a:buNone/>
            </a:pPr>
            <a:r>
              <a:rPr lang="en-US" sz="2000" b="1" dirty="0">
                <a:latin typeface="Helvetica-Bold"/>
              </a:rPr>
              <a:t>public:</a:t>
            </a:r>
          </a:p>
          <a:p>
            <a:pPr marL="342900" lvl="1" indent="0">
              <a:buNone/>
            </a:pPr>
            <a:r>
              <a:rPr lang="en-US" sz="2000" b="1" i="0" u="none" strike="noStrike" baseline="0" dirty="0">
                <a:latin typeface="Helvetica-Bold"/>
              </a:rPr>
              <a:t>	Vector() :</a:t>
            </a:r>
            <a:r>
              <a:rPr lang="en-US" sz="2000" b="1" i="0" u="none" strike="noStrike" baseline="0" dirty="0" err="1">
                <a:latin typeface="Helvetica-Bold"/>
              </a:rPr>
              <a:t>sz</a:t>
            </a:r>
            <a:r>
              <a:rPr lang="en-US" sz="2000" b="1" i="0" u="none" strike="noStrike" baseline="0" dirty="0">
                <a:latin typeface="Helvetica-Bold"/>
              </a:rPr>
              <a:t>{0}, </a:t>
            </a:r>
            <a:r>
              <a:rPr lang="en-US" sz="2000" b="1" i="0" u="none" strike="noStrike" baseline="0" dirty="0" err="1">
                <a:latin typeface="Helvetica-Bold"/>
              </a:rPr>
              <a:t>elem</a:t>
            </a:r>
            <a:r>
              <a:rPr lang="en-US" sz="2000" b="1" i="0" u="none" strike="noStrike" baseline="0" dirty="0">
                <a:latin typeface="Helvetica-Bold"/>
              </a:rPr>
              <a:t>{nullptr}, space{0} {}</a:t>
            </a:r>
          </a:p>
          <a:p>
            <a:pPr marL="342900" lvl="1" indent="0">
              <a:buNone/>
            </a:pPr>
            <a:r>
              <a:rPr lang="en-US" sz="2000" b="1" i="0" u="none" strike="noStrike" baseline="0" dirty="0">
                <a:latin typeface="Helvetica-Bold"/>
              </a:rPr>
              <a:t>	// </a:t>
            </a:r>
            <a:r>
              <a:rPr lang="en-US" sz="2000" b="1" i="1" u="none" strike="noStrike" baseline="0" dirty="0">
                <a:latin typeface="Helvetica-Oblique"/>
              </a:rPr>
              <a:t>...</a:t>
            </a:r>
          </a:p>
          <a:p>
            <a:pPr marL="342900" lvl="1" indent="0">
              <a:buNone/>
            </a:pPr>
            <a:r>
              <a:rPr lang="en-US" sz="2000" b="1" i="0" u="none" strike="noStrike" baseline="0" dirty="0">
                <a:latin typeface="Helvetica-Bold"/>
              </a:rPr>
              <a:t>private:</a:t>
            </a:r>
          </a:p>
          <a:p>
            <a:pPr marL="342900" lvl="1" indent="0">
              <a:buNone/>
            </a:pPr>
            <a:r>
              <a:rPr lang="en-US" sz="2000" b="1" i="0" u="none" strike="noStrike" baseline="0" dirty="0">
                <a:latin typeface="Helvetica-Bold"/>
              </a:rPr>
              <a:t>	int </a:t>
            </a:r>
            <a:r>
              <a:rPr lang="en-US" sz="2000" b="1" i="0" u="none" strike="noStrike" baseline="0" dirty="0" err="1">
                <a:latin typeface="Helvetica-Bold"/>
              </a:rPr>
              <a:t>sz</a:t>
            </a:r>
            <a:r>
              <a:rPr lang="en-US" sz="2000" b="1" i="0" u="none" strike="noStrike" baseline="0" dirty="0">
                <a:latin typeface="Helvetica-Bold"/>
              </a:rPr>
              <a:t>; 		// </a:t>
            </a:r>
            <a:r>
              <a:rPr lang="en-US" sz="2000" i="1" u="none" strike="noStrike" baseline="0" dirty="0">
                <a:latin typeface="Helvetica-Oblique"/>
              </a:rPr>
              <a:t>number of elements</a:t>
            </a:r>
          </a:p>
          <a:p>
            <a:pPr marL="342900" lvl="1" indent="0">
              <a:buNone/>
            </a:pPr>
            <a:r>
              <a:rPr lang="en-US" sz="2000" b="1" i="0" u="none" strike="noStrike" baseline="0" dirty="0">
                <a:latin typeface="Helvetica-Bold"/>
              </a:rPr>
              <a:t>	double</a:t>
            </a:r>
            <a:r>
              <a:rPr lang="en-US" sz="2000" b="1" i="0" u="none" strike="noStrike" baseline="0" dirty="0">
                <a:latin typeface="Symbol" panose="05050102010706020507" pitchFamily="18" charset="2"/>
              </a:rPr>
              <a:t>* </a:t>
            </a:r>
            <a:r>
              <a:rPr lang="en-US" sz="2000" b="1" i="0" u="none" strike="noStrike" baseline="0" dirty="0" err="1">
                <a:latin typeface="Helvetica-Bold"/>
              </a:rPr>
              <a:t>elem</a:t>
            </a:r>
            <a:r>
              <a:rPr lang="en-US" sz="2000" b="1" i="0" u="none" strike="noStrike" baseline="0" dirty="0">
                <a:latin typeface="Helvetica-Bold"/>
              </a:rPr>
              <a:t>; // </a:t>
            </a:r>
            <a:r>
              <a:rPr lang="en-US" sz="2000" i="1" u="none" strike="noStrike" baseline="0" dirty="0">
                <a:latin typeface="Helvetica-Oblique"/>
              </a:rPr>
              <a:t>address of first element</a:t>
            </a:r>
          </a:p>
          <a:p>
            <a:pPr marL="342900" lvl="1" indent="0">
              <a:buNone/>
            </a:pPr>
            <a:r>
              <a:rPr lang="en-US" sz="2000" b="1" i="0" u="none" strike="noStrike" baseline="0" dirty="0">
                <a:latin typeface="Helvetica-Bold"/>
              </a:rPr>
              <a:t>	int space; 	// </a:t>
            </a:r>
            <a:r>
              <a:rPr lang="en-US" sz="2000" i="1" u="none" strike="noStrike" baseline="0" dirty="0">
                <a:latin typeface="Helvetica-Oblique"/>
              </a:rPr>
              <a:t>number of elements plus ‘‘free space’’/‘‘slots’’ for new elements</a:t>
            </a:r>
          </a:p>
          <a:p>
            <a:pPr marL="342900" lvl="1" indent="0">
              <a:buNone/>
            </a:pPr>
            <a:r>
              <a:rPr lang="en-US" sz="2000" b="1" i="0" u="none" strike="noStrike" baseline="0" dirty="0">
                <a:latin typeface="Helvetica-Bold"/>
              </a:rPr>
              <a:t>};</a:t>
            </a:r>
          </a:p>
          <a:p>
            <a:pPr algn="l"/>
            <a:r>
              <a:rPr lang="en-US" sz="2400" b="0" i="0" u="none" strike="noStrike" baseline="0" dirty="0">
                <a:solidFill>
                  <a:srgbClr val="000000"/>
                </a:solidFill>
              </a:rPr>
              <a:t>The empty </a:t>
            </a:r>
            <a:r>
              <a:rPr lang="en-US" sz="2400" b="1" i="0" u="none" strike="noStrike" baseline="0" dirty="0">
                <a:solidFill>
                  <a:srgbClr val="000000"/>
                </a:solidFill>
              </a:rPr>
              <a:t>Vector</a:t>
            </a:r>
            <a:r>
              <a:rPr lang="en-US" sz="2400" b="0" i="0" u="none" strike="noStrike" baseline="0" dirty="0">
                <a:solidFill>
                  <a:srgbClr val="000000"/>
                </a:solidFill>
              </a:rPr>
              <a:t> becomes </a:t>
            </a:r>
            <a:r>
              <a:rPr lang="en-US" sz="2400" b="1" i="0" u="none" strike="noStrike" baseline="0" dirty="0">
                <a:solidFill>
                  <a:srgbClr val="000000"/>
                </a:solidFill>
              </a:rPr>
              <a:t>{0,nullptr,0}</a:t>
            </a:r>
            <a:endParaRPr lang="en-US" sz="2800" b="1" dirty="0"/>
          </a:p>
        </p:txBody>
      </p:sp>
      <p:sp>
        <p:nvSpPr>
          <p:cNvPr id="4" name="Footer Placeholder 3">
            <a:extLst>
              <a:ext uri="{FF2B5EF4-FFF2-40B4-BE49-F238E27FC236}">
                <a16:creationId xmlns:a16="http://schemas.microsoft.com/office/drawing/2014/main" id="{18EE1900-A545-41B6-E234-A293E4EFE665}"/>
              </a:ext>
            </a:extLst>
          </p:cNvPr>
          <p:cNvSpPr>
            <a:spLocks noGrp="1"/>
          </p:cNvSpPr>
          <p:nvPr>
            <p:ph type="ftr" sz="quarter" idx="11"/>
          </p:nvPr>
        </p:nvSpPr>
        <p:spPr/>
        <p:txBody>
          <a:bodyPr/>
          <a:lstStyle/>
          <a:p>
            <a:pPr>
              <a:defRPr/>
            </a:pPr>
            <a:r>
              <a:rPr lang="en-US" altLang="en-US" dirty="0"/>
              <a:t>Stroustrup/Programming/2024/Chapter17</a:t>
            </a:r>
          </a:p>
        </p:txBody>
      </p:sp>
      <p:sp>
        <p:nvSpPr>
          <p:cNvPr id="5" name="Slide Number Placeholder 4">
            <a:extLst>
              <a:ext uri="{FF2B5EF4-FFF2-40B4-BE49-F238E27FC236}">
                <a16:creationId xmlns:a16="http://schemas.microsoft.com/office/drawing/2014/main" id="{B17ED853-6EF5-D0A0-4413-01E5847EDAFA}"/>
              </a:ext>
            </a:extLst>
          </p:cNvPr>
          <p:cNvSpPr>
            <a:spLocks noGrp="1"/>
          </p:cNvSpPr>
          <p:nvPr>
            <p:ph type="sldNum" sz="quarter" idx="12"/>
          </p:nvPr>
        </p:nvSpPr>
        <p:spPr/>
        <p:txBody>
          <a:bodyPr/>
          <a:lstStyle/>
          <a:p>
            <a:fld id="{D24836AB-0ADC-4CDA-B51A-B39460021238}" type="slidenum">
              <a:rPr lang="en-US" altLang="en-US" smtClean="0"/>
              <a:pPr/>
              <a:t>29</a:t>
            </a:fld>
            <a:endParaRPr lang="en-US" altLang="en-US"/>
          </a:p>
        </p:txBody>
      </p:sp>
    </p:spTree>
    <p:extLst>
      <p:ext uri="{BB962C8B-B14F-4D97-AF65-F5344CB8AC3E}">
        <p14:creationId xmlns:p14="http://schemas.microsoft.com/office/powerpoint/2010/main" val="3926021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9294D-080F-4F3A-0530-E76770BBD81E}"/>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E2C04E6B-81AE-9667-71F1-644B886767D7}"/>
              </a:ext>
            </a:extLst>
          </p:cNvPr>
          <p:cNvSpPr>
            <a:spLocks noGrp="1"/>
          </p:cNvSpPr>
          <p:nvPr>
            <p:ph idx="1"/>
          </p:nvPr>
        </p:nvSpPr>
        <p:spPr/>
        <p:txBody>
          <a:bodyPr/>
          <a:lstStyle/>
          <a:p>
            <a:pPr algn="l"/>
            <a:r>
              <a:rPr lang="en-US" sz="2400" b="0" i="0" u="none" strike="noStrike" baseline="0" dirty="0">
                <a:solidFill>
                  <a:srgbClr val="000000"/>
                </a:solidFill>
              </a:rPr>
              <a:t>Access to elements</a:t>
            </a:r>
          </a:p>
          <a:p>
            <a:pPr algn="l"/>
            <a:r>
              <a:rPr lang="en-US" sz="2400" b="0" i="0" u="none" strike="noStrike" baseline="0" dirty="0">
                <a:solidFill>
                  <a:srgbClr val="000000"/>
                </a:solidFill>
              </a:rPr>
              <a:t>List initialization</a:t>
            </a:r>
          </a:p>
          <a:p>
            <a:pPr algn="l"/>
            <a:r>
              <a:rPr lang="en-US" sz="2400" b="0" i="0" u="none" strike="noStrike" baseline="0" dirty="0">
                <a:solidFill>
                  <a:srgbClr val="000000"/>
                </a:solidFill>
              </a:rPr>
              <a:t>Copying and moving</a:t>
            </a:r>
          </a:p>
          <a:p>
            <a:pPr algn="l"/>
            <a:r>
              <a:rPr lang="en-US" sz="2400" b="0" i="0" u="none" strike="noStrike" baseline="0" dirty="0">
                <a:solidFill>
                  <a:srgbClr val="000000"/>
                </a:solidFill>
              </a:rPr>
              <a:t>Essential operations</a:t>
            </a:r>
          </a:p>
          <a:p>
            <a:pPr algn="l"/>
            <a:r>
              <a:rPr lang="en-US" sz="2400" b="0" i="0" u="none" strike="noStrike" baseline="0" dirty="0">
                <a:solidFill>
                  <a:srgbClr val="000000"/>
                </a:solidFill>
              </a:rPr>
              <a:t>Other useful operations</a:t>
            </a:r>
          </a:p>
          <a:p>
            <a:pPr algn="l"/>
            <a:r>
              <a:rPr lang="en-US" sz="2400" b="0" i="0" u="none" strike="noStrike" baseline="0" dirty="0">
                <a:solidFill>
                  <a:srgbClr val="000000"/>
                </a:solidFill>
              </a:rPr>
              <a:t>Changing size</a:t>
            </a:r>
          </a:p>
        </p:txBody>
      </p:sp>
      <p:sp>
        <p:nvSpPr>
          <p:cNvPr id="4" name="Footer Placeholder 3">
            <a:extLst>
              <a:ext uri="{FF2B5EF4-FFF2-40B4-BE49-F238E27FC236}">
                <a16:creationId xmlns:a16="http://schemas.microsoft.com/office/drawing/2014/main" id="{1318F62D-8CB4-CF39-6FA1-5F1365F77ECF}"/>
              </a:ext>
            </a:extLst>
          </p:cNvPr>
          <p:cNvSpPr>
            <a:spLocks noGrp="1"/>
          </p:cNvSpPr>
          <p:nvPr>
            <p:ph type="ftr" sz="quarter" idx="11"/>
          </p:nvPr>
        </p:nvSpPr>
        <p:spPr/>
        <p:txBody>
          <a:bodyPr/>
          <a:lstStyle/>
          <a:p>
            <a:pPr>
              <a:defRPr/>
            </a:pPr>
            <a:r>
              <a:rPr lang="en-US" altLang="en-US"/>
              <a:t>Stroustrup/Programming/2024/Chapter17</a:t>
            </a:r>
          </a:p>
        </p:txBody>
      </p:sp>
      <p:sp>
        <p:nvSpPr>
          <p:cNvPr id="5" name="Slide Number Placeholder 4">
            <a:extLst>
              <a:ext uri="{FF2B5EF4-FFF2-40B4-BE49-F238E27FC236}">
                <a16:creationId xmlns:a16="http://schemas.microsoft.com/office/drawing/2014/main" id="{B9355CD2-962D-F461-5521-CE5626322C83}"/>
              </a:ext>
            </a:extLst>
          </p:cNvPr>
          <p:cNvSpPr>
            <a:spLocks noGrp="1"/>
          </p:cNvSpPr>
          <p:nvPr>
            <p:ph type="sldNum" sz="quarter" idx="12"/>
          </p:nvPr>
        </p:nvSpPr>
        <p:spPr/>
        <p:txBody>
          <a:bodyPr/>
          <a:lstStyle/>
          <a:p>
            <a:fld id="{D24836AB-0ADC-4CDA-B51A-B39460021238}" type="slidenum">
              <a:rPr lang="en-US" altLang="en-US" smtClean="0"/>
              <a:pPr/>
              <a:t>3</a:t>
            </a:fld>
            <a:endParaRPr lang="en-US" altLang="en-US"/>
          </a:p>
        </p:txBody>
      </p:sp>
    </p:spTree>
    <p:extLst>
      <p:ext uri="{BB962C8B-B14F-4D97-AF65-F5344CB8AC3E}">
        <p14:creationId xmlns:p14="http://schemas.microsoft.com/office/powerpoint/2010/main" val="18053512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4F574-7CDF-BD4C-F1F1-455551327410}"/>
              </a:ext>
            </a:extLst>
          </p:cNvPr>
          <p:cNvSpPr>
            <a:spLocks noGrp="1"/>
          </p:cNvSpPr>
          <p:nvPr>
            <p:ph type="title"/>
          </p:nvPr>
        </p:nvSpPr>
        <p:spPr>
          <a:xfrm>
            <a:off x="838200" y="136523"/>
            <a:ext cx="10515600" cy="549273"/>
          </a:xfrm>
        </p:spPr>
        <p:txBody>
          <a:bodyPr/>
          <a:lstStyle/>
          <a:p>
            <a:r>
              <a:rPr lang="en-US" b="1" dirty="0"/>
              <a:t>reserve()</a:t>
            </a:r>
          </a:p>
        </p:txBody>
      </p:sp>
      <p:sp>
        <p:nvSpPr>
          <p:cNvPr id="3" name="Content Placeholder 2">
            <a:extLst>
              <a:ext uri="{FF2B5EF4-FFF2-40B4-BE49-F238E27FC236}">
                <a16:creationId xmlns:a16="http://schemas.microsoft.com/office/drawing/2014/main" id="{DBEC7980-4799-FBB5-EB36-0CCCB1DC5C34}"/>
              </a:ext>
            </a:extLst>
          </p:cNvPr>
          <p:cNvSpPr>
            <a:spLocks noGrp="1"/>
          </p:cNvSpPr>
          <p:nvPr>
            <p:ph idx="1"/>
          </p:nvPr>
        </p:nvSpPr>
        <p:spPr>
          <a:xfrm>
            <a:off x="838200" y="990600"/>
            <a:ext cx="9525000" cy="5186363"/>
          </a:xfrm>
        </p:spPr>
        <p:txBody>
          <a:bodyPr/>
          <a:lstStyle/>
          <a:p>
            <a:r>
              <a:rPr lang="en-US" sz="2400" dirty="0"/>
              <a:t>The key operation for relocating elements into a new and larger space</a:t>
            </a:r>
          </a:p>
          <a:p>
            <a:endParaRPr lang="en-US" dirty="0"/>
          </a:p>
          <a:p>
            <a:pPr marL="342900" lvl="1" indent="0">
              <a:buNone/>
            </a:pPr>
            <a:r>
              <a:rPr lang="en-US" sz="2000" b="1" i="0" u="none" strike="noStrike" baseline="0" dirty="0"/>
              <a:t>Vector v = {1,2,3};</a:t>
            </a:r>
          </a:p>
          <a:p>
            <a:pPr marL="342900" lvl="1" indent="0">
              <a:buNone/>
            </a:pPr>
            <a:endParaRPr lang="en-US" sz="2000" b="1" dirty="0"/>
          </a:p>
          <a:p>
            <a:pPr marL="342900" lvl="1" indent="0">
              <a:buNone/>
            </a:pPr>
            <a:endParaRPr lang="en-US" sz="2000" b="1" dirty="0"/>
          </a:p>
          <a:p>
            <a:pPr marL="342900" lvl="1" indent="0">
              <a:buNone/>
            </a:pPr>
            <a:endParaRPr lang="en-US" sz="2000" b="1" dirty="0"/>
          </a:p>
          <a:p>
            <a:pPr marL="342900" lvl="1" indent="0">
              <a:buNone/>
            </a:pPr>
            <a:endParaRPr lang="en-US" sz="2000" b="1" dirty="0"/>
          </a:p>
          <a:p>
            <a:pPr marL="342900" lvl="1" indent="0">
              <a:buNone/>
            </a:pPr>
            <a:endParaRPr lang="en-US" sz="2000" b="1" dirty="0"/>
          </a:p>
          <a:p>
            <a:pPr marL="342900" lvl="1" indent="0">
              <a:buNone/>
            </a:pPr>
            <a:endParaRPr lang="en-US" sz="2000" b="1" dirty="0"/>
          </a:p>
          <a:p>
            <a:pPr marL="342900" lvl="1" indent="0">
              <a:buNone/>
            </a:pPr>
            <a:r>
              <a:rPr lang="en-US" sz="2000" b="1" dirty="0" err="1"/>
              <a:t>v.reserve</a:t>
            </a:r>
            <a:r>
              <a:rPr lang="en-US" sz="2000" b="1" dirty="0"/>
              <a:t>(6);	</a:t>
            </a:r>
            <a:endParaRPr lang="en-US" sz="2000" dirty="0"/>
          </a:p>
        </p:txBody>
      </p:sp>
      <p:sp>
        <p:nvSpPr>
          <p:cNvPr id="4" name="Footer Placeholder 3">
            <a:extLst>
              <a:ext uri="{FF2B5EF4-FFF2-40B4-BE49-F238E27FC236}">
                <a16:creationId xmlns:a16="http://schemas.microsoft.com/office/drawing/2014/main" id="{461987AA-5ECF-2D6F-BC3A-B2D2DFC29434}"/>
              </a:ext>
            </a:extLst>
          </p:cNvPr>
          <p:cNvSpPr>
            <a:spLocks noGrp="1"/>
          </p:cNvSpPr>
          <p:nvPr>
            <p:ph type="ftr" sz="quarter" idx="11"/>
          </p:nvPr>
        </p:nvSpPr>
        <p:spPr/>
        <p:txBody>
          <a:bodyPr/>
          <a:lstStyle/>
          <a:p>
            <a:pPr>
              <a:defRPr/>
            </a:pPr>
            <a:r>
              <a:rPr lang="en-US" altLang="en-US"/>
              <a:t>Stroustrup/Programming/2024/Chapter18</a:t>
            </a:r>
          </a:p>
        </p:txBody>
      </p:sp>
      <p:sp>
        <p:nvSpPr>
          <p:cNvPr id="5" name="Slide Number Placeholder 4">
            <a:extLst>
              <a:ext uri="{FF2B5EF4-FFF2-40B4-BE49-F238E27FC236}">
                <a16:creationId xmlns:a16="http://schemas.microsoft.com/office/drawing/2014/main" id="{0995D431-EE65-511B-5B29-2CD1EB0B3053}"/>
              </a:ext>
            </a:extLst>
          </p:cNvPr>
          <p:cNvSpPr>
            <a:spLocks noGrp="1"/>
          </p:cNvSpPr>
          <p:nvPr>
            <p:ph type="sldNum" sz="quarter" idx="12"/>
          </p:nvPr>
        </p:nvSpPr>
        <p:spPr/>
        <p:txBody>
          <a:bodyPr/>
          <a:lstStyle/>
          <a:p>
            <a:fld id="{1AC9445D-4D81-4E4B-A92F-3F4DEDD1EBD3}" type="slidenum">
              <a:rPr lang="en-US" altLang="en-US" smtClean="0"/>
              <a:pPr/>
              <a:t>30</a:t>
            </a:fld>
            <a:endParaRPr lang="en-US" altLang="en-US"/>
          </a:p>
        </p:txBody>
      </p:sp>
      <p:sp>
        <p:nvSpPr>
          <p:cNvPr id="6" name="TextBox 5">
            <a:extLst>
              <a:ext uri="{FF2B5EF4-FFF2-40B4-BE49-F238E27FC236}">
                <a16:creationId xmlns:a16="http://schemas.microsoft.com/office/drawing/2014/main" id="{61A0C9E8-D6A6-850B-AB0B-21CE56C1604F}"/>
              </a:ext>
            </a:extLst>
          </p:cNvPr>
          <p:cNvSpPr txBox="1"/>
          <p:nvPr/>
        </p:nvSpPr>
        <p:spPr>
          <a:xfrm>
            <a:off x="2488317" y="2224897"/>
            <a:ext cx="762000" cy="369332"/>
          </a:xfrm>
          <a:prstGeom prst="rect">
            <a:avLst/>
          </a:prstGeom>
          <a:solidFill>
            <a:schemeClr val="accent4">
              <a:lumMod val="20000"/>
              <a:lumOff val="80000"/>
            </a:schemeClr>
          </a:solidFill>
          <a:ln>
            <a:solidFill>
              <a:schemeClr val="tx1"/>
            </a:solidFill>
          </a:ln>
        </p:spPr>
        <p:txBody>
          <a:bodyPr wrap="square" rtlCol="0">
            <a:spAutoFit/>
          </a:bodyPr>
          <a:lstStyle/>
          <a:p>
            <a:r>
              <a:rPr lang="en-US" dirty="0"/>
              <a:t>3</a:t>
            </a:r>
          </a:p>
        </p:txBody>
      </p:sp>
      <p:sp>
        <p:nvSpPr>
          <p:cNvPr id="7" name="TextBox 6">
            <a:extLst>
              <a:ext uri="{FF2B5EF4-FFF2-40B4-BE49-F238E27FC236}">
                <a16:creationId xmlns:a16="http://schemas.microsoft.com/office/drawing/2014/main" id="{7A4E5D5C-CD0B-1C00-E823-3C20BEF9D297}"/>
              </a:ext>
            </a:extLst>
          </p:cNvPr>
          <p:cNvSpPr txBox="1"/>
          <p:nvPr/>
        </p:nvSpPr>
        <p:spPr>
          <a:xfrm>
            <a:off x="2488317" y="2594229"/>
            <a:ext cx="762000" cy="369332"/>
          </a:xfrm>
          <a:prstGeom prst="rect">
            <a:avLst/>
          </a:prstGeom>
          <a:solidFill>
            <a:schemeClr val="accent4">
              <a:lumMod val="20000"/>
              <a:lumOff val="80000"/>
            </a:schemeClr>
          </a:solidFill>
          <a:ln>
            <a:solidFill>
              <a:schemeClr val="tx1"/>
            </a:solidFill>
          </a:ln>
        </p:spPr>
        <p:txBody>
          <a:bodyPr wrap="square" rtlCol="0">
            <a:spAutoFit/>
          </a:bodyPr>
          <a:lstStyle/>
          <a:p>
            <a:endParaRPr lang="en-US" dirty="0"/>
          </a:p>
        </p:txBody>
      </p:sp>
      <p:sp>
        <p:nvSpPr>
          <p:cNvPr id="8" name="TextBox 7">
            <a:extLst>
              <a:ext uri="{FF2B5EF4-FFF2-40B4-BE49-F238E27FC236}">
                <a16:creationId xmlns:a16="http://schemas.microsoft.com/office/drawing/2014/main" id="{AF2C2943-A782-6287-9B06-5B4712730179}"/>
              </a:ext>
            </a:extLst>
          </p:cNvPr>
          <p:cNvSpPr txBox="1"/>
          <p:nvPr/>
        </p:nvSpPr>
        <p:spPr>
          <a:xfrm>
            <a:off x="2488317" y="2963561"/>
            <a:ext cx="762000" cy="369332"/>
          </a:xfrm>
          <a:prstGeom prst="rect">
            <a:avLst/>
          </a:prstGeom>
          <a:solidFill>
            <a:schemeClr val="accent4">
              <a:lumMod val="20000"/>
              <a:lumOff val="80000"/>
            </a:schemeClr>
          </a:solidFill>
          <a:ln>
            <a:solidFill>
              <a:schemeClr val="tx1"/>
            </a:solidFill>
          </a:ln>
        </p:spPr>
        <p:txBody>
          <a:bodyPr wrap="square" rtlCol="0">
            <a:spAutoFit/>
          </a:bodyPr>
          <a:lstStyle/>
          <a:p>
            <a:r>
              <a:rPr lang="en-US" dirty="0"/>
              <a:t>3</a:t>
            </a:r>
          </a:p>
        </p:txBody>
      </p:sp>
      <p:sp>
        <p:nvSpPr>
          <p:cNvPr id="9" name="TextBox 8">
            <a:extLst>
              <a:ext uri="{FF2B5EF4-FFF2-40B4-BE49-F238E27FC236}">
                <a16:creationId xmlns:a16="http://schemas.microsoft.com/office/drawing/2014/main" id="{119236D9-0B64-DF90-9CD5-F9D52D0F053B}"/>
              </a:ext>
            </a:extLst>
          </p:cNvPr>
          <p:cNvSpPr txBox="1"/>
          <p:nvPr/>
        </p:nvSpPr>
        <p:spPr>
          <a:xfrm>
            <a:off x="4088517" y="2594229"/>
            <a:ext cx="762000" cy="369332"/>
          </a:xfrm>
          <a:prstGeom prst="rect">
            <a:avLst/>
          </a:prstGeom>
          <a:solidFill>
            <a:schemeClr val="accent4">
              <a:lumMod val="20000"/>
              <a:lumOff val="80000"/>
            </a:schemeClr>
          </a:solidFill>
          <a:ln>
            <a:solidFill>
              <a:schemeClr val="tx1"/>
            </a:solidFill>
          </a:ln>
        </p:spPr>
        <p:txBody>
          <a:bodyPr wrap="square" rtlCol="0">
            <a:spAutoFit/>
          </a:bodyPr>
          <a:lstStyle/>
          <a:p>
            <a:r>
              <a:rPr lang="en-US" dirty="0"/>
              <a:t>1</a:t>
            </a:r>
          </a:p>
        </p:txBody>
      </p:sp>
      <p:sp>
        <p:nvSpPr>
          <p:cNvPr id="10" name="TextBox 9">
            <a:extLst>
              <a:ext uri="{FF2B5EF4-FFF2-40B4-BE49-F238E27FC236}">
                <a16:creationId xmlns:a16="http://schemas.microsoft.com/office/drawing/2014/main" id="{8EB9F490-5CD1-6322-9025-6770535418DA}"/>
              </a:ext>
            </a:extLst>
          </p:cNvPr>
          <p:cNvSpPr txBox="1"/>
          <p:nvPr/>
        </p:nvSpPr>
        <p:spPr>
          <a:xfrm>
            <a:off x="4841224" y="2594229"/>
            <a:ext cx="762000" cy="369332"/>
          </a:xfrm>
          <a:prstGeom prst="rect">
            <a:avLst/>
          </a:prstGeom>
          <a:solidFill>
            <a:schemeClr val="accent4">
              <a:lumMod val="20000"/>
              <a:lumOff val="80000"/>
            </a:schemeClr>
          </a:solidFill>
          <a:ln>
            <a:solidFill>
              <a:schemeClr val="tx1"/>
            </a:solidFill>
          </a:ln>
        </p:spPr>
        <p:txBody>
          <a:bodyPr wrap="square" rtlCol="0">
            <a:spAutoFit/>
          </a:bodyPr>
          <a:lstStyle/>
          <a:p>
            <a:r>
              <a:rPr lang="en-US" dirty="0"/>
              <a:t>2</a:t>
            </a:r>
          </a:p>
        </p:txBody>
      </p:sp>
      <p:sp>
        <p:nvSpPr>
          <p:cNvPr id="12" name="TextBox 11">
            <a:extLst>
              <a:ext uri="{FF2B5EF4-FFF2-40B4-BE49-F238E27FC236}">
                <a16:creationId xmlns:a16="http://schemas.microsoft.com/office/drawing/2014/main" id="{F467E84E-12F7-F979-F964-777694E5445D}"/>
              </a:ext>
            </a:extLst>
          </p:cNvPr>
          <p:cNvSpPr txBox="1"/>
          <p:nvPr/>
        </p:nvSpPr>
        <p:spPr>
          <a:xfrm>
            <a:off x="5603224" y="2586670"/>
            <a:ext cx="762000" cy="369332"/>
          </a:xfrm>
          <a:prstGeom prst="rect">
            <a:avLst/>
          </a:prstGeom>
          <a:solidFill>
            <a:schemeClr val="accent4">
              <a:lumMod val="20000"/>
              <a:lumOff val="80000"/>
            </a:schemeClr>
          </a:solidFill>
          <a:ln>
            <a:solidFill>
              <a:schemeClr val="tx1"/>
            </a:solidFill>
          </a:ln>
        </p:spPr>
        <p:txBody>
          <a:bodyPr wrap="square" rtlCol="0">
            <a:spAutoFit/>
          </a:bodyPr>
          <a:lstStyle/>
          <a:p>
            <a:r>
              <a:rPr lang="en-US" dirty="0"/>
              <a:t>3</a:t>
            </a:r>
          </a:p>
        </p:txBody>
      </p:sp>
      <p:sp>
        <p:nvSpPr>
          <p:cNvPr id="13" name="TextBox 12">
            <a:extLst>
              <a:ext uri="{FF2B5EF4-FFF2-40B4-BE49-F238E27FC236}">
                <a16:creationId xmlns:a16="http://schemas.microsoft.com/office/drawing/2014/main" id="{F416E972-83BE-9B0A-ED8D-CA3532905F38}"/>
              </a:ext>
            </a:extLst>
          </p:cNvPr>
          <p:cNvSpPr txBox="1"/>
          <p:nvPr/>
        </p:nvSpPr>
        <p:spPr>
          <a:xfrm>
            <a:off x="6348497" y="2586670"/>
            <a:ext cx="762000" cy="369332"/>
          </a:xfrm>
          <a:prstGeom prst="rect">
            <a:avLst/>
          </a:prstGeom>
          <a:noFill/>
          <a:ln>
            <a:solidFill>
              <a:schemeClr val="tx1"/>
            </a:solidFill>
            <a:prstDash val="dash"/>
          </a:ln>
        </p:spPr>
        <p:txBody>
          <a:bodyPr wrap="square" rtlCol="0">
            <a:spAutoFit/>
          </a:bodyPr>
          <a:lstStyle/>
          <a:p>
            <a:endParaRPr lang="en-US" dirty="0"/>
          </a:p>
        </p:txBody>
      </p:sp>
      <p:sp>
        <p:nvSpPr>
          <p:cNvPr id="14" name="TextBox 13">
            <a:extLst>
              <a:ext uri="{FF2B5EF4-FFF2-40B4-BE49-F238E27FC236}">
                <a16:creationId xmlns:a16="http://schemas.microsoft.com/office/drawing/2014/main" id="{D5B61A8B-A3EA-1EE5-5282-00255C9E4DDA}"/>
              </a:ext>
            </a:extLst>
          </p:cNvPr>
          <p:cNvSpPr txBox="1"/>
          <p:nvPr/>
        </p:nvSpPr>
        <p:spPr>
          <a:xfrm>
            <a:off x="1944229" y="2224897"/>
            <a:ext cx="609600" cy="369332"/>
          </a:xfrm>
          <a:prstGeom prst="rect">
            <a:avLst/>
          </a:prstGeom>
          <a:noFill/>
        </p:spPr>
        <p:txBody>
          <a:bodyPr wrap="square" rtlCol="0">
            <a:spAutoFit/>
          </a:bodyPr>
          <a:lstStyle/>
          <a:p>
            <a:r>
              <a:rPr lang="en-US" b="1" dirty="0" err="1"/>
              <a:t>sz</a:t>
            </a:r>
            <a:r>
              <a:rPr lang="en-US" dirty="0"/>
              <a:t>:</a:t>
            </a:r>
          </a:p>
        </p:txBody>
      </p:sp>
      <p:sp>
        <p:nvSpPr>
          <p:cNvPr id="15" name="TextBox 14">
            <a:extLst>
              <a:ext uri="{FF2B5EF4-FFF2-40B4-BE49-F238E27FC236}">
                <a16:creationId xmlns:a16="http://schemas.microsoft.com/office/drawing/2014/main" id="{80DCBF2C-11EB-5227-F192-85BAE8E231C7}"/>
              </a:ext>
            </a:extLst>
          </p:cNvPr>
          <p:cNvSpPr txBox="1"/>
          <p:nvPr/>
        </p:nvSpPr>
        <p:spPr>
          <a:xfrm>
            <a:off x="1659410" y="2557912"/>
            <a:ext cx="914400" cy="369332"/>
          </a:xfrm>
          <a:prstGeom prst="rect">
            <a:avLst/>
          </a:prstGeom>
          <a:noFill/>
        </p:spPr>
        <p:txBody>
          <a:bodyPr wrap="square" rtlCol="0">
            <a:spAutoFit/>
          </a:bodyPr>
          <a:lstStyle/>
          <a:p>
            <a:r>
              <a:rPr lang="en-US" b="1" dirty="0" err="1"/>
              <a:t>elem</a:t>
            </a:r>
            <a:r>
              <a:rPr lang="en-US" dirty="0"/>
              <a:t>:</a:t>
            </a:r>
          </a:p>
        </p:txBody>
      </p:sp>
      <p:sp>
        <p:nvSpPr>
          <p:cNvPr id="16" name="TextBox 15">
            <a:extLst>
              <a:ext uri="{FF2B5EF4-FFF2-40B4-BE49-F238E27FC236}">
                <a16:creationId xmlns:a16="http://schemas.microsoft.com/office/drawing/2014/main" id="{B0B90A10-D3A0-1C24-01A0-F746387A962E}"/>
              </a:ext>
            </a:extLst>
          </p:cNvPr>
          <p:cNvSpPr txBox="1"/>
          <p:nvPr/>
        </p:nvSpPr>
        <p:spPr>
          <a:xfrm>
            <a:off x="1566017" y="2939400"/>
            <a:ext cx="983630" cy="369332"/>
          </a:xfrm>
          <a:prstGeom prst="rect">
            <a:avLst/>
          </a:prstGeom>
          <a:noFill/>
        </p:spPr>
        <p:txBody>
          <a:bodyPr wrap="square" rtlCol="0">
            <a:spAutoFit/>
          </a:bodyPr>
          <a:lstStyle/>
          <a:p>
            <a:r>
              <a:rPr lang="en-US" b="1" dirty="0"/>
              <a:t>space</a:t>
            </a:r>
            <a:r>
              <a:rPr lang="en-US" dirty="0"/>
              <a:t>:</a:t>
            </a:r>
          </a:p>
        </p:txBody>
      </p:sp>
      <p:sp>
        <p:nvSpPr>
          <p:cNvPr id="18" name="TextBox 17">
            <a:extLst>
              <a:ext uri="{FF2B5EF4-FFF2-40B4-BE49-F238E27FC236}">
                <a16:creationId xmlns:a16="http://schemas.microsoft.com/office/drawing/2014/main" id="{E367392F-CDC5-961A-F76E-680047891AA4}"/>
              </a:ext>
            </a:extLst>
          </p:cNvPr>
          <p:cNvSpPr txBox="1"/>
          <p:nvPr/>
        </p:nvSpPr>
        <p:spPr>
          <a:xfrm>
            <a:off x="4209320" y="2143534"/>
            <a:ext cx="609600" cy="369332"/>
          </a:xfrm>
          <a:prstGeom prst="rect">
            <a:avLst/>
          </a:prstGeom>
          <a:noFill/>
        </p:spPr>
        <p:txBody>
          <a:bodyPr wrap="square" rtlCol="0">
            <a:spAutoFit/>
          </a:bodyPr>
          <a:lstStyle/>
          <a:p>
            <a:r>
              <a:rPr lang="en-US" b="1" dirty="0"/>
              <a:t>0</a:t>
            </a:r>
            <a:endParaRPr lang="en-US" dirty="0"/>
          </a:p>
        </p:txBody>
      </p:sp>
      <p:cxnSp>
        <p:nvCxnSpPr>
          <p:cNvPr id="19" name="Straight Arrow Connector 18">
            <a:extLst>
              <a:ext uri="{FF2B5EF4-FFF2-40B4-BE49-F238E27FC236}">
                <a16:creationId xmlns:a16="http://schemas.microsoft.com/office/drawing/2014/main" id="{063F79FD-7BBB-F291-2A92-4DDCBF0C1C51}"/>
              </a:ext>
            </a:extLst>
          </p:cNvPr>
          <p:cNvCxnSpPr>
            <a:endCxn id="9" idx="1"/>
          </p:cNvCxnSpPr>
          <p:nvPr/>
        </p:nvCxnSpPr>
        <p:spPr>
          <a:xfrm>
            <a:off x="2869317" y="2742578"/>
            <a:ext cx="1219200" cy="3631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4683DC7D-403A-0038-2DF8-850C22C7695E}"/>
              </a:ext>
            </a:extLst>
          </p:cNvPr>
          <p:cNvSpPr txBox="1"/>
          <p:nvPr/>
        </p:nvSpPr>
        <p:spPr>
          <a:xfrm>
            <a:off x="4824695" y="2124437"/>
            <a:ext cx="1119922" cy="369332"/>
          </a:xfrm>
          <a:prstGeom prst="rect">
            <a:avLst/>
          </a:prstGeom>
          <a:noFill/>
        </p:spPr>
        <p:txBody>
          <a:bodyPr wrap="none" rtlCol="0">
            <a:spAutoFit/>
          </a:bodyPr>
          <a:lstStyle/>
          <a:p>
            <a:r>
              <a:rPr lang="en-US" dirty="0"/>
              <a:t>Elements</a:t>
            </a:r>
          </a:p>
        </p:txBody>
      </p:sp>
      <p:sp>
        <p:nvSpPr>
          <p:cNvPr id="23" name="Freeform: Shape 22">
            <a:extLst>
              <a:ext uri="{FF2B5EF4-FFF2-40B4-BE49-F238E27FC236}">
                <a16:creationId xmlns:a16="http://schemas.microsoft.com/office/drawing/2014/main" id="{86D5274E-89C1-B678-3043-3E3330FA6D32}"/>
              </a:ext>
            </a:extLst>
          </p:cNvPr>
          <p:cNvSpPr/>
          <p:nvPr/>
        </p:nvSpPr>
        <p:spPr>
          <a:xfrm>
            <a:off x="2802673" y="1819837"/>
            <a:ext cx="3927193" cy="752378"/>
          </a:xfrm>
          <a:custGeom>
            <a:avLst/>
            <a:gdLst>
              <a:gd name="connsiteX0" fmla="*/ 0 w 3927193"/>
              <a:gd name="connsiteY0" fmla="*/ 596261 h 752378"/>
              <a:gd name="connsiteX1" fmla="*/ 3501483 w 3927193"/>
              <a:gd name="connsiteY1" fmla="*/ 1529 h 752378"/>
              <a:gd name="connsiteX2" fmla="*/ 3895493 w 3927193"/>
              <a:gd name="connsiteY2" fmla="*/ 752378 h 752378"/>
            </a:gdLst>
            <a:ahLst/>
            <a:cxnLst>
              <a:cxn ang="0">
                <a:pos x="connsiteX0" y="connsiteY0"/>
              </a:cxn>
              <a:cxn ang="0">
                <a:pos x="connsiteX1" y="connsiteY1"/>
              </a:cxn>
              <a:cxn ang="0">
                <a:pos x="connsiteX2" y="connsiteY2"/>
              </a:cxn>
            </a:cxnLst>
            <a:rect l="l" t="t" r="r" b="b"/>
            <a:pathLst>
              <a:path w="3927193" h="752378">
                <a:moveTo>
                  <a:pt x="0" y="596261"/>
                </a:moveTo>
                <a:cubicBezTo>
                  <a:pt x="1426117" y="285885"/>
                  <a:pt x="2852234" y="-24491"/>
                  <a:pt x="3501483" y="1529"/>
                </a:cubicBezTo>
                <a:cubicBezTo>
                  <a:pt x="4150732" y="27549"/>
                  <a:pt x="3852127" y="647061"/>
                  <a:pt x="3895493" y="752378"/>
                </a:cubicBezTo>
              </a:path>
            </a:pathLst>
          </a:custGeom>
          <a:noFill/>
          <a:ln>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20B631E1-30BA-9F71-BDDA-392BD91A0AC6}"/>
              </a:ext>
            </a:extLst>
          </p:cNvPr>
          <p:cNvSpPr/>
          <p:nvPr/>
        </p:nvSpPr>
        <p:spPr>
          <a:xfrm>
            <a:off x="2839844" y="2958790"/>
            <a:ext cx="3917908" cy="752227"/>
          </a:xfrm>
          <a:custGeom>
            <a:avLst/>
            <a:gdLst>
              <a:gd name="connsiteX0" fmla="*/ 0 w 3917908"/>
              <a:gd name="connsiteY0" fmla="*/ 148683 h 752227"/>
              <a:gd name="connsiteX1" fmla="*/ 3412273 w 3917908"/>
              <a:gd name="connsiteY1" fmla="*/ 750849 h 752227"/>
              <a:gd name="connsiteX2" fmla="*/ 3836019 w 3917908"/>
              <a:gd name="connsiteY2" fmla="*/ 0 h 752227"/>
            </a:gdLst>
            <a:ahLst/>
            <a:cxnLst>
              <a:cxn ang="0">
                <a:pos x="connsiteX0" y="connsiteY0"/>
              </a:cxn>
              <a:cxn ang="0">
                <a:pos x="connsiteX1" y="connsiteY1"/>
              </a:cxn>
              <a:cxn ang="0">
                <a:pos x="connsiteX2" y="connsiteY2"/>
              </a:cxn>
            </a:cxnLst>
            <a:rect l="l" t="t" r="r" b="b"/>
            <a:pathLst>
              <a:path w="3917908" h="752227">
                <a:moveTo>
                  <a:pt x="0" y="148683"/>
                </a:moveTo>
                <a:cubicBezTo>
                  <a:pt x="1386468" y="462156"/>
                  <a:pt x="2772937" y="775629"/>
                  <a:pt x="3412273" y="750849"/>
                </a:cubicBezTo>
                <a:cubicBezTo>
                  <a:pt x="4051609" y="726069"/>
                  <a:pt x="3943814" y="363034"/>
                  <a:pt x="3836019" y="0"/>
                </a:cubicBezTo>
              </a:path>
            </a:pathLst>
          </a:custGeom>
          <a:noFill/>
          <a:ln>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2C9D0D96-3675-795B-D2AB-65ED1425CD2A}"/>
              </a:ext>
            </a:extLst>
          </p:cNvPr>
          <p:cNvSpPr txBox="1"/>
          <p:nvPr/>
        </p:nvSpPr>
        <p:spPr>
          <a:xfrm>
            <a:off x="5165074" y="4694560"/>
            <a:ext cx="762000" cy="369332"/>
          </a:xfrm>
          <a:prstGeom prst="rect">
            <a:avLst/>
          </a:prstGeom>
          <a:solidFill>
            <a:schemeClr val="accent4">
              <a:lumMod val="20000"/>
              <a:lumOff val="80000"/>
            </a:schemeClr>
          </a:solidFill>
          <a:ln>
            <a:solidFill>
              <a:schemeClr val="tx1"/>
            </a:solidFill>
          </a:ln>
        </p:spPr>
        <p:txBody>
          <a:bodyPr wrap="square" rtlCol="0">
            <a:spAutoFit/>
          </a:bodyPr>
          <a:lstStyle/>
          <a:p>
            <a:r>
              <a:rPr lang="en-US" dirty="0"/>
              <a:t>3</a:t>
            </a:r>
          </a:p>
        </p:txBody>
      </p:sp>
      <p:sp>
        <p:nvSpPr>
          <p:cNvPr id="26" name="TextBox 25">
            <a:extLst>
              <a:ext uri="{FF2B5EF4-FFF2-40B4-BE49-F238E27FC236}">
                <a16:creationId xmlns:a16="http://schemas.microsoft.com/office/drawing/2014/main" id="{A5406458-1A32-BD01-1B17-33884CFA42E6}"/>
              </a:ext>
            </a:extLst>
          </p:cNvPr>
          <p:cNvSpPr txBox="1"/>
          <p:nvPr/>
        </p:nvSpPr>
        <p:spPr>
          <a:xfrm>
            <a:off x="5165074" y="5063892"/>
            <a:ext cx="762000" cy="369332"/>
          </a:xfrm>
          <a:prstGeom prst="rect">
            <a:avLst/>
          </a:prstGeom>
          <a:solidFill>
            <a:schemeClr val="accent4">
              <a:lumMod val="20000"/>
              <a:lumOff val="80000"/>
            </a:schemeClr>
          </a:solidFill>
          <a:ln>
            <a:solidFill>
              <a:schemeClr val="tx1"/>
            </a:solidFill>
          </a:ln>
        </p:spPr>
        <p:txBody>
          <a:bodyPr wrap="square" rtlCol="0">
            <a:spAutoFit/>
          </a:bodyPr>
          <a:lstStyle/>
          <a:p>
            <a:endParaRPr lang="en-US" dirty="0"/>
          </a:p>
        </p:txBody>
      </p:sp>
      <p:sp>
        <p:nvSpPr>
          <p:cNvPr id="27" name="TextBox 26">
            <a:extLst>
              <a:ext uri="{FF2B5EF4-FFF2-40B4-BE49-F238E27FC236}">
                <a16:creationId xmlns:a16="http://schemas.microsoft.com/office/drawing/2014/main" id="{F8F75C00-5F83-3CD9-CAD2-F1C7DAD6FC74}"/>
              </a:ext>
            </a:extLst>
          </p:cNvPr>
          <p:cNvSpPr txBox="1"/>
          <p:nvPr/>
        </p:nvSpPr>
        <p:spPr>
          <a:xfrm>
            <a:off x="5165074" y="5433224"/>
            <a:ext cx="762000" cy="369332"/>
          </a:xfrm>
          <a:prstGeom prst="rect">
            <a:avLst/>
          </a:prstGeom>
          <a:solidFill>
            <a:schemeClr val="accent4">
              <a:lumMod val="20000"/>
              <a:lumOff val="80000"/>
            </a:schemeClr>
          </a:solidFill>
          <a:ln>
            <a:solidFill>
              <a:schemeClr val="tx1"/>
            </a:solidFill>
          </a:ln>
        </p:spPr>
        <p:txBody>
          <a:bodyPr wrap="square" rtlCol="0">
            <a:spAutoFit/>
          </a:bodyPr>
          <a:lstStyle/>
          <a:p>
            <a:r>
              <a:rPr lang="en-US" dirty="0"/>
              <a:t>6</a:t>
            </a:r>
          </a:p>
        </p:txBody>
      </p:sp>
      <p:sp>
        <p:nvSpPr>
          <p:cNvPr id="28" name="TextBox 27">
            <a:extLst>
              <a:ext uri="{FF2B5EF4-FFF2-40B4-BE49-F238E27FC236}">
                <a16:creationId xmlns:a16="http://schemas.microsoft.com/office/drawing/2014/main" id="{0F428CE6-0479-1ECC-8B77-310E4373F1A3}"/>
              </a:ext>
            </a:extLst>
          </p:cNvPr>
          <p:cNvSpPr txBox="1"/>
          <p:nvPr/>
        </p:nvSpPr>
        <p:spPr>
          <a:xfrm>
            <a:off x="6765274" y="5063892"/>
            <a:ext cx="762000" cy="369332"/>
          </a:xfrm>
          <a:prstGeom prst="rect">
            <a:avLst/>
          </a:prstGeom>
          <a:solidFill>
            <a:schemeClr val="accent4">
              <a:lumMod val="20000"/>
              <a:lumOff val="80000"/>
            </a:schemeClr>
          </a:solidFill>
          <a:ln>
            <a:solidFill>
              <a:schemeClr val="tx1"/>
            </a:solidFill>
          </a:ln>
        </p:spPr>
        <p:txBody>
          <a:bodyPr wrap="square" rtlCol="0">
            <a:spAutoFit/>
          </a:bodyPr>
          <a:lstStyle/>
          <a:p>
            <a:r>
              <a:rPr lang="en-US" dirty="0"/>
              <a:t>1</a:t>
            </a:r>
          </a:p>
        </p:txBody>
      </p:sp>
      <p:sp>
        <p:nvSpPr>
          <p:cNvPr id="29" name="TextBox 28">
            <a:extLst>
              <a:ext uri="{FF2B5EF4-FFF2-40B4-BE49-F238E27FC236}">
                <a16:creationId xmlns:a16="http://schemas.microsoft.com/office/drawing/2014/main" id="{9087F93F-97A6-2753-ED9C-2CF49D2735A9}"/>
              </a:ext>
            </a:extLst>
          </p:cNvPr>
          <p:cNvSpPr txBox="1"/>
          <p:nvPr/>
        </p:nvSpPr>
        <p:spPr>
          <a:xfrm>
            <a:off x="7517981" y="5063892"/>
            <a:ext cx="762000" cy="369332"/>
          </a:xfrm>
          <a:prstGeom prst="rect">
            <a:avLst/>
          </a:prstGeom>
          <a:solidFill>
            <a:schemeClr val="accent4">
              <a:lumMod val="20000"/>
              <a:lumOff val="80000"/>
            </a:schemeClr>
          </a:solidFill>
          <a:ln>
            <a:solidFill>
              <a:schemeClr val="tx1"/>
            </a:solidFill>
          </a:ln>
        </p:spPr>
        <p:txBody>
          <a:bodyPr wrap="square" rtlCol="0">
            <a:spAutoFit/>
          </a:bodyPr>
          <a:lstStyle/>
          <a:p>
            <a:r>
              <a:rPr lang="en-US" dirty="0"/>
              <a:t>2</a:t>
            </a:r>
          </a:p>
        </p:txBody>
      </p:sp>
      <p:sp>
        <p:nvSpPr>
          <p:cNvPr id="30" name="TextBox 29">
            <a:extLst>
              <a:ext uri="{FF2B5EF4-FFF2-40B4-BE49-F238E27FC236}">
                <a16:creationId xmlns:a16="http://schemas.microsoft.com/office/drawing/2014/main" id="{F61C2418-F4BA-04F8-DB0F-819B335E0A85}"/>
              </a:ext>
            </a:extLst>
          </p:cNvPr>
          <p:cNvSpPr txBox="1"/>
          <p:nvPr/>
        </p:nvSpPr>
        <p:spPr>
          <a:xfrm>
            <a:off x="8279981" y="5056333"/>
            <a:ext cx="762000" cy="369332"/>
          </a:xfrm>
          <a:prstGeom prst="rect">
            <a:avLst/>
          </a:prstGeom>
          <a:solidFill>
            <a:schemeClr val="accent4">
              <a:lumMod val="20000"/>
              <a:lumOff val="80000"/>
            </a:schemeClr>
          </a:solidFill>
          <a:ln>
            <a:solidFill>
              <a:schemeClr val="tx1"/>
            </a:solidFill>
          </a:ln>
        </p:spPr>
        <p:txBody>
          <a:bodyPr wrap="square" rtlCol="0">
            <a:spAutoFit/>
          </a:bodyPr>
          <a:lstStyle/>
          <a:p>
            <a:r>
              <a:rPr lang="en-US" dirty="0"/>
              <a:t>3</a:t>
            </a:r>
          </a:p>
        </p:txBody>
      </p:sp>
      <p:sp>
        <p:nvSpPr>
          <p:cNvPr id="31" name="TextBox 30">
            <a:extLst>
              <a:ext uri="{FF2B5EF4-FFF2-40B4-BE49-F238E27FC236}">
                <a16:creationId xmlns:a16="http://schemas.microsoft.com/office/drawing/2014/main" id="{F7BF34EF-B5AA-F542-8143-5E28EC39F665}"/>
              </a:ext>
            </a:extLst>
          </p:cNvPr>
          <p:cNvSpPr txBox="1"/>
          <p:nvPr/>
        </p:nvSpPr>
        <p:spPr>
          <a:xfrm>
            <a:off x="9025254" y="5056333"/>
            <a:ext cx="762000" cy="369332"/>
          </a:xfrm>
          <a:prstGeom prst="rect">
            <a:avLst/>
          </a:prstGeom>
          <a:noFill/>
          <a:ln>
            <a:solidFill>
              <a:schemeClr val="tx1"/>
            </a:solidFill>
            <a:prstDash val="dash"/>
          </a:ln>
        </p:spPr>
        <p:txBody>
          <a:bodyPr wrap="square" rtlCol="0">
            <a:spAutoFit/>
          </a:bodyPr>
          <a:lstStyle/>
          <a:p>
            <a:endParaRPr lang="en-US" dirty="0"/>
          </a:p>
        </p:txBody>
      </p:sp>
      <p:sp>
        <p:nvSpPr>
          <p:cNvPr id="32" name="TextBox 31">
            <a:extLst>
              <a:ext uri="{FF2B5EF4-FFF2-40B4-BE49-F238E27FC236}">
                <a16:creationId xmlns:a16="http://schemas.microsoft.com/office/drawing/2014/main" id="{6D848CBA-C093-C702-AEC0-E170C8357FCB}"/>
              </a:ext>
            </a:extLst>
          </p:cNvPr>
          <p:cNvSpPr txBox="1"/>
          <p:nvPr/>
        </p:nvSpPr>
        <p:spPr>
          <a:xfrm>
            <a:off x="4620986" y="4694560"/>
            <a:ext cx="609600" cy="369332"/>
          </a:xfrm>
          <a:prstGeom prst="rect">
            <a:avLst/>
          </a:prstGeom>
          <a:noFill/>
        </p:spPr>
        <p:txBody>
          <a:bodyPr wrap="square" rtlCol="0">
            <a:spAutoFit/>
          </a:bodyPr>
          <a:lstStyle/>
          <a:p>
            <a:r>
              <a:rPr lang="en-US" b="1" dirty="0" err="1"/>
              <a:t>sz</a:t>
            </a:r>
            <a:r>
              <a:rPr lang="en-US" dirty="0"/>
              <a:t>:</a:t>
            </a:r>
          </a:p>
        </p:txBody>
      </p:sp>
      <p:sp>
        <p:nvSpPr>
          <p:cNvPr id="33" name="TextBox 32">
            <a:extLst>
              <a:ext uri="{FF2B5EF4-FFF2-40B4-BE49-F238E27FC236}">
                <a16:creationId xmlns:a16="http://schemas.microsoft.com/office/drawing/2014/main" id="{37103294-529D-527D-D87B-89C7A3E5C6C6}"/>
              </a:ext>
            </a:extLst>
          </p:cNvPr>
          <p:cNvSpPr txBox="1"/>
          <p:nvPr/>
        </p:nvSpPr>
        <p:spPr>
          <a:xfrm>
            <a:off x="4336167" y="5027575"/>
            <a:ext cx="914400" cy="369332"/>
          </a:xfrm>
          <a:prstGeom prst="rect">
            <a:avLst/>
          </a:prstGeom>
          <a:noFill/>
        </p:spPr>
        <p:txBody>
          <a:bodyPr wrap="square" rtlCol="0">
            <a:spAutoFit/>
          </a:bodyPr>
          <a:lstStyle/>
          <a:p>
            <a:r>
              <a:rPr lang="en-US" b="1" dirty="0" err="1"/>
              <a:t>elem</a:t>
            </a:r>
            <a:r>
              <a:rPr lang="en-US" dirty="0"/>
              <a:t>:</a:t>
            </a:r>
          </a:p>
        </p:txBody>
      </p:sp>
      <p:sp>
        <p:nvSpPr>
          <p:cNvPr id="34" name="TextBox 33">
            <a:extLst>
              <a:ext uri="{FF2B5EF4-FFF2-40B4-BE49-F238E27FC236}">
                <a16:creationId xmlns:a16="http://schemas.microsoft.com/office/drawing/2014/main" id="{53A9676E-ABAF-27F2-A1CD-98ABF8DAF4F7}"/>
              </a:ext>
            </a:extLst>
          </p:cNvPr>
          <p:cNvSpPr txBox="1"/>
          <p:nvPr/>
        </p:nvSpPr>
        <p:spPr>
          <a:xfrm>
            <a:off x="4242774" y="5409063"/>
            <a:ext cx="983630" cy="369332"/>
          </a:xfrm>
          <a:prstGeom prst="rect">
            <a:avLst/>
          </a:prstGeom>
          <a:noFill/>
        </p:spPr>
        <p:txBody>
          <a:bodyPr wrap="square" rtlCol="0">
            <a:spAutoFit/>
          </a:bodyPr>
          <a:lstStyle/>
          <a:p>
            <a:r>
              <a:rPr lang="en-US" b="1" dirty="0"/>
              <a:t>space</a:t>
            </a:r>
            <a:r>
              <a:rPr lang="en-US" dirty="0"/>
              <a:t>:</a:t>
            </a:r>
          </a:p>
        </p:txBody>
      </p:sp>
      <p:sp>
        <p:nvSpPr>
          <p:cNvPr id="35" name="TextBox 34">
            <a:extLst>
              <a:ext uri="{FF2B5EF4-FFF2-40B4-BE49-F238E27FC236}">
                <a16:creationId xmlns:a16="http://schemas.microsoft.com/office/drawing/2014/main" id="{1F2F60B9-DF09-4283-C2F8-82223F946F99}"/>
              </a:ext>
            </a:extLst>
          </p:cNvPr>
          <p:cNvSpPr txBox="1"/>
          <p:nvPr/>
        </p:nvSpPr>
        <p:spPr>
          <a:xfrm>
            <a:off x="6886077" y="4613197"/>
            <a:ext cx="609600" cy="369332"/>
          </a:xfrm>
          <a:prstGeom prst="rect">
            <a:avLst/>
          </a:prstGeom>
          <a:noFill/>
        </p:spPr>
        <p:txBody>
          <a:bodyPr wrap="square" rtlCol="0">
            <a:spAutoFit/>
          </a:bodyPr>
          <a:lstStyle/>
          <a:p>
            <a:r>
              <a:rPr lang="en-US" b="1" dirty="0"/>
              <a:t>0</a:t>
            </a:r>
            <a:endParaRPr lang="en-US" dirty="0"/>
          </a:p>
        </p:txBody>
      </p:sp>
      <p:cxnSp>
        <p:nvCxnSpPr>
          <p:cNvPr id="36" name="Straight Arrow Connector 35">
            <a:extLst>
              <a:ext uri="{FF2B5EF4-FFF2-40B4-BE49-F238E27FC236}">
                <a16:creationId xmlns:a16="http://schemas.microsoft.com/office/drawing/2014/main" id="{17E4F38A-1666-484F-D54A-8F7275EAB65A}"/>
              </a:ext>
            </a:extLst>
          </p:cNvPr>
          <p:cNvCxnSpPr>
            <a:endCxn id="28" idx="1"/>
          </p:cNvCxnSpPr>
          <p:nvPr/>
        </p:nvCxnSpPr>
        <p:spPr>
          <a:xfrm>
            <a:off x="5546074" y="5212241"/>
            <a:ext cx="1219200" cy="3631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7" name="TextBox 36">
            <a:extLst>
              <a:ext uri="{FF2B5EF4-FFF2-40B4-BE49-F238E27FC236}">
                <a16:creationId xmlns:a16="http://schemas.microsoft.com/office/drawing/2014/main" id="{4EB73C23-19F9-A75A-CF8B-0BCB4F39DBCC}"/>
              </a:ext>
            </a:extLst>
          </p:cNvPr>
          <p:cNvSpPr txBox="1"/>
          <p:nvPr/>
        </p:nvSpPr>
        <p:spPr>
          <a:xfrm>
            <a:off x="7541059" y="4594100"/>
            <a:ext cx="1119922" cy="369332"/>
          </a:xfrm>
          <a:prstGeom prst="rect">
            <a:avLst/>
          </a:prstGeom>
          <a:noFill/>
        </p:spPr>
        <p:txBody>
          <a:bodyPr wrap="none" rtlCol="0">
            <a:spAutoFit/>
          </a:bodyPr>
          <a:lstStyle/>
          <a:p>
            <a:r>
              <a:rPr lang="en-US" dirty="0"/>
              <a:t>Elements</a:t>
            </a:r>
          </a:p>
        </p:txBody>
      </p:sp>
      <p:sp>
        <p:nvSpPr>
          <p:cNvPr id="38" name="Freeform: Shape 37">
            <a:extLst>
              <a:ext uri="{FF2B5EF4-FFF2-40B4-BE49-F238E27FC236}">
                <a16:creationId xmlns:a16="http://schemas.microsoft.com/office/drawing/2014/main" id="{8348041A-2256-2C80-41A2-CCCEDDB2F3EA}"/>
              </a:ext>
            </a:extLst>
          </p:cNvPr>
          <p:cNvSpPr/>
          <p:nvPr/>
        </p:nvSpPr>
        <p:spPr>
          <a:xfrm>
            <a:off x="5479430" y="4289500"/>
            <a:ext cx="3927193" cy="752378"/>
          </a:xfrm>
          <a:custGeom>
            <a:avLst/>
            <a:gdLst>
              <a:gd name="connsiteX0" fmla="*/ 0 w 3927193"/>
              <a:gd name="connsiteY0" fmla="*/ 596261 h 752378"/>
              <a:gd name="connsiteX1" fmla="*/ 3501483 w 3927193"/>
              <a:gd name="connsiteY1" fmla="*/ 1529 h 752378"/>
              <a:gd name="connsiteX2" fmla="*/ 3895493 w 3927193"/>
              <a:gd name="connsiteY2" fmla="*/ 752378 h 752378"/>
            </a:gdLst>
            <a:ahLst/>
            <a:cxnLst>
              <a:cxn ang="0">
                <a:pos x="connsiteX0" y="connsiteY0"/>
              </a:cxn>
              <a:cxn ang="0">
                <a:pos x="connsiteX1" y="connsiteY1"/>
              </a:cxn>
              <a:cxn ang="0">
                <a:pos x="connsiteX2" y="connsiteY2"/>
              </a:cxn>
            </a:cxnLst>
            <a:rect l="l" t="t" r="r" b="b"/>
            <a:pathLst>
              <a:path w="3927193" h="752378">
                <a:moveTo>
                  <a:pt x="0" y="596261"/>
                </a:moveTo>
                <a:cubicBezTo>
                  <a:pt x="1426117" y="285885"/>
                  <a:pt x="2852234" y="-24491"/>
                  <a:pt x="3501483" y="1529"/>
                </a:cubicBezTo>
                <a:cubicBezTo>
                  <a:pt x="4150732" y="27549"/>
                  <a:pt x="3852127" y="647061"/>
                  <a:pt x="3895493" y="752378"/>
                </a:cubicBezTo>
              </a:path>
            </a:pathLst>
          </a:custGeom>
          <a:noFill/>
          <a:ln>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5E416BCC-35E8-6C17-9BA3-D6CA9D348753}"/>
              </a:ext>
            </a:extLst>
          </p:cNvPr>
          <p:cNvSpPr txBox="1"/>
          <p:nvPr/>
        </p:nvSpPr>
        <p:spPr>
          <a:xfrm>
            <a:off x="9788096" y="5057651"/>
            <a:ext cx="762000" cy="369332"/>
          </a:xfrm>
          <a:prstGeom prst="rect">
            <a:avLst/>
          </a:prstGeom>
          <a:noFill/>
          <a:ln>
            <a:solidFill>
              <a:schemeClr val="tx1"/>
            </a:solidFill>
            <a:prstDash val="dash"/>
          </a:ln>
        </p:spPr>
        <p:txBody>
          <a:bodyPr wrap="square" rtlCol="0">
            <a:spAutoFit/>
          </a:bodyPr>
          <a:lstStyle/>
          <a:p>
            <a:endParaRPr lang="en-US" dirty="0"/>
          </a:p>
        </p:txBody>
      </p:sp>
      <p:sp>
        <p:nvSpPr>
          <p:cNvPr id="41" name="TextBox 40">
            <a:extLst>
              <a:ext uri="{FF2B5EF4-FFF2-40B4-BE49-F238E27FC236}">
                <a16:creationId xmlns:a16="http://schemas.microsoft.com/office/drawing/2014/main" id="{85851D56-58E5-3D60-C0FB-322544F48FCA}"/>
              </a:ext>
            </a:extLst>
          </p:cNvPr>
          <p:cNvSpPr txBox="1"/>
          <p:nvPr/>
        </p:nvSpPr>
        <p:spPr>
          <a:xfrm>
            <a:off x="11310237" y="5063892"/>
            <a:ext cx="762000" cy="369332"/>
          </a:xfrm>
          <a:prstGeom prst="rect">
            <a:avLst/>
          </a:prstGeom>
          <a:noFill/>
          <a:ln>
            <a:solidFill>
              <a:schemeClr val="tx1"/>
            </a:solidFill>
            <a:prstDash val="dash"/>
          </a:ln>
        </p:spPr>
        <p:txBody>
          <a:bodyPr wrap="square" rtlCol="0">
            <a:spAutoFit/>
          </a:bodyPr>
          <a:lstStyle/>
          <a:p>
            <a:endParaRPr lang="en-US" dirty="0"/>
          </a:p>
        </p:txBody>
      </p:sp>
      <p:sp>
        <p:nvSpPr>
          <p:cNvPr id="42" name="TextBox 41">
            <a:extLst>
              <a:ext uri="{FF2B5EF4-FFF2-40B4-BE49-F238E27FC236}">
                <a16:creationId xmlns:a16="http://schemas.microsoft.com/office/drawing/2014/main" id="{599E2B14-B8F8-26DF-895E-0CC6E5A6E20F}"/>
              </a:ext>
            </a:extLst>
          </p:cNvPr>
          <p:cNvSpPr txBox="1"/>
          <p:nvPr/>
        </p:nvSpPr>
        <p:spPr>
          <a:xfrm>
            <a:off x="10541732" y="5056333"/>
            <a:ext cx="762000" cy="369332"/>
          </a:xfrm>
          <a:prstGeom prst="rect">
            <a:avLst/>
          </a:prstGeom>
          <a:noFill/>
          <a:ln>
            <a:solidFill>
              <a:schemeClr val="tx1"/>
            </a:solidFill>
            <a:prstDash val="dash"/>
          </a:ln>
        </p:spPr>
        <p:txBody>
          <a:bodyPr wrap="square" rtlCol="0">
            <a:spAutoFit/>
          </a:bodyPr>
          <a:lstStyle/>
          <a:p>
            <a:endParaRPr lang="en-US" dirty="0"/>
          </a:p>
        </p:txBody>
      </p:sp>
      <p:sp>
        <p:nvSpPr>
          <p:cNvPr id="44" name="Freeform: Shape 43">
            <a:extLst>
              <a:ext uri="{FF2B5EF4-FFF2-40B4-BE49-F238E27FC236}">
                <a16:creationId xmlns:a16="http://schemas.microsoft.com/office/drawing/2014/main" id="{775DC9A8-E6E4-6060-B236-9742CEED9542}"/>
              </a:ext>
            </a:extLst>
          </p:cNvPr>
          <p:cNvSpPr/>
          <p:nvPr/>
        </p:nvSpPr>
        <p:spPr>
          <a:xfrm>
            <a:off x="5612780" y="5434361"/>
            <a:ext cx="6136217" cy="864969"/>
          </a:xfrm>
          <a:custGeom>
            <a:avLst/>
            <a:gdLst>
              <a:gd name="connsiteX0" fmla="*/ 0 w 6136217"/>
              <a:gd name="connsiteY0" fmla="*/ 215590 h 864969"/>
              <a:gd name="connsiteX1" fmla="*/ 5330283 w 6136217"/>
              <a:gd name="connsiteY1" fmla="*/ 862361 h 864969"/>
              <a:gd name="connsiteX2" fmla="*/ 6021659 w 6136217"/>
              <a:gd name="connsiteY2" fmla="*/ 0 h 864969"/>
            </a:gdLst>
            <a:ahLst/>
            <a:cxnLst>
              <a:cxn ang="0">
                <a:pos x="connsiteX0" y="connsiteY0"/>
              </a:cxn>
              <a:cxn ang="0">
                <a:pos x="connsiteX1" y="connsiteY1"/>
              </a:cxn>
              <a:cxn ang="0">
                <a:pos x="connsiteX2" y="connsiteY2"/>
              </a:cxn>
            </a:cxnLst>
            <a:rect l="l" t="t" r="r" b="b"/>
            <a:pathLst>
              <a:path w="6136217" h="864969">
                <a:moveTo>
                  <a:pt x="0" y="215590"/>
                </a:moveTo>
                <a:cubicBezTo>
                  <a:pt x="2163336" y="556941"/>
                  <a:pt x="4326673" y="898293"/>
                  <a:pt x="5330283" y="862361"/>
                </a:cubicBezTo>
                <a:cubicBezTo>
                  <a:pt x="6333893" y="826429"/>
                  <a:pt x="6177776" y="413214"/>
                  <a:pt x="6021659" y="0"/>
                </a:cubicBezTo>
              </a:path>
            </a:pathLst>
          </a:custGeom>
          <a:noFill/>
          <a:ln>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423FF6A9-42D5-C95F-DD56-050E90A7C007}"/>
              </a:ext>
            </a:extLst>
          </p:cNvPr>
          <p:cNvSpPr txBox="1"/>
          <p:nvPr/>
        </p:nvSpPr>
        <p:spPr>
          <a:xfrm>
            <a:off x="9555126" y="4626648"/>
            <a:ext cx="1616148" cy="369332"/>
          </a:xfrm>
          <a:prstGeom prst="rect">
            <a:avLst/>
          </a:prstGeom>
          <a:noFill/>
        </p:spPr>
        <p:txBody>
          <a:bodyPr wrap="none" rtlCol="0">
            <a:spAutoFit/>
          </a:bodyPr>
          <a:lstStyle/>
          <a:p>
            <a:r>
              <a:rPr lang="en-US" dirty="0"/>
              <a:t>Unused space</a:t>
            </a:r>
          </a:p>
        </p:txBody>
      </p:sp>
    </p:spTree>
    <p:extLst>
      <p:ext uri="{BB962C8B-B14F-4D97-AF65-F5344CB8AC3E}">
        <p14:creationId xmlns:p14="http://schemas.microsoft.com/office/powerpoint/2010/main" val="39180231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4F574-7CDF-BD4C-F1F1-455551327410}"/>
              </a:ext>
            </a:extLst>
          </p:cNvPr>
          <p:cNvSpPr>
            <a:spLocks noGrp="1"/>
          </p:cNvSpPr>
          <p:nvPr>
            <p:ph type="title"/>
          </p:nvPr>
        </p:nvSpPr>
        <p:spPr>
          <a:xfrm>
            <a:off x="838200" y="136523"/>
            <a:ext cx="10515600" cy="549273"/>
          </a:xfrm>
        </p:spPr>
        <p:txBody>
          <a:bodyPr/>
          <a:lstStyle/>
          <a:p>
            <a:r>
              <a:rPr lang="en-US" b="1" dirty="0"/>
              <a:t>reserve()</a:t>
            </a:r>
          </a:p>
        </p:txBody>
      </p:sp>
      <p:sp>
        <p:nvSpPr>
          <p:cNvPr id="3" name="Content Placeholder 2">
            <a:extLst>
              <a:ext uri="{FF2B5EF4-FFF2-40B4-BE49-F238E27FC236}">
                <a16:creationId xmlns:a16="http://schemas.microsoft.com/office/drawing/2014/main" id="{DBEC7980-4799-FBB5-EB36-0CCCB1DC5C34}"/>
              </a:ext>
            </a:extLst>
          </p:cNvPr>
          <p:cNvSpPr>
            <a:spLocks noGrp="1"/>
          </p:cNvSpPr>
          <p:nvPr>
            <p:ph idx="1"/>
          </p:nvPr>
        </p:nvSpPr>
        <p:spPr>
          <a:xfrm>
            <a:off x="838200" y="990600"/>
            <a:ext cx="10515600" cy="5186363"/>
          </a:xfrm>
        </p:spPr>
        <p:txBody>
          <a:bodyPr/>
          <a:lstStyle/>
          <a:p>
            <a:r>
              <a:rPr lang="en-US" sz="2400" dirty="0"/>
              <a:t>The key operation for relocating elements into a new and larger space</a:t>
            </a:r>
          </a:p>
          <a:p>
            <a:endParaRPr lang="en-US" dirty="0"/>
          </a:p>
          <a:p>
            <a:pPr marL="342900" lvl="1" indent="0">
              <a:buNone/>
            </a:pPr>
            <a:r>
              <a:rPr lang="en-US" sz="2000" b="1" i="0" u="none" strike="noStrike" baseline="0" dirty="0"/>
              <a:t>void Vector::reserve(int </a:t>
            </a:r>
            <a:r>
              <a:rPr lang="en-US" sz="2000" b="1" i="0" u="none" strike="noStrike" baseline="0" dirty="0" err="1"/>
              <a:t>newalloc</a:t>
            </a:r>
            <a:r>
              <a:rPr lang="en-US" sz="2000" b="1" i="0" u="none" strike="noStrike" baseline="0" dirty="0"/>
              <a:t>)</a:t>
            </a:r>
          </a:p>
          <a:p>
            <a:pPr marL="342900" lvl="1" indent="0">
              <a:buNone/>
            </a:pPr>
            <a:r>
              <a:rPr lang="en-US" sz="2000" b="1" dirty="0"/>
              <a:t>	// </a:t>
            </a:r>
            <a:r>
              <a:rPr lang="en-US" sz="2000" i="1" dirty="0"/>
              <a:t>relocate existing elements into space with room for </a:t>
            </a:r>
            <a:r>
              <a:rPr lang="en-US" sz="2000" i="1" dirty="0" err="1"/>
              <a:t>newalloc</a:t>
            </a:r>
            <a:r>
              <a:rPr lang="en-US" sz="2000" i="1" dirty="0"/>
              <a:t> elements</a:t>
            </a:r>
            <a:endParaRPr lang="en-US" sz="2000" i="1" u="none" strike="noStrike" baseline="0" dirty="0"/>
          </a:p>
          <a:p>
            <a:pPr marL="342900" lvl="1" indent="0">
              <a:buNone/>
            </a:pPr>
            <a:r>
              <a:rPr lang="en-US" sz="2000" b="1" i="0" u="none" strike="noStrike" baseline="0" dirty="0"/>
              <a:t>{</a:t>
            </a:r>
          </a:p>
          <a:p>
            <a:pPr marL="342900" lvl="1" indent="0">
              <a:buNone/>
            </a:pPr>
            <a:r>
              <a:rPr lang="en-US" sz="2000" b="1" i="0" u="none" strike="noStrike" baseline="0" dirty="0"/>
              <a:t>	if (</a:t>
            </a:r>
            <a:r>
              <a:rPr lang="en-US" sz="2000" b="1" i="0" u="none" strike="noStrike" baseline="0" dirty="0" err="1"/>
              <a:t>newalloc</a:t>
            </a:r>
            <a:r>
              <a:rPr lang="en-US" sz="2000" b="1" i="0" u="none" strike="noStrike" baseline="0" dirty="0"/>
              <a:t>&lt;=space) 			// </a:t>
            </a:r>
            <a:r>
              <a:rPr lang="en-US" sz="2000" b="0" i="1" u="none" strike="noStrike" baseline="0" dirty="0"/>
              <a:t>never decrease allocation</a:t>
            </a:r>
          </a:p>
          <a:p>
            <a:pPr marL="342900" lvl="1" indent="0">
              <a:buNone/>
            </a:pPr>
            <a:r>
              <a:rPr lang="en-US" sz="2000" b="1" i="0" u="none" strike="noStrike" baseline="0" dirty="0"/>
              <a:t>		return;</a:t>
            </a:r>
          </a:p>
          <a:p>
            <a:pPr marL="342900" lvl="1" indent="0">
              <a:buNone/>
            </a:pPr>
            <a:r>
              <a:rPr lang="en-US" sz="2000" b="1" i="0" u="none" strike="noStrike" baseline="0" dirty="0"/>
              <a:t>	double</a:t>
            </a:r>
            <a:r>
              <a:rPr lang="en-US" sz="2000" b="0" i="0" u="none" strike="noStrike" baseline="0" dirty="0"/>
              <a:t>* </a:t>
            </a:r>
            <a:r>
              <a:rPr lang="en-US" sz="2000" b="1" i="0" u="none" strike="noStrike" baseline="0" dirty="0"/>
              <a:t>p = new double[</a:t>
            </a:r>
            <a:r>
              <a:rPr lang="en-US" sz="2000" b="1" i="0" u="none" strike="noStrike" baseline="0" dirty="0" err="1"/>
              <a:t>newalloc</a:t>
            </a:r>
            <a:r>
              <a:rPr lang="en-US" sz="2000" b="1" i="0" u="none" strike="noStrike" baseline="0" dirty="0"/>
              <a:t>]; 	// </a:t>
            </a:r>
            <a:r>
              <a:rPr lang="en-US" sz="2000" b="0" i="1" u="none" strike="noStrike" baseline="0" dirty="0"/>
              <a:t>allocate new space</a:t>
            </a:r>
          </a:p>
          <a:p>
            <a:pPr marL="342900" lvl="1" indent="0">
              <a:buNone/>
            </a:pPr>
            <a:r>
              <a:rPr lang="nn-NO" sz="2000" b="1" i="0" u="none" strike="noStrike" baseline="0" dirty="0"/>
              <a:t>	for (int i=0; i&lt;sz; ++i) 			// </a:t>
            </a:r>
            <a:r>
              <a:rPr lang="nn-NO" sz="2000" b="0" i="1" u="none" strike="noStrike" baseline="0" dirty="0"/>
              <a:t>copy old elements</a:t>
            </a:r>
          </a:p>
          <a:p>
            <a:pPr marL="342900" lvl="1" indent="0">
              <a:buNone/>
            </a:pPr>
            <a:r>
              <a:rPr lang="en-US" sz="2000" b="1" i="0" u="none" strike="noStrike" baseline="0" dirty="0"/>
              <a:t>		p[</a:t>
            </a:r>
            <a:r>
              <a:rPr lang="en-US" sz="2000" b="1" i="0" u="none" strike="noStrike" baseline="0" dirty="0" err="1"/>
              <a:t>i</a:t>
            </a:r>
            <a:r>
              <a:rPr lang="en-US" sz="2000" b="1" i="0" u="none" strike="noStrike" baseline="0" dirty="0"/>
              <a:t>] = </a:t>
            </a:r>
            <a:r>
              <a:rPr lang="en-US" sz="2000" b="1" i="0" u="none" strike="noStrike" baseline="0" dirty="0" err="1"/>
              <a:t>elem</a:t>
            </a:r>
            <a:r>
              <a:rPr lang="en-US" sz="2000" b="1" i="0" u="none" strike="noStrike" baseline="0" dirty="0"/>
              <a:t>[</a:t>
            </a:r>
            <a:r>
              <a:rPr lang="en-US" sz="2000" b="1" i="0" u="none" strike="noStrike" baseline="0" dirty="0" err="1"/>
              <a:t>i</a:t>
            </a:r>
            <a:r>
              <a:rPr lang="en-US" sz="2000" b="1" i="0" u="none" strike="noStrike" baseline="0" dirty="0"/>
              <a:t>];</a:t>
            </a:r>
          </a:p>
          <a:p>
            <a:pPr marL="342900" lvl="1" indent="0">
              <a:buNone/>
            </a:pPr>
            <a:r>
              <a:rPr lang="en-US" sz="2000" b="1" i="0" u="none" strike="noStrike" baseline="0" dirty="0"/>
              <a:t>	delete[] </a:t>
            </a:r>
            <a:r>
              <a:rPr lang="en-US" sz="2000" b="1" i="0" u="none" strike="noStrike" baseline="0" dirty="0" err="1"/>
              <a:t>elem</a:t>
            </a:r>
            <a:r>
              <a:rPr lang="en-US" sz="2000" b="1" i="0" u="none" strike="noStrike" baseline="0" dirty="0"/>
              <a:t>; 				// </a:t>
            </a:r>
            <a:r>
              <a:rPr lang="en-US" sz="2000" b="0" i="1" u="none" strike="noStrike" baseline="0" dirty="0"/>
              <a:t>deallocate old space</a:t>
            </a:r>
          </a:p>
          <a:p>
            <a:pPr marL="342900" lvl="1" indent="0">
              <a:buNone/>
            </a:pPr>
            <a:r>
              <a:rPr lang="en-US" sz="2000" b="1" i="0" u="none" strike="noStrike" baseline="0" dirty="0"/>
              <a:t>	</a:t>
            </a:r>
            <a:r>
              <a:rPr lang="en-US" sz="2000" b="1" i="0" u="none" strike="noStrike" baseline="0" dirty="0" err="1"/>
              <a:t>elem</a:t>
            </a:r>
            <a:r>
              <a:rPr lang="en-US" sz="2000" b="1" i="0" u="none" strike="noStrike" baseline="0" dirty="0"/>
              <a:t> = p;</a:t>
            </a:r>
          </a:p>
          <a:p>
            <a:pPr marL="342900" lvl="1" indent="0">
              <a:buNone/>
            </a:pPr>
            <a:r>
              <a:rPr lang="en-US" sz="2000" b="1" i="0" u="none" strike="noStrike" baseline="0" dirty="0"/>
              <a:t>	space = </a:t>
            </a:r>
            <a:r>
              <a:rPr lang="en-US" sz="2000" b="1" i="0" u="none" strike="noStrike" baseline="0" dirty="0" err="1"/>
              <a:t>newalloc</a:t>
            </a:r>
            <a:r>
              <a:rPr lang="en-US" sz="2000" b="1" i="0" u="none" strike="noStrike" baseline="0" dirty="0"/>
              <a:t>;</a:t>
            </a:r>
          </a:p>
          <a:p>
            <a:pPr marL="342900" lvl="1" indent="0">
              <a:buNone/>
            </a:pPr>
            <a:r>
              <a:rPr lang="en-US" sz="2000" b="1" i="0" u="none" strike="noStrike" baseline="0" dirty="0"/>
              <a:t>}</a:t>
            </a:r>
            <a:endParaRPr lang="en-US" sz="2000" dirty="0"/>
          </a:p>
        </p:txBody>
      </p:sp>
      <p:sp>
        <p:nvSpPr>
          <p:cNvPr id="4" name="Footer Placeholder 3">
            <a:extLst>
              <a:ext uri="{FF2B5EF4-FFF2-40B4-BE49-F238E27FC236}">
                <a16:creationId xmlns:a16="http://schemas.microsoft.com/office/drawing/2014/main" id="{461987AA-5ECF-2D6F-BC3A-B2D2DFC29434}"/>
              </a:ext>
            </a:extLst>
          </p:cNvPr>
          <p:cNvSpPr>
            <a:spLocks noGrp="1"/>
          </p:cNvSpPr>
          <p:nvPr>
            <p:ph type="ftr" sz="quarter" idx="11"/>
          </p:nvPr>
        </p:nvSpPr>
        <p:spPr/>
        <p:txBody>
          <a:bodyPr/>
          <a:lstStyle/>
          <a:p>
            <a:pPr>
              <a:defRPr/>
            </a:pPr>
            <a:r>
              <a:rPr lang="en-US" altLang="en-US"/>
              <a:t>Stroustrup/Programming/2024/Chapter18</a:t>
            </a:r>
          </a:p>
        </p:txBody>
      </p:sp>
      <p:sp>
        <p:nvSpPr>
          <p:cNvPr id="5" name="Slide Number Placeholder 4">
            <a:extLst>
              <a:ext uri="{FF2B5EF4-FFF2-40B4-BE49-F238E27FC236}">
                <a16:creationId xmlns:a16="http://schemas.microsoft.com/office/drawing/2014/main" id="{0995D431-EE65-511B-5B29-2CD1EB0B3053}"/>
              </a:ext>
            </a:extLst>
          </p:cNvPr>
          <p:cNvSpPr>
            <a:spLocks noGrp="1"/>
          </p:cNvSpPr>
          <p:nvPr>
            <p:ph type="sldNum" sz="quarter" idx="12"/>
          </p:nvPr>
        </p:nvSpPr>
        <p:spPr/>
        <p:txBody>
          <a:bodyPr/>
          <a:lstStyle/>
          <a:p>
            <a:fld id="{1AC9445D-4D81-4E4B-A92F-3F4DEDD1EBD3}" type="slidenum">
              <a:rPr lang="en-US" altLang="en-US" smtClean="0"/>
              <a:pPr/>
              <a:t>31</a:t>
            </a:fld>
            <a:endParaRPr lang="en-US" altLang="en-US"/>
          </a:p>
        </p:txBody>
      </p:sp>
    </p:spTree>
    <p:extLst>
      <p:ext uri="{BB962C8B-B14F-4D97-AF65-F5344CB8AC3E}">
        <p14:creationId xmlns:p14="http://schemas.microsoft.com/office/powerpoint/2010/main" val="34209482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5AC87-D63E-C28F-9ED1-B2B70B647FE7}"/>
              </a:ext>
            </a:extLst>
          </p:cNvPr>
          <p:cNvSpPr>
            <a:spLocks noGrp="1"/>
          </p:cNvSpPr>
          <p:nvPr>
            <p:ph type="title"/>
          </p:nvPr>
        </p:nvSpPr>
        <p:spPr/>
        <p:txBody>
          <a:bodyPr/>
          <a:lstStyle/>
          <a:p>
            <a:r>
              <a:rPr lang="en-US" b="1" dirty="0"/>
              <a:t>resize()</a:t>
            </a:r>
          </a:p>
        </p:txBody>
      </p:sp>
      <p:sp>
        <p:nvSpPr>
          <p:cNvPr id="3" name="Content Placeholder 2">
            <a:extLst>
              <a:ext uri="{FF2B5EF4-FFF2-40B4-BE49-F238E27FC236}">
                <a16:creationId xmlns:a16="http://schemas.microsoft.com/office/drawing/2014/main" id="{1ACA3E1A-7CD1-019C-0F45-CBD84483B0CB}"/>
              </a:ext>
            </a:extLst>
          </p:cNvPr>
          <p:cNvSpPr>
            <a:spLocks noGrp="1"/>
          </p:cNvSpPr>
          <p:nvPr>
            <p:ph idx="1"/>
          </p:nvPr>
        </p:nvSpPr>
        <p:spPr>
          <a:xfrm>
            <a:off x="304800" y="1825625"/>
            <a:ext cx="11049000" cy="4351338"/>
          </a:xfrm>
        </p:spPr>
        <p:txBody>
          <a:bodyPr/>
          <a:lstStyle/>
          <a:p>
            <a:r>
              <a:rPr lang="en-US" sz="2400" dirty="0"/>
              <a:t>All the hard work is done in </a:t>
            </a:r>
            <a:r>
              <a:rPr lang="en-US" sz="2400" b="1" dirty="0"/>
              <a:t>reserve()</a:t>
            </a:r>
          </a:p>
          <a:p>
            <a:endParaRPr lang="en-US" sz="2400" b="1" dirty="0"/>
          </a:p>
          <a:p>
            <a:pPr marL="342900" lvl="1" indent="0">
              <a:buNone/>
            </a:pPr>
            <a:r>
              <a:rPr lang="pt-BR" sz="2000" b="1" i="0" u="none" strike="noStrike" baseline="0" dirty="0"/>
              <a:t>void Vector::resize(int newsiz e)</a:t>
            </a:r>
          </a:p>
          <a:p>
            <a:pPr marL="342900" lvl="1" indent="0">
              <a:buNone/>
            </a:pPr>
            <a:r>
              <a:rPr lang="en-US" sz="2000" b="1" i="0" u="none" strike="noStrike" baseline="0" dirty="0"/>
              <a:t>	// </a:t>
            </a:r>
            <a:r>
              <a:rPr lang="en-US" sz="2000" b="0" i="1" u="none" strike="noStrike" baseline="0" dirty="0"/>
              <a:t>make the vector have </a:t>
            </a:r>
            <a:r>
              <a:rPr lang="en-US" sz="2000" b="0" i="1" u="none" strike="noStrike" baseline="0" dirty="0" err="1"/>
              <a:t>newsize</a:t>
            </a:r>
            <a:r>
              <a:rPr lang="en-US" sz="2000" b="0" i="1" u="none" strike="noStrike" baseline="0" dirty="0"/>
              <a:t> elements</a:t>
            </a:r>
          </a:p>
          <a:p>
            <a:pPr marL="342900" lvl="1" indent="0">
              <a:buNone/>
            </a:pPr>
            <a:r>
              <a:rPr lang="en-US" sz="2000" b="1" i="0" u="none" strike="noStrike" baseline="0" dirty="0"/>
              <a:t>	// </a:t>
            </a:r>
            <a:r>
              <a:rPr lang="en-US" sz="2000" b="0" i="1" u="none" strike="noStrike" baseline="0" dirty="0"/>
              <a:t>initialize each new element with the default value 0.0</a:t>
            </a:r>
          </a:p>
          <a:p>
            <a:pPr marL="342900" lvl="1" indent="0">
              <a:buNone/>
            </a:pPr>
            <a:r>
              <a:rPr lang="en-US" sz="2000" b="1" i="0" u="none" strike="noStrike" baseline="0" dirty="0"/>
              <a:t>{</a:t>
            </a:r>
          </a:p>
          <a:p>
            <a:pPr marL="342900" lvl="1" indent="0">
              <a:buNone/>
            </a:pPr>
            <a:r>
              <a:rPr lang="en-US" sz="2000" b="1" i="0" u="none" strike="noStrike" baseline="0" dirty="0"/>
              <a:t>	reserve(</a:t>
            </a:r>
            <a:r>
              <a:rPr lang="en-US" sz="2000" b="1" i="0" u="none" strike="noStrike" baseline="0" dirty="0" err="1"/>
              <a:t>newsize</a:t>
            </a:r>
            <a:r>
              <a:rPr lang="en-US" sz="2000" b="1" i="0" u="none" strike="noStrike" baseline="0" dirty="0"/>
              <a:t>);</a:t>
            </a:r>
          </a:p>
          <a:p>
            <a:pPr marL="342900" lvl="1" indent="0">
              <a:buNone/>
            </a:pPr>
            <a:r>
              <a:rPr lang="en-US" sz="2000" b="1" i="0" u="none" strike="noStrike" baseline="0" dirty="0"/>
              <a:t>	for (int </a:t>
            </a:r>
            <a:r>
              <a:rPr lang="en-US" sz="2000" b="1" i="0" u="none" strike="noStrike" baseline="0" dirty="0" err="1"/>
              <a:t>i</a:t>
            </a:r>
            <a:r>
              <a:rPr lang="en-US" sz="2000" b="1" i="0" u="none" strike="noStrike" baseline="0" dirty="0"/>
              <a:t>=</a:t>
            </a:r>
            <a:r>
              <a:rPr lang="en-US" sz="2000" b="1" i="0" u="none" strike="noStrike" baseline="0" dirty="0" err="1"/>
              <a:t>sz</a:t>
            </a:r>
            <a:r>
              <a:rPr lang="en-US" sz="2000" b="1" i="0" u="none" strike="noStrike" baseline="0" dirty="0"/>
              <a:t>; </a:t>
            </a:r>
            <a:r>
              <a:rPr lang="en-US" sz="2000" b="1" i="0" u="none" strike="noStrike" baseline="0" dirty="0" err="1"/>
              <a:t>i</a:t>
            </a:r>
            <a:r>
              <a:rPr lang="en-US" sz="2000" b="1" i="0" u="none" strike="noStrike" baseline="0" dirty="0"/>
              <a:t>&lt;</a:t>
            </a:r>
            <a:r>
              <a:rPr lang="en-US" sz="2000" b="1" i="0" u="none" strike="noStrike" baseline="0" dirty="0" err="1"/>
              <a:t>newsize</a:t>
            </a:r>
            <a:r>
              <a:rPr lang="en-US" sz="2000" b="1" i="0" u="none" strike="noStrike" baseline="0" dirty="0"/>
              <a:t>; ++</a:t>
            </a:r>
            <a:r>
              <a:rPr lang="en-US" sz="2000" b="1" i="0" u="none" strike="noStrike" baseline="0" dirty="0" err="1"/>
              <a:t>i</a:t>
            </a:r>
            <a:r>
              <a:rPr lang="en-US" sz="2000" b="1" i="0" u="none" strike="noStrike" baseline="0" dirty="0"/>
              <a:t>) 	// </a:t>
            </a:r>
            <a:r>
              <a:rPr lang="en-US" sz="2000" b="0" i="1" u="none" strike="noStrike" baseline="0" dirty="0"/>
              <a:t>initialize new elements</a:t>
            </a:r>
          </a:p>
          <a:p>
            <a:pPr marL="342900" lvl="1" indent="0">
              <a:buNone/>
            </a:pPr>
            <a:r>
              <a:rPr lang="en-US" sz="2000" b="1" i="0" u="none" strike="noStrike" baseline="0" dirty="0"/>
              <a:t>		</a:t>
            </a:r>
            <a:r>
              <a:rPr lang="en-US" sz="2000" b="1" i="0" u="none" strike="noStrike" baseline="0" dirty="0" err="1"/>
              <a:t>elem</a:t>
            </a:r>
            <a:r>
              <a:rPr lang="en-US" sz="2000" b="1" i="0" u="none" strike="noStrike" baseline="0" dirty="0"/>
              <a:t>[</a:t>
            </a:r>
            <a:r>
              <a:rPr lang="en-US" sz="2000" b="1" i="0" u="none" strike="noStrike" baseline="0" dirty="0" err="1"/>
              <a:t>i</a:t>
            </a:r>
            <a:r>
              <a:rPr lang="en-US" sz="2000" b="1" i="0" u="none" strike="noStrike" baseline="0" dirty="0"/>
              <a:t>] = 0;</a:t>
            </a:r>
          </a:p>
          <a:p>
            <a:pPr marL="342900" lvl="1" indent="0">
              <a:buNone/>
            </a:pPr>
            <a:r>
              <a:rPr lang="en-US" sz="2000" b="1" i="0" u="none" strike="noStrike" baseline="0" dirty="0"/>
              <a:t>	</a:t>
            </a:r>
            <a:r>
              <a:rPr lang="en-US" sz="2000" b="1" i="0" u="none" strike="noStrike" baseline="0" dirty="0" err="1"/>
              <a:t>sz</a:t>
            </a:r>
            <a:r>
              <a:rPr lang="en-US" sz="2000" b="1" i="0" u="none" strike="noStrike" baseline="0" dirty="0"/>
              <a:t> = </a:t>
            </a:r>
            <a:r>
              <a:rPr lang="en-US" sz="2000" b="1" i="0" u="none" strike="noStrike" baseline="0" dirty="0" err="1"/>
              <a:t>newsize</a:t>
            </a:r>
            <a:r>
              <a:rPr lang="en-US" sz="2000" b="1" i="0" u="none" strike="noStrike" baseline="0" dirty="0"/>
              <a:t>;</a:t>
            </a:r>
          </a:p>
          <a:p>
            <a:pPr marL="342900" lvl="1" indent="0">
              <a:buNone/>
            </a:pPr>
            <a:r>
              <a:rPr lang="en-US" sz="2000" b="1" i="0" u="none" strike="noStrike" baseline="0" dirty="0"/>
              <a:t>}</a:t>
            </a:r>
            <a:endParaRPr lang="en-US" sz="2800" b="1" dirty="0"/>
          </a:p>
        </p:txBody>
      </p:sp>
      <p:sp>
        <p:nvSpPr>
          <p:cNvPr id="4" name="Footer Placeholder 3">
            <a:extLst>
              <a:ext uri="{FF2B5EF4-FFF2-40B4-BE49-F238E27FC236}">
                <a16:creationId xmlns:a16="http://schemas.microsoft.com/office/drawing/2014/main" id="{E06097A7-1EC9-897E-48D3-2FB3E0004AE2}"/>
              </a:ext>
            </a:extLst>
          </p:cNvPr>
          <p:cNvSpPr>
            <a:spLocks noGrp="1"/>
          </p:cNvSpPr>
          <p:nvPr>
            <p:ph type="ftr" sz="quarter" idx="11"/>
          </p:nvPr>
        </p:nvSpPr>
        <p:spPr/>
        <p:txBody>
          <a:bodyPr/>
          <a:lstStyle/>
          <a:p>
            <a:pPr>
              <a:defRPr/>
            </a:pPr>
            <a:r>
              <a:rPr lang="en-US" altLang="en-US"/>
              <a:t>Stroustrup/Programming/2024/Chapter18</a:t>
            </a:r>
          </a:p>
        </p:txBody>
      </p:sp>
      <p:sp>
        <p:nvSpPr>
          <p:cNvPr id="5" name="Slide Number Placeholder 4">
            <a:extLst>
              <a:ext uri="{FF2B5EF4-FFF2-40B4-BE49-F238E27FC236}">
                <a16:creationId xmlns:a16="http://schemas.microsoft.com/office/drawing/2014/main" id="{5B5F9F93-DEE6-F354-8BB6-EB7CC83ADCE3}"/>
              </a:ext>
            </a:extLst>
          </p:cNvPr>
          <p:cNvSpPr>
            <a:spLocks noGrp="1"/>
          </p:cNvSpPr>
          <p:nvPr>
            <p:ph type="sldNum" sz="quarter" idx="12"/>
          </p:nvPr>
        </p:nvSpPr>
        <p:spPr/>
        <p:txBody>
          <a:bodyPr/>
          <a:lstStyle/>
          <a:p>
            <a:fld id="{1AC9445D-4D81-4E4B-A92F-3F4DEDD1EBD3}" type="slidenum">
              <a:rPr lang="en-US" altLang="en-US" smtClean="0"/>
              <a:pPr/>
              <a:t>32</a:t>
            </a:fld>
            <a:endParaRPr lang="en-US" altLang="en-US"/>
          </a:p>
        </p:txBody>
      </p:sp>
    </p:spTree>
    <p:extLst>
      <p:ext uri="{BB962C8B-B14F-4D97-AF65-F5344CB8AC3E}">
        <p14:creationId xmlns:p14="http://schemas.microsoft.com/office/powerpoint/2010/main" val="28769216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FFE0F-67C4-392A-40EC-44EB69B6A137}"/>
              </a:ext>
            </a:extLst>
          </p:cNvPr>
          <p:cNvSpPr>
            <a:spLocks noGrp="1"/>
          </p:cNvSpPr>
          <p:nvPr>
            <p:ph type="title"/>
          </p:nvPr>
        </p:nvSpPr>
        <p:spPr/>
        <p:txBody>
          <a:bodyPr/>
          <a:lstStyle/>
          <a:p>
            <a:r>
              <a:rPr lang="en-US" b="1" dirty="0" err="1"/>
              <a:t>push_back</a:t>
            </a:r>
            <a:r>
              <a:rPr lang="en-US" b="1" dirty="0"/>
              <a:t>()</a:t>
            </a:r>
          </a:p>
        </p:txBody>
      </p:sp>
      <p:sp>
        <p:nvSpPr>
          <p:cNvPr id="3" name="Content Placeholder 2">
            <a:extLst>
              <a:ext uri="{FF2B5EF4-FFF2-40B4-BE49-F238E27FC236}">
                <a16:creationId xmlns:a16="http://schemas.microsoft.com/office/drawing/2014/main" id="{A80B2F1B-21AC-CB9D-652F-7C7C968A31F2}"/>
              </a:ext>
            </a:extLst>
          </p:cNvPr>
          <p:cNvSpPr>
            <a:spLocks noGrp="1"/>
          </p:cNvSpPr>
          <p:nvPr>
            <p:ph idx="1"/>
          </p:nvPr>
        </p:nvSpPr>
        <p:spPr>
          <a:xfrm>
            <a:off x="381000" y="1825625"/>
            <a:ext cx="11353800" cy="4351338"/>
          </a:xfrm>
        </p:spPr>
        <p:txBody>
          <a:bodyPr/>
          <a:lstStyle/>
          <a:p>
            <a:r>
              <a:rPr lang="en-US" sz="2400" dirty="0"/>
              <a:t>Given </a:t>
            </a:r>
            <a:r>
              <a:rPr lang="en-US" sz="2400" b="1" dirty="0"/>
              <a:t>reserve()</a:t>
            </a:r>
            <a:r>
              <a:rPr lang="en-US" sz="2400" dirty="0"/>
              <a:t>, </a:t>
            </a:r>
            <a:r>
              <a:rPr lang="en-US" sz="2400" b="1" dirty="0" err="1"/>
              <a:t>push_back</a:t>
            </a:r>
            <a:r>
              <a:rPr lang="en-US" sz="2400" b="1" dirty="0"/>
              <a:t>() </a:t>
            </a:r>
            <a:r>
              <a:rPr lang="en-US" sz="2400" dirty="0"/>
              <a:t>is very simple</a:t>
            </a:r>
          </a:p>
          <a:p>
            <a:endParaRPr lang="en-US" dirty="0"/>
          </a:p>
          <a:p>
            <a:pPr marL="0" indent="0" algn="l">
              <a:buNone/>
            </a:pPr>
            <a:r>
              <a:rPr lang="en-US" sz="2000" b="1" i="0" u="none" strike="noStrike" baseline="0" dirty="0"/>
              <a:t>void Vector::</a:t>
            </a:r>
            <a:r>
              <a:rPr lang="en-US" sz="2000" b="1" i="0" u="none" strike="noStrike" baseline="0" dirty="0" err="1"/>
              <a:t>push_back</a:t>
            </a:r>
            <a:r>
              <a:rPr lang="en-US" sz="2000" b="1" i="0" u="none" strike="noStrike" baseline="0" dirty="0"/>
              <a:t>(double d)</a:t>
            </a:r>
          </a:p>
          <a:p>
            <a:pPr marL="0" indent="0" algn="l">
              <a:buNone/>
            </a:pPr>
            <a:r>
              <a:rPr lang="en-US" sz="2000" b="1" i="0" u="none" strike="noStrike" baseline="0" dirty="0"/>
              <a:t>	// </a:t>
            </a:r>
            <a:r>
              <a:rPr lang="en-US" sz="2000" b="0" i="1" u="none" strike="noStrike" baseline="0" dirty="0"/>
              <a:t>increase vector size by one; initialize the new element with d</a:t>
            </a:r>
          </a:p>
          <a:p>
            <a:pPr marL="0" indent="0" algn="l">
              <a:buNone/>
            </a:pPr>
            <a:r>
              <a:rPr lang="en-US" sz="2000" b="1" i="0" u="none" strike="noStrike" baseline="0" dirty="0"/>
              <a:t>{</a:t>
            </a:r>
          </a:p>
          <a:p>
            <a:pPr marL="0" indent="0" algn="l">
              <a:buNone/>
            </a:pPr>
            <a:r>
              <a:rPr lang="en-US" sz="2000" b="1" i="0" u="none" strike="noStrike" baseline="0" dirty="0"/>
              <a:t>	if (space==0) 			// </a:t>
            </a:r>
            <a:r>
              <a:rPr lang="en-US" sz="2000" b="0" i="1" u="none" strike="noStrike" baseline="0" dirty="0"/>
              <a:t>star t with space for 8 elements</a:t>
            </a:r>
          </a:p>
          <a:p>
            <a:pPr marL="0" indent="0" algn="l">
              <a:buNone/>
            </a:pPr>
            <a:r>
              <a:rPr lang="en-US" sz="2000" b="1" i="0" u="none" strike="noStrike" baseline="0" dirty="0"/>
              <a:t>		reserve(8);</a:t>
            </a:r>
          </a:p>
          <a:p>
            <a:pPr marL="0" indent="0" algn="l">
              <a:buNone/>
            </a:pPr>
            <a:r>
              <a:rPr lang="en-US" sz="2000" b="1" i="0" u="none" strike="noStrike" baseline="0" dirty="0"/>
              <a:t>	else if (</a:t>
            </a:r>
            <a:r>
              <a:rPr lang="en-US" sz="2000" b="1" i="0" u="none" strike="noStrike" baseline="0" dirty="0" err="1"/>
              <a:t>sz</a:t>
            </a:r>
            <a:r>
              <a:rPr lang="en-US" sz="2000" b="1" i="0" u="none" strike="noStrike" baseline="0" dirty="0"/>
              <a:t>==space)</a:t>
            </a:r>
          </a:p>
          <a:p>
            <a:pPr marL="0" indent="0" algn="l">
              <a:buNone/>
            </a:pPr>
            <a:r>
              <a:rPr lang="en-US" sz="2000" b="1" i="0" u="none" strike="noStrike" baseline="0" dirty="0"/>
              <a:t>		reserve(2</a:t>
            </a:r>
            <a:r>
              <a:rPr lang="en-US" sz="2000" b="0" i="0" u="none" strike="noStrike" baseline="0" dirty="0"/>
              <a:t>*</a:t>
            </a:r>
            <a:r>
              <a:rPr lang="en-US" sz="2000" b="1" i="0" u="none" strike="noStrike" baseline="0" dirty="0"/>
              <a:t>space); 	// </a:t>
            </a:r>
            <a:r>
              <a:rPr lang="en-US" sz="2000" b="0" i="1" u="none" strike="noStrike" baseline="0" dirty="0"/>
              <a:t>get more space</a:t>
            </a:r>
          </a:p>
          <a:p>
            <a:pPr marL="0" indent="0" algn="l">
              <a:buNone/>
            </a:pPr>
            <a:r>
              <a:rPr lang="da-DK" sz="2000" b="1" i="0" u="none" strike="noStrike" baseline="0" dirty="0"/>
              <a:t>	</a:t>
            </a:r>
            <a:r>
              <a:rPr lang="da-DK" sz="2000" b="1" i="0" u="none" strike="noStrike" baseline="0" dirty="0" err="1"/>
              <a:t>elem</a:t>
            </a:r>
            <a:r>
              <a:rPr lang="da-DK" sz="2000" b="1" i="0" u="none" strike="noStrike" baseline="0" dirty="0"/>
              <a:t>[</a:t>
            </a:r>
            <a:r>
              <a:rPr lang="da-DK" sz="2000" b="1" i="0" u="none" strike="noStrike" baseline="0" dirty="0" err="1"/>
              <a:t>sz</a:t>
            </a:r>
            <a:r>
              <a:rPr lang="da-DK" sz="2000" b="1" i="0" u="none" strike="noStrike" baseline="0" dirty="0"/>
              <a:t>] = d; 			// </a:t>
            </a:r>
            <a:r>
              <a:rPr lang="da-DK" sz="2000" b="0" i="1" u="none" strike="noStrike" baseline="0" dirty="0" err="1"/>
              <a:t>add</a:t>
            </a:r>
            <a:r>
              <a:rPr lang="da-DK" sz="2000" b="0" i="1" u="none" strike="noStrike" baseline="0" dirty="0"/>
              <a:t> d at end</a:t>
            </a:r>
          </a:p>
          <a:p>
            <a:pPr marL="0" indent="0" algn="l">
              <a:buNone/>
            </a:pPr>
            <a:r>
              <a:rPr lang="en-US" sz="2000" b="1" i="0" u="none" strike="noStrike" baseline="0" dirty="0"/>
              <a:t>	++</a:t>
            </a:r>
            <a:r>
              <a:rPr lang="en-US" sz="2000" b="1" i="0" u="none" strike="noStrike" baseline="0" dirty="0" err="1"/>
              <a:t>sz</a:t>
            </a:r>
            <a:r>
              <a:rPr lang="en-US" sz="2000" b="1" i="0" u="none" strike="noStrike" baseline="0" dirty="0"/>
              <a:t>; 				// </a:t>
            </a:r>
            <a:r>
              <a:rPr lang="en-US" sz="2000" b="0" i="1" u="none" strike="noStrike" baseline="0" dirty="0"/>
              <a:t>increase the size (</a:t>
            </a:r>
            <a:r>
              <a:rPr lang="en-US" sz="2000" b="0" i="1" u="none" strike="noStrike" baseline="0" dirty="0" err="1"/>
              <a:t>sz</a:t>
            </a:r>
            <a:r>
              <a:rPr lang="en-US" sz="2000" b="0" i="1" u="none" strike="noStrike" baseline="0" dirty="0"/>
              <a:t> is the number of elements)</a:t>
            </a:r>
          </a:p>
          <a:p>
            <a:pPr marL="0" indent="0" algn="l">
              <a:buNone/>
            </a:pPr>
            <a:r>
              <a:rPr lang="en-US" sz="2000" b="1" i="0" u="none" strike="noStrike" baseline="0" dirty="0"/>
              <a:t>}</a:t>
            </a:r>
            <a:endParaRPr lang="en-US" sz="2400" dirty="0"/>
          </a:p>
        </p:txBody>
      </p:sp>
      <p:sp>
        <p:nvSpPr>
          <p:cNvPr id="4" name="Footer Placeholder 3">
            <a:extLst>
              <a:ext uri="{FF2B5EF4-FFF2-40B4-BE49-F238E27FC236}">
                <a16:creationId xmlns:a16="http://schemas.microsoft.com/office/drawing/2014/main" id="{ACEC0AA2-AEEF-80CE-21CF-C5BD403033BB}"/>
              </a:ext>
            </a:extLst>
          </p:cNvPr>
          <p:cNvSpPr>
            <a:spLocks noGrp="1"/>
          </p:cNvSpPr>
          <p:nvPr>
            <p:ph type="ftr" sz="quarter" idx="11"/>
          </p:nvPr>
        </p:nvSpPr>
        <p:spPr/>
        <p:txBody>
          <a:bodyPr/>
          <a:lstStyle/>
          <a:p>
            <a:pPr>
              <a:defRPr/>
            </a:pPr>
            <a:r>
              <a:rPr lang="en-US" altLang="en-US"/>
              <a:t>Stroustrup/Programming/2024/Chapter18</a:t>
            </a:r>
          </a:p>
        </p:txBody>
      </p:sp>
      <p:sp>
        <p:nvSpPr>
          <p:cNvPr id="5" name="Slide Number Placeholder 4">
            <a:extLst>
              <a:ext uri="{FF2B5EF4-FFF2-40B4-BE49-F238E27FC236}">
                <a16:creationId xmlns:a16="http://schemas.microsoft.com/office/drawing/2014/main" id="{D44B45F3-D8F3-5205-0A8E-9786257B7BE0}"/>
              </a:ext>
            </a:extLst>
          </p:cNvPr>
          <p:cNvSpPr>
            <a:spLocks noGrp="1"/>
          </p:cNvSpPr>
          <p:nvPr>
            <p:ph type="sldNum" sz="quarter" idx="12"/>
          </p:nvPr>
        </p:nvSpPr>
        <p:spPr/>
        <p:txBody>
          <a:bodyPr/>
          <a:lstStyle/>
          <a:p>
            <a:fld id="{1AC9445D-4D81-4E4B-A92F-3F4DEDD1EBD3}" type="slidenum">
              <a:rPr lang="en-US" altLang="en-US" smtClean="0"/>
              <a:pPr/>
              <a:t>33</a:t>
            </a:fld>
            <a:endParaRPr lang="en-US" altLang="en-US"/>
          </a:p>
        </p:txBody>
      </p:sp>
    </p:spTree>
    <p:extLst>
      <p:ext uri="{BB962C8B-B14F-4D97-AF65-F5344CB8AC3E}">
        <p14:creationId xmlns:p14="http://schemas.microsoft.com/office/powerpoint/2010/main" val="3155605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8265D-82FB-B39E-58BC-D3431FCBEE5F}"/>
              </a:ext>
            </a:extLst>
          </p:cNvPr>
          <p:cNvSpPr>
            <a:spLocks noGrp="1"/>
          </p:cNvSpPr>
          <p:nvPr>
            <p:ph type="title"/>
          </p:nvPr>
        </p:nvSpPr>
        <p:spPr/>
        <p:txBody>
          <a:bodyPr/>
          <a:lstStyle/>
          <a:p>
            <a:r>
              <a:rPr lang="en-US" dirty="0"/>
              <a:t>Assignment </a:t>
            </a:r>
          </a:p>
        </p:txBody>
      </p:sp>
      <p:sp>
        <p:nvSpPr>
          <p:cNvPr id="3" name="Content Placeholder 2">
            <a:extLst>
              <a:ext uri="{FF2B5EF4-FFF2-40B4-BE49-F238E27FC236}">
                <a16:creationId xmlns:a16="http://schemas.microsoft.com/office/drawing/2014/main" id="{E8128B65-2144-00C2-8A9D-5A21D80ADD38}"/>
              </a:ext>
            </a:extLst>
          </p:cNvPr>
          <p:cNvSpPr>
            <a:spLocks noGrp="1"/>
          </p:cNvSpPr>
          <p:nvPr>
            <p:ph idx="1"/>
          </p:nvPr>
        </p:nvSpPr>
        <p:spPr/>
        <p:txBody>
          <a:bodyPr/>
          <a:lstStyle/>
          <a:p>
            <a:r>
              <a:rPr lang="en-US" dirty="0"/>
              <a:t>Assignment can also change the size of a Vector</a:t>
            </a:r>
          </a:p>
          <a:p>
            <a:pPr marL="342900" lvl="1" indent="0">
              <a:buNone/>
            </a:pPr>
            <a:r>
              <a:rPr lang="en-US" sz="2000" b="1" i="0" u="none" strike="noStrike" baseline="0" dirty="0"/>
              <a:t>Vector&amp; Vector::operator=(const Vector&amp; a)</a:t>
            </a:r>
          </a:p>
          <a:p>
            <a:pPr marL="342900" lvl="1" indent="0">
              <a:buNone/>
            </a:pPr>
            <a:r>
              <a:rPr lang="en-US" sz="2000" b="1" i="0" u="none" strike="noStrike" baseline="0" dirty="0"/>
              <a:t>	// </a:t>
            </a:r>
            <a:r>
              <a:rPr lang="en-US" sz="2000" b="0" i="1" u="none" strike="noStrike" baseline="0" dirty="0"/>
              <a:t>like the copy constructor, but we must deal with old elements</a:t>
            </a:r>
          </a:p>
          <a:p>
            <a:pPr marL="342900" lvl="1" indent="0">
              <a:buNone/>
            </a:pPr>
            <a:r>
              <a:rPr lang="en-US" sz="2000" i="1" dirty="0"/>
              <a:t>	</a:t>
            </a:r>
            <a:r>
              <a:rPr lang="en-US" sz="2000" b="1" dirty="0"/>
              <a:t>// </a:t>
            </a:r>
            <a:r>
              <a:rPr lang="en-US" sz="2000" i="1" dirty="0"/>
              <a:t>don’t copy the free/unused space</a:t>
            </a:r>
            <a:endParaRPr lang="en-US" sz="2000" b="0" i="1" u="none" strike="noStrike" baseline="0" dirty="0"/>
          </a:p>
          <a:p>
            <a:pPr marL="342900" lvl="1" indent="0">
              <a:buNone/>
            </a:pPr>
            <a:r>
              <a:rPr lang="en-US" sz="2000" b="1" i="0" u="none" strike="noStrike" baseline="0" dirty="0"/>
              <a:t>{</a:t>
            </a:r>
          </a:p>
          <a:p>
            <a:pPr marL="342900" lvl="1" indent="0">
              <a:buNone/>
            </a:pPr>
            <a:r>
              <a:rPr lang="en-US" sz="2000" b="1" i="0" u="none" strike="noStrike" baseline="0" dirty="0"/>
              <a:t>	double</a:t>
            </a:r>
            <a:r>
              <a:rPr lang="en-US" sz="2000" b="0" i="0" u="none" strike="noStrike" baseline="0" dirty="0"/>
              <a:t>* </a:t>
            </a:r>
            <a:r>
              <a:rPr lang="en-US" sz="2000" b="1" i="0" u="none" strike="noStrike" baseline="0" dirty="0"/>
              <a:t>p = new double[a.sz];		// </a:t>
            </a:r>
            <a:r>
              <a:rPr lang="en-US" sz="2000" b="0" i="1" u="none" strike="noStrike" baseline="0" dirty="0"/>
              <a:t>allocate new space</a:t>
            </a:r>
          </a:p>
          <a:p>
            <a:pPr marL="342900" lvl="1" indent="0">
              <a:buNone/>
            </a:pPr>
            <a:r>
              <a:rPr lang="nn-NO" sz="2000" b="1" i="0" u="none" strike="noStrike" baseline="0" dirty="0"/>
              <a:t>	for (int i = 0; i&lt;a.sz; ++i) 			// </a:t>
            </a:r>
            <a:r>
              <a:rPr lang="nn-NO" sz="2000" b="0" i="1" u="none" strike="noStrike" baseline="0" dirty="0"/>
              <a:t>copy elements</a:t>
            </a:r>
          </a:p>
          <a:p>
            <a:pPr marL="342900" lvl="1" indent="0">
              <a:buNone/>
            </a:pPr>
            <a:r>
              <a:rPr lang="nn-NO" sz="2000" b="1" i="0" u="none" strike="noStrike" baseline="0" dirty="0"/>
              <a:t>		p[i] = a.elem[i];</a:t>
            </a:r>
          </a:p>
          <a:p>
            <a:pPr marL="342900" lvl="1" indent="0">
              <a:buNone/>
            </a:pPr>
            <a:r>
              <a:rPr lang="en-US" sz="2000" b="1" i="0" u="none" strike="noStrike" baseline="0" dirty="0"/>
              <a:t>	delete[] </a:t>
            </a:r>
            <a:r>
              <a:rPr lang="en-US" sz="2000" b="1" i="0" u="none" strike="noStrike" baseline="0" dirty="0" err="1"/>
              <a:t>elem</a:t>
            </a:r>
            <a:r>
              <a:rPr lang="en-US" sz="2000" b="1" i="0" u="none" strike="noStrike" baseline="0" dirty="0"/>
              <a:t>; 				// </a:t>
            </a:r>
            <a:r>
              <a:rPr lang="en-US" sz="2000" b="0" i="1" u="none" strike="noStrike" baseline="0" dirty="0"/>
              <a:t>deallocate old space</a:t>
            </a:r>
          </a:p>
          <a:p>
            <a:pPr marL="342900" lvl="1" indent="0">
              <a:buNone/>
            </a:pPr>
            <a:r>
              <a:rPr lang="en-US" sz="2000" b="1" i="0" u="none" strike="noStrike" baseline="0" dirty="0"/>
              <a:t>	space = </a:t>
            </a:r>
            <a:r>
              <a:rPr lang="en-US" sz="2000" b="1" i="0" u="none" strike="noStrike" baseline="0" dirty="0" err="1"/>
              <a:t>sz</a:t>
            </a:r>
            <a:r>
              <a:rPr lang="en-US" sz="2000" b="1" i="0" u="none" strike="noStrike" baseline="0" dirty="0"/>
              <a:t> = a.sz; 			// </a:t>
            </a:r>
            <a:r>
              <a:rPr lang="en-US" sz="2000" b="0" i="1" u="none" strike="noStrike" baseline="0" dirty="0"/>
              <a:t>set new size</a:t>
            </a:r>
          </a:p>
          <a:p>
            <a:pPr marL="342900" lvl="1" indent="0">
              <a:buNone/>
            </a:pPr>
            <a:r>
              <a:rPr lang="en-US" sz="2000" b="1" i="0" u="none" strike="noStrike" baseline="0" dirty="0"/>
              <a:t>	</a:t>
            </a:r>
            <a:r>
              <a:rPr lang="en-US" sz="2000" b="1" i="0" u="none" strike="noStrike" baseline="0" dirty="0" err="1"/>
              <a:t>elem</a:t>
            </a:r>
            <a:r>
              <a:rPr lang="en-US" sz="2000" b="1" i="0" u="none" strike="noStrike" baseline="0" dirty="0"/>
              <a:t> = p; 				// </a:t>
            </a:r>
            <a:r>
              <a:rPr lang="en-US" sz="2000" b="0" i="1" u="none" strike="noStrike" baseline="0" dirty="0"/>
              <a:t>set new elements</a:t>
            </a:r>
          </a:p>
          <a:p>
            <a:pPr marL="342900" lvl="1" indent="0">
              <a:buNone/>
            </a:pPr>
            <a:r>
              <a:rPr lang="en-US" sz="2000" b="1" i="0" u="none" strike="noStrike" baseline="0" dirty="0"/>
              <a:t>	return </a:t>
            </a:r>
            <a:r>
              <a:rPr lang="en-US" sz="2000" b="0" i="0" u="none" strike="noStrike" baseline="0" dirty="0"/>
              <a:t>*</a:t>
            </a:r>
            <a:r>
              <a:rPr lang="en-US" sz="2000" b="1" i="0" u="none" strike="noStrike" baseline="0" dirty="0"/>
              <a:t>this; 				// </a:t>
            </a:r>
            <a:r>
              <a:rPr lang="en-US" sz="2000" b="0" i="1" u="none" strike="noStrike" baseline="0" dirty="0"/>
              <a:t>return self-reference</a:t>
            </a:r>
          </a:p>
          <a:p>
            <a:pPr marL="342900" lvl="1" indent="0">
              <a:buNone/>
            </a:pPr>
            <a:r>
              <a:rPr lang="en-US" sz="2000" b="1" i="0" u="none" strike="noStrike" baseline="0" dirty="0"/>
              <a:t>}</a:t>
            </a:r>
            <a:endParaRPr lang="en-US" sz="2800" dirty="0"/>
          </a:p>
        </p:txBody>
      </p:sp>
      <p:sp>
        <p:nvSpPr>
          <p:cNvPr id="4" name="Footer Placeholder 3">
            <a:extLst>
              <a:ext uri="{FF2B5EF4-FFF2-40B4-BE49-F238E27FC236}">
                <a16:creationId xmlns:a16="http://schemas.microsoft.com/office/drawing/2014/main" id="{5B8B1B37-7149-26DD-9B48-A472888A7390}"/>
              </a:ext>
            </a:extLst>
          </p:cNvPr>
          <p:cNvSpPr>
            <a:spLocks noGrp="1"/>
          </p:cNvSpPr>
          <p:nvPr>
            <p:ph type="ftr" sz="quarter" idx="11"/>
          </p:nvPr>
        </p:nvSpPr>
        <p:spPr/>
        <p:txBody>
          <a:bodyPr/>
          <a:lstStyle/>
          <a:p>
            <a:pPr>
              <a:defRPr/>
            </a:pPr>
            <a:r>
              <a:rPr lang="en-US" altLang="en-US"/>
              <a:t>Stroustrup/Programming/2024/Chapter17</a:t>
            </a:r>
          </a:p>
        </p:txBody>
      </p:sp>
      <p:sp>
        <p:nvSpPr>
          <p:cNvPr id="5" name="Slide Number Placeholder 4">
            <a:extLst>
              <a:ext uri="{FF2B5EF4-FFF2-40B4-BE49-F238E27FC236}">
                <a16:creationId xmlns:a16="http://schemas.microsoft.com/office/drawing/2014/main" id="{10E846FC-0E93-8F18-9F25-C89FB3C78B87}"/>
              </a:ext>
            </a:extLst>
          </p:cNvPr>
          <p:cNvSpPr>
            <a:spLocks noGrp="1"/>
          </p:cNvSpPr>
          <p:nvPr>
            <p:ph type="sldNum" sz="quarter" idx="12"/>
          </p:nvPr>
        </p:nvSpPr>
        <p:spPr/>
        <p:txBody>
          <a:bodyPr/>
          <a:lstStyle/>
          <a:p>
            <a:fld id="{D24836AB-0ADC-4CDA-B51A-B39460021238}" type="slidenum">
              <a:rPr lang="en-US" altLang="en-US" smtClean="0"/>
              <a:pPr/>
              <a:t>34</a:t>
            </a:fld>
            <a:endParaRPr lang="en-US" altLang="en-US"/>
          </a:p>
        </p:txBody>
      </p:sp>
    </p:spTree>
    <p:extLst>
      <p:ext uri="{BB962C8B-B14F-4D97-AF65-F5344CB8AC3E}">
        <p14:creationId xmlns:p14="http://schemas.microsoft.com/office/powerpoint/2010/main" val="32526170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2532A7DA-5A45-E7A8-8EA5-855603AF39C0}"/>
              </a:ext>
            </a:extLst>
          </p:cNvPr>
          <p:cNvSpPr>
            <a:spLocks noGrp="1" noChangeArrowheads="1"/>
          </p:cNvSpPr>
          <p:nvPr>
            <p:ph type="title"/>
          </p:nvPr>
        </p:nvSpPr>
        <p:spPr>
          <a:xfrm>
            <a:off x="1981200" y="0"/>
            <a:ext cx="8229600" cy="1143000"/>
          </a:xfrm>
        </p:spPr>
        <p:txBody>
          <a:bodyPr/>
          <a:lstStyle/>
          <a:p>
            <a:pPr eaLnBrk="1" hangingPunct="1">
              <a:defRPr/>
            </a:pPr>
            <a:r>
              <a:rPr lang="en-US" altLang="en-US">
                <a:ea typeface="MS PGothic" pitchFamily="34" charset="-128"/>
              </a:rPr>
              <a:t>Next lecture</a:t>
            </a:r>
          </a:p>
        </p:txBody>
      </p:sp>
      <p:sp>
        <p:nvSpPr>
          <p:cNvPr id="63491" name="Rectangle 3">
            <a:extLst>
              <a:ext uri="{FF2B5EF4-FFF2-40B4-BE49-F238E27FC236}">
                <a16:creationId xmlns:a16="http://schemas.microsoft.com/office/drawing/2014/main" id="{0BAE3463-122C-C819-046F-7FCFCFD5EDE0}"/>
              </a:ext>
            </a:extLst>
          </p:cNvPr>
          <p:cNvSpPr>
            <a:spLocks noGrp="1" noChangeArrowheads="1"/>
          </p:cNvSpPr>
          <p:nvPr>
            <p:ph idx="1"/>
          </p:nvPr>
        </p:nvSpPr>
        <p:spPr/>
        <p:txBody>
          <a:bodyPr/>
          <a:lstStyle/>
          <a:p>
            <a:pPr marL="0" indent="0" algn="l">
              <a:buNone/>
            </a:pPr>
            <a:r>
              <a:rPr lang="en-US" sz="2400" b="0" i="0" u="none" strike="noStrike" baseline="0" dirty="0">
                <a:solidFill>
                  <a:srgbClr val="000000"/>
                </a:solidFill>
              </a:rPr>
              <a:t>The next lecture completes the design and implementation of the most common and most useful STL container: </a:t>
            </a:r>
            <a:r>
              <a:rPr lang="en-US" sz="2400" b="1" i="0" u="none" strike="noStrike" baseline="0" dirty="0"/>
              <a:t>vector</a:t>
            </a:r>
            <a:r>
              <a:rPr lang="en-US" sz="2400" b="0" i="0" u="none" strike="noStrike" baseline="0" dirty="0">
                <a:solidFill>
                  <a:srgbClr val="000000"/>
                </a:solidFill>
              </a:rPr>
              <a:t>.</a:t>
            </a:r>
          </a:p>
          <a:p>
            <a:pPr marL="0" indent="0" algn="l">
              <a:buNone/>
            </a:pPr>
            <a:r>
              <a:rPr lang="en-US" sz="2400" b="0" i="0" u="none" strike="noStrike" baseline="0" dirty="0">
                <a:solidFill>
                  <a:srgbClr val="000000"/>
                </a:solidFill>
              </a:rPr>
              <a:t>We show how to specify containers where the element type is a parameter and how to deal with range errors. </a:t>
            </a:r>
          </a:p>
          <a:p>
            <a:pPr marL="0" indent="0" algn="l">
              <a:buNone/>
            </a:pPr>
            <a:r>
              <a:rPr lang="en-US" sz="2400" b="0" i="0" u="none" strike="noStrike" baseline="0" dirty="0">
                <a:solidFill>
                  <a:srgbClr val="000000"/>
                </a:solidFill>
              </a:rPr>
              <a:t>The techniques rely on templates and exceptions, so we show how to define templates and give the basic techniques for resource management that are the keys to good use of exceptions.</a:t>
            </a:r>
          </a:p>
          <a:p>
            <a:pPr marL="0" indent="0" algn="l">
              <a:buNone/>
            </a:pPr>
            <a:r>
              <a:rPr lang="en-US" sz="2400" dirty="0">
                <a:solidFill>
                  <a:srgbClr val="000000"/>
                </a:solidFill>
              </a:rPr>
              <a:t>W</a:t>
            </a:r>
            <a:r>
              <a:rPr lang="en-US" sz="2400" b="0" i="0" u="none" strike="noStrike" baseline="0" dirty="0">
                <a:solidFill>
                  <a:srgbClr val="000000"/>
                </a:solidFill>
              </a:rPr>
              <a:t>e discuss the general resource-management technique called ‘‘Resource Acquisition Is Initialization’’ (</a:t>
            </a:r>
            <a:r>
              <a:rPr lang="en-US" sz="2400" b="0" i="0" u="none" strike="noStrike" baseline="0">
                <a:solidFill>
                  <a:srgbClr val="000000"/>
                </a:solidFill>
              </a:rPr>
              <a:t>RAII), </a:t>
            </a:r>
            <a:r>
              <a:rPr lang="en-US" sz="2400" b="0" i="0" u="none" strike="noStrike" baseline="0" dirty="0">
                <a:solidFill>
                  <a:srgbClr val="000000"/>
                </a:solidFill>
              </a:rPr>
              <a:t>and the standard-library resource-management pointers </a:t>
            </a:r>
            <a:r>
              <a:rPr lang="en-US" sz="2400" b="1" i="0" u="none" strike="noStrike" baseline="0" dirty="0"/>
              <a:t>unique_ptr </a:t>
            </a:r>
            <a:r>
              <a:rPr lang="en-US" sz="2400" b="0" i="0" u="none" strike="noStrike" baseline="0" dirty="0">
                <a:solidFill>
                  <a:srgbClr val="000000"/>
                </a:solidFill>
              </a:rPr>
              <a:t>and </a:t>
            </a:r>
            <a:r>
              <a:rPr lang="en-US" sz="2400" b="1" i="0" u="none" strike="noStrike" baseline="0" dirty="0"/>
              <a:t>shared_ptr</a:t>
            </a:r>
            <a:r>
              <a:rPr lang="en-US" sz="2400" b="0" i="0" u="none" strike="noStrike" baseline="0" dirty="0">
                <a:solidFill>
                  <a:srgbClr val="000000"/>
                </a:solidFill>
              </a:rPr>
              <a:t>.</a:t>
            </a:r>
            <a:endParaRPr lang="en-US" altLang="en-US" dirty="0">
              <a:ea typeface="ＭＳ Ｐゴシック" pitchFamily="34" charset="-128"/>
            </a:endParaRPr>
          </a:p>
        </p:txBody>
      </p:sp>
      <p:sp>
        <p:nvSpPr>
          <p:cNvPr id="5" name="Footer Placeholder 4">
            <a:extLst>
              <a:ext uri="{FF2B5EF4-FFF2-40B4-BE49-F238E27FC236}">
                <a16:creationId xmlns:a16="http://schemas.microsoft.com/office/drawing/2014/main" id="{38171F26-A67C-98D0-7134-4D6ACAAEA4E7}"/>
              </a:ext>
            </a:extLst>
          </p:cNvPr>
          <p:cNvSpPr>
            <a:spLocks noGrp="1"/>
          </p:cNvSpPr>
          <p:nvPr>
            <p:ph type="ftr" sz="quarter" idx="11"/>
          </p:nvPr>
        </p:nvSpPr>
        <p:spPr/>
        <p:txBody>
          <a:bodyPr/>
          <a:lstStyle>
            <a:lvl1pPr>
              <a:defRPr sz="2400">
                <a:solidFill>
                  <a:schemeClr val="tx1"/>
                </a:solidFill>
                <a:latin typeface="Tahoma" pitchFamily="34" charset="0"/>
                <a:ea typeface="MS PGothic" pitchFamily="34" charset="-128"/>
              </a:defRPr>
            </a:lvl1pPr>
            <a:lvl2pPr marL="742950" indent="-285750">
              <a:defRPr sz="2400">
                <a:solidFill>
                  <a:schemeClr val="tx1"/>
                </a:solidFill>
                <a:latin typeface="Tahoma" pitchFamily="34" charset="0"/>
                <a:ea typeface="MS PGothic" pitchFamily="34" charset="-128"/>
              </a:defRPr>
            </a:lvl2pPr>
            <a:lvl3pPr marL="1143000" indent="-228600">
              <a:defRPr sz="2400">
                <a:solidFill>
                  <a:schemeClr val="tx1"/>
                </a:solidFill>
                <a:latin typeface="Tahoma" pitchFamily="34" charset="0"/>
                <a:ea typeface="MS PGothic" pitchFamily="34" charset="-128"/>
              </a:defRPr>
            </a:lvl3pPr>
            <a:lvl4pPr marL="1600200" indent="-228600">
              <a:defRPr sz="2400">
                <a:solidFill>
                  <a:schemeClr val="tx1"/>
                </a:solidFill>
                <a:latin typeface="Tahoma" pitchFamily="34" charset="0"/>
                <a:ea typeface="MS PGothic" pitchFamily="34" charset="-128"/>
              </a:defRPr>
            </a:lvl4pPr>
            <a:lvl5pPr marL="2057400" indent="-22860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pPr>
              <a:defRPr/>
            </a:pPr>
            <a:r>
              <a:rPr lang="en-US" altLang="en-US" sz="1400">
                <a:latin typeface="Arial" pitchFamily="34" charset="0"/>
              </a:rPr>
              <a:t>Stroustrup/Programming/2024/Chapter17</a:t>
            </a:r>
          </a:p>
        </p:txBody>
      </p:sp>
      <p:sp>
        <p:nvSpPr>
          <p:cNvPr id="4" name="Slide Number Placeholder 5">
            <a:extLst>
              <a:ext uri="{FF2B5EF4-FFF2-40B4-BE49-F238E27FC236}">
                <a16:creationId xmlns:a16="http://schemas.microsoft.com/office/drawing/2014/main" id="{CBB3AC61-255D-69CC-866F-CC57B420C73D}"/>
              </a:ext>
            </a:extLst>
          </p:cNvPr>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D0BDDD05-C3F3-4E3A-8BE7-7F22BAEA52B4}" type="slidenum">
              <a:rPr lang="en-US" altLang="en-US" sz="1400">
                <a:latin typeface="Arial" panose="020B0604020202020204" pitchFamily="34" charset="0"/>
              </a:rPr>
              <a:pPr eaLnBrk="1" hangingPunct="1">
                <a:spcBef>
                  <a:spcPct val="0"/>
                </a:spcBef>
                <a:buClrTx/>
                <a:buSzTx/>
                <a:buFontTx/>
                <a:buNone/>
              </a:pPr>
              <a:t>35</a:t>
            </a:fld>
            <a:endParaRPr lang="en-US" altLang="en-US" sz="1400">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819B7497-A532-9975-C92A-E5FE30370D5F}"/>
              </a:ext>
            </a:extLst>
          </p:cNvPr>
          <p:cNvSpPr>
            <a:spLocks noGrp="1" noChangeArrowheads="1"/>
          </p:cNvSpPr>
          <p:nvPr>
            <p:ph type="title"/>
          </p:nvPr>
        </p:nvSpPr>
        <p:spPr>
          <a:xfrm>
            <a:off x="2057400" y="304800"/>
            <a:ext cx="8229600" cy="1143000"/>
          </a:xfrm>
        </p:spPr>
        <p:txBody>
          <a:bodyPr/>
          <a:lstStyle/>
          <a:p>
            <a:pPr eaLnBrk="1" hangingPunct="1">
              <a:defRPr/>
            </a:pPr>
            <a:r>
              <a:rPr lang="en-US" altLang="en-US" dirty="0">
                <a:ea typeface="MS PGothic" pitchFamily="34" charset="-128"/>
              </a:rPr>
              <a:t>Reminder</a:t>
            </a:r>
          </a:p>
        </p:txBody>
      </p:sp>
      <p:sp>
        <p:nvSpPr>
          <p:cNvPr id="74755" name="Rectangle 3">
            <a:extLst>
              <a:ext uri="{FF2B5EF4-FFF2-40B4-BE49-F238E27FC236}">
                <a16:creationId xmlns:a16="http://schemas.microsoft.com/office/drawing/2014/main" id="{65042BC4-9421-5D54-F293-E6AD74DAE524}"/>
              </a:ext>
            </a:extLst>
          </p:cNvPr>
          <p:cNvSpPr>
            <a:spLocks noGrp="1" noChangeArrowheads="1"/>
          </p:cNvSpPr>
          <p:nvPr>
            <p:ph idx="1"/>
          </p:nvPr>
        </p:nvSpPr>
        <p:spPr>
          <a:xfrm>
            <a:off x="457200" y="1676400"/>
            <a:ext cx="10134600" cy="4525963"/>
          </a:xfrm>
        </p:spPr>
        <p:txBody>
          <a:bodyPr/>
          <a:lstStyle/>
          <a:p>
            <a:pPr eaLnBrk="1" hangingPunct="1">
              <a:lnSpc>
                <a:spcPct val="90000"/>
              </a:lnSpc>
              <a:defRPr/>
            </a:pPr>
            <a:r>
              <a:rPr lang="en-US" altLang="en-US" sz="2800" dirty="0">
                <a:ea typeface="MS PGothic" pitchFamily="34" charset="-128"/>
              </a:rPr>
              <a:t>Why look at the vector implementation?</a:t>
            </a:r>
          </a:p>
          <a:p>
            <a:pPr lvl="1" eaLnBrk="1" hangingPunct="1">
              <a:lnSpc>
                <a:spcPct val="90000"/>
              </a:lnSpc>
              <a:defRPr/>
            </a:pPr>
            <a:r>
              <a:rPr lang="en-US" altLang="en-US" sz="2400" dirty="0">
                <a:ea typeface="Times New Roman" pitchFamily="18" charset="0"/>
              </a:rPr>
              <a:t>To see how the standard library vector works</a:t>
            </a:r>
          </a:p>
          <a:p>
            <a:pPr lvl="1" eaLnBrk="1" hangingPunct="1">
              <a:lnSpc>
                <a:spcPct val="90000"/>
              </a:lnSpc>
              <a:defRPr/>
            </a:pPr>
            <a:r>
              <a:rPr lang="en-US" altLang="en-US" sz="2400" dirty="0">
                <a:ea typeface="Times New Roman" pitchFamily="18" charset="0"/>
              </a:rPr>
              <a:t>To introduce basic concepts and language features</a:t>
            </a:r>
          </a:p>
          <a:p>
            <a:pPr lvl="2" eaLnBrk="1" hangingPunct="1">
              <a:lnSpc>
                <a:spcPct val="90000"/>
              </a:lnSpc>
              <a:defRPr/>
            </a:pPr>
            <a:r>
              <a:rPr lang="en-US" altLang="en-US" sz="2000" dirty="0">
                <a:ea typeface="Times New Roman" pitchFamily="18" charset="0"/>
              </a:rPr>
              <a:t>Free store (heap)</a:t>
            </a:r>
          </a:p>
          <a:p>
            <a:pPr lvl="2" eaLnBrk="1" hangingPunct="1">
              <a:lnSpc>
                <a:spcPct val="90000"/>
              </a:lnSpc>
              <a:defRPr/>
            </a:pPr>
            <a:r>
              <a:rPr lang="en-US" altLang="en-US" sz="2000" dirty="0">
                <a:ea typeface="Times New Roman" pitchFamily="18" charset="0"/>
              </a:rPr>
              <a:t>Copying</a:t>
            </a:r>
          </a:p>
          <a:p>
            <a:pPr lvl="2" eaLnBrk="1" hangingPunct="1">
              <a:lnSpc>
                <a:spcPct val="90000"/>
              </a:lnSpc>
              <a:defRPr/>
            </a:pPr>
            <a:r>
              <a:rPr lang="en-US" altLang="en-US" sz="2000" dirty="0">
                <a:ea typeface="Times New Roman" pitchFamily="18" charset="0"/>
              </a:rPr>
              <a:t>Dynamically growing data structures</a:t>
            </a:r>
          </a:p>
          <a:p>
            <a:pPr lvl="2" eaLnBrk="1" hangingPunct="1">
              <a:lnSpc>
                <a:spcPct val="90000"/>
              </a:lnSpc>
              <a:defRPr/>
            </a:pPr>
            <a:r>
              <a:rPr lang="en-US" altLang="en-US" sz="2000" dirty="0">
                <a:ea typeface="Times New Roman" pitchFamily="18" charset="0"/>
              </a:rPr>
              <a:t>Defining operators</a:t>
            </a:r>
          </a:p>
          <a:p>
            <a:pPr lvl="1" eaLnBrk="1" hangingPunct="1">
              <a:lnSpc>
                <a:spcPct val="90000"/>
              </a:lnSpc>
              <a:defRPr/>
            </a:pPr>
            <a:r>
              <a:rPr lang="en-US" altLang="en-US" sz="2400" dirty="0">
                <a:ea typeface="Times New Roman" pitchFamily="18" charset="0"/>
              </a:rPr>
              <a:t>To see how to directly deal with memory</a:t>
            </a:r>
          </a:p>
          <a:p>
            <a:pPr lvl="1" eaLnBrk="1" hangingPunct="1">
              <a:lnSpc>
                <a:spcPct val="90000"/>
              </a:lnSpc>
              <a:defRPr/>
            </a:pPr>
            <a:r>
              <a:rPr lang="en-US" altLang="en-US" sz="2400" dirty="0">
                <a:ea typeface="Times New Roman" pitchFamily="18" charset="0"/>
              </a:rPr>
              <a:t>To see the techniques and concepts you need to understand C</a:t>
            </a:r>
          </a:p>
          <a:p>
            <a:pPr lvl="2" eaLnBrk="1" hangingPunct="1">
              <a:lnSpc>
                <a:spcPct val="90000"/>
              </a:lnSpc>
              <a:defRPr/>
            </a:pPr>
            <a:r>
              <a:rPr lang="en-US" altLang="en-US" sz="2000" dirty="0">
                <a:ea typeface="Times New Roman" pitchFamily="18" charset="0"/>
              </a:rPr>
              <a:t>Including the dangerous ones</a:t>
            </a:r>
          </a:p>
          <a:p>
            <a:pPr lvl="1" eaLnBrk="1" hangingPunct="1">
              <a:lnSpc>
                <a:spcPct val="90000"/>
              </a:lnSpc>
              <a:defRPr/>
            </a:pPr>
            <a:r>
              <a:rPr lang="en-US" altLang="en-US" sz="2400" dirty="0">
                <a:ea typeface="Times New Roman" pitchFamily="18" charset="0"/>
              </a:rPr>
              <a:t>To demonstrate class design techniques</a:t>
            </a:r>
          </a:p>
          <a:p>
            <a:pPr lvl="1" eaLnBrk="1" hangingPunct="1">
              <a:lnSpc>
                <a:spcPct val="90000"/>
              </a:lnSpc>
              <a:defRPr/>
            </a:pPr>
            <a:r>
              <a:rPr lang="en-US" altLang="en-US" sz="2400" dirty="0">
                <a:ea typeface="Times New Roman" pitchFamily="18" charset="0"/>
              </a:rPr>
              <a:t>To see examples of </a:t>
            </a:r>
            <a:r>
              <a:rPr lang="ja-JP" altLang="en-US" sz="2400" dirty="0">
                <a:ea typeface="MS PGothic" pitchFamily="34" charset="-128"/>
              </a:rPr>
              <a:t>“</a:t>
            </a:r>
            <a:r>
              <a:rPr lang="en-US" altLang="ja-JP" sz="2400" dirty="0">
                <a:ea typeface="MS PGothic" pitchFamily="34" charset="-128"/>
              </a:rPr>
              <a:t>neat</a:t>
            </a:r>
            <a:r>
              <a:rPr lang="ja-JP" altLang="en-US" sz="2400" dirty="0">
                <a:ea typeface="MS PGothic" pitchFamily="34" charset="-128"/>
              </a:rPr>
              <a:t>”</a:t>
            </a:r>
            <a:r>
              <a:rPr lang="en-US" altLang="ja-JP" sz="2400" dirty="0">
                <a:ea typeface="MS PGothic" pitchFamily="34" charset="-128"/>
              </a:rPr>
              <a:t> code and good design</a:t>
            </a:r>
            <a:endParaRPr lang="en-US" altLang="en-US" sz="2400" dirty="0">
              <a:ea typeface="Times New Roman" pitchFamily="18" charset="0"/>
            </a:endParaRPr>
          </a:p>
        </p:txBody>
      </p:sp>
      <p:sp>
        <p:nvSpPr>
          <p:cNvPr id="4" name="Slide Number Placeholder 5">
            <a:extLst>
              <a:ext uri="{FF2B5EF4-FFF2-40B4-BE49-F238E27FC236}">
                <a16:creationId xmlns:a16="http://schemas.microsoft.com/office/drawing/2014/main" id="{2A32D77F-5987-81FD-C2AA-BD74A9CBFF1C}"/>
              </a:ext>
            </a:extLst>
          </p:cNvPr>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77FDA13A-5773-4A04-855B-1115077A63A0}" type="slidenum">
              <a:rPr lang="en-US" altLang="en-US" sz="1400">
                <a:latin typeface="Arial" panose="020B0604020202020204" pitchFamily="34" charset="0"/>
              </a:rPr>
              <a:pPr eaLnBrk="1" hangingPunct="1">
                <a:spcBef>
                  <a:spcPct val="0"/>
                </a:spcBef>
                <a:buClrTx/>
                <a:buSzTx/>
                <a:buFontTx/>
                <a:buNone/>
              </a:pPr>
              <a:t>4</a:t>
            </a:fld>
            <a:endParaRPr lang="en-US" altLang="en-US" sz="1400">
              <a:latin typeface="Arial" panose="020B0604020202020204" pitchFamily="34" charset="0"/>
            </a:endParaRPr>
          </a:p>
        </p:txBody>
      </p:sp>
      <p:sp>
        <p:nvSpPr>
          <p:cNvPr id="5" name="Footer Placeholder 4">
            <a:extLst>
              <a:ext uri="{FF2B5EF4-FFF2-40B4-BE49-F238E27FC236}">
                <a16:creationId xmlns:a16="http://schemas.microsoft.com/office/drawing/2014/main" id="{AB1B2705-6DA3-C4E9-13D6-1EF54FEC822F}"/>
              </a:ext>
            </a:extLst>
          </p:cNvPr>
          <p:cNvSpPr>
            <a:spLocks noGrp="1"/>
          </p:cNvSpPr>
          <p:nvPr>
            <p:ph type="ftr" sz="quarter" idx="11"/>
          </p:nvPr>
        </p:nvSpPr>
        <p:spPr/>
        <p:txBody>
          <a:bodyPr/>
          <a:lstStyle>
            <a:lvl1pPr>
              <a:defRPr sz="2400">
                <a:solidFill>
                  <a:schemeClr val="tx1"/>
                </a:solidFill>
                <a:latin typeface="Tahoma" pitchFamily="34" charset="0"/>
                <a:ea typeface="MS PGothic" pitchFamily="34" charset="-128"/>
              </a:defRPr>
            </a:lvl1pPr>
            <a:lvl2pPr marL="742950" indent="-285750">
              <a:defRPr sz="2400">
                <a:solidFill>
                  <a:schemeClr val="tx1"/>
                </a:solidFill>
                <a:latin typeface="Tahoma" pitchFamily="34" charset="0"/>
                <a:ea typeface="MS PGothic" pitchFamily="34" charset="-128"/>
              </a:defRPr>
            </a:lvl2pPr>
            <a:lvl3pPr marL="1143000" indent="-228600">
              <a:defRPr sz="2400">
                <a:solidFill>
                  <a:schemeClr val="tx1"/>
                </a:solidFill>
                <a:latin typeface="Tahoma" pitchFamily="34" charset="0"/>
                <a:ea typeface="MS PGothic" pitchFamily="34" charset="-128"/>
              </a:defRPr>
            </a:lvl3pPr>
            <a:lvl4pPr marL="1600200" indent="-228600">
              <a:defRPr sz="2400">
                <a:solidFill>
                  <a:schemeClr val="tx1"/>
                </a:solidFill>
                <a:latin typeface="Tahoma" pitchFamily="34" charset="0"/>
                <a:ea typeface="MS PGothic" pitchFamily="34" charset="-128"/>
              </a:defRPr>
            </a:lvl4pPr>
            <a:lvl5pPr marL="2057400" indent="-22860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pPr>
              <a:defRPr/>
            </a:pPr>
            <a:r>
              <a:rPr lang="en-US" altLang="en-US" sz="1400">
                <a:latin typeface="Arial" pitchFamily="34" charset="0"/>
              </a:rPr>
              <a:t>Stroustrup/Programming/2024/Chapter17</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711444BD-78FF-8700-9906-DACF1CF2EFEA}"/>
              </a:ext>
            </a:extLst>
          </p:cNvPr>
          <p:cNvSpPr>
            <a:spLocks noGrp="1" noChangeArrowheads="1"/>
          </p:cNvSpPr>
          <p:nvPr>
            <p:ph type="title"/>
          </p:nvPr>
        </p:nvSpPr>
        <p:spPr>
          <a:xfrm>
            <a:off x="1981200" y="0"/>
            <a:ext cx="8229600" cy="1143000"/>
          </a:xfrm>
        </p:spPr>
        <p:txBody>
          <a:bodyPr/>
          <a:lstStyle/>
          <a:p>
            <a:pPr eaLnBrk="1" hangingPunct="1">
              <a:defRPr/>
            </a:pPr>
            <a:r>
              <a:rPr lang="en-US" b="1" dirty="0">
                <a:ea typeface="+mj-ea"/>
              </a:rPr>
              <a:t>Vector</a:t>
            </a:r>
            <a:endParaRPr lang="en-US" sz="3200" b="1" dirty="0"/>
          </a:p>
        </p:txBody>
      </p:sp>
      <p:sp>
        <p:nvSpPr>
          <p:cNvPr id="81923" name="Rectangle 3">
            <a:extLst>
              <a:ext uri="{FF2B5EF4-FFF2-40B4-BE49-F238E27FC236}">
                <a16:creationId xmlns:a16="http://schemas.microsoft.com/office/drawing/2014/main" id="{3BA076D1-D471-25EC-560D-EA732E396D72}"/>
              </a:ext>
            </a:extLst>
          </p:cNvPr>
          <p:cNvSpPr>
            <a:spLocks noGrp="1" noChangeArrowheads="1"/>
          </p:cNvSpPr>
          <p:nvPr>
            <p:ph idx="1"/>
          </p:nvPr>
        </p:nvSpPr>
        <p:spPr>
          <a:xfrm>
            <a:off x="609600" y="1143000"/>
            <a:ext cx="10668000" cy="4876800"/>
          </a:xfrm>
        </p:spPr>
        <p:txBody>
          <a:bodyPr/>
          <a:lstStyle/>
          <a:p>
            <a:pPr eaLnBrk="1" hangingPunct="1">
              <a:lnSpc>
                <a:spcPct val="80000"/>
              </a:lnSpc>
              <a:buFont typeface="Wingdings" panose="05000000000000000000" pitchFamily="2" charset="2"/>
              <a:buNone/>
              <a:defRPr/>
            </a:pPr>
            <a:r>
              <a:rPr lang="en-US" sz="2000" b="1" dirty="0"/>
              <a:t>// </a:t>
            </a:r>
            <a:r>
              <a:rPr lang="en-US" sz="2000" i="1" dirty="0"/>
              <a:t>a very simplified</a:t>
            </a:r>
            <a:r>
              <a:rPr lang="en-US" sz="2000" b="1" i="1" dirty="0"/>
              <a:t> Vector </a:t>
            </a:r>
            <a:r>
              <a:rPr lang="en-US" sz="2000" i="1" dirty="0"/>
              <a:t>of </a:t>
            </a:r>
            <a:r>
              <a:rPr lang="en-US" sz="2000" b="1" i="1" dirty="0"/>
              <a:t>double</a:t>
            </a:r>
            <a:r>
              <a:rPr lang="en-US" sz="2000" i="1" dirty="0"/>
              <a:t>s (as far as we got in chapter 16):</a:t>
            </a:r>
          </a:p>
          <a:p>
            <a:pPr eaLnBrk="1" hangingPunct="1">
              <a:lnSpc>
                <a:spcPct val="80000"/>
              </a:lnSpc>
              <a:buFont typeface="Wingdings" panose="05000000000000000000" pitchFamily="2" charset="2"/>
              <a:buNone/>
              <a:defRPr/>
            </a:pPr>
            <a:endParaRPr lang="en-US" sz="2000" b="1" dirty="0"/>
          </a:p>
          <a:p>
            <a:pPr eaLnBrk="1" hangingPunct="1">
              <a:lnSpc>
                <a:spcPct val="80000"/>
              </a:lnSpc>
              <a:buFont typeface="Wingdings" panose="05000000000000000000" pitchFamily="2" charset="2"/>
              <a:buNone/>
              <a:defRPr/>
            </a:pPr>
            <a:r>
              <a:rPr lang="en-US" sz="2000" b="1" dirty="0"/>
              <a:t>class Vector {</a:t>
            </a:r>
          </a:p>
          <a:p>
            <a:pPr eaLnBrk="1" hangingPunct="1">
              <a:lnSpc>
                <a:spcPct val="80000"/>
              </a:lnSpc>
              <a:buFont typeface="Wingdings" panose="05000000000000000000" pitchFamily="2" charset="2"/>
              <a:buNone/>
              <a:defRPr/>
            </a:pPr>
            <a:r>
              <a:rPr lang="en-US" sz="2000" b="1" dirty="0"/>
              <a:t>	int </a:t>
            </a:r>
            <a:r>
              <a:rPr lang="en-US" sz="2000" b="1" dirty="0" err="1"/>
              <a:t>sz</a:t>
            </a:r>
            <a:r>
              <a:rPr lang="en-US" sz="2000" b="1" dirty="0"/>
              <a:t>;			// </a:t>
            </a:r>
            <a:r>
              <a:rPr lang="en-US" sz="2000" i="1" dirty="0"/>
              <a:t>the size</a:t>
            </a:r>
          </a:p>
          <a:p>
            <a:pPr eaLnBrk="1" hangingPunct="1">
              <a:lnSpc>
                <a:spcPct val="80000"/>
              </a:lnSpc>
              <a:buFont typeface="Wingdings" panose="05000000000000000000" pitchFamily="2" charset="2"/>
              <a:buNone/>
              <a:defRPr/>
            </a:pPr>
            <a:r>
              <a:rPr lang="en-US" sz="2000" b="1" dirty="0"/>
              <a:t>	double* </a:t>
            </a:r>
            <a:r>
              <a:rPr lang="en-US" sz="2000" b="1" dirty="0" err="1"/>
              <a:t>elem</a:t>
            </a:r>
            <a:r>
              <a:rPr lang="en-US" sz="2000" b="1" dirty="0"/>
              <a:t>;		// </a:t>
            </a:r>
            <a:r>
              <a:rPr lang="en-US" sz="2000" i="1" dirty="0"/>
              <a:t>pointer to elements</a:t>
            </a:r>
          </a:p>
          <a:p>
            <a:pPr eaLnBrk="1" hangingPunct="1">
              <a:lnSpc>
                <a:spcPct val="80000"/>
              </a:lnSpc>
              <a:buFont typeface="Wingdings" panose="05000000000000000000" pitchFamily="2" charset="2"/>
              <a:buNone/>
              <a:defRPr/>
            </a:pPr>
            <a:r>
              <a:rPr lang="en-US" sz="2000" b="1" dirty="0"/>
              <a:t>public:</a:t>
            </a:r>
          </a:p>
          <a:p>
            <a:pPr eaLnBrk="1" hangingPunct="1">
              <a:lnSpc>
                <a:spcPct val="80000"/>
              </a:lnSpc>
              <a:buFont typeface="Wingdings" panose="05000000000000000000" pitchFamily="2" charset="2"/>
              <a:buNone/>
              <a:defRPr/>
            </a:pPr>
            <a:r>
              <a:rPr lang="en-US" sz="2000" b="1" dirty="0"/>
              <a:t>	Vector(int s) :</a:t>
            </a:r>
            <a:r>
              <a:rPr lang="en-US" sz="2000" b="1" dirty="0" err="1"/>
              <a:t>sz</a:t>
            </a:r>
            <a:r>
              <a:rPr lang="en-US" sz="2000" b="1" dirty="0"/>
              <a:t>(s), </a:t>
            </a:r>
            <a:r>
              <a:rPr lang="en-US" sz="2000" b="1" dirty="0" err="1"/>
              <a:t>elem</a:t>
            </a:r>
            <a:r>
              <a:rPr lang="en-US" sz="2000" b="1" dirty="0"/>
              <a:t>(new double[s]) { }	// </a:t>
            </a:r>
            <a:r>
              <a:rPr lang="en-US" sz="2000" i="1" dirty="0"/>
              <a:t>constructor; </a:t>
            </a:r>
            <a:r>
              <a:rPr lang="en-US" sz="2000" b="1" i="1" dirty="0"/>
              <a:t>new</a:t>
            </a:r>
            <a:r>
              <a:rPr lang="en-US" sz="2000" i="1" dirty="0"/>
              <a:t> allocates memory</a:t>
            </a:r>
          </a:p>
          <a:p>
            <a:pPr eaLnBrk="1" hangingPunct="1">
              <a:lnSpc>
                <a:spcPct val="80000"/>
              </a:lnSpc>
              <a:buFont typeface="Wingdings" panose="05000000000000000000" pitchFamily="2" charset="2"/>
              <a:buNone/>
              <a:defRPr/>
            </a:pPr>
            <a:r>
              <a:rPr lang="en-US" sz="2000" b="1" dirty="0"/>
              <a:t>	~Vector() { delete[ ] </a:t>
            </a:r>
            <a:r>
              <a:rPr lang="en-US" sz="2000" b="1" dirty="0" err="1"/>
              <a:t>elem</a:t>
            </a:r>
            <a:r>
              <a:rPr lang="en-US" sz="2000" b="1" dirty="0"/>
              <a:t>; }			// </a:t>
            </a:r>
            <a:r>
              <a:rPr lang="en-US" sz="2000" i="1" dirty="0"/>
              <a:t>destructor; </a:t>
            </a:r>
            <a:r>
              <a:rPr lang="en-US" sz="2000" b="1" i="1" dirty="0"/>
              <a:t>delete[] </a:t>
            </a:r>
            <a:r>
              <a:rPr lang="en-US" sz="2000" i="1" dirty="0"/>
              <a:t>deallocates memory</a:t>
            </a:r>
          </a:p>
          <a:p>
            <a:pPr eaLnBrk="1" hangingPunct="1">
              <a:lnSpc>
                <a:spcPct val="80000"/>
              </a:lnSpc>
              <a:buFont typeface="Wingdings" panose="05000000000000000000" pitchFamily="2" charset="2"/>
              <a:buNone/>
              <a:defRPr/>
            </a:pPr>
            <a:endParaRPr lang="en-US" sz="2000" dirty="0"/>
          </a:p>
          <a:p>
            <a:pPr eaLnBrk="1" hangingPunct="1">
              <a:lnSpc>
                <a:spcPct val="80000"/>
              </a:lnSpc>
              <a:buFont typeface="Wingdings" panose="05000000000000000000" pitchFamily="2" charset="2"/>
              <a:buNone/>
              <a:defRPr/>
            </a:pPr>
            <a:r>
              <a:rPr lang="en-US" sz="2000" b="1" dirty="0"/>
              <a:t>	double get(</a:t>
            </a:r>
            <a:r>
              <a:rPr lang="en-US" sz="2000" b="1" dirty="0" err="1"/>
              <a:t>int</a:t>
            </a:r>
            <a:r>
              <a:rPr lang="en-US" sz="2000" b="1" dirty="0"/>
              <a:t> n) { return </a:t>
            </a:r>
            <a:r>
              <a:rPr lang="en-US" sz="2000" b="1" dirty="0" err="1"/>
              <a:t>elem</a:t>
            </a:r>
            <a:r>
              <a:rPr lang="en-US" sz="2000" b="1" dirty="0"/>
              <a:t>[n]; } 	// </a:t>
            </a:r>
            <a:r>
              <a:rPr lang="en-US" sz="2000" i="1" dirty="0"/>
              <a:t>access: read</a:t>
            </a:r>
          </a:p>
          <a:p>
            <a:pPr eaLnBrk="1" hangingPunct="1">
              <a:lnSpc>
                <a:spcPct val="80000"/>
              </a:lnSpc>
              <a:buFont typeface="Wingdings" panose="05000000000000000000" pitchFamily="2" charset="2"/>
              <a:buNone/>
              <a:defRPr/>
            </a:pPr>
            <a:r>
              <a:rPr lang="en-US" sz="2000" b="1" dirty="0"/>
              <a:t>	void set(</a:t>
            </a:r>
            <a:r>
              <a:rPr lang="en-US" sz="2000" b="1" dirty="0" err="1"/>
              <a:t>int</a:t>
            </a:r>
            <a:r>
              <a:rPr lang="en-US" sz="2000" b="1" dirty="0"/>
              <a:t> n, double v) { </a:t>
            </a:r>
            <a:r>
              <a:rPr lang="en-US" sz="2000" b="1" dirty="0" err="1"/>
              <a:t>elem</a:t>
            </a:r>
            <a:r>
              <a:rPr lang="en-US" sz="2000" b="1" dirty="0"/>
              <a:t>[n]=v; }	// </a:t>
            </a:r>
            <a:r>
              <a:rPr lang="en-US" sz="2000" i="1" dirty="0"/>
              <a:t>access: write</a:t>
            </a:r>
          </a:p>
          <a:p>
            <a:pPr eaLnBrk="1" hangingPunct="1">
              <a:lnSpc>
                <a:spcPct val="80000"/>
              </a:lnSpc>
              <a:buFont typeface="Wingdings" panose="05000000000000000000" pitchFamily="2" charset="2"/>
              <a:buNone/>
              <a:defRPr/>
            </a:pPr>
            <a:r>
              <a:rPr lang="en-US" sz="2000" b="1" dirty="0"/>
              <a:t>	</a:t>
            </a:r>
            <a:r>
              <a:rPr lang="en-US" sz="2000" b="1" dirty="0" err="1"/>
              <a:t>int</a:t>
            </a:r>
            <a:r>
              <a:rPr lang="en-US" sz="2000" b="1" dirty="0"/>
              <a:t> size() const { return </a:t>
            </a:r>
            <a:r>
              <a:rPr lang="en-US" sz="2000" b="1" dirty="0" err="1"/>
              <a:t>sz</a:t>
            </a:r>
            <a:r>
              <a:rPr lang="en-US" sz="2000" b="1" dirty="0"/>
              <a:t>; }		// </a:t>
            </a:r>
            <a:r>
              <a:rPr lang="en-US" sz="2000" i="1" dirty="0"/>
              <a:t>the number of elements</a:t>
            </a:r>
          </a:p>
          <a:p>
            <a:pPr eaLnBrk="1" hangingPunct="1">
              <a:lnSpc>
                <a:spcPct val="80000"/>
              </a:lnSpc>
              <a:buFont typeface="Wingdings" panose="05000000000000000000" pitchFamily="2" charset="2"/>
              <a:buNone/>
              <a:defRPr/>
            </a:pPr>
            <a:r>
              <a:rPr lang="en-US" sz="2000" b="1" dirty="0"/>
              <a:t>};</a:t>
            </a:r>
          </a:p>
          <a:p>
            <a:pPr eaLnBrk="1" hangingPunct="1">
              <a:lnSpc>
                <a:spcPct val="80000"/>
              </a:lnSpc>
              <a:buFont typeface="Wingdings" panose="05000000000000000000" pitchFamily="2" charset="2"/>
              <a:buNone/>
              <a:defRPr/>
            </a:pPr>
            <a:endParaRPr lang="en-US" sz="1000" b="1" dirty="0"/>
          </a:p>
        </p:txBody>
      </p:sp>
      <p:sp>
        <p:nvSpPr>
          <p:cNvPr id="4" name="Slide Number Placeholder 5">
            <a:extLst>
              <a:ext uri="{FF2B5EF4-FFF2-40B4-BE49-F238E27FC236}">
                <a16:creationId xmlns:a16="http://schemas.microsoft.com/office/drawing/2014/main" id="{CAF9CF6C-46BE-2502-ED01-377AE5C37326}"/>
              </a:ext>
            </a:extLst>
          </p:cNvPr>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537A4E94-4184-4CBD-85E3-2D13949D6381}" type="slidenum">
              <a:rPr lang="en-US" altLang="en-US" sz="1400">
                <a:latin typeface="Arial" panose="020B0604020202020204" pitchFamily="34" charset="0"/>
              </a:rPr>
              <a:pPr eaLnBrk="1" hangingPunct="1">
                <a:spcBef>
                  <a:spcPct val="0"/>
                </a:spcBef>
                <a:buClrTx/>
                <a:buSzTx/>
                <a:buFontTx/>
                <a:buNone/>
              </a:pPr>
              <a:t>5</a:t>
            </a:fld>
            <a:endParaRPr lang="en-US" altLang="en-US" sz="1400">
              <a:latin typeface="Arial" panose="020B0604020202020204" pitchFamily="34" charset="0"/>
            </a:endParaRPr>
          </a:p>
        </p:txBody>
      </p:sp>
      <p:sp>
        <p:nvSpPr>
          <p:cNvPr id="5" name="Footer Placeholder 4">
            <a:extLst>
              <a:ext uri="{FF2B5EF4-FFF2-40B4-BE49-F238E27FC236}">
                <a16:creationId xmlns:a16="http://schemas.microsoft.com/office/drawing/2014/main" id="{E9DB2736-C166-36B2-A23F-1DA0EDCC6C7A}"/>
              </a:ext>
            </a:extLst>
          </p:cNvPr>
          <p:cNvSpPr>
            <a:spLocks noGrp="1"/>
          </p:cNvSpPr>
          <p:nvPr>
            <p:ph type="ftr" sz="quarter" idx="11"/>
          </p:nvPr>
        </p:nvSpPr>
        <p:spPr/>
        <p:txBody>
          <a:bodyPr/>
          <a:lstStyle>
            <a:lvl1pPr>
              <a:defRPr sz="2400">
                <a:solidFill>
                  <a:schemeClr val="tx1"/>
                </a:solidFill>
                <a:latin typeface="Tahoma" pitchFamily="34" charset="0"/>
                <a:ea typeface="MS PGothic" pitchFamily="34" charset="-128"/>
              </a:defRPr>
            </a:lvl1pPr>
            <a:lvl2pPr marL="742950" indent="-285750">
              <a:defRPr sz="2400">
                <a:solidFill>
                  <a:schemeClr val="tx1"/>
                </a:solidFill>
                <a:latin typeface="Tahoma" pitchFamily="34" charset="0"/>
                <a:ea typeface="MS PGothic" pitchFamily="34" charset="-128"/>
              </a:defRPr>
            </a:lvl2pPr>
            <a:lvl3pPr marL="1143000" indent="-228600">
              <a:defRPr sz="2400">
                <a:solidFill>
                  <a:schemeClr val="tx1"/>
                </a:solidFill>
                <a:latin typeface="Tahoma" pitchFamily="34" charset="0"/>
                <a:ea typeface="MS PGothic" pitchFamily="34" charset="-128"/>
              </a:defRPr>
            </a:lvl3pPr>
            <a:lvl4pPr marL="1600200" indent="-228600">
              <a:defRPr sz="2400">
                <a:solidFill>
                  <a:schemeClr val="tx1"/>
                </a:solidFill>
                <a:latin typeface="Tahoma" pitchFamily="34" charset="0"/>
                <a:ea typeface="MS PGothic" pitchFamily="34" charset="-128"/>
              </a:defRPr>
            </a:lvl4pPr>
            <a:lvl5pPr marL="2057400" indent="-22860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pPr>
              <a:defRPr/>
            </a:pPr>
            <a:r>
              <a:rPr lang="en-US" altLang="en-US" sz="1400">
                <a:latin typeface="Arial" pitchFamily="34" charset="0"/>
              </a:rPr>
              <a:t>Stroustrup/Programming/2024/Chapter17</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9A94E-3BBB-C791-6506-68C7FD522EB3}"/>
              </a:ext>
            </a:extLst>
          </p:cNvPr>
          <p:cNvSpPr>
            <a:spLocks noGrp="1"/>
          </p:cNvSpPr>
          <p:nvPr>
            <p:ph type="title"/>
          </p:nvPr>
        </p:nvSpPr>
        <p:spPr/>
        <p:txBody>
          <a:bodyPr/>
          <a:lstStyle/>
          <a:p>
            <a:r>
              <a:rPr lang="en-US" dirty="0"/>
              <a:t>Access to elements</a:t>
            </a:r>
          </a:p>
        </p:txBody>
      </p:sp>
      <p:sp>
        <p:nvSpPr>
          <p:cNvPr id="3" name="Content Placeholder 2">
            <a:extLst>
              <a:ext uri="{FF2B5EF4-FFF2-40B4-BE49-F238E27FC236}">
                <a16:creationId xmlns:a16="http://schemas.microsoft.com/office/drawing/2014/main" id="{4B0D7852-4CE3-2D98-6039-41063B4D74BA}"/>
              </a:ext>
            </a:extLst>
          </p:cNvPr>
          <p:cNvSpPr>
            <a:spLocks noGrp="1"/>
          </p:cNvSpPr>
          <p:nvPr>
            <p:ph idx="1"/>
          </p:nvPr>
        </p:nvSpPr>
        <p:spPr/>
        <p:txBody>
          <a:bodyPr/>
          <a:lstStyle/>
          <a:p>
            <a:r>
              <a:rPr lang="en-US" sz="2400" dirty="0"/>
              <a:t>This really is too ugly (and not idiomatic)</a:t>
            </a:r>
          </a:p>
          <a:p>
            <a:pPr marL="342900" lvl="1" indent="0">
              <a:buNone/>
            </a:pPr>
            <a:r>
              <a:rPr lang="en-US" sz="2400" b="1" i="0" u="none" strike="noStrike" baseline="0" dirty="0"/>
              <a:t>Vector v(3);</a:t>
            </a:r>
          </a:p>
          <a:p>
            <a:pPr marL="342900" lvl="1" indent="0">
              <a:buNone/>
            </a:pPr>
            <a:r>
              <a:rPr lang="en-US" sz="2000" b="1" i="0" u="none" strike="noStrike" baseline="0" dirty="0" err="1"/>
              <a:t>v.set</a:t>
            </a:r>
            <a:r>
              <a:rPr lang="en-US" sz="2000" b="1" i="0" u="none" strike="noStrike" baseline="0" dirty="0"/>
              <a:t>(0,1);</a:t>
            </a:r>
          </a:p>
          <a:p>
            <a:pPr marL="342900" lvl="1" indent="0">
              <a:buNone/>
            </a:pPr>
            <a:r>
              <a:rPr lang="en-US" sz="2000" b="1" i="0" u="none" strike="noStrike" baseline="0" dirty="0" err="1"/>
              <a:t>v.set</a:t>
            </a:r>
            <a:r>
              <a:rPr lang="en-US" sz="2000" b="1" i="0" u="none" strike="noStrike" baseline="0" dirty="0"/>
              <a:t>(1,2);</a:t>
            </a:r>
          </a:p>
          <a:p>
            <a:pPr marL="342900" lvl="1" indent="0">
              <a:buNone/>
            </a:pPr>
            <a:r>
              <a:rPr lang="en-US" sz="2000" b="1" i="0" u="none" strike="noStrike" baseline="0" dirty="0" err="1"/>
              <a:t>v.set</a:t>
            </a:r>
            <a:r>
              <a:rPr lang="en-US" sz="2000" b="1" i="0" u="none" strike="noStrike" baseline="0" dirty="0"/>
              <a:t>(2,3);</a:t>
            </a:r>
          </a:p>
          <a:p>
            <a:pPr marL="342900" lvl="1" indent="0">
              <a:buNone/>
            </a:pPr>
            <a:r>
              <a:rPr lang="fr-FR" sz="2000" b="1" i="0" u="none" strike="noStrike" baseline="0" dirty="0" err="1"/>
              <a:t>int</a:t>
            </a:r>
            <a:r>
              <a:rPr lang="fr-FR" sz="2000" b="1" i="0" u="none" strike="noStrike" baseline="0" dirty="0"/>
              <a:t> x = </a:t>
            </a:r>
            <a:r>
              <a:rPr lang="fr-FR" sz="2000" b="1" i="0" u="none" strike="noStrike" baseline="0" dirty="0" err="1"/>
              <a:t>v.get</a:t>
            </a:r>
            <a:r>
              <a:rPr lang="fr-FR" sz="2000" b="1" i="0" u="none" strike="noStrike" baseline="0" dirty="0"/>
              <a:t>(2);</a:t>
            </a:r>
          </a:p>
          <a:p>
            <a:r>
              <a:rPr lang="fr-FR" sz="2400" dirty="0" err="1"/>
              <a:t>We</a:t>
            </a:r>
            <a:r>
              <a:rPr lang="fr-FR" sz="2400" dirty="0"/>
              <a:t> </a:t>
            </a:r>
            <a:r>
              <a:rPr lang="fr-FR" sz="2400" dirty="0" err="1"/>
              <a:t>want</a:t>
            </a:r>
            <a:endParaRPr lang="en-US" sz="2400" dirty="0"/>
          </a:p>
          <a:p>
            <a:pPr marL="342900" lvl="1" indent="0">
              <a:buNone/>
            </a:pPr>
            <a:r>
              <a:rPr lang="en-US" sz="2000" b="1" i="0" u="none" strike="noStrike" baseline="0" dirty="0"/>
              <a:t>Vector v(3);</a:t>
            </a:r>
          </a:p>
          <a:p>
            <a:pPr marL="342900" lvl="1" indent="0">
              <a:buNone/>
            </a:pPr>
            <a:r>
              <a:rPr lang="en-US" sz="2000" b="1" i="0" u="none" strike="noStrike" baseline="0" dirty="0"/>
              <a:t>v[0] = 1;</a:t>
            </a:r>
          </a:p>
          <a:p>
            <a:pPr marL="342900" lvl="1" indent="0">
              <a:buNone/>
            </a:pPr>
            <a:r>
              <a:rPr lang="en-US" sz="2000" b="1" i="0" u="none" strike="noStrike" baseline="0" dirty="0"/>
              <a:t>v</a:t>
            </a:r>
            <a:r>
              <a:rPr lang="en-US" sz="2000" b="1" dirty="0"/>
              <a:t>[1] = 2;</a:t>
            </a:r>
          </a:p>
          <a:p>
            <a:pPr marL="342900" lvl="1" indent="0">
              <a:buNone/>
            </a:pPr>
            <a:r>
              <a:rPr lang="en-US" sz="2000" b="1" i="0" u="none" strike="noStrike" baseline="0" dirty="0"/>
              <a:t>v[2] = 3</a:t>
            </a:r>
          </a:p>
          <a:p>
            <a:pPr marL="342900" lvl="1" indent="0">
              <a:buNone/>
            </a:pPr>
            <a:r>
              <a:rPr lang="fr-FR" sz="2000" b="1" i="0" u="none" strike="noStrike" baseline="0" dirty="0" err="1"/>
              <a:t>int</a:t>
            </a:r>
            <a:r>
              <a:rPr lang="fr-FR" sz="2000" b="1" i="0" u="none" strike="noStrike" baseline="0" dirty="0"/>
              <a:t> x = v[2</a:t>
            </a:r>
            <a:r>
              <a:rPr lang="fr-FR" sz="2000" b="1" dirty="0"/>
              <a:t>]</a:t>
            </a:r>
            <a:r>
              <a:rPr lang="fr-FR" sz="2000" b="1" i="0" u="none" strike="noStrike" baseline="0" dirty="0"/>
              <a:t>;</a:t>
            </a:r>
            <a:endParaRPr lang="en-US" sz="3200" dirty="0"/>
          </a:p>
        </p:txBody>
      </p:sp>
      <p:sp>
        <p:nvSpPr>
          <p:cNvPr id="4" name="Footer Placeholder 3">
            <a:extLst>
              <a:ext uri="{FF2B5EF4-FFF2-40B4-BE49-F238E27FC236}">
                <a16:creationId xmlns:a16="http://schemas.microsoft.com/office/drawing/2014/main" id="{9B676D77-6502-69A0-4999-0788A418E14B}"/>
              </a:ext>
            </a:extLst>
          </p:cNvPr>
          <p:cNvSpPr>
            <a:spLocks noGrp="1"/>
          </p:cNvSpPr>
          <p:nvPr>
            <p:ph type="ftr" sz="quarter" idx="11"/>
          </p:nvPr>
        </p:nvSpPr>
        <p:spPr/>
        <p:txBody>
          <a:bodyPr/>
          <a:lstStyle/>
          <a:p>
            <a:pPr>
              <a:defRPr/>
            </a:pPr>
            <a:r>
              <a:rPr lang="en-US" altLang="en-US"/>
              <a:t>Stroustrup/Programming/2024/Chapter17</a:t>
            </a:r>
          </a:p>
        </p:txBody>
      </p:sp>
      <p:sp>
        <p:nvSpPr>
          <p:cNvPr id="5" name="Slide Number Placeholder 4">
            <a:extLst>
              <a:ext uri="{FF2B5EF4-FFF2-40B4-BE49-F238E27FC236}">
                <a16:creationId xmlns:a16="http://schemas.microsoft.com/office/drawing/2014/main" id="{4F95BB18-4500-BC4C-C114-22D083FB394C}"/>
              </a:ext>
            </a:extLst>
          </p:cNvPr>
          <p:cNvSpPr>
            <a:spLocks noGrp="1"/>
          </p:cNvSpPr>
          <p:nvPr>
            <p:ph type="sldNum" sz="quarter" idx="12"/>
          </p:nvPr>
        </p:nvSpPr>
        <p:spPr/>
        <p:txBody>
          <a:bodyPr/>
          <a:lstStyle/>
          <a:p>
            <a:fld id="{D24836AB-0ADC-4CDA-B51A-B39460021238}" type="slidenum">
              <a:rPr lang="en-US" altLang="en-US" smtClean="0"/>
              <a:pPr/>
              <a:t>6</a:t>
            </a:fld>
            <a:endParaRPr lang="en-US" altLang="en-US"/>
          </a:p>
        </p:txBody>
      </p:sp>
    </p:spTree>
    <p:extLst>
      <p:ext uri="{BB962C8B-B14F-4D97-AF65-F5344CB8AC3E}">
        <p14:creationId xmlns:p14="http://schemas.microsoft.com/office/powerpoint/2010/main" val="1024226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0AAE7-229D-6E81-1676-A6740AAD0F05}"/>
              </a:ext>
            </a:extLst>
          </p:cNvPr>
          <p:cNvSpPr>
            <a:spLocks noGrp="1"/>
          </p:cNvSpPr>
          <p:nvPr>
            <p:ph type="title"/>
          </p:nvPr>
        </p:nvSpPr>
        <p:spPr/>
        <p:txBody>
          <a:bodyPr/>
          <a:lstStyle/>
          <a:p>
            <a:r>
              <a:rPr lang="en-US" dirty="0"/>
              <a:t>Access to elements</a:t>
            </a:r>
          </a:p>
        </p:txBody>
      </p:sp>
      <p:sp>
        <p:nvSpPr>
          <p:cNvPr id="3" name="Content Placeholder 2">
            <a:extLst>
              <a:ext uri="{FF2B5EF4-FFF2-40B4-BE49-F238E27FC236}">
                <a16:creationId xmlns:a16="http://schemas.microsoft.com/office/drawing/2014/main" id="{61A3C139-3D1D-B907-099E-88A9551D515D}"/>
              </a:ext>
            </a:extLst>
          </p:cNvPr>
          <p:cNvSpPr>
            <a:spLocks noGrp="1"/>
          </p:cNvSpPr>
          <p:nvPr>
            <p:ph idx="1"/>
          </p:nvPr>
        </p:nvSpPr>
        <p:spPr>
          <a:xfrm>
            <a:off x="381000" y="1371600"/>
            <a:ext cx="11658600" cy="4805363"/>
          </a:xfrm>
        </p:spPr>
        <p:txBody>
          <a:bodyPr/>
          <a:lstStyle/>
          <a:p>
            <a:r>
              <a:rPr lang="en-US" sz="2400" dirty="0"/>
              <a:t>Define subscripting, </a:t>
            </a:r>
            <a:r>
              <a:rPr lang="en-US" sz="2400" b="1" dirty="0"/>
              <a:t>operator[] (), </a:t>
            </a:r>
            <a:r>
              <a:rPr lang="en-US" sz="2400" dirty="0"/>
              <a:t>for </a:t>
            </a:r>
            <a:r>
              <a:rPr lang="en-US" sz="2400" b="1" dirty="0"/>
              <a:t>Vector</a:t>
            </a:r>
          </a:p>
          <a:p>
            <a:pPr marL="0" indent="0">
              <a:buNone/>
            </a:pPr>
            <a:r>
              <a:rPr lang="en-US" sz="2000" b="1" i="0" u="none" strike="noStrike" baseline="0" dirty="0"/>
              <a:t>class Vector {</a:t>
            </a:r>
          </a:p>
          <a:p>
            <a:pPr marL="0" indent="0" algn="l">
              <a:buNone/>
            </a:pPr>
            <a:r>
              <a:rPr lang="en-US" sz="2000" b="1" i="0" u="none" strike="noStrike" baseline="0" dirty="0"/>
              <a:t>	int </a:t>
            </a:r>
            <a:r>
              <a:rPr lang="en-US" sz="2000" b="1" i="0" u="none" strike="noStrike" baseline="0" dirty="0" err="1"/>
              <a:t>sz</a:t>
            </a:r>
            <a:r>
              <a:rPr lang="en-US" sz="2000" b="1" i="0" u="none" strike="noStrike" baseline="0" dirty="0"/>
              <a:t>; 			// </a:t>
            </a:r>
            <a:r>
              <a:rPr lang="en-US" sz="2000" b="0" i="1" u="none" strike="noStrike" baseline="0" dirty="0"/>
              <a:t>the size</a:t>
            </a:r>
          </a:p>
          <a:p>
            <a:pPr marL="0" indent="0" algn="l">
              <a:buNone/>
            </a:pPr>
            <a:r>
              <a:rPr lang="en-US" sz="2000" b="1" i="0" u="none" strike="noStrike" baseline="0" dirty="0"/>
              <a:t>	double</a:t>
            </a:r>
            <a:r>
              <a:rPr lang="en-US" sz="2000" b="0" i="0" u="none" strike="noStrike" baseline="0" dirty="0"/>
              <a:t>* </a:t>
            </a:r>
            <a:r>
              <a:rPr lang="en-US" sz="2000" b="1" i="0" u="none" strike="noStrike" baseline="0" dirty="0" err="1"/>
              <a:t>elem</a:t>
            </a:r>
            <a:r>
              <a:rPr lang="en-US" sz="2000" b="1" i="0" u="none" strike="noStrike" baseline="0" dirty="0"/>
              <a:t>; 		// </a:t>
            </a:r>
            <a:r>
              <a:rPr lang="en-US" sz="2000" b="0" i="1" u="none" strike="noStrike" baseline="0" dirty="0"/>
              <a:t>a pointer to the elements</a:t>
            </a:r>
          </a:p>
          <a:p>
            <a:pPr marL="0" indent="0" algn="l">
              <a:buNone/>
            </a:pPr>
            <a:r>
              <a:rPr lang="en-US" sz="2000" b="1" i="0" u="none" strike="noStrike" baseline="0" dirty="0"/>
              <a:t>public:</a:t>
            </a:r>
          </a:p>
          <a:p>
            <a:pPr marL="0" indent="0" algn="l">
              <a:buNone/>
            </a:pPr>
            <a:r>
              <a:rPr lang="en-US" sz="2000" b="1" i="0" u="none" strike="noStrike" baseline="0" dirty="0"/>
              <a:t>	// </a:t>
            </a:r>
            <a:r>
              <a:rPr lang="en-US" sz="2000" b="0" i="1" u="none" strike="noStrike" baseline="0" dirty="0"/>
              <a:t>...</a:t>
            </a:r>
          </a:p>
          <a:p>
            <a:pPr marL="0" indent="0" algn="l">
              <a:buNone/>
            </a:pPr>
            <a:r>
              <a:rPr lang="pt-BR" sz="2000" b="1" i="0" u="none" strike="noStrike" baseline="0" dirty="0"/>
              <a:t>	double&amp; operator[](int n) { return elem[n]; } 			// </a:t>
            </a:r>
            <a:r>
              <a:rPr lang="pt-BR" sz="2000" b="0" i="1" u="none" strike="noStrike" baseline="0" dirty="0"/>
              <a:t>return a reference</a:t>
            </a:r>
          </a:p>
          <a:p>
            <a:pPr marL="0" indent="0" algn="l">
              <a:buNone/>
            </a:pPr>
            <a:r>
              <a:rPr lang="en-US" sz="2000" b="1" i="0" u="none" strike="noStrike" baseline="0" dirty="0"/>
              <a:t>	const double&amp; operator[](int n) const { return </a:t>
            </a:r>
            <a:r>
              <a:rPr lang="en-US" sz="2000" b="1" i="0" u="none" strike="noStrike" baseline="0" dirty="0" err="1"/>
              <a:t>elem</a:t>
            </a:r>
            <a:r>
              <a:rPr lang="en-US" sz="2000" b="1" i="0" u="none" strike="noStrike" baseline="0" dirty="0"/>
              <a:t>[n]; } 		// </a:t>
            </a:r>
            <a:r>
              <a:rPr lang="en-US" sz="2000" b="0" i="1" u="none" strike="noStrike" baseline="0" dirty="0"/>
              <a:t>return a const&amp; for a const</a:t>
            </a:r>
          </a:p>
          <a:p>
            <a:pPr marL="0" indent="0" algn="l">
              <a:buNone/>
            </a:pPr>
            <a:r>
              <a:rPr lang="en-US" sz="2000" b="1" i="0" u="none" strike="noStrike" baseline="0" dirty="0"/>
              <a:t>};</a:t>
            </a:r>
          </a:p>
          <a:p>
            <a:pPr marL="0" indent="0" algn="l">
              <a:buNone/>
            </a:pPr>
            <a:endParaRPr lang="en-US" sz="2000" b="1" dirty="0"/>
          </a:p>
          <a:p>
            <a:r>
              <a:rPr lang="en-US" sz="2400" dirty="0"/>
              <a:t>For the non-</a:t>
            </a:r>
            <a:r>
              <a:rPr lang="en-US" sz="2400" b="1" dirty="0"/>
              <a:t>const</a:t>
            </a:r>
            <a:r>
              <a:rPr lang="en-US" sz="2400" dirty="0"/>
              <a:t> </a:t>
            </a:r>
            <a:r>
              <a:rPr lang="en-US" sz="2400" b="1" dirty="0"/>
              <a:t>operator[]() </a:t>
            </a:r>
            <a:r>
              <a:rPr lang="en-US" sz="2400" dirty="0"/>
              <a:t>we must return a reference to allow use on the left-hand size of an assignment</a:t>
            </a:r>
          </a:p>
          <a:p>
            <a:pPr marL="0" indent="0" algn="l">
              <a:buNone/>
            </a:pPr>
            <a:r>
              <a:rPr lang="en-US" sz="2000" b="1" dirty="0"/>
              <a:t>	v[1] = v[2];	// </a:t>
            </a:r>
            <a:r>
              <a:rPr lang="en-US" sz="2000" i="1" dirty="0"/>
              <a:t>means v1.operator[](1) = </a:t>
            </a:r>
            <a:r>
              <a:rPr lang="en-US" sz="2000" i="1" dirty="0" err="1"/>
              <a:t>v.operator</a:t>
            </a:r>
            <a:r>
              <a:rPr lang="en-US" sz="2000" i="1" dirty="0"/>
              <a:t>[](2);</a:t>
            </a:r>
            <a:endParaRPr lang="en-US" sz="2400" i="1" dirty="0"/>
          </a:p>
        </p:txBody>
      </p:sp>
      <p:sp>
        <p:nvSpPr>
          <p:cNvPr id="4" name="Footer Placeholder 3">
            <a:extLst>
              <a:ext uri="{FF2B5EF4-FFF2-40B4-BE49-F238E27FC236}">
                <a16:creationId xmlns:a16="http://schemas.microsoft.com/office/drawing/2014/main" id="{E020DB24-5B51-2739-FECD-D3AE03BCE97D}"/>
              </a:ext>
            </a:extLst>
          </p:cNvPr>
          <p:cNvSpPr>
            <a:spLocks noGrp="1"/>
          </p:cNvSpPr>
          <p:nvPr>
            <p:ph type="ftr" sz="quarter" idx="11"/>
          </p:nvPr>
        </p:nvSpPr>
        <p:spPr/>
        <p:txBody>
          <a:bodyPr/>
          <a:lstStyle/>
          <a:p>
            <a:pPr>
              <a:defRPr/>
            </a:pPr>
            <a:r>
              <a:rPr lang="en-US" altLang="en-US"/>
              <a:t>Stroustrup/Programming/2024/Chapter17</a:t>
            </a:r>
          </a:p>
        </p:txBody>
      </p:sp>
      <p:sp>
        <p:nvSpPr>
          <p:cNvPr id="5" name="Slide Number Placeholder 4">
            <a:extLst>
              <a:ext uri="{FF2B5EF4-FFF2-40B4-BE49-F238E27FC236}">
                <a16:creationId xmlns:a16="http://schemas.microsoft.com/office/drawing/2014/main" id="{A6083D4D-574C-ECA3-E161-31DF5F82BF2E}"/>
              </a:ext>
            </a:extLst>
          </p:cNvPr>
          <p:cNvSpPr>
            <a:spLocks noGrp="1"/>
          </p:cNvSpPr>
          <p:nvPr>
            <p:ph type="sldNum" sz="quarter" idx="12"/>
          </p:nvPr>
        </p:nvSpPr>
        <p:spPr/>
        <p:txBody>
          <a:bodyPr/>
          <a:lstStyle/>
          <a:p>
            <a:fld id="{D24836AB-0ADC-4CDA-B51A-B39460021238}" type="slidenum">
              <a:rPr lang="en-US" altLang="en-US" smtClean="0"/>
              <a:pPr/>
              <a:t>7</a:t>
            </a:fld>
            <a:endParaRPr lang="en-US" altLang="en-US"/>
          </a:p>
        </p:txBody>
      </p:sp>
    </p:spTree>
    <p:extLst>
      <p:ext uri="{BB962C8B-B14F-4D97-AF65-F5344CB8AC3E}">
        <p14:creationId xmlns:p14="http://schemas.microsoft.com/office/powerpoint/2010/main" val="1785652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A0D61-E9A6-1B75-A675-EC89526A3374}"/>
              </a:ext>
            </a:extLst>
          </p:cNvPr>
          <p:cNvSpPr>
            <a:spLocks noGrp="1"/>
          </p:cNvSpPr>
          <p:nvPr>
            <p:ph type="title"/>
          </p:nvPr>
        </p:nvSpPr>
        <p:spPr>
          <a:xfrm>
            <a:off x="838200" y="365127"/>
            <a:ext cx="10515600" cy="549273"/>
          </a:xfrm>
        </p:spPr>
        <p:txBody>
          <a:bodyPr/>
          <a:lstStyle/>
          <a:p>
            <a:r>
              <a:rPr lang="en-US" dirty="0"/>
              <a:t>List initialization</a:t>
            </a:r>
          </a:p>
        </p:txBody>
      </p:sp>
      <p:sp>
        <p:nvSpPr>
          <p:cNvPr id="3" name="Content Placeholder 2">
            <a:extLst>
              <a:ext uri="{FF2B5EF4-FFF2-40B4-BE49-F238E27FC236}">
                <a16:creationId xmlns:a16="http://schemas.microsoft.com/office/drawing/2014/main" id="{659F3A82-CC81-4967-1973-28C05FC6A4DF}"/>
              </a:ext>
            </a:extLst>
          </p:cNvPr>
          <p:cNvSpPr>
            <a:spLocks noGrp="1"/>
          </p:cNvSpPr>
          <p:nvPr>
            <p:ph idx="1"/>
          </p:nvPr>
        </p:nvSpPr>
        <p:spPr>
          <a:xfrm>
            <a:off x="838200" y="914400"/>
            <a:ext cx="10515600" cy="5262563"/>
          </a:xfrm>
        </p:spPr>
        <p:txBody>
          <a:bodyPr/>
          <a:lstStyle/>
          <a:p>
            <a:r>
              <a:rPr lang="en-US" sz="2400" dirty="0"/>
              <a:t>Initialization with a list is most useful</a:t>
            </a:r>
          </a:p>
          <a:p>
            <a:pPr lvl="1"/>
            <a:r>
              <a:rPr lang="en-US" sz="2000" b="1" dirty="0"/>
              <a:t>int </a:t>
            </a:r>
            <a:r>
              <a:rPr lang="en-US" sz="2000" b="1" dirty="0" err="1"/>
              <a:t>arr</a:t>
            </a:r>
            <a:r>
              <a:rPr lang="en-US" sz="2000" b="1" dirty="0"/>
              <a:t>[] = {0,1,2,3,4,5,6,7,8,9};		// </a:t>
            </a:r>
            <a:r>
              <a:rPr lang="en-US" sz="2000" i="1" dirty="0"/>
              <a:t>OK</a:t>
            </a:r>
          </a:p>
          <a:p>
            <a:pPr lvl="1"/>
            <a:r>
              <a:rPr lang="en-US" sz="2000" b="1" dirty="0"/>
              <a:t>Vector&lt;int&gt; </a:t>
            </a:r>
            <a:r>
              <a:rPr lang="en-US" sz="2000" b="1" dirty="0" err="1"/>
              <a:t>vec</a:t>
            </a:r>
            <a:r>
              <a:rPr lang="en-US" sz="2000" b="1" dirty="0"/>
              <a:t> = {0,1,2,3,4,5,6,7,8,9};	// </a:t>
            </a:r>
            <a:r>
              <a:rPr lang="en-US" sz="2000" i="1" dirty="0"/>
              <a:t>Not yet. How do we get it?</a:t>
            </a:r>
          </a:p>
          <a:p>
            <a:r>
              <a:rPr lang="en-US" sz="2400" dirty="0"/>
              <a:t>Define a list initializer constructor</a:t>
            </a:r>
          </a:p>
          <a:p>
            <a:pPr lvl="1"/>
            <a:r>
              <a:rPr lang="en-US" sz="2000" dirty="0"/>
              <a:t>a </a:t>
            </a:r>
            <a:r>
              <a:rPr lang="en-US" sz="2000" b="1" dirty="0"/>
              <a:t>{}</a:t>
            </a:r>
            <a:r>
              <a:rPr lang="en-US" sz="2000" dirty="0"/>
              <a:t>-list is presented to the code as an </a:t>
            </a:r>
            <a:r>
              <a:rPr lang="en-US" sz="2000" b="1" dirty="0" err="1"/>
              <a:t>initializer_list</a:t>
            </a:r>
            <a:endParaRPr lang="en-US" sz="2000" b="1" dirty="0"/>
          </a:p>
          <a:p>
            <a:pPr marL="342900" lvl="1" indent="0">
              <a:buNone/>
            </a:pPr>
            <a:r>
              <a:rPr lang="en-US" sz="2000" b="1" i="0" u="none" strike="noStrike" baseline="0" dirty="0">
                <a:latin typeface="Helvetica-Bold"/>
              </a:rPr>
              <a:t>class Vector {</a:t>
            </a:r>
          </a:p>
          <a:p>
            <a:pPr marL="342900" lvl="1" indent="0">
              <a:buNone/>
            </a:pPr>
            <a:r>
              <a:rPr lang="en-US" sz="2000" b="1" i="0" u="none" strike="noStrike" baseline="0" dirty="0">
                <a:latin typeface="Helvetica-Bold"/>
              </a:rPr>
              <a:t>	int </a:t>
            </a:r>
            <a:r>
              <a:rPr lang="en-US" sz="2000" b="1" i="0" u="none" strike="noStrike" baseline="0" dirty="0" err="1">
                <a:latin typeface="Helvetica-Bold"/>
              </a:rPr>
              <a:t>sz</a:t>
            </a:r>
            <a:r>
              <a:rPr lang="en-US" sz="2000" b="1" i="0" u="none" strike="noStrike" baseline="0" dirty="0">
                <a:latin typeface="Helvetica-Bold"/>
              </a:rPr>
              <a:t>; 			// </a:t>
            </a:r>
            <a:r>
              <a:rPr lang="en-US" sz="2000" u="none" strike="noStrike" baseline="0" dirty="0">
                <a:latin typeface="Helvetica-Oblique"/>
              </a:rPr>
              <a:t>the size</a:t>
            </a:r>
          </a:p>
          <a:p>
            <a:pPr marL="342900" lvl="1" indent="0">
              <a:buNone/>
            </a:pPr>
            <a:r>
              <a:rPr lang="en-US" sz="2000" b="1" i="0" u="none" strike="noStrike" baseline="0" dirty="0">
                <a:latin typeface="Helvetica-Bold"/>
              </a:rPr>
              <a:t>	double</a:t>
            </a:r>
            <a:r>
              <a:rPr lang="en-US" sz="2000" b="1" i="0" u="none" strike="noStrike" baseline="0" dirty="0">
                <a:latin typeface="Symbol" panose="05050102010706020507" pitchFamily="18" charset="2"/>
              </a:rPr>
              <a:t>* </a:t>
            </a:r>
            <a:r>
              <a:rPr lang="en-US" sz="2000" b="1" i="0" u="none" strike="noStrike" baseline="0" dirty="0" err="1">
                <a:latin typeface="Helvetica-Bold"/>
              </a:rPr>
              <a:t>elem</a:t>
            </a:r>
            <a:r>
              <a:rPr lang="en-US" sz="2000" b="1" i="0" u="none" strike="noStrike" baseline="0" dirty="0">
                <a:latin typeface="Helvetica-Bold"/>
              </a:rPr>
              <a:t>; 		// </a:t>
            </a:r>
            <a:r>
              <a:rPr lang="en-US" sz="2000" u="none" strike="noStrike" baseline="0" dirty="0">
                <a:latin typeface="Helvetica-Oblique"/>
              </a:rPr>
              <a:t>a pointer to the elements</a:t>
            </a:r>
          </a:p>
          <a:p>
            <a:pPr marL="342900" lvl="1" indent="0">
              <a:buNone/>
            </a:pPr>
            <a:r>
              <a:rPr lang="en-US" sz="2000" b="1" i="0" u="none" strike="noStrike" baseline="0" dirty="0">
                <a:latin typeface="Helvetica-Bold"/>
              </a:rPr>
              <a:t>public:</a:t>
            </a:r>
          </a:p>
          <a:p>
            <a:pPr marL="342900" lvl="1" indent="0">
              <a:buNone/>
            </a:pPr>
            <a:r>
              <a:rPr lang="en-US" sz="2000" b="1" i="0" u="none" strike="noStrike" baseline="0" dirty="0"/>
              <a:t>	Vector(</a:t>
            </a:r>
            <a:r>
              <a:rPr lang="en-US" sz="2000" b="1" i="0" u="none" strike="noStrike" baseline="0" dirty="0" err="1"/>
              <a:t>initializer_list</a:t>
            </a:r>
            <a:r>
              <a:rPr lang="en-US" sz="2000" b="1" i="0" u="none" strike="noStrike" baseline="0" dirty="0"/>
              <a:t>&lt;double&gt; </a:t>
            </a:r>
            <a:r>
              <a:rPr lang="en-US" sz="2000" b="1" i="0" u="none" strike="noStrike" baseline="0" dirty="0" err="1"/>
              <a:t>lst</a:t>
            </a:r>
            <a:r>
              <a:rPr lang="en-US" sz="2000" b="1" i="0" u="none" strike="noStrike" baseline="0" dirty="0"/>
              <a:t>) 		// </a:t>
            </a:r>
            <a:r>
              <a:rPr lang="en-US" sz="2000" b="0" i="1" u="none" strike="noStrike" baseline="0" dirty="0"/>
              <a:t>initializer-list constructor</a:t>
            </a:r>
            <a:r>
              <a:rPr lang="en-US" sz="2000" i="1" dirty="0"/>
              <a:t>	</a:t>
            </a:r>
            <a:endParaRPr lang="en-US" sz="2000" b="0" i="1" u="none" strike="noStrike" baseline="0" dirty="0"/>
          </a:p>
          <a:p>
            <a:pPr marL="342900" lvl="1" indent="0">
              <a:buNone/>
            </a:pPr>
            <a:r>
              <a:rPr lang="en-US" sz="2000" b="1" i="0" u="none" strike="noStrike" baseline="0" dirty="0"/>
              <a:t>		:</a:t>
            </a:r>
            <a:r>
              <a:rPr lang="en-US" sz="2000" b="1" i="0" u="none" strike="noStrike" baseline="0" dirty="0" err="1"/>
              <a:t>sz</a:t>
            </a:r>
            <a:r>
              <a:rPr lang="en-US" sz="2000" b="1" i="0" u="none" strike="noStrike" baseline="0" dirty="0"/>
              <a:t>{</a:t>
            </a:r>
            <a:r>
              <a:rPr lang="en-US" sz="2000" b="1" i="0" u="none" strike="noStrike" baseline="0" dirty="0" err="1"/>
              <a:t>lst.end</a:t>
            </a:r>
            <a:r>
              <a:rPr lang="en-US" sz="2000" b="1" i="0" u="none" strike="noStrike" baseline="0" dirty="0"/>
              <a:t>()−</a:t>
            </a:r>
            <a:r>
              <a:rPr lang="en-US" sz="2000" b="1" i="0" u="none" strike="noStrike" baseline="0" dirty="0" err="1"/>
              <a:t>lst.begin</a:t>
            </a:r>
            <a:r>
              <a:rPr lang="en-US" sz="2000" b="1" i="0" u="none" strike="noStrike" baseline="0" dirty="0"/>
              <a:t>()},		// </a:t>
            </a:r>
            <a:r>
              <a:rPr lang="en-US" sz="2000" i="1" u="none" strike="noStrike" baseline="0" dirty="0"/>
              <a:t>number of elements on the list</a:t>
            </a:r>
          </a:p>
          <a:p>
            <a:pPr marL="342900" lvl="1" indent="0">
              <a:buNone/>
            </a:pPr>
            <a:r>
              <a:rPr lang="en-US" sz="2000" b="1" i="0" u="none" strike="noStrike" baseline="0" dirty="0"/>
              <a:t>		</a:t>
            </a:r>
            <a:r>
              <a:rPr lang="en-US" sz="2000" b="1" i="0" u="none" strike="noStrike" baseline="0" dirty="0" err="1"/>
              <a:t>elem</a:t>
            </a:r>
            <a:r>
              <a:rPr lang="en-US" sz="2000" b="1" i="0" u="none" strike="noStrike" baseline="0" dirty="0"/>
              <a:t>{new double[</a:t>
            </a:r>
            <a:r>
              <a:rPr lang="en-US" sz="2000" b="1" i="0" u="none" strike="noStrike" baseline="0" dirty="0" err="1"/>
              <a:t>sz</a:t>
            </a:r>
            <a:r>
              <a:rPr lang="en-US" sz="2000" b="1" i="0" u="none" strike="noStrike" baseline="0" dirty="0"/>
              <a:t>]} 			//</a:t>
            </a:r>
            <a:r>
              <a:rPr lang="en-US" sz="2000" b="0" i="1" u="none" strike="noStrike" baseline="0" dirty="0"/>
              <a:t>uninitialized memory for elements</a:t>
            </a:r>
          </a:p>
          <a:p>
            <a:pPr marL="342900" lvl="1" indent="0">
              <a:buNone/>
            </a:pPr>
            <a:r>
              <a:rPr lang="en-US" sz="2000" b="1" i="0" u="none" strike="noStrike" baseline="0" dirty="0"/>
              <a:t>	{</a:t>
            </a:r>
          </a:p>
          <a:p>
            <a:pPr marL="342900" lvl="1" indent="0">
              <a:buNone/>
            </a:pPr>
            <a:r>
              <a:rPr lang="en-US" sz="2000" b="1" i="0" u="none" strike="noStrike" baseline="0" dirty="0"/>
              <a:t>		copy(</a:t>
            </a:r>
            <a:r>
              <a:rPr lang="en-US" sz="2000" b="1" i="0" u="none" strike="noStrike" baseline="0" dirty="0" err="1"/>
              <a:t>lst.begin</a:t>
            </a:r>
            <a:r>
              <a:rPr lang="en-US" sz="2000" b="1" i="0" u="none" strike="noStrike" baseline="0" dirty="0"/>
              <a:t>(),</a:t>
            </a:r>
            <a:r>
              <a:rPr lang="en-US" sz="2000" b="1" i="0" u="none" strike="noStrike" baseline="0" dirty="0" err="1"/>
              <a:t>lst.end</a:t>
            </a:r>
            <a:r>
              <a:rPr lang="en-US" sz="2000" b="1" i="0" u="none" strike="noStrike" baseline="0" dirty="0"/>
              <a:t>(),</a:t>
            </a:r>
            <a:r>
              <a:rPr lang="en-US" sz="2000" b="1" i="0" u="none" strike="noStrike" baseline="0" dirty="0" err="1"/>
              <a:t>elem</a:t>
            </a:r>
            <a:r>
              <a:rPr lang="en-US" sz="2000" b="1" i="0" u="none" strike="noStrike" baseline="0" dirty="0"/>
              <a:t>); 	// </a:t>
            </a:r>
            <a:r>
              <a:rPr lang="en-US" sz="2000" b="0" i="1" u="none" strike="noStrike" baseline="0" dirty="0"/>
              <a:t>initialize using std::copy()</a:t>
            </a:r>
          </a:p>
          <a:p>
            <a:pPr marL="342900" lvl="1" indent="0">
              <a:buNone/>
            </a:pPr>
            <a:r>
              <a:rPr lang="en-US" sz="2000" b="1" i="0" u="none" strike="noStrike" baseline="0" dirty="0"/>
              <a:t>	}</a:t>
            </a:r>
          </a:p>
          <a:p>
            <a:pPr marL="342900" lvl="1" indent="0">
              <a:buNone/>
            </a:pPr>
            <a:r>
              <a:rPr lang="en-US" sz="2000" b="1" dirty="0">
                <a:latin typeface="Helvetica-Bold"/>
              </a:rPr>
              <a:t>	// …</a:t>
            </a:r>
          </a:p>
          <a:p>
            <a:pPr marL="342900" lvl="1" indent="0">
              <a:buNone/>
            </a:pPr>
            <a:r>
              <a:rPr lang="en-US" sz="2000" b="1" dirty="0">
                <a:latin typeface="Helvetica-Bold"/>
              </a:rPr>
              <a:t>}</a:t>
            </a:r>
            <a:endParaRPr lang="en-US" sz="2000" b="1" dirty="0"/>
          </a:p>
          <a:p>
            <a:pPr lvl="1"/>
            <a:endParaRPr lang="en-US" dirty="0"/>
          </a:p>
        </p:txBody>
      </p:sp>
      <p:sp>
        <p:nvSpPr>
          <p:cNvPr id="4" name="Footer Placeholder 3">
            <a:extLst>
              <a:ext uri="{FF2B5EF4-FFF2-40B4-BE49-F238E27FC236}">
                <a16:creationId xmlns:a16="http://schemas.microsoft.com/office/drawing/2014/main" id="{D884EC4A-842D-30BE-8656-1B6385F4A0C6}"/>
              </a:ext>
            </a:extLst>
          </p:cNvPr>
          <p:cNvSpPr>
            <a:spLocks noGrp="1"/>
          </p:cNvSpPr>
          <p:nvPr>
            <p:ph type="ftr" sz="quarter" idx="11"/>
          </p:nvPr>
        </p:nvSpPr>
        <p:spPr/>
        <p:txBody>
          <a:bodyPr/>
          <a:lstStyle/>
          <a:p>
            <a:pPr>
              <a:defRPr/>
            </a:pPr>
            <a:r>
              <a:rPr lang="en-US" altLang="en-US"/>
              <a:t>Stroustrup/Programming/2024/Chapter17</a:t>
            </a:r>
          </a:p>
        </p:txBody>
      </p:sp>
      <p:sp>
        <p:nvSpPr>
          <p:cNvPr id="5" name="Slide Number Placeholder 4">
            <a:extLst>
              <a:ext uri="{FF2B5EF4-FFF2-40B4-BE49-F238E27FC236}">
                <a16:creationId xmlns:a16="http://schemas.microsoft.com/office/drawing/2014/main" id="{7DDB57D4-7BF0-A233-F116-C157B891C449}"/>
              </a:ext>
            </a:extLst>
          </p:cNvPr>
          <p:cNvSpPr>
            <a:spLocks noGrp="1"/>
          </p:cNvSpPr>
          <p:nvPr>
            <p:ph type="sldNum" sz="quarter" idx="12"/>
          </p:nvPr>
        </p:nvSpPr>
        <p:spPr/>
        <p:txBody>
          <a:bodyPr/>
          <a:lstStyle/>
          <a:p>
            <a:fld id="{D24836AB-0ADC-4CDA-B51A-B39460021238}" type="slidenum">
              <a:rPr lang="en-US" altLang="en-US" smtClean="0"/>
              <a:pPr/>
              <a:t>8</a:t>
            </a:fld>
            <a:endParaRPr lang="en-US" altLang="en-US"/>
          </a:p>
        </p:txBody>
      </p:sp>
    </p:spTree>
    <p:extLst>
      <p:ext uri="{BB962C8B-B14F-4D97-AF65-F5344CB8AC3E}">
        <p14:creationId xmlns:p14="http://schemas.microsoft.com/office/powerpoint/2010/main" val="3074835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85199803-8FD0-0905-6254-D6D274A7C4B6}"/>
              </a:ext>
            </a:extLst>
          </p:cNvPr>
          <p:cNvSpPr>
            <a:spLocks noGrp="1" noChangeArrowheads="1"/>
          </p:cNvSpPr>
          <p:nvPr>
            <p:ph type="title"/>
          </p:nvPr>
        </p:nvSpPr>
        <p:spPr>
          <a:xfrm>
            <a:off x="1981200" y="0"/>
            <a:ext cx="8229600" cy="1143000"/>
          </a:xfrm>
        </p:spPr>
        <p:txBody>
          <a:bodyPr/>
          <a:lstStyle/>
          <a:p>
            <a:pPr eaLnBrk="1" hangingPunct="1">
              <a:defRPr/>
            </a:pPr>
            <a:r>
              <a:rPr lang="en-US" altLang="en-US">
                <a:ea typeface="MS PGothic" pitchFamily="34" charset="-128"/>
              </a:rPr>
              <a:t>A problem</a:t>
            </a:r>
          </a:p>
        </p:txBody>
      </p:sp>
      <p:sp>
        <p:nvSpPr>
          <p:cNvPr id="30723" name="Rectangle 3">
            <a:extLst>
              <a:ext uri="{FF2B5EF4-FFF2-40B4-BE49-F238E27FC236}">
                <a16:creationId xmlns:a16="http://schemas.microsoft.com/office/drawing/2014/main" id="{6033E2E4-6494-6B2F-132A-8C33F1491B2E}"/>
              </a:ext>
            </a:extLst>
          </p:cNvPr>
          <p:cNvSpPr>
            <a:spLocks noGrp="1" noChangeArrowheads="1"/>
          </p:cNvSpPr>
          <p:nvPr>
            <p:ph idx="1"/>
          </p:nvPr>
        </p:nvSpPr>
        <p:spPr>
          <a:xfrm>
            <a:off x="381000" y="1066800"/>
            <a:ext cx="10134600" cy="5257800"/>
          </a:xfrm>
        </p:spPr>
        <p:txBody>
          <a:bodyPr/>
          <a:lstStyle/>
          <a:p>
            <a:pPr eaLnBrk="1" hangingPunct="1">
              <a:lnSpc>
                <a:spcPct val="90000"/>
              </a:lnSpc>
              <a:defRPr/>
            </a:pPr>
            <a:r>
              <a:rPr lang="en-US" altLang="en-US" sz="2800" b="1" dirty="0">
                <a:ea typeface="MS PGothic" pitchFamily="34" charset="-128"/>
              </a:rPr>
              <a:t>Vector</a:t>
            </a:r>
            <a:r>
              <a:rPr lang="en-US" altLang="en-US" sz="2800" dirty="0">
                <a:ea typeface="MS PGothic" pitchFamily="34" charset="-128"/>
              </a:rPr>
              <a:t> copy doesn’</a:t>
            </a:r>
            <a:r>
              <a:rPr lang="en-US" altLang="ja-JP" sz="2800" dirty="0">
                <a:ea typeface="MS PGothic" pitchFamily="34" charset="-128"/>
              </a:rPr>
              <a:t>t work as we should expect</a:t>
            </a:r>
          </a:p>
          <a:p>
            <a:pPr eaLnBrk="1" hangingPunct="1">
              <a:lnSpc>
                <a:spcPct val="90000"/>
              </a:lnSpc>
              <a:buFont typeface="Wingdings" panose="05000000000000000000" pitchFamily="2" charset="2"/>
              <a:buNone/>
              <a:defRPr/>
            </a:pPr>
            <a:r>
              <a:rPr lang="en-US" altLang="en-US" sz="2000" b="1" dirty="0">
                <a:ea typeface="MS PGothic" pitchFamily="34" charset="-128"/>
              </a:rPr>
              <a:t>void f(int n)</a:t>
            </a:r>
          </a:p>
          <a:p>
            <a:pPr eaLnBrk="1" hangingPunct="1">
              <a:lnSpc>
                <a:spcPct val="90000"/>
              </a:lnSpc>
              <a:buFont typeface="Wingdings" panose="05000000000000000000" pitchFamily="2" charset="2"/>
              <a:buNone/>
              <a:defRPr/>
            </a:pPr>
            <a:r>
              <a:rPr lang="en-US" altLang="en-US" sz="2000" b="1" dirty="0">
                <a:ea typeface="MS PGothic" pitchFamily="34" charset="-128"/>
              </a:rPr>
              <a:t>{</a:t>
            </a:r>
          </a:p>
          <a:p>
            <a:pPr eaLnBrk="1" hangingPunct="1">
              <a:lnSpc>
                <a:spcPct val="90000"/>
              </a:lnSpc>
              <a:buFont typeface="Wingdings" panose="05000000000000000000" pitchFamily="2" charset="2"/>
              <a:buNone/>
              <a:defRPr/>
            </a:pPr>
            <a:r>
              <a:rPr lang="en-US" altLang="en-US" sz="2000" b="1" dirty="0">
                <a:ea typeface="MS PGothic" pitchFamily="34" charset="-128"/>
              </a:rPr>
              <a:t>	Vector v1(10);</a:t>
            </a:r>
            <a:endParaRPr lang="en-US" altLang="en-US" sz="2000" b="1" i="1" dirty="0">
              <a:ea typeface="MS PGothic" pitchFamily="34" charset="-128"/>
            </a:endParaRPr>
          </a:p>
          <a:p>
            <a:pPr eaLnBrk="1" hangingPunct="1">
              <a:lnSpc>
                <a:spcPct val="90000"/>
              </a:lnSpc>
              <a:buFont typeface="Wingdings" panose="05000000000000000000" pitchFamily="2" charset="2"/>
              <a:buNone/>
              <a:defRPr/>
            </a:pPr>
            <a:r>
              <a:rPr lang="en-US" altLang="en-US" sz="2000" b="1" dirty="0">
                <a:ea typeface="MS PGothic" pitchFamily="34" charset="-128"/>
              </a:rPr>
              <a:t>	Vector v2 = v1; 	// </a:t>
            </a:r>
            <a:r>
              <a:rPr lang="en-US" altLang="en-US" sz="2000" i="1" dirty="0">
                <a:ea typeface="MS PGothic" pitchFamily="34" charset="-128"/>
              </a:rPr>
              <a:t>what happens here?</a:t>
            </a:r>
          </a:p>
          <a:p>
            <a:pPr eaLnBrk="1" hangingPunct="1">
              <a:lnSpc>
                <a:spcPct val="90000"/>
              </a:lnSpc>
              <a:buFont typeface="Wingdings" panose="05000000000000000000" pitchFamily="2" charset="2"/>
              <a:buNone/>
              <a:defRPr/>
            </a:pPr>
            <a:r>
              <a:rPr lang="en-US" altLang="en-US" sz="2000" b="1" dirty="0">
                <a:ea typeface="MS PGothic" pitchFamily="34" charset="-128"/>
              </a:rPr>
              <a:t>				// </a:t>
            </a:r>
            <a:r>
              <a:rPr lang="en-US" altLang="en-US" sz="2000" i="1" dirty="0">
                <a:ea typeface="MS PGothic" pitchFamily="34" charset="-128"/>
              </a:rPr>
              <a:t>what would we like to happen? That v2 becomes a copy of v</a:t>
            </a:r>
            <a:endParaRPr lang="en-US" altLang="en-US" sz="2000" b="1" i="1" dirty="0">
              <a:ea typeface="MS PGothic" pitchFamily="34" charset="-128"/>
            </a:endParaRPr>
          </a:p>
          <a:p>
            <a:pPr eaLnBrk="1" hangingPunct="1">
              <a:lnSpc>
                <a:spcPct val="90000"/>
              </a:lnSpc>
              <a:buFont typeface="Wingdings" panose="05000000000000000000" pitchFamily="2" charset="2"/>
              <a:buNone/>
              <a:defRPr/>
            </a:pPr>
            <a:r>
              <a:rPr lang="en-US" altLang="en-US" sz="2000" b="1" dirty="0">
                <a:ea typeface="MS PGothic" pitchFamily="34" charset="-128"/>
              </a:rPr>
              <a:t>	v1[2] = 2.2;</a:t>
            </a:r>
          </a:p>
          <a:p>
            <a:pPr eaLnBrk="1" hangingPunct="1">
              <a:lnSpc>
                <a:spcPct val="90000"/>
              </a:lnSpc>
              <a:buFont typeface="Wingdings" panose="05000000000000000000" pitchFamily="2" charset="2"/>
              <a:buNone/>
              <a:defRPr/>
            </a:pPr>
            <a:r>
              <a:rPr lang="en-US" altLang="en-US" sz="2000" b="1" dirty="0">
                <a:ea typeface="MS PGothic" pitchFamily="34" charset="-128"/>
              </a:rPr>
              <a:t>	v2[2] = 3.3;		</a:t>
            </a:r>
          </a:p>
          <a:p>
            <a:pPr eaLnBrk="1" hangingPunct="1">
              <a:lnSpc>
                <a:spcPct val="90000"/>
              </a:lnSpc>
              <a:buFont typeface="Wingdings" panose="05000000000000000000" pitchFamily="2" charset="2"/>
              <a:buNone/>
              <a:defRPr/>
            </a:pPr>
            <a:r>
              <a:rPr lang="en-US" altLang="en-US" sz="2000" b="1" dirty="0">
                <a:ea typeface="MS PGothic" pitchFamily="34" charset="-128"/>
              </a:rPr>
              <a:t>	if (v1[2]==v2[2])</a:t>
            </a:r>
          </a:p>
          <a:p>
            <a:pPr eaLnBrk="1" hangingPunct="1">
              <a:lnSpc>
                <a:spcPct val="90000"/>
              </a:lnSpc>
              <a:buFont typeface="Wingdings" panose="05000000000000000000" pitchFamily="2" charset="2"/>
              <a:buNone/>
              <a:defRPr/>
            </a:pPr>
            <a:r>
              <a:rPr lang="en-US" altLang="en-US" sz="2000" b="1" i="1" dirty="0">
                <a:ea typeface="MS PGothic" pitchFamily="34" charset="-128"/>
              </a:rPr>
              <a:t>		</a:t>
            </a:r>
            <a:r>
              <a:rPr lang="en-US" altLang="en-US" sz="2000" b="1" dirty="0">
                <a:ea typeface="MS PGothic" pitchFamily="34" charset="-128"/>
              </a:rPr>
              <a:t>error(“very odd”);	// </a:t>
            </a:r>
            <a:r>
              <a:rPr lang="en-US" altLang="en-US" sz="2000" i="1" dirty="0">
                <a:ea typeface="MS PGothic" pitchFamily="34" charset="-128"/>
              </a:rPr>
              <a:t>that’s what we get from our still incomplete Vector</a:t>
            </a:r>
          </a:p>
          <a:p>
            <a:pPr eaLnBrk="1" hangingPunct="1">
              <a:lnSpc>
                <a:spcPct val="90000"/>
              </a:lnSpc>
              <a:buFont typeface="Wingdings" panose="05000000000000000000" pitchFamily="2" charset="2"/>
              <a:buNone/>
              <a:defRPr/>
            </a:pPr>
            <a:r>
              <a:rPr lang="en-US" altLang="en-US" sz="2000" b="1" dirty="0">
                <a:ea typeface="MS PGothic" pitchFamily="34" charset="-128"/>
              </a:rPr>
              <a:t>}</a:t>
            </a:r>
          </a:p>
          <a:p>
            <a:pPr eaLnBrk="1" hangingPunct="1">
              <a:lnSpc>
                <a:spcPct val="90000"/>
              </a:lnSpc>
              <a:buFont typeface="Wingdings" panose="05000000000000000000" pitchFamily="2" charset="2"/>
              <a:buNone/>
              <a:defRPr/>
            </a:pPr>
            <a:endParaRPr lang="en-US" altLang="en-US" sz="2000" b="1" dirty="0">
              <a:ea typeface="MS PGothic" pitchFamily="34" charset="-128"/>
            </a:endParaRPr>
          </a:p>
          <a:p>
            <a:pPr eaLnBrk="1" hangingPunct="1">
              <a:lnSpc>
                <a:spcPct val="90000"/>
              </a:lnSpc>
              <a:defRPr/>
            </a:pPr>
            <a:r>
              <a:rPr lang="en-US" altLang="ja-JP" sz="2400" dirty="0">
                <a:ea typeface="MS PGothic" pitchFamily="34" charset="-128"/>
              </a:rPr>
              <a:t>The standard</a:t>
            </a:r>
            <a:r>
              <a:rPr lang="en-US" altLang="ja-JP" sz="2400" b="1" dirty="0">
                <a:ea typeface="MS PGothic" pitchFamily="34" charset="-128"/>
              </a:rPr>
              <a:t> vector </a:t>
            </a:r>
            <a:r>
              <a:rPr lang="en-US" altLang="ja-JP" sz="2400" dirty="0">
                <a:ea typeface="MS PGothic" pitchFamily="34" charset="-128"/>
              </a:rPr>
              <a:t>has </a:t>
            </a:r>
            <a:r>
              <a:rPr lang="en-US" altLang="en-US" sz="2400" b="1" dirty="0">
                <a:ea typeface="MS PGothic" pitchFamily="34" charset="-128"/>
              </a:rPr>
              <a:t>v1[2]!=v2[2]</a:t>
            </a:r>
            <a:endParaRPr lang="en-US" altLang="ja-JP" sz="2400" dirty="0">
              <a:ea typeface="MS PGothic" pitchFamily="34" charset="-128"/>
            </a:endParaRPr>
          </a:p>
          <a:p>
            <a:pPr lvl="1" eaLnBrk="1" hangingPunct="1">
              <a:lnSpc>
                <a:spcPct val="90000"/>
              </a:lnSpc>
              <a:defRPr/>
            </a:pPr>
            <a:r>
              <a:rPr lang="en-US" altLang="en-US" sz="2000" dirty="0">
                <a:ea typeface="Times New Roman" pitchFamily="18" charset="0"/>
              </a:rPr>
              <a:t>but </a:t>
            </a:r>
            <a:r>
              <a:rPr lang="en-US" altLang="ja-JP" sz="2000" dirty="0">
                <a:ea typeface="MS PGothic" pitchFamily="34" charset="-128"/>
              </a:rPr>
              <a:t>our still-too-simple</a:t>
            </a:r>
            <a:r>
              <a:rPr lang="en-US" altLang="ja-JP" sz="2000" b="1" dirty="0">
                <a:ea typeface="MS PGothic" pitchFamily="34" charset="-128"/>
              </a:rPr>
              <a:t> Vector </a:t>
            </a:r>
            <a:r>
              <a:rPr lang="en-US" altLang="ja-JP" sz="2000" i="1" dirty="0">
                <a:ea typeface="MS PGothic" pitchFamily="34" charset="-128"/>
              </a:rPr>
              <a:t>does not</a:t>
            </a:r>
          </a:p>
          <a:p>
            <a:pPr eaLnBrk="1" hangingPunct="1">
              <a:lnSpc>
                <a:spcPct val="90000"/>
              </a:lnSpc>
              <a:defRPr/>
            </a:pPr>
            <a:endParaRPr lang="en-US" altLang="en-US" sz="1000" dirty="0">
              <a:ea typeface="MS PGothic" pitchFamily="34" charset="-128"/>
            </a:endParaRPr>
          </a:p>
        </p:txBody>
      </p:sp>
      <p:sp>
        <p:nvSpPr>
          <p:cNvPr id="4" name="Slide Number Placeholder 5">
            <a:extLst>
              <a:ext uri="{FF2B5EF4-FFF2-40B4-BE49-F238E27FC236}">
                <a16:creationId xmlns:a16="http://schemas.microsoft.com/office/drawing/2014/main" id="{1B75D8D8-4D8A-A1B1-FA70-3BBC4DB5979B}"/>
              </a:ext>
            </a:extLst>
          </p:cNvPr>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672D81B1-EFE0-451A-9E40-4C3FE4D6BFE9}" type="slidenum">
              <a:rPr lang="en-US" altLang="en-US" sz="1400">
                <a:latin typeface="Arial" panose="020B0604020202020204" pitchFamily="34" charset="0"/>
              </a:rPr>
              <a:pPr eaLnBrk="1" hangingPunct="1">
                <a:spcBef>
                  <a:spcPct val="0"/>
                </a:spcBef>
                <a:buClrTx/>
                <a:buSzTx/>
                <a:buFontTx/>
                <a:buNone/>
              </a:pPr>
              <a:t>9</a:t>
            </a:fld>
            <a:endParaRPr lang="en-US" altLang="en-US" sz="1400">
              <a:latin typeface="Arial" panose="020B0604020202020204" pitchFamily="34" charset="0"/>
            </a:endParaRPr>
          </a:p>
        </p:txBody>
      </p:sp>
      <p:sp>
        <p:nvSpPr>
          <p:cNvPr id="5" name="Footer Placeholder 4">
            <a:extLst>
              <a:ext uri="{FF2B5EF4-FFF2-40B4-BE49-F238E27FC236}">
                <a16:creationId xmlns:a16="http://schemas.microsoft.com/office/drawing/2014/main" id="{C1B3BF5F-A9CA-79A6-AB08-DEA5A5DA3595}"/>
              </a:ext>
            </a:extLst>
          </p:cNvPr>
          <p:cNvSpPr>
            <a:spLocks noGrp="1"/>
          </p:cNvSpPr>
          <p:nvPr>
            <p:ph type="ftr" sz="quarter" idx="11"/>
          </p:nvPr>
        </p:nvSpPr>
        <p:spPr/>
        <p:txBody>
          <a:bodyPr/>
          <a:lstStyle>
            <a:lvl1pPr>
              <a:defRPr sz="2400">
                <a:solidFill>
                  <a:schemeClr val="tx1"/>
                </a:solidFill>
                <a:latin typeface="Tahoma" pitchFamily="34" charset="0"/>
                <a:ea typeface="MS PGothic" pitchFamily="34" charset="-128"/>
              </a:defRPr>
            </a:lvl1pPr>
            <a:lvl2pPr marL="742950" indent="-285750">
              <a:defRPr sz="2400">
                <a:solidFill>
                  <a:schemeClr val="tx1"/>
                </a:solidFill>
                <a:latin typeface="Tahoma" pitchFamily="34" charset="0"/>
                <a:ea typeface="MS PGothic" pitchFamily="34" charset="-128"/>
              </a:defRPr>
            </a:lvl2pPr>
            <a:lvl3pPr marL="1143000" indent="-228600">
              <a:defRPr sz="2400">
                <a:solidFill>
                  <a:schemeClr val="tx1"/>
                </a:solidFill>
                <a:latin typeface="Tahoma" pitchFamily="34" charset="0"/>
                <a:ea typeface="MS PGothic" pitchFamily="34" charset="-128"/>
              </a:defRPr>
            </a:lvl3pPr>
            <a:lvl4pPr marL="1600200" indent="-228600">
              <a:defRPr sz="2400">
                <a:solidFill>
                  <a:schemeClr val="tx1"/>
                </a:solidFill>
                <a:latin typeface="Tahoma" pitchFamily="34" charset="0"/>
                <a:ea typeface="MS PGothic" pitchFamily="34" charset="-128"/>
              </a:defRPr>
            </a:lvl4pPr>
            <a:lvl5pPr marL="2057400" indent="-22860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pPr>
              <a:defRPr/>
            </a:pPr>
            <a:r>
              <a:rPr lang="en-US" altLang="en-US" sz="1400">
                <a:latin typeface="Arial" pitchFamily="34" charset="0"/>
              </a:rPr>
              <a:t>Stroustrup/Programming/2024/Chapter17</a:t>
            </a:r>
          </a:p>
        </p:txBody>
      </p:sp>
    </p:spTree>
  </p:cSld>
  <p:clrMapOvr>
    <a:masterClrMapping/>
  </p:clrMapOvr>
</p:sld>
</file>

<file path=ppt/theme/theme1.xml><?xml version="1.0" encoding="utf-8"?>
<a:theme xmlns:a="http://schemas.openxmlformats.org/drawingml/2006/main" name="PPP3">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PP3" id="{EB7A33F2-C756-4D6B-AB62-E4F1C5997126}" vid="{48724E11-5869-46F4-BA27-FA5612D9E95F}"/>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PPP3</Template>
  <TotalTime>10821</TotalTime>
  <Words>3690</Words>
  <Application>Microsoft Office PowerPoint</Application>
  <PresentationFormat>Widescreen</PresentationFormat>
  <Paragraphs>581</Paragraphs>
  <Slides>35</Slides>
  <Notes>9</Notes>
  <HiddenSlides>1</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35</vt:i4>
      </vt:variant>
    </vt:vector>
  </HeadingPairs>
  <TitlesOfParts>
    <vt:vector size="49" baseType="lpstr">
      <vt:lpstr>MS PGothic</vt:lpstr>
      <vt:lpstr>MS PGothic</vt:lpstr>
      <vt:lpstr>Aptos</vt:lpstr>
      <vt:lpstr>Aptos Display</vt:lpstr>
      <vt:lpstr>Arial</vt:lpstr>
      <vt:lpstr>Helvetica-Bold</vt:lpstr>
      <vt:lpstr>Helvetica-Oblique</vt:lpstr>
      <vt:lpstr>Symbol</vt:lpstr>
      <vt:lpstr>Tahoma</vt:lpstr>
      <vt:lpstr>Times New Roman</vt:lpstr>
      <vt:lpstr>Times-Italic</vt:lpstr>
      <vt:lpstr>Times-Roman</vt:lpstr>
      <vt:lpstr>Wingdings</vt:lpstr>
      <vt:lpstr>PPP3</vt:lpstr>
      <vt:lpstr>Chapter 17 – Essential Operations</vt:lpstr>
      <vt:lpstr>Abstract</vt:lpstr>
      <vt:lpstr>Overview</vt:lpstr>
      <vt:lpstr>Reminder</vt:lpstr>
      <vt:lpstr>Vector</vt:lpstr>
      <vt:lpstr>Access to elements</vt:lpstr>
      <vt:lpstr>Access to elements</vt:lpstr>
      <vt:lpstr>List initialization</vt:lpstr>
      <vt:lpstr>A problem</vt:lpstr>
      <vt:lpstr>Naïve copy initialization (the default)</vt:lpstr>
      <vt:lpstr>Naïve copy assignment (the default)</vt:lpstr>
      <vt:lpstr>Copy constructor (initialization)</vt:lpstr>
      <vt:lpstr>Copy with copy constructor</vt:lpstr>
      <vt:lpstr>Copy assignment</vt:lpstr>
      <vt:lpstr>Copy assignment</vt:lpstr>
      <vt:lpstr>move</vt:lpstr>
      <vt:lpstr>What we want: Move</vt:lpstr>
      <vt:lpstr>Move Constructor and assignment</vt:lpstr>
      <vt:lpstr>Move implementation</vt:lpstr>
      <vt:lpstr>Move implementation</vt:lpstr>
      <vt:lpstr>We can cheaply return potentially millions of doubles</vt:lpstr>
      <vt:lpstr>Essential operations </vt:lpstr>
      <vt:lpstr>Essential operations</vt:lpstr>
      <vt:lpstr>Other useful operations</vt:lpstr>
      <vt:lpstr>Other useful operations</vt:lpstr>
      <vt:lpstr>Changing size</vt:lpstr>
      <vt:lpstr>Changing size</vt:lpstr>
      <vt:lpstr>Changing size</vt:lpstr>
      <vt:lpstr>Changing size</vt:lpstr>
      <vt:lpstr>reserve()</vt:lpstr>
      <vt:lpstr>reserve()</vt:lpstr>
      <vt:lpstr>resize()</vt:lpstr>
      <vt:lpstr>push_back()</vt:lpstr>
      <vt:lpstr>Assignment </vt:lpstr>
      <vt:lpstr>Next lecture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Bjarne Stroustrup</cp:lastModifiedBy>
  <cp:revision>88</cp:revision>
  <cp:lastPrinted>1601-01-01T00:00:00Z</cp:lastPrinted>
  <dcterms:created xsi:type="dcterms:W3CDTF">1601-01-01T00:00:00Z</dcterms:created>
  <dcterms:modified xsi:type="dcterms:W3CDTF">2024-04-18T19:24:39Z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