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45"/>
  </p:notesMasterIdLst>
  <p:sldIdLst>
    <p:sldId id="256" r:id="rId2"/>
    <p:sldId id="257" r:id="rId3"/>
    <p:sldId id="258" r:id="rId4"/>
    <p:sldId id="330" r:id="rId5"/>
    <p:sldId id="310" r:id="rId6"/>
    <p:sldId id="308" r:id="rId7"/>
    <p:sldId id="309" r:id="rId8"/>
    <p:sldId id="327" r:id="rId9"/>
    <p:sldId id="334" r:id="rId10"/>
    <p:sldId id="356" r:id="rId11"/>
    <p:sldId id="357" r:id="rId12"/>
    <p:sldId id="358" r:id="rId13"/>
    <p:sldId id="421" r:id="rId14"/>
    <p:sldId id="360" r:id="rId15"/>
    <p:sldId id="427" r:id="rId16"/>
    <p:sldId id="359" r:id="rId17"/>
    <p:sldId id="426" r:id="rId18"/>
    <p:sldId id="422" r:id="rId19"/>
    <p:sldId id="423" r:id="rId20"/>
    <p:sldId id="424" r:id="rId21"/>
    <p:sldId id="321" r:id="rId22"/>
    <p:sldId id="288" r:id="rId23"/>
    <p:sldId id="428" r:id="rId24"/>
    <p:sldId id="429" r:id="rId25"/>
    <p:sldId id="425" r:id="rId26"/>
    <p:sldId id="430" r:id="rId27"/>
    <p:sldId id="432" r:id="rId28"/>
    <p:sldId id="433" r:id="rId29"/>
    <p:sldId id="431" r:id="rId30"/>
    <p:sldId id="350" r:id="rId31"/>
    <p:sldId id="341" r:id="rId32"/>
    <p:sldId id="272" r:id="rId33"/>
    <p:sldId id="273" r:id="rId34"/>
    <p:sldId id="274" r:id="rId35"/>
    <p:sldId id="440" r:id="rId36"/>
    <p:sldId id="435" r:id="rId37"/>
    <p:sldId id="438" r:id="rId38"/>
    <p:sldId id="439" r:id="rId39"/>
    <p:sldId id="351" r:id="rId40"/>
    <p:sldId id="436" r:id="rId41"/>
    <p:sldId id="352" r:id="rId42"/>
    <p:sldId id="437" r:id="rId43"/>
    <p:sldId id="325" r:id="rId44"/>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96" y="41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jarne Stroustrup" userId="feda092f62fc381e" providerId="LiveId" clId="{041CD6B9-0635-47FD-ACE0-BBE92F3028F7}"/>
    <pc:docChg chg="modSld">
      <pc:chgData name="Bjarne Stroustrup" userId="feda092f62fc381e" providerId="LiveId" clId="{041CD6B9-0635-47FD-ACE0-BBE92F3028F7}" dt="2024-05-28T17:36:55.282" v="0" actId="404"/>
      <pc:docMkLst>
        <pc:docMk/>
      </pc:docMkLst>
      <pc:sldChg chg="modSp mod">
        <pc:chgData name="Bjarne Stroustrup" userId="feda092f62fc381e" providerId="LiveId" clId="{041CD6B9-0635-47FD-ACE0-BBE92F3028F7}" dt="2024-05-28T17:36:55.282" v="0" actId="404"/>
        <pc:sldMkLst>
          <pc:docMk/>
          <pc:sldMk cId="0" sldId="288"/>
        </pc:sldMkLst>
        <pc:spChg chg="mod">
          <ac:chgData name="Bjarne Stroustrup" userId="feda092f62fc381e" providerId="LiveId" clId="{041CD6B9-0635-47FD-ACE0-BBE92F3028F7}" dt="2024-05-28T17:36:55.282" v="0" actId="404"/>
          <ac:spMkLst>
            <pc:docMk/>
            <pc:sldMk cId="0" sldId="288"/>
            <ac:spMk id="38915" creationId="{EA060EB9-DF7E-897D-1315-CE0F1C7A5A44}"/>
          </ac:spMkLst>
        </pc:spChg>
      </pc:sldChg>
    </pc:docChg>
  </pc:docChgLst>
  <pc:docChgLst>
    <pc:chgData name="Bjarne Stroustrup" userId="feda092f62fc381e" providerId="LiveId" clId="{5D2FAEF5-3532-49DA-8F29-5BF05058568C}"/>
    <pc:docChg chg="undo custSel addSld delSld modSld sldOrd">
      <pc:chgData name="Bjarne Stroustrup" userId="feda092f62fc381e" providerId="LiveId" clId="{5D2FAEF5-3532-49DA-8F29-5BF05058568C}" dt="2024-04-12T18:07:28.403" v="7798" actId="20577"/>
      <pc:docMkLst>
        <pc:docMk/>
      </pc:docMkLst>
      <pc:sldChg chg="delSp modSp mod">
        <pc:chgData name="Bjarne Stroustrup" userId="feda092f62fc381e" providerId="LiveId" clId="{5D2FAEF5-3532-49DA-8F29-5BF05058568C}" dt="2024-04-10T21:55:14.720" v="2334" actId="5793"/>
        <pc:sldMkLst>
          <pc:docMk/>
          <pc:sldMk cId="0" sldId="258"/>
        </pc:sldMkLst>
        <pc:spChg chg="del">
          <ac:chgData name="Bjarne Stroustrup" userId="feda092f62fc381e" providerId="LiveId" clId="{5D2FAEF5-3532-49DA-8F29-5BF05058568C}" dt="2024-04-07T18:50:39.456" v="0" actId="21"/>
          <ac:spMkLst>
            <pc:docMk/>
            <pc:sldMk cId="0" sldId="258"/>
            <ac:spMk id="4101" creationId="{2F40981A-3BB7-EDCD-0C54-2729F3108BF4}"/>
          </ac:spMkLst>
        </pc:spChg>
        <pc:spChg chg="mod">
          <ac:chgData name="Bjarne Stroustrup" userId="feda092f62fc381e" providerId="LiveId" clId="{5D2FAEF5-3532-49DA-8F29-5BF05058568C}" dt="2024-04-10T21:55:14.720" v="2334" actId="5793"/>
          <ac:spMkLst>
            <pc:docMk/>
            <pc:sldMk cId="0" sldId="258"/>
            <ac:spMk id="7171" creationId="{76E9FB3A-665D-BB9A-35F0-8D30AC706EF1}"/>
          </ac:spMkLst>
        </pc:spChg>
      </pc:sldChg>
      <pc:sldChg chg="modSp add mod ord">
        <pc:chgData name="Bjarne Stroustrup" userId="feda092f62fc381e" providerId="LiveId" clId="{5D2FAEF5-3532-49DA-8F29-5BF05058568C}" dt="2024-04-12T18:01:04.132" v="7650" actId="404"/>
        <pc:sldMkLst>
          <pc:docMk/>
          <pc:sldMk cId="0" sldId="272"/>
        </pc:sldMkLst>
        <pc:spChg chg="mod">
          <ac:chgData name="Bjarne Stroustrup" userId="feda092f62fc381e" providerId="LiveId" clId="{5D2FAEF5-3532-49DA-8F29-5BF05058568C}" dt="2024-04-12T17:52:11.766" v="7486" actId="20577"/>
          <ac:spMkLst>
            <pc:docMk/>
            <pc:sldMk cId="0" sldId="272"/>
            <ac:spMk id="73730" creationId="{00000000-0000-0000-0000-000000000000}"/>
          </ac:spMkLst>
        </pc:spChg>
        <pc:spChg chg="mod">
          <ac:chgData name="Bjarne Stroustrup" userId="feda092f62fc381e" providerId="LiveId" clId="{5D2FAEF5-3532-49DA-8F29-5BF05058568C}" dt="2024-04-12T18:01:04.132" v="7650" actId="404"/>
          <ac:spMkLst>
            <pc:docMk/>
            <pc:sldMk cId="0" sldId="272"/>
            <ac:spMk id="73731" creationId="{00000000-0000-0000-0000-000000000000}"/>
          </ac:spMkLst>
        </pc:spChg>
      </pc:sldChg>
      <pc:sldChg chg="delSp modSp add mod ord">
        <pc:chgData name="Bjarne Stroustrup" userId="feda092f62fc381e" providerId="LiveId" clId="{5D2FAEF5-3532-49DA-8F29-5BF05058568C}" dt="2024-04-12T18:05:46.832" v="7762" actId="27636"/>
        <pc:sldMkLst>
          <pc:docMk/>
          <pc:sldMk cId="0" sldId="273"/>
        </pc:sldMkLst>
        <pc:spChg chg="del">
          <ac:chgData name="Bjarne Stroustrup" userId="feda092f62fc381e" providerId="LiveId" clId="{5D2FAEF5-3532-49DA-8F29-5BF05058568C}" dt="2024-04-12T18:01:43.035" v="7651" actId="21"/>
          <ac:spMkLst>
            <pc:docMk/>
            <pc:sldMk cId="0" sldId="273"/>
            <ac:spMk id="2" creationId="{CB53D683-01E2-60C4-4D6A-849F1FE1F4E4}"/>
          </ac:spMkLst>
        </pc:spChg>
        <pc:spChg chg="mod">
          <ac:chgData name="Bjarne Stroustrup" userId="feda092f62fc381e" providerId="LiveId" clId="{5D2FAEF5-3532-49DA-8F29-5BF05058568C}" dt="2024-04-12T18:05:40.127" v="7758" actId="20577"/>
          <ac:spMkLst>
            <pc:docMk/>
            <pc:sldMk cId="0" sldId="273"/>
            <ac:spMk id="74754" creationId="{00000000-0000-0000-0000-000000000000}"/>
          </ac:spMkLst>
        </pc:spChg>
        <pc:spChg chg="mod">
          <ac:chgData name="Bjarne Stroustrup" userId="feda092f62fc381e" providerId="LiveId" clId="{5D2FAEF5-3532-49DA-8F29-5BF05058568C}" dt="2024-04-12T18:05:46.832" v="7762" actId="27636"/>
          <ac:spMkLst>
            <pc:docMk/>
            <pc:sldMk cId="0" sldId="273"/>
            <ac:spMk id="74755" creationId="{00000000-0000-0000-0000-000000000000}"/>
          </ac:spMkLst>
        </pc:spChg>
      </pc:sldChg>
      <pc:sldChg chg="modSp add mod ord">
        <pc:chgData name="Bjarne Stroustrup" userId="feda092f62fc381e" providerId="LiveId" clId="{5D2FAEF5-3532-49DA-8F29-5BF05058568C}" dt="2024-04-12T18:05:08.874" v="7749" actId="20577"/>
        <pc:sldMkLst>
          <pc:docMk/>
          <pc:sldMk cId="0" sldId="274"/>
        </pc:sldMkLst>
        <pc:spChg chg="mod">
          <ac:chgData name="Bjarne Stroustrup" userId="feda092f62fc381e" providerId="LiveId" clId="{5D2FAEF5-3532-49DA-8F29-5BF05058568C}" dt="2024-04-12T18:05:08.874" v="7749" actId="20577"/>
          <ac:spMkLst>
            <pc:docMk/>
            <pc:sldMk cId="0" sldId="274"/>
            <ac:spMk id="75778" creationId="{00000000-0000-0000-0000-000000000000}"/>
          </ac:spMkLst>
        </pc:spChg>
        <pc:spChg chg="mod">
          <ac:chgData name="Bjarne Stroustrup" userId="feda092f62fc381e" providerId="LiveId" clId="{5D2FAEF5-3532-49DA-8F29-5BF05058568C}" dt="2024-04-12T18:04:53.005" v="7741" actId="403"/>
          <ac:spMkLst>
            <pc:docMk/>
            <pc:sldMk cId="0" sldId="274"/>
            <ac:spMk id="75779" creationId="{00000000-0000-0000-0000-000000000000}"/>
          </ac:spMkLst>
        </pc:spChg>
      </pc:sldChg>
      <pc:sldChg chg="modSp mod">
        <pc:chgData name="Bjarne Stroustrup" userId="feda092f62fc381e" providerId="LiveId" clId="{5D2FAEF5-3532-49DA-8F29-5BF05058568C}" dt="2024-04-10T19:25:34.287" v="1986" actId="20577"/>
        <pc:sldMkLst>
          <pc:docMk/>
          <pc:sldMk cId="0" sldId="288"/>
        </pc:sldMkLst>
        <pc:spChg chg="mod">
          <ac:chgData name="Bjarne Stroustrup" userId="feda092f62fc381e" providerId="LiveId" clId="{5D2FAEF5-3532-49DA-8F29-5BF05058568C}" dt="2024-04-10T19:24:30.294" v="1979" actId="1076"/>
          <ac:spMkLst>
            <pc:docMk/>
            <pc:sldMk cId="0" sldId="288"/>
            <ac:spMk id="38914" creationId="{F51CF125-B3ED-A4AC-BCF1-6934A1D10421}"/>
          </ac:spMkLst>
        </pc:spChg>
        <pc:spChg chg="mod">
          <ac:chgData name="Bjarne Stroustrup" userId="feda092f62fc381e" providerId="LiveId" clId="{5D2FAEF5-3532-49DA-8F29-5BF05058568C}" dt="2024-04-10T19:25:34.287" v="1986" actId="20577"/>
          <ac:spMkLst>
            <pc:docMk/>
            <pc:sldMk cId="0" sldId="288"/>
            <ac:spMk id="38915" creationId="{EA060EB9-DF7E-897D-1315-CE0F1C7A5A44}"/>
          </ac:spMkLst>
        </pc:spChg>
      </pc:sldChg>
      <pc:sldChg chg="del">
        <pc:chgData name="Bjarne Stroustrup" userId="feda092f62fc381e" providerId="LiveId" clId="{5D2FAEF5-3532-49DA-8F29-5BF05058568C}" dt="2024-04-11T16:45:35.438" v="5950" actId="2696"/>
        <pc:sldMkLst>
          <pc:docMk/>
          <pc:sldMk cId="0" sldId="289"/>
        </pc:sldMkLst>
      </pc:sldChg>
      <pc:sldChg chg="modSp mod">
        <pc:chgData name="Bjarne Stroustrup" userId="feda092f62fc381e" providerId="LiveId" clId="{5D2FAEF5-3532-49DA-8F29-5BF05058568C}" dt="2024-04-10T22:02:41.441" v="2416" actId="20577"/>
        <pc:sldMkLst>
          <pc:docMk/>
          <pc:sldMk cId="0" sldId="308"/>
        </pc:sldMkLst>
        <pc:spChg chg="mod">
          <ac:chgData name="Bjarne Stroustrup" userId="feda092f62fc381e" providerId="LiveId" clId="{5D2FAEF5-3532-49DA-8F29-5BF05058568C}" dt="2024-04-10T22:02:41.441" v="2416" actId="20577"/>
          <ac:spMkLst>
            <pc:docMk/>
            <pc:sldMk cId="0" sldId="308"/>
            <ac:spMk id="60419" creationId="{4B6377A2-2530-4519-83C8-F34B49378D07}"/>
          </ac:spMkLst>
        </pc:spChg>
      </pc:sldChg>
      <pc:sldChg chg="modSp mod">
        <pc:chgData name="Bjarne Stroustrup" userId="feda092f62fc381e" providerId="LiveId" clId="{5D2FAEF5-3532-49DA-8F29-5BF05058568C}" dt="2024-04-09T18:40:21.396" v="276" actId="20577"/>
        <pc:sldMkLst>
          <pc:docMk/>
          <pc:sldMk cId="0" sldId="309"/>
        </pc:sldMkLst>
        <pc:spChg chg="mod">
          <ac:chgData name="Bjarne Stroustrup" userId="feda092f62fc381e" providerId="LiveId" clId="{5D2FAEF5-3532-49DA-8F29-5BF05058568C}" dt="2024-04-09T18:36:59.056" v="217" actId="20577"/>
          <ac:spMkLst>
            <pc:docMk/>
            <pc:sldMk cId="0" sldId="309"/>
            <ac:spMk id="61442" creationId="{959551DD-E2C2-EC0B-F35E-E4A9D946EC93}"/>
          </ac:spMkLst>
        </pc:spChg>
        <pc:spChg chg="mod">
          <ac:chgData name="Bjarne Stroustrup" userId="feda092f62fc381e" providerId="LiveId" clId="{5D2FAEF5-3532-49DA-8F29-5BF05058568C}" dt="2024-04-09T18:40:21.396" v="276" actId="20577"/>
          <ac:spMkLst>
            <pc:docMk/>
            <pc:sldMk cId="0" sldId="309"/>
            <ac:spMk id="61443" creationId="{93913B0A-D66E-4E79-CF0B-540D01D065D0}"/>
          </ac:spMkLst>
        </pc:spChg>
      </pc:sldChg>
      <pc:sldChg chg="modSp mod">
        <pc:chgData name="Bjarne Stroustrup" userId="feda092f62fc381e" providerId="LiveId" clId="{5D2FAEF5-3532-49DA-8F29-5BF05058568C}" dt="2024-04-10T22:01:59.840" v="2412" actId="313"/>
        <pc:sldMkLst>
          <pc:docMk/>
          <pc:sldMk cId="0" sldId="310"/>
        </pc:sldMkLst>
        <pc:spChg chg="mod">
          <ac:chgData name="Bjarne Stroustrup" userId="feda092f62fc381e" providerId="LiveId" clId="{5D2FAEF5-3532-49DA-8F29-5BF05058568C}" dt="2024-04-10T22:01:59.840" v="2412" actId="313"/>
          <ac:spMkLst>
            <pc:docMk/>
            <pc:sldMk cId="0" sldId="310"/>
            <ac:spMk id="62467" creationId="{C793C16F-AD1E-7F51-6013-47D7B1E5C782}"/>
          </ac:spMkLst>
        </pc:spChg>
      </pc:sldChg>
      <pc:sldChg chg="del">
        <pc:chgData name="Bjarne Stroustrup" userId="feda092f62fc381e" providerId="LiveId" clId="{5D2FAEF5-3532-49DA-8F29-5BF05058568C}" dt="2024-04-07T18:50:50.674" v="2" actId="2696"/>
        <pc:sldMkLst>
          <pc:docMk/>
          <pc:sldMk cId="0" sldId="311"/>
        </pc:sldMkLst>
      </pc:sldChg>
      <pc:sldChg chg="del">
        <pc:chgData name="Bjarne Stroustrup" userId="feda092f62fc381e" providerId="LiveId" clId="{5D2FAEF5-3532-49DA-8F29-5BF05058568C}" dt="2024-04-07T18:50:52.125" v="3" actId="2696"/>
        <pc:sldMkLst>
          <pc:docMk/>
          <pc:sldMk cId="0" sldId="313"/>
        </pc:sldMkLst>
      </pc:sldChg>
      <pc:sldChg chg="del">
        <pc:chgData name="Bjarne Stroustrup" userId="feda092f62fc381e" providerId="LiveId" clId="{5D2FAEF5-3532-49DA-8F29-5BF05058568C}" dt="2024-04-07T18:50:56.859" v="7" actId="2696"/>
        <pc:sldMkLst>
          <pc:docMk/>
          <pc:sldMk cId="0" sldId="314"/>
        </pc:sldMkLst>
      </pc:sldChg>
      <pc:sldChg chg="del">
        <pc:chgData name="Bjarne Stroustrup" userId="feda092f62fc381e" providerId="LiveId" clId="{5D2FAEF5-3532-49DA-8F29-5BF05058568C}" dt="2024-04-07T18:50:57.924" v="8" actId="2696"/>
        <pc:sldMkLst>
          <pc:docMk/>
          <pc:sldMk cId="0" sldId="315"/>
        </pc:sldMkLst>
      </pc:sldChg>
      <pc:sldChg chg="del">
        <pc:chgData name="Bjarne Stroustrup" userId="feda092f62fc381e" providerId="LiveId" clId="{5D2FAEF5-3532-49DA-8F29-5BF05058568C}" dt="2024-04-07T18:50:59.012" v="9" actId="2696"/>
        <pc:sldMkLst>
          <pc:docMk/>
          <pc:sldMk cId="0" sldId="316"/>
        </pc:sldMkLst>
      </pc:sldChg>
      <pc:sldChg chg="del">
        <pc:chgData name="Bjarne Stroustrup" userId="feda092f62fc381e" providerId="LiveId" clId="{5D2FAEF5-3532-49DA-8F29-5BF05058568C}" dt="2024-04-07T18:51:01.145" v="10" actId="2696"/>
        <pc:sldMkLst>
          <pc:docMk/>
          <pc:sldMk cId="0" sldId="317"/>
        </pc:sldMkLst>
      </pc:sldChg>
      <pc:sldChg chg="del">
        <pc:chgData name="Bjarne Stroustrup" userId="feda092f62fc381e" providerId="LiveId" clId="{5D2FAEF5-3532-49DA-8F29-5BF05058568C}" dt="2024-04-07T18:51:03.594" v="12" actId="2696"/>
        <pc:sldMkLst>
          <pc:docMk/>
          <pc:sldMk cId="0" sldId="318"/>
        </pc:sldMkLst>
      </pc:sldChg>
      <pc:sldChg chg="del">
        <pc:chgData name="Bjarne Stroustrup" userId="feda092f62fc381e" providerId="LiveId" clId="{5D2FAEF5-3532-49DA-8F29-5BF05058568C}" dt="2024-04-07T18:51:05.362" v="13" actId="2696"/>
        <pc:sldMkLst>
          <pc:docMk/>
          <pc:sldMk cId="0" sldId="319"/>
        </pc:sldMkLst>
      </pc:sldChg>
      <pc:sldChg chg="del">
        <pc:chgData name="Bjarne Stroustrup" userId="feda092f62fc381e" providerId="LiveId" clId="{5D2FAEF5-3532-49DA-8F29-5BF05058568C}" dt="2024-04-10T16:43:25.685" v="416" actId="2696"/>
        <pc:sldMkLst>
          <pc:docMk/>
          <pc:sldMk cId="0" sldId="320"/>
        </pc:sldMkLst>
      </pc:sldChg>
      <pc:sldChg chg="addSp delSp modSp mod">
        <pc:chgData name="Bjarne Stroustrup" userId="feda092f62fc381e" providerId="LiveId" clId="{5D2FAEF5-3532-49DA-8F29-5BF05058568C}" dt="2024-04-11T14:58:48.445" v="4299" actId="12"/>
        <pc:sldMkLst>
          <pc:docMk/>
          <pc:sldMk cId="0" sldId="321"/>
        </pc:sldMkLst>
        <pc:spChg chg="add del mod">
          <ac:chgData name="Bjarne Stroustrup" userId="feda092f62fc381e" providerId="LiveId" clId="{5D2FAEF5-3532-49DA-8F29-5BF05058568C}" dt="2024-04-11T14:52:25.636" v="4076" actId="21"/>
          <ac:spMkLst>
            <pc:docMk/>
            <pc:sldMk cId="0" sldId="321"/>
            <ac:spMk id="2" creationId="{34650F24-24DD-3520-E7A7-462CAABFDF28}"/>
          </ac:spMkLst>
        </pc:spChg>
        <pc:spChg chg="mod">
          <ac:chgData name="Bjarne Stroustrup" userId="feda092f62fc381e" providerId="LiveId" clId="{5D2FAEF5-3532-49DA-8F29-5BF05058568C}" dt="2024-04-10T19:54:40.520" v="2112" actId="1076"/>
          <ac:spMkLst>
            <pc:docMk/>
            <pc:sldMk cId="0" sldId="321"/>
            <ac:spMk id="73730" creationId="{05BFBB72-E08C-D584-098B-ECACF913A5BB}"/>
          </ac:spMkLst>
        </pc:spChg>
        <pc:spChg chg="mod">
          <ac:chgData name="Bjarne Stroustrup" userId="feda092f62fc381e" providerId="LiveId" clId="{5D2FAEF5-3532-49DA-8F29-5BF05058568C}" dt="2024-04-11T14:58:48.445" v="4299" actId="12"/>
          <ac:spMkLst>
            <pc:docMk/>
            <pc:sldMk cId="0" sldId="321"/>
            <ac:spMk id="73731" creationId="{FF2AF2C7-5C62-E4D9-807F-EBCE33A010E0}"/>
          </ac:spMkLst>
        </pc:spChg>
        <pc:cxnChg chg="add del mod">
          <ac:chgData name="Bjarne Stroustrup" userId="feda092f62fc381e" providerId="LiveId" clId="{5D2FAEF5-3532-49DA-8F29-5BF05058568C}" dt="2024-04-11T14:52:31.016" v="4077" actId="21"/>
          <ac:cxnSpMkLst>
            <pc:docMk/>
            <pc:sldMk cId="0" sldId="321"/>
            <ac:cxnSpMk id="6" creationId="{FD9131C0-8BA9-A0D4-BCD2-439731D8DFD4}"/>
          </ac:cxnSpMkLst>
        </pc:cxnChg>
      </pc:sldChg>
      <pc:sldChg chg="modSp del">
        <pc:chgData name="Bjarne Stroustrup" userId="feda092f62fc381e" providerId="LiveId" clId="{5D2FAEF5-3532-49DA-8F29-5BF05058568C}" dt="2024-04-11T16:45:33.666" v="5949" actId="2696"/>
        <pc:sldMkLst>
          <pc:docMk/>
          <pc:sldMk cId="0" sldId="323"/>
        </pc:sldMkLst>
        <pc:spChg chg="mod">
          <ac:chgData name="Bjarne Stroustrup" userId="feda092f62fc381e" providerId="LiveId" clId="{5D2FAEF5-3532-49DA-8F29-5BF05058568C}" dt="2024-04-11T15:07:21.848" v="4560" actId="14100"/>
          <ac:spMkLst>
            <pc:docMk/>
            <pc:sldMk cId="0" sldId="323"/>
            <ac:spMk id="75779" creationId="{124CF0CB-FA77-25C0-A77B-E2F7CFF778C2}"/>
          </ac:spMkLst>
        </pc:spChg>
      </pc:sldChg>
      <pc:sldChg chg="del">
        <pc:chgData name="Bjarne Stroustrup" userId="feda092f62fc381e" providerId="LiveId" clId="{5D2FAEF5-3532-49DA-8F29-5BF05058568C}" dt="2024-04-12T13:19:16.840" v="7318" actId="2696"/>
        <pc:sldMkLst>
          <pc:docMk/>
          <pc:sldMk cId="0" sldId="324"/>
        </pc:sldMkLst>
      </pc:sldChg>
      <pc:sldChg chg="modSp mod">
        <pc:chgData name="Bjarne Stroustrup" userId="feda092f62fc381e" providerId="LiveId" clId="{5D2FAEF5-3532-49DA-8F29-5BF05058568C}" dt="2024-04-12T13:45:37.913" v="7459" actId="113"/>
        <pc:sldMkLst>
          <pc:docMk/>
          <pc:sldMk cId="0" sldId="325"/>
        </pc:sldMkLst>
        <pc:spChg chg="mod">
          <ac:chgData name="Bjarne Stroustrup" userId="feda092f62fc381e" providerId="LiveId" clId="{5D2FAEF5-3532-49DA-8F29-5BF05058568C}" dt="2024-04-12T13:45:37.913" v="7459" actId="113"/>
          <ac:spMkLst>
            <pc:docMk/>
            <pc:sldMk cId="0" sldId="325"/>
            <ac:spMk id="77827" creationId="{8AA27C9F-7447-D187-33B8-367F511E0075}"/>
          </ac:spMkLst>
        </pc:spChg>
      </pc:sldChg>
      <pc:sldChg chg="modSp mod">
        <pc:chgData name="Bjarne Stroustrup" userId="feda092f62fc381e" providerId="LiveId" clId="{5D2FAEF5-3532-49DA-8F29-5BF05058568C}" dt="2024-04-09T18:41:46.082" v="313" actId="20577"/>
        <pc:sldMkLst>
          <pc:docMk/>
          <pc:sldMk cId="0" sldId="327"/>
        </pc:sldMkLst>
        <pc:spChg chg="mod">
          <ac:chgData name="Bjarne Stroustrup" userId="feda092f62fc381e" providerId="LiveId" clId="{5D2FAEF5-3532-49DA-8F29-5BF05058568C}" dt="2024-04-09T18:39:43.744" v="268" actId="20577"/>
          <ac:spMkLst>
            <pc:docMk/>
            <pc:sldMk cId="0" sldId="327"/>
            <ac:spMk id="80898" creationId="{BCE7F8CB-423F-A397-B6FE-C2F444550F37}"/>
          </ac:spMkLst>
        </pc:spChg>
        <pc:spChg chg="mod">
          <ac:chgData name="Bjarne Stroustrup" userId="feda092f62fc381e" providerId="LiveId" clId="{5D2FAEF5-3532-49DA-8F29-5BF05058568C}" dt="2024-04-09T18:41:46.082" v="313" actId="20577"/>
          <ac:spMkLst>
            <pc:docMk/>
            <pc:sldMk cId="0" sldId="327"/>
            <ac:spMk id="80899" creationId="{20EB8E9C-6EB9-A302-F8D5-19026E32B8C8}"/>
          </ac:spMkLst>
        </pc:spChg>
      </pc:sldChg>
      <pc:sldChg chg="modSp del mod">
        <pc:chgData name="Bjarne Stroustrup" userId="feda092f62fc381e" providerId="LiveId" clId="{5D2FAEF5-3532-49DA-8F29-5BF05058568C}" dt="2024-04-12T13:39:13.148" v="7325" actId="2696"/>
        <pc:sldMkLst>
          <pc:docMk/>
          <pc:sldMk cId="0" sldId="329"/>
        </pc:sldMkLst>
        <pc:spChg chg="mod">
          <ac:chgData name="Bjarne Stroustrup" userId="feda092f62fc381e" providerId="LiveId" clId="{5D2FAEF5-3532-49DA-8F29-5BF05058568C}" dt="2024-04-11T16:46:12.625" v="5953" actId="1076"/>
          <ac:spMkLst>
            <pc:docMk/>
            <pc:sldMk cId="0" sldId="329"/>
            <ac:spMk id="44037" creationId="{F0E079B8-06F4-3340-EA8D-5005E700E7A2}"/>
          </ac:spMkLst>
        </pc:spChg>
        <pc:spChg chg="mod">
          <ac:chgData name="Bjarne Stroustrup" userId="feda092f62fc381e" providerId="LiveId" clId="{5D2FAEF5-3532-49DA-8F29-5BF05058568C}" dt="2024-04-11T16:46:12.625" v="5953" actId="1076"/>
          <ac:spMkLst>
            <pc:docMk/>
            <pc:sldMk cId="0" sldId="329"/>
            <ac:spMk id="44038" creationId="{2A26F785-2558-8830-505D-80B5E2619920}"/>
          </ac:spMkLst>
        </pc:spChg>
        <pc:spChg chg="mod">
          <ac:chgData name="Bjarne Stroustrup" userId="feda092f62fc381e" providerId="LiveId" clId="{5D2FAEF5-3532-49DA-8F29-5BF05058568C}" dt="2024-04-11T16:46:12.625" v="5953" actId="1076"/>
          <ac:spMkLst>
            <pc:docMk/>
            <pc:sldMk cId="0" sldId="329"/>
            <ac:spMk id="44039" creationId="{B7C33526-7EF7-9FA9-B92E-D81F969EB14D}"/>
          </ac:spMkLst>
        </pc:spChg>
        <pc:spChg chg="mod">
          <ac:chgData name="Bjarne Stroustrup" userId="feda092f62fc381e" providerId="LiveId" clId="{5D2FAEF5-3532-49DA-8F29-5BF05058568C}" dt="2024-04-11T16:46:12.625" v="5953" actId="1076"/>
          <ac:spMkLst>
            <pc:docMk/>
            <pc:sldMk cId="0" sldId="329"/>
            <ac:spMk id="44040" creationId="{9ED7A84E-C686-A23A-26B5-BEFC3CC52917}"/>
          </ac:spMkLst>
        </pc:spChg>
        <pc:spChg chg="mod">
          <ac:chgData name="Bjarne Stroustrup" userId="feda092f62fc381e" providerId="LiveId" clId="{5D2FAEF5-3532-49DA-8F29-5BF05058568C}" dt="2024-04-11T16:46:12.625" v="5953" actId="1076"/>
          <ac:spMkLst>
            <pc:docMk/>
            <pc:sldMk cId="0" sldId="329"/>
            <ac:spMk id="44041" creationId="{B90B9AB2-1EB8-1D91-7D61-32544629E47C}"/>
          </ac:spMkLst>
        </pc:spChg>
        <pc:spChg chg="mod">
          <ac:chgData name="Bjarne Stroustrup" userId="feda092f62fc381e" providerId="LiveId" clId="{5D2FAEF5-3532-49DA-8F29-5BF05058568C}" dt="2024-04-11T16:46:12.625" v="5953" actId="1076"/>
          <ac:spMkLst>
            <pc:docMk/>
            <pc:sldMk cId="0" sldId="329"/>
            <ac:spMk id="44042" creationId="{21B26F78-9161-2E1A-7009-597D4B1EB81C}"/>
          </ac:spMkLst>
        </pc:spChg>
        <pc:spChg chg="mod">
          <ac:chgData name="Bjarne Stroustrup" userId="feda092f62fc381e" providerId="LiveId" clId="{5D2FAEF5-3532-49DA-8F29-5BF05058568C}" dt="2024-04-11T16:46:12.625" v="5953" actId="1076"/>
          <ac:spMkLst>
            <pc:docMk/>
            <pc:sldMk cId="0" sldId="329"/>
            <ac:spMk id="44043" creationId="{1BE10E04-2E32-3C12-4721-EB5BF5A9F046}"/>
          </ac:spMkLst>
        </pc:spChg>
        <pc:spChg chg="mod">
          <ac:chgData name="Bjarne Stroustrup" userId="feda092f62fc381e" providerId="LiveId" clId="{5D2FAEF5-3532-49DA-8F29-5BF05058568C}" dt="2024-04-11T16:46:12.625" v="5953" actId="1076"/>
          <ac:spMkLst>
            <pc:docMk/>
            <pc:sldMk cId="0" sldId="329"/>
            <ac:spMk id="44044" creationId="{15424B13-20FD-C320-EAEB-CE581AECDFFB}"/>
          </ac:spMkLst>
        </pc:spChg>
        <pc:spChg chg="mod">
          <ac:chgData name="Bjarne Stroustrup" userId="feda092f62fc381e" providerId="LiveId" clId="{5D2FAEF5-3532-49DA-8F29-5BF05058568C}" dt="2024-04-11T16:46:12.625" v="5953" actId="1076"/>
          <ac:spMkLst>
            <pc:docMk/>
            <pc:sldMk cId="0" sldId="329"/>
            <ac:spMk id="44045" creationId="{7C18AC6B-97FA-9AD8-3A58-F7D8ED1A8E63}"/>
          </ac:spMkLst>
        </pc:spChg>
        <pc:spChg chg="mod">
          <ac:chgData name="Bjarne Stroustrup" userId="feda092f62fc381e" providerId="LiveId" clId="{5D2FAEF5-3532-49DA-8F29-5BF05058568C}" dt="2024-04-11T16:46:12.625" v="5953" actId="1076"/>
          <ac:spMkLst>
            <pc:docMk/>
            <pc:sldMk cId="0" sldId="329"/>
            <ac:spMk id="44047" creationId="{02918FA6-32C9-37A4-E626-EC3627B99BAC}"/>
          </ac:spMkLst>
        </pc:spChg>
        <pc:spChg chg="mod">
          <ac:chgData name="Bjarne Stroustrup" userId="feda092f62fc381e" providerId="LiveId" clId="{5D2FAEF5-3532-49DA-8F29-5BF05058568C}" dt="2024-04-12T13:38:45.118" v="7324" actId="20577"/>
          <ac:spMkLst>
            <pc:docMk/>
            <pc:sldMk cId="0" sldId="329"/>
            <ac:spMk id="82946" creationId="{C5A1AFE7-BDAF-5581-121A-753A03CB371B}"/>
          </ac:spMkLst>
        </pc:spChg>
        <pc:spChg chg="mod">
          <ac:chgData name="Bjarne Stroustrup" userId="feda092f62fc381e" providerId="LiveId" clId="{5D2FAEF5-3532-49DA-8F29-5BF05058568C}" dt="2024-04-12T13:31:48.770" v="7323" actId="14100"/>
          <ac:spMkLst>
            <pc:docMk/>
            <pc:sldMk cId="0" sldId="329"/>
            <ac:spMk id="82947" creationId="{FE6D838D-B130-83FF-EB47-4BD351C5AA91}"/>
          </ac:spMkLst>
        </pc:spChg>
      </pc:sldChg>
      <pc:sldChg chg="modSp mod">
        <pc:chgData name="Bjarne Stroustrup" userId="feda092f62fc381e" providerId="LiveId" clId="{5D2FAEF5-3532-49DA-8F29-5BF05058568C}" dt="2024-04-10T22:00:52.160" v="2409" actId="20577"/>
        <pc:sldMkLst>
          <pc:docMk/>
          <pc:sldMk cId="0" sldId="330"/>
        </pc:sldMkLst>
        <pc:spChg chg="mod">
          <ac:chgData name="Bjarne Stroustrup" userId="feda092f62fc381e" providerId="LiveId" clId="{5D2FAEF5-3532-49DA-8F29-5BF05058568C}" dt="2024-04-10T21:58:16.741" v="2392"/>
          <ac:spMkLst>
            <pc:docMk/>
            <pc:sldMk cId="0" sldId="330"/>
            <ac:spMk id="84994" creationId="{7CFE6828-A2FB-9798-FC21-A48C1B729E3E}"/>
          </ac:spMkLst>
        </pc:spChg>
        <pc:spChg chg="mod">
          <ac:chgData name="Bjarne Stroustrup" userId="feda092f62fc381e" providerId="LiveId" clId="{5D2FAEF5-3532-49DA-8F29-5BF05058568C}" dt="2024-04-10T22:00:52.160" v="2409" actId="20577"/>
          <ac:spMkLst>
            <pc:docMk/>
            <pc:sldMk cId="0" sldId="330"/>
            <ac:spMk id="84995" creationId="{9CEE7296-67A4-5514-8354-063E896689F1}"/>
          </ac:spMkLst>
        </pc:spChg>
      </pc:sldChg>
      <pc:sldChg chg="modSp mod">
        <pc:chgData name="Bjarne Stroustrup" userId="feda092f62fc381e" providerId="LiveId" clId="{5D2FAEF5-3532-49DA-8F29-5BF05058568C}" dt="2024-04-09T18:44:39.705" v="358" actId="20577"/>
        <pc:sldMkLst>
          <pc:docMk/>
          <pc:sldMk cId="0" sldId="334"/>
        </pc:sldMkLst>
        <pc:spChg chg="mod">
          <ac:chgData name="Bjarne Stroustrup" userId="feda092f62fc381e" providerId="LiveId" clId="{5D2FAEF5-3532-49DA-8F29-5BF05058568C}" dt="2024-04-09T18:42:13.121" v="315" actId="1076"/>
          <ac:spMkLst>
            <pc:docMk/>
            <pc:sldMk cId="0" sldId="334"/>
            <ac:spMk id="97282" creationId="{BF7E25A8-9FB1-D20F-55D0-F46B030089B3}"/>
          </ac:spMkLst>
        </pc:spChg>
        <pc:spChg chg="mod">
          <ac:chgData name="Bjarne Stroustrup" userId="feda092f62fc381e" providerId="LiveId" clId="{5D2FAEF5-3532-49DA-8F29-5BF05058568C}" dt="2024-04-09T18:44:39.705" v="358" actId="20577"/>
          <ac:spMkLst>
            <pc:docMk/>
            <pc:sldMk cId="0" sldId="334"/>
            <ac:spMk id="97283" creationId="{4FCAB684-A5C5-B4BA-42AD-EF37EB4070BE}"/>
          </ac:spMkLst>
        </pc:spChg>
      </pc:sldChg>
      <pc:sldChg chg="del">
        <pc:chgData name="Bjarne Stroustrup" userId="feda092f62fc381e" providerId="LiveId" clId="{5D2FAEF5-3532-49DA-8F29-5BF05058568C}" dt="2024-04-07T18:50:56.098" v="6" actId="2696"/>
        <pc:sldMkLst>
          <pc:docMk/>
          <pc:sldMk cId="0" sldId="335"/>
        </pc:sldMkLst>
      </pc:sldChg>
      <pc:sldChg chg="del">
        <pc:chgData name="Bjarne Stroustrup" userId="feda092f62fc381e" providerId="LiveId" clId="{5D2FAEF5-3532-49DA-8F29-5BF05058568C}" dt="2024-04-07T18:50:55.205" v="5" actId="2696"/>
        <pc:sldMkLst>
          <pc:docMk/>
          <pc:sldMk cId="0" sldId="336"/>
        </pc:sldMkLst>
      </pc:sldChg>
      <pc:sldChg chg="del">
        <pc:chgData name="Bjarne Stroustrup" userId="feda092f62fc381e" providerId="LiveId" clId="{5D2FAEF5-3532-49DA-8F29-5BF05058568C}" dt="2024-04-07T18:51:02.610" v="11" actId="2696"/>
        <pc:sldMkLst>
          <pc:docMk/>
          <pc:sldMk cId="0" sldId="338"/>
        </pc:sldMkLst>
      </pc:sldChg>
      <pc:sldChg chg="del">
        <pc:chgData name="Bjarne Stroustrup" userId="feda092f62fc381e" providerId="LiveId" clId="{5D2FAEF5-3532-49DA-8F29-5BF05058568C}" dt="2024-04-07T18:50:53.364" v="4" actId="2696"/>
        <pc:sldMkLst>
          <pc:docMk/>
          <pc:sldMk cId="0" sldId="339"/>
        </pc:sldMkLst>
      </pc:sldChg>
      <pc:sldChg chg="del">
        <pc:chgData name="Bjarne Stroustrup" userId="feda092f62fc381e" providerId="LiveId" clId="{5D2FAEF5-3532-49DA-8F29-5BF05058568C}" dt="2024-04-11T16:45:37.080" v="5951" actId="2696"/>
        <pc:sldMkLst>
          <pc:docMk/>
          <pc:sldMk cId="0" sldId="340"/>
        </pc:sldMkLst>
      </pc:sldChg>
      <pc:sldChg chg="modSp mod ord">
        <pc:chgData name="Bjarne Stroustrup" userId="feda092f62fc381e" providerId="LiveId" clId="{5D2FAEF5-3532-49DA-8F29-5BF05058568C}" dt="2024-04-11T18:39:32.533" v="6662" actId="14100"/>
        <pc:sldMkLst>
          <pc:docMk/>
          <pc:sldMk cId="0" sldId="341"/>
        </pc:sldMkLst>
        <pc:spChg chg="mod">
          <ac:chgData name="Bjarne Stroustrup" userId="feda092f62fc381e" providerId="LiveId" clId="{5D2FAEF5-3532-49DA-8F29-5BF05058568C}" dt="2024-04-11T18:39:11.834" v="6660" actId="113"/>
          <ac:spMkLst>
            <pc:docMk/>
            <pc:sldMk cId="0" sldId="341"/>
            <ac:spMk id="2" creationId="{4239EAE1-8D20-0338-FA50-5A3C53CDEE20}"/>
          </ac:spMkLst>
        </pc:spChg>
        <pc:spChg chg="mod">
          <ac:chgData name="Bjarne Stroustrup" userId="feda092f62fc381e" providerId="LiveId" clId="{5D2FAEF5-3532-49DA-8F29-5BF05058568C}" dt="2024-04-11T18:39:32.533" v="6662" actId="14100"/>
          <ac:spMkLst>
            <pc:docMk/>
            <pc:sldMk cId="0" sldId="341"/>
            <ac:spMk id="3" creationId="{EDA96E24-2E10-6449-DF69-EBE1B5E86274}"/>
          </ac:spMkLst>
        </pc:spChg>
      </pc:sldChg>
      <pc:sldChg chg="modSp del">
        <pc:chgData name="Bjarne Stroustrup" userId="feda092f62fc381e" providerId="LiveId" clId="{5D2FAEF5-3532-49DA-8F29-5BF05058568C}" dt="2024-04-10T16:37:19.266" v="362" actId="2696"/>
        <pc:sldMkLst>
          <pc:docMk/>
          <pc:sldMk cId="0" sldId="342"/>
        </pc:sldMkLst>
        <pc:spChg chg="mod">
          <ac:chgData name="Bjarne Stroustrup" userId="feda092f62fc381e" providerId="LiveId" clId="{5D2FAEF5-3532-49DA-8F29-5BF05058568C}" dt="2024-04-10T16:36:25.274" v="360" actId="1076"/>
          <ac:spMkLst>
            <pc:docMk/>
            <pc:sldMk cId="0" sldId="342"/>
            <ac:spMk id="97282" creationId="{A0572057-5593-60FA-1F08-5B165E30AD4C}"/>
          </ac:spMkLst>
        </pc:spChg>
        <pc:spChg chg="mod">
          <ac:chgData name="Bjarne Stroustrup" userId="feda092f62fc381e" providerId="LiveId" clId="{5D2FAEF5-3532-49DA-8F29-5BF05058568C}" dt="2024-04-10T16:36:29.433" v="361" actId="14100"/>
          <ac:spMkLst>
            <pc:docMk/>
            <pc:sldMk cId="0" sldId="342"/>
            <ac:spMk id="97283" creationId="{3237C103-097C-57C7-4874-B9E69E76D6E0}"/>
          </ac:spMkLst>
        </pc:spChg>
      </pc:sldChg>
      <pc:sldChg chg="modSp del">
        <pc:chgData name="Bjarne Stroustrup" userId="feda092f62fc381e" providerId="LiveId" clId="{5D2FAEF5-3532-49DA-8F29-5BF05058568C}" dt="2024-04-11T15:25:29.398" v="5426" actId="2696"/>
        <pc:sldMkLst>
          <pc:docMk/>
          <pc:sldMk cId="0" sldId="344"/>
        </pc:sldMkLst>
        <pc:spChg chg="mod">
          <ac:chgData name="Bjarne Stroustrup" userId="feda092f62fc381e" providerId="LiveId" clId="{5D2FAEF5-3532-49DA-8F29-5BF05058568C}" dt="2024-04-08T00:33:16.404" v="197" actId="14100"/>
          <ac:spMkLst>
            <pc:docMk/>
            <pc:sldMk cId="0" sldId="344"/>
            <ac:spMk id="3" creationId="{170BA76F-F4B6-3F59-1B59-0FFDDECDF125}"/>
          </ac:spMkLst>
        </pc:spChg>
      </pc:sldChg>
      <pc:sldChg chg="del">
        <pc:chgData name="Bjarne Stroustrup" userId="feda092f62fc381e" providerId="LiveId" clId="{5D2FAEF5-3532-49DA-8F29-5BF05058568C}" dt="2024-04-11T15:25:31.125" v="5427" actId="2696"/>
        <pc:sldMkLst>
          <pc:docMk/>
          <pc:sldMk cId="0" sldId="345"/>
        </pc:sldMkLst>
      </pc:sldChg>
      <pc:sldChg chg="del">
        <pc:chgData name="Bjarne Stroustrup" userId="feda092f62fc381e" providerId="LiveId" clId="{5D2FAEF5-3532-49DA-8F29-5BF05058568C}" dt="2024-04-11T15:25:33.497" v="5428" actId="2696"/>
        <pc:sldMkLst>
          <pc:docMk/>
          <pc:sldMk cId="0" sldId="346"/>
        </pc:sldMkLst>
      </pc:sldChg>
      <pc:sldChg chg="del">
        <pc:chgData name="Bjarne Stroustrup" userId="feda092f62fc381e" providerId="LiveId" clId="{5D2FAEF5-3532-49DA-8F29-5BF05058568C}" dt="2024-04-11T15:25:38.317" v="5430" actId="2696"/>
        <pc:sldMkLst>
          <pc:docMk/>
          <pc:sldMk cId="0" sldId="347"/>
        </pc:sldMkLst>
      </pc:sldChg>
      <pc:sldChg chg="del">
        <pc:chgData name="Bjarne Stroustrup" userId="feda092f62fc381e" providerId="LiveId" clId="{5D2FAEF5-3532-49DA-8F29-5BF05058568C}" dt="2024-04-11T15:25:35.125" v="5429" actId="2696"/>
        <pc:sldMkLst>
          <pc:docMk/>
          <pc:sldMk cId="0" sldId="348"/>
        </pc:sldMkLst>
      </pc:sldChg>
      <pc:sldChg chg="ord">
        <pc:chgData name="Bjarne Stroustrup" userId="feda092f62fc381e" providerId="LiveId" clId="{5D2FAEF5-3532-49DA-8F29-5BF05058568C}" dt="2024-04-11T16:48:36.682" v="5971"/>
        <pc:sldMkLst>
          <pc:docMk/>
          <pc:sldMk cId="0" sldId="350"/>
        </pc:sldMkLst>
      </pc:sldChg>
      <pc:sldChg chg="modSp mod">
        <pc:chgData name="Bjarne Stroustrup" userId="feda092f62fc381e" providerId="LiveId" clId="{5D2FAEF5-3532-49DA-8F29-5BF05058568C}" dt="2024-04-12T13:15:11.878" v="7222" actId="20577"/>
        <pc:sldMkLst>
          <pc:docMk/>
          <pc:sldMk cId="0" sldId="351"/>
        </pc:sldMkLst>
        <pc:spChg chg="mod">
          <ac:chgData name="Bjarne Stroustrup" userId="feda092f62fc381e" providerId="LiveId" clId="{5D2FAEF5-3532-49DA-8F29-5BF05058568C}" dt="2024-04-11T19:05:42.949" v="7096" actId="20577"/>
          <ac:spMkLst>
            <pc:docMk/>
            <pc:sldMk cId="0" sldId="351"/>
            <ac:spMk id="2" creationId="{745CCB44-E280-6DAE-F893-A0A9CAE5576D}"/>
          </ac:spMkLst>
        </pc:spChg>
        <pc:spChg chg="mod">
          <ac:chgData name="Bjarne Stroustrup" userId="feda092f62fc381e" providerId="LiveId" clId="{5D2FAEF5-3532-49DA-8F29-5BF05058568C}" dt="2024-04-12T13:15:11.878" v="7222" actId="20577"/>
          <ac:spMkLst>
            <pc:docMk/>
            <pc:sldMk cId="0" sldId="351"/>
            <ac:spMk id="3" creationId="{9D287560-4531-5423-C720-A3EF690EFB51}"/>
          </ac:spMkLst>
        </pc:spChg>
      </pc:sldChg>
      <pc:sldChg chg="modSp mod">
        <pc:chgData name="Bjarne Stroustrup" userId="feda092f62fc381e" providerId="LiveId" clId="{5D2FAEF5-3532-49DA-8F29-5BF05058568C}" dt="2024-04-12T13:18:57.450" v="7317" actId="114"/>
        <pc:sldMkLst>
          <pc:docMk/>
          <pc:sldMk cId="0" sldId="352"/>
        </pc:sldMkLst>
        <pc:spChg chg="mod">
          <ac:chgData name="Bjarne Stroustrup" userId="feda092f62fc381e" providerId="LiveId" clId="{5D2FAEF5-3532-49DA-8F29-5BF05058568C}" dt="2024-04-11T18:31:00.756" v="6455" actId="14100"/>
          <ac:spMkLst>
            <pc:docMk/>
            <pc:sldMk cId="0" sldId="352"/>
            <ac:spMk id="2" creationId="{01AA1018-CBD3-1151-DD22-509BC2EC8D2F}"/>
          </ac:spMkLst>
        </pc:spChg>
        <pc:spChg chg="mod">
          <ac:chgData name="Bjarne Stroustrup" userId="feda092f62fc381e" providerId="LiveId" clId="{5D2FAEF5-3532-49DA-8F29-5BF05058568C}" dt="2024-04-12T13:18:57.450" v="7317" actId="114"/>
          <ac:spMkLst>
            <pc:docMk/>
            <pc:sldMk cId="0" sldId="352"/>
            <ac:spMk id="3" creationId="{ACABEA11-0DC2-0E45-BE53-F3307DD2BA3F}"/>
          </ac:spMkLst>
        </pc:spChg>
      </pc:sldChg>
      <pc:sldChg chg="del">
        <pc:chgData name="Bjarne Stroustrup" userId="feda092f62fc381e" providerId="LiveId" clId="{5D2FAEF5-3532-49DA-8F29-5BF05058568C}" dt="2024-04-11T18:37:37.580" v="6645" actId="2696"/>
        <pc:sldMkLst>
          <pc:docMk/>
          <pc:sldMk cId="0" sldId="353"/>
        </pc:sldMkLst>
      </pc:sldChg>
      <pc:sldChg chg="del">
        <pc:chgData name="Bjarne Stroustrup" userId="feda092f62fc381e" providerId="LiveId" clId="{5D2FAEF5-3532-49DA-8F29-5BF05058568C}" dt="2024-04-11T18:37:41.833" v="6646" actId="2696"/>
        <pc:sldMkLst>
          <pc:docMk/>
          <pc:sldMk cId="0" sldId="354"/>
        </pc:sldMkLst>
      </pc:sldChg>
      <pc:sldChg chg="del">
        <pc:chgData name="Bjarne Stroustrup" userId="feda092f62fc381e" providerId="LiveId" clId="{5D2FAEF5-3532-49DA-8F29-5BF05058568C}" dt="2024-04-11T15:25:27.390" v="5425" actId="2696"/>
        <pc:sldMkLst>
          <pc:docMk/>
          <pc:sldMk cId="0" sldId="355"/>
        </pc:sldMkLst>
      </pc:sldChg>
      <pc:sldChg chg="modSp new mod">
        <pc:chgData name="Bjarne Stroustrup" userId="feda092f62fc381e" providerId="LiveId" clId="{5D2FAEF5-3532-49DA-8F29-5BF05058568C}" dt="2024-04-11T14:25:39.440" v="3199" actId="404"/>
        <pc:sldMkLst>
          <pc:docMk/>
          <pc:sldMk cId="361471858" sldId="356"/>
        </pc:sldMkLst>
        <pc:spChg chg="mod">
          <ac:chgData name="Bjarne Stroustrup" userId="feda092f62fc381e" providerId="LiveId" clId="{5D2FAEF5-3532-49DA-8F29-5BF05058568C}" dt="2024-04-11T14:24:13.437" v="3161" actId="14100"/>
          <ac:spMkLst>
            <pc:docMk/>
            <pc:sldMk cId="361471858" sldId="356"/>
            <ac:spMk id="2" creationId="{B9343443-4D8D-75C2-B06C-F1065E25895A}"/>
          </ac:spMkLst>
        </pc:spChg>
        <pc:spChg chg="mod">
          <ac:chgData name="Bjarne Stroustrup" userId="feda092f62fc381e" providerId="LiveId" clId="{5D2FAEF5-3532-49DA-8F29-5BF05058568C}" dt="2024-04-11T14:25:39.440" v="3199" actId="404"/>
          <ac:spMkLst>
            <pc:docMk/>
            <pc:sldMk cId="361471858" sldId="356"/>
            <ac:spMk id="3" creationId="{1DCE0246-ECD0-A70D-CF2A-B341402209C4}"/>
          </ac:spMkLst>
        </pc:spChg>
      </pc:sldChg>
      <pc:sldChg chg="modSp new mod">
        <pc:chgData name="Bjarne Stroustrup" userId="feda092f62fc381e" providerId="LiveId" clId="{5D2FAEF5-3532-49DA-8F29-5BF05058568C}" dt="2024-04-10T22:04:09.444" v="2418" actId="113"/>
        <pc:sldMkLst>
          <pc:docMk/>
          <pc:sldMk cId="438103086" sldId="357"/>
        </pc:sldMkLst>
        <pc:spChg chg="mod">
          <ac:chgData name="Bjarne Stroustrup" userId="feda092f62fc381e" providerId="LiveId" clId="{5D2FAEF5-3532-49DA-8F29-5BF05058568C}" dt="2024-04-10T16:38:24.599" v="415" actId="20577"/>
          <ac:spMkLst>
            <pc:docMk/>
            <pc:sldMk cId="438103086" sldId="357"/>
            <ac:spMk id="2" creationId="{864B00F8-3527-5851-5737-D0D68EED0728}"/>
          </ac:spMkLst>
        </pc:spChg>
        <pc:spChg chg="mod">
          <ac:chgData name="Bjarne Stroustrup" userId="feda092f62fc381e" providerId="LiveId" clId="{5D2FAEF5-3532-49DA-8F29-5BF05058568C}" dt="2024-04-10T22:04:09.444" v="2418" actId="113"/>
          <ac:spMkLst>
            <pc:docMk/>
            <pc:sldMk cId="438103086" sldId="357"/>
            <ac:spMk id="3" creationId="{1D954B61-1134-D989-87C7-E83CF3914809}"/>
          </ac:spMkLst>
        </pc:spChg>
      </pc:sldChg>
      <pc:sldChg chg="modSp new mod">
        <pc:chgData name="Bjarne Stroustrup" userId="feda092f62fc381e" providerId="LiveId" clId="{5D2FAEF5-3532-49DA-8F29-5BF05058568C}" dt="2024-04-11T14:27:11.973" v="3222" actId="20577"/>
        <pc:sldMkLst>
          <pc:docMk/>
          <pc:sldMk cId="245614860" sldId="358"/>
        </pc:sldMkLst>
        <pc:spChg chg="mod">
          <ac:chgData name="Bjarne Stroustrup" userId="feda092f62fc381e" providerId="LiveId" clId="{5D2FAEF5-3532-49DA-8F29-5BF05058568C}" dt="2024-04-10T16:54:01.343" v="827" actId="20577"/>
          <ac:spMkLst>
            <pc:docMk/>
            <pc:sldMk cId="245614860" sldId="358"/>
            <ac:spMk id="2" creationId="{214E08DF-0B61-DE72-1453-4FB625CBAF4A}"/>
          </ac:spMkLst>
        </pc:spChg>
        <pc:spChg chg="mod">
          <ac:chgData name="Bjarne Stroustrup" userId="feda092f62fc381e" providerId="LiveId" clId="{5D2FAEF5-3532-49DA-8F29-5BF05058568C}" dt="2024-04-11T14:27:11.973" v="3222" actId="20577"/>
          <ac:spMkLst>
            <pc:docMk/>
            <pc:sldMk cId="245614860" sldId="358"/>
            <ac:spMk id="3" creationId="{E6DB882A-0DBB-CFEE-1D70-5EB5694BB8DA}"/>
          </ac:spMkLst>
        </pc:spChg>
      </pc:sldChg>
      <pc:sldChg chg="modSp new mod">
        <pc:chgData name="Bjarne Stroustrup" userId="feda092f62fc381e" providerId="LiveId" clId="{5D2FAEF5-3532-49DA-8F29-5BF05058568C}" dt="2024-04-10T22:16:48.452" v="2722" actId="20577"/>
        <pc:sldMkLst>
          <pc:docMk/>
          <pc:sldMk cId="705732650" sldId="359"/>
        </pc:sldMkLst>
        <pc:spChg chg="mod">
          <ac:chgData name="Bjarne Stroustrup" userId="feda092f62fc381e" providerId="LiveId" clId="{5D2FAEF5-3532-49DA-8F29-5BF05058568C}" dt="2024-04-10T16:53:35.164" v="791" actId="20577"/>
          <ac:spMkLst>
            <pc:docMk/>
            <pc:sldMk cId="705732650" sldId="359"/>
            <ac:spMk id="2" creationId="{B3E62B0C-3AA2-AB5B-19CF-4F6E882EBC1A}"/>
          </ac:spMkLst>
        </pc:spChg>
        <pc:spChg chg="mod">
          <ac:chgData name="Bjarne Stroustrup" userId="feda092f62fc381e" providerId="LiveId" clId="{5D2FAEF5-3532-49DA-8F29-5BF05058568C}" dt="2024-04-10T22:16:48.452" v="2722" actId="20577"/>
          <ac:spMkLst>
            <pc:docMk/>
            <pc:sldMk cId="705732650" sldId="359"/>
            <ac:spMk id="3" creationId="{5D78C700-7C63-7CBD-7C37-CD70D9CC10FA}"/>
          </ac:spMkLst>
        </pc:spChg>
      </pc:sldChg>
      <pc:sldChg chg="modSp new mod">
        <pc:chgData name="Bjarne Stroustrup" userId="feda092f62fc381e" providerId="LiveId" clId="{5D2FAEF5-3532-49DA-8F29-5BF05058568C}" dt="2024-04-11T14:30:38.274" v="3327" actId="20577"/>
        <pc:sldMkLst>
          <pc:docMk/>
          <pc:sldMk cId="3833469644" sldId="360"/>
        </pc:sldMkLst>
        <pc:spChg chg="mod">
          <ac:chgData name="Bjarne Stroustrup" userId="feda092f62fc381e" providerId="LiveId" clId="{5D2FAEF5-3532-49DA-8F29-5BF05058568C}" dt="2024-04-10T19:04:26.806" v="1768" actId="20577"/>
          <ac:spMkLst>
            <pc:docMk/>
            <pc:sldMk cId="3833469644" sldId="360"/>
            <ac:spMk id="2" creationId="{AD972E0F-AC07-DAA7-16E5-BA37CAD9A7B6}"/>
          </ac:spMkLst>
        </pc:spChg>
        <pc:spChg chg="mod">
          <ac:chgData name="Bjarne Stroustrup" userId="feda092f62fc381e" providerId="LiveId" clId="{5D2FAEF5-3532-49DA-8F29-5BF05058568C}" dt="2024-04-11T14:30:38.274" v="3327" actId="20577"/>
          <ac:spMkLst>
            <pc:docMk/>
            <pc:sldMk cId="3833469644" sldId="360"/>
            <ac:spMk id="3" creationId="{C98396B1-ECCC-6752-2180-0FDF5A3D7E01}"/>
          </ac:spMkLst>
        </pc:spChg>
        <pc:spChg chg="mod">
          <ac:chgData name="Bjarne Stroustrup" userId="feda092f62fc381e" providerId="LiveId" clId="{5D2FAEF5-3532-49DA-8F29-5BF05058568C}" dt="2024-04-10T19:05:59.257" v="1777"/>
          <ac:spMkLst>
            <pc:docMk/>
            <pc:sldMk cId="3833469644" sldId="360"/>
            <ac:spMk id="4" creationId="{814DFE0E-46B7-0A68-75A1-916B3027196E}"/>
          </ac:spMkLst>
        </pc:spChg>
      </pc:sldChg>
      <pc:sldChg chg="addSp delSp modSp add mod">
        <pc:chgData name="Bjarne Stroustrup" userId="feda092f62fc381e" providerId="LiveId" clId="{5D2FAEF5-3532-49DA-8F29-5BF05058568C}" dt="2024-04-11T14:27:51.204" v="3255" actId="20577"/>
        <pc:sldMkLst>
          <pc:docMk/>
          <pc:sldMk cId="2991691625" sldId="421"/>
        </pc:sldMkLst>
        <pc:spChg chg="mod">
          <ac:chgData name="Bjarne Stroustrup" userId="feda092f62fc381e" providerId="LiveId" clId="{5D2FAEF5-3532-49DA-8F29-5BF05058568C}" dt="2024-04-11T14:27:51.204" v="3255" actId="20577"/>
          <ac:spMkLst>
            <pc:docMk/>
            <pc:sldMk cId="2991691625" sldId="421"/>
            <ac:spMk id="3" creationId="{00000000-0000-0000-0000-000000000000}"/>
          </ac:spMkLst>
        </pc:spChg>
        <pc:spChg chg="add del mod">
          <ac:chgData name="Bjarne Stroustrup" userId="feda092f62fc381e" providerId="LiveId" clId="{5D2FAEF5-3532-49DA-8F29-5BF05058568C}" dt="2024-04-10T22:06:14.598" v="2420" actId="21"/>
          <ac:spMkLst>
            <pc:docMk/>
            <pc:sldMk cId="2991691625" sldId="421"/>
            <ac:spMk id="6" creationId="{473E2F02-9228-BF5C-C9CF-314EF89B32FA}"/>
          </ac:spMkLst>
        </pc:spChg>
        <pc:picChg chg="del">
          <ac:chgData name="Bjarne Stroustrup" userId="feda092f62fc381e" providerId="LiveId" clId="{5D2FAEF5-3532-49DA-8F29-5BF05058568C}" dt="2024-04-10T22:06:08.686" v="2419" actId="21"/>
          <ac:picMkLst>
            <pc:docMk/>
            <pc:sldMk cId="2991691625" sldId="421"/>
            <ac:picMk id="7" creationId="{A25BD70D-2031-424C-A2FA-75F30B476D2C}"/>
          </ac:picMkLst>
        </pc:picChg>
      </pc:sldChg>
      <pc:sldChg chg="addSp delSp modSp new mod">
        <pc:chgData name="Bjarne Stroustrup" userId="feda092f62fc381e" providerId="LiveId" clId="{5D2FAEF5-3532-49DA-8F29-5BF05058568C}" dt="2024-04-11T14:40:57.360" v="3968" actId="113"/>
        <pc:sldMkLst>
          <pc:docMk/>
          <pc:sldMk cId="3918023133" sldId="422"/>
        </pc:sldMkLst>
        <pc:spChg chg="mod">
          <ac:chgData name="Bjarne Stroustrup" userId="feda092f62fc381e" providerId="LiveId" clId="{5D2FAEF5-3532-49DA-8F29-5BF05058568C}" dt="2024-04-11T14:40:57.360" v="3968" actId="113"/>
          <ac:spMkLst>
            <pc:docMk/>
            <pc:sldMk cId="3918023133" sldId="422"/>
            <ac:spMk id="2" creationId="{5A14F574-7CDF-BD4C-F1F1-455551327410}"/>
          </ac:spMkLst>
        </pc:spChg>
        <pc:spChg chg="mod">
          <ac:chgData name="Bjarne Stroustrup" userId="feda092f62fc381e" providerId="LiveId" clId="{5D2FAEF5-3532-49DA-8F29-5BF05058568C}" dt="2024-04-11T14:38:50.245" v="3849" actId="20577"/>
          <ac:spMkLst>
            <pc:docMk/>
            <pc:sldMk cId="3918023133" sldId="422"/>
            <ac:spMk id="3" creationId="{DBEC7980-4799-FBB5-EB36-0CCCB1DC5C34}"/>
          </ac:spMkLst>
        </pc:spChg>
        <pc:spChg chg="add del mod">
          <ac:chgData name="Bjarne Stroustrup" userId="feda092f62fc381e" providerId="LiveId" clId="{5D2FAEF5-3532-49DA-8F29-5BF05058568C}" dt="2024-04-11T00:31:39.039" v="3146" actId="21"/>
          <ac:spMkLst>
            <pc:docMk/>
            <pc:sldMk cId="3918023133" sldId="422"/>
            <ac:spMk id="6" creationId="{CEE32295-E761-377B-D31C-C0FC1C82C512}"/>
          </ac:spMkLst>
        </pc:spChg>
      </pc:sldChg>
      <pc:sldChg chg="modSp new mod">
        <pc:chgData name="Bjarne Stroustrup" userId="feda092f62fc381e" providerId="LiveId" clId="{5D2FAEF5-3532-49DA-8F29-5BF05058568C}" dt="2024-04-11T14:40:51.526" v="3967" actId="113"/>
        <pc:sldMkLst>
          <pc:docMk/>
          <pc:sldMk cId="315560522" sldId="423"/>
        </pc:sldMkLst>
        <pc:spChg chg="mod">
          <ac:chgData name="Bjarne Stroustrup" userId="feda092f62fc381e" providerId="LiveId" clId="{5D2FAEF5-3532-49DA-8F29-5BF05058568C}" dt="2024-04-11T14:40:51.526" v="3967" actId="113"/>
          <ac:spMkLst>
            <pc:docMk/>
            <pc:sldMk cId="315560522" sldId="423"/>
            <ac:spMk id="2" creationId="{AD3FFE0F-67C4-392A-40EC-44EB69B6A137}"/>
          </ac:spMkLst>
        </pc:spChg>
        <pc:spChg chg="mod">
          <ac:chgData name="Bjarne Stroustrup" userId="feda092f62fc381e" providerId="LiveId" clId="{5D2FAEF5-3532-49DA-8F29-5BF05058568C}" dt="2024-04-11T14:40:42.376" v="3966" actId="14100"/>
          <ac:spMkLst>
            <pc:docMk/>
            <pc:sldMk cId="315560522" sldId="423"/>
            <ac:spMk id="3" creationId="{A80B2F1B-21AC-CB9D-652F-7C7C968A31F2}"/>
          </ac:spMkLst>
        </pc:spChg>
      </pc:sldChg>
      <pc:sldChg chg="modSp new mod">
        <pc:chgData name="Bjarne Stroustrup" userId="feda092f62fc381e" providerId="LiveId" clId="{5D2FAEF5-3532-49DA-8F29-5BF05058568C}" dt="2024-04-11T19:03:35.045" v="7077" actId="20577"/>
        <pc:sldMkLst>
          <pc:docMk/>
          <pc:sldMk cId="2876921666" sldId="424"/>
        </pc:sldMkLst>
        <pc:spChg chg="mod">
          <ac:chgData name="Bjarne Stroustrup" userId="feda092f62fc381e" providerId="LiveId" clId="{5D2FAEF5-3532-49DA-8F29-5BF05058568C}" dt="2024-04-11T14:41:06.692" v="3969" actId="113"/>
          <ac:spMkLst>
            <pc:docMk/>
            <pc:sldMk cId="2876921666" sldId="424"/>
            <ac:spMk id="2" creationId="{04E5AC87-D63E-C28F-9ED1-B2B70B647FE7}"/>
          </ac:spMkLst>
        </pc:spChg>
        <pc:spChg chg="mod">
          <ac:chgData name="Bjarne Stroustrup" userId="feda092f62fc381e" providerId="LiveId" clId="{5D2FAEF5-3532-49DA-8F29-5BF05058568C}" dt="2024-04-11T19:03:35.045" v="7077" actId="20577"/>
          <ac:spMkLst>
            <pc:docMk/>
            <pc:sldMk cId="2876921666" sldId="424"/>
            <ac:spMk id="3" creationId="{1ACA3E1A-7CD1-019C-0F45-CBD84483B0CB}"/>
          </ac:spMkLst>
        </pc:spChg>
      </pc:sldChg>
      <pc:sldChg chg="modSp new mod">
        <pc:chgData name="Bjarne Stroustrup" userId="feda092f62fc381e" providerId="LiveId" clId="{5D2FAEF5-3532-49DA-8F29-5BF05058568C}" dt="2024-04-12T13:06:29.312" v="7130" actId="14100"/>
        <pc:sldMkLst>
          <pc:docMk/>
          <pc:sldMk cId="25912355" sldId="425"/>
        </pc:sldMkLst>
        <pc:spChg chg="mod">
          <ac:chgData name="Bjarne Stroustrup" userId="feda092f62fc381e" providerId="LiveId" clId="{5D2FAEF5-3532-49DA-8F29-5BF05058568C}" dt="2024-04-10T19:58:33.948" v="2252" actId="1076"/>
          <ac:spMkLst>
            <pc:docMk/>
            <pc:sldMk cId="25912355" sldId="425"/>
            <ac:spMk id="2" creationId="{F34B3672-EA02-FA75-CF6B-B43186922A5D}"/>
          </ac:spMkLst>
        </pc:spChg>
        <pc:spChg chg="mod">
          <ac:chgData name="Bjarne Stroustrup" userId="feda092f62fc381e" providerId="LiveId" clId="{5D2FAEF5-3532-49DA-8F29-5BF05058568C}" dt="2024-04-12T13:06:29.312" v="7130" actId="14100"/>
          <ac:spMkLst>
            <pc:docMk/>
            <pc:sldMk cId="25912355" sldId="425"/>
            <ac:spMk id="3" creationId="{ECDF39A4-8BFB-513C-39CD-C3F80B6EA936}"/>
          </ac:spMkLst>
        </pc:spChg>
      </pc:sldChg>
      <pc:sldChg chg="addSp modSp new mod">
        <pc:chgData name="Bjarne Stroustrup" userId="feda092f62fc381e" providerId="LiveId" clId="{5D2FAEF5-3532-49DA-8F29-5BF05058568C}" dt="2024-04-11T14:42:48.653" v="4023" actId="1076"/>
        <pc:sldMkLst>
          <pc:docMk/>
          <pc:sldMk cId="3688039862" sldId="426"/>
        </pc:sldMkLst>
        <pc:spChg chg="mod">
          <ac:chgData name="Bjarne Stroustrup" userId="feda092f62fc381e" providerId="LiveId" clId="{5D2FAEF5-3532-49DA-8F29-5BF05058568C}" dt="2024-04-11T14:41:24.140" v="3970" actId="14100"/>
          <ac:spMkLst>
            <pc:docMk/>
            <pc:sldMk cId="3688039862" sldId="426"/>
            <ac:spMk id="2" creationId="{FD9B1A5E-6C04-3886-D284-449F180226F2}"/>
          </ac:spMkLst>
        </pc:spChg>
        <pc:spChg chg="mod">
          <ac:chgData name="Bjarne Stroustrup" userId="feda092f62fc381e" providerId="LiveId" clId="{5D2FAEF5-3532-49DA-8F29-5BF05058568C}" dt="2024-04-11T14:41:33.047" v="3972" actId="14100"/>
          <ac:spMkLst>
            <pc:docMk/>
            <pc:sldMk cId="3688039862" sldId="426"/>
            <ac:spMk id="3" creationId="{B5DB2B94-D80C-B01D-9951-DECDDB25D98B}"/>
          </ac:spMkLst>
        </pc:spChg>
        <pc:spChg chg="add mod">
          <ac:chgData name="Bjarne Stroustrup" userId="feda092f62fc381e" providerId="LiveId" clId="{5D2FAEF5-3532-49DA-8F29-5BF05058568C}" dt="2024-04-11T14:42:48.653" v="4023" actId="1076"/>
          <ac:spMkLst>
            <pc:docMk/>
            <pc:sldMk cId="3688039862" sldId="426"/>
            <ac:spMk id="8" creationId="{ED9E5B02-1E2E-51F3-2AB6-BF813DCCC70D}"/>
          </ac:spMkLst>
        </pc:spChg>
        <pc:picChg chg="add mod">
          <ac:chgData name="Bjarne Stroustrup" userId="feda092f62fc381e" providerId="LiveId" clId="{5D2FAEF5-3532-49DA-8F29-5BF05058568C}" dt="2024-04-11T14:41:46.648" v="3973" actId="1076"/>
          <ac:picMkLst>
            <pc:docMk/>
            <pc:sldMk cId="3688039862" sldId="426"/>
            <ac:picMk id="7" creationId="{EC4025ED-CEB4-0C5E-CCBA-FABDE110D37D}"/>
          </ac:picMkLst>
        </pc:picChg>
      </pc:sldChg>
      <pc:sldChg chg="modSp new mod">
        <pc:chgData name="Bjarne Stroustrup" userId="feda092f62fc381e" providerId="LiveId" clId="{5D2FAEF5-3532-49DA-8F29-5BF05058568C}" dt="2024-04-11T14:37:15.353" v="3777" actId="20577"/>
        <pc:sldMkLst>
          <pc:docMk/>
          <pc:sldMk cId="1955875740" sldId="427"/>
        </pc:sldMkLst>
        <pc:spChg chg="mod">
          <ac:chgData name="Bjarne Stroustrup" userId="feda092f62fc381e" providerId="LiveId" clId="{5D2FAEF5-3532-49DA-8F29-5BF05058568C}" dt="2024-04-11T14:31:15.090" v="3357" actId="20577"/>
          <ac:spMkLst>
            <pc:docMk/>
            <pc:sldMk cId="1955875740" sldId="427"/>
            <ac:spMk id="2" creationId="{EFBA846C-EE42-61B4-2F48-F68C38317869}"/>
          </ac:spMkLst>
        </pc:spChg>
        <pc:spChg chg="mod">
          <ac:chgData name="Bjarne Stroustrup" userId="feda092f62fc381e" providerId="LiveId" clId="{5D2FAEF5-3532-49DA-8F29-5BF05058568C}" dt="2024-04-11T14:37:15.353" v="3777" actId="20577"/>
          <ac:spMkLst>
            <pc:docMk/>
            <pc:sldMk cId="1955875740" sldId="427"/>
            <ac:spMk id="3" creationId="{BADE8F5F-2743-0FFE-4CB5-998E2397322D}"/>
          </ac:spMkLst>
        </pc:spChg>
      </pc:sldChg>
      <pc:sldChg chg="modSp new mod">
        <pc:chgData name="Bjarne Stroustrup" userId="feda092f62fc381e" providerId="LiveId" clId="{5D2FAEF5-3532-49DA-8F29-5BF05058568C}" dt="2024-04-11T15:05:49.264" v="4530" actId="114"/>
        <pc:sldMkLst>
          <pc:docMk/>
          <pc:sldMk cId="1867273796" sldId="428"/>
        </pc:sldMkLst>
        <pc:spChg chg="mod">
          <ac:chgData name="Bjarne Stroustrup" userId="feda092f62fc381e" providerId="LiveId" clId="{5D2FAEF5-3532-49DA-8F29-5BF05058568C}" dt="2024-04-11T15:04:15.872" v="4436" actId="1076"/>
          <ac:spMkLst>
            <pc:docMk/>
            <pc:sldMk cId="1867273796" sldId="428"/>
            <ac:spMk id="2" creationId="{0BD2B879-77C0-1F21-6901-DD63FAF31D28}"/>
          </ac:spMkLst>
        </pc:spChg>
        <pc:spChg chg="mod">
          <ac:chgData name="Bjarne Stroustrup" userId="feda092f62fc381e" providerId="LiveId" clId="{5D2FAEF5-3532-49DA-8F29-5BF05058568C}" dt="2024-04-11T15:05:49.264" v="4530" actId="114"/>
          <ac:spMkLst>
            <pc:docMk/>
            <pc:sldMk cId="1867273796" sldId="428"/>
            <ac:spMk id="3" creationId="{E4304429-754B-2447-C20B-EEABEB5CFA6C}"/>
          </ac:spMkLst>
        </pc:spChg>
      </pc:sldChg>
      <pc:sldChg chg="modSp new mod">
        <pc:chgData name="Bjarne Stroustrup" userId="feda092f62fc381e" providerId="LiveId" clId="{5D2FAEF5-3532-49DA-8F29-5BF05058568C}" dt="2024-04-12T13:06:07.263" v="7129" actId="403"/>
        <pc:sldMkLst>
          <pc:docMk/>
          <pc:sldMk cId="1551618051" sldId="429"/>
        </pc:sldMkLst>
        <pc:spChg chg="mod">
          <ac:chgData name="Bjarne Stroustrup" userId="feda092f62fc381e" providerId="LiveId" clId="{5D2FAEF5-3532-49DA-8F29-5BF05058568C}" dt="2024-04-11T15:06:32.562" v="4533" actId="14100"/>
          <ac:spMkLst>
            <pc:docMk/>
            <pc:sldMk cId="1551618051" sldId="429"/>
            <ac:spMk id="2" creationId="{44373136-2A7D-183C-0B14-C64F4021056B}"/>
          </ac:spMkLst>
        </pc:spChg>
        <pc:spChg chg="mod">
          <ac:chgData name="Bjarne Stroustrup" userId="feda092f62fc381e" providerId="LiveId" clId="{5D2FAEF5-3532-49DA-8F29-5BF05058568C}" dt="2024-04-12T13:06:07.263" v="7129" actId="403"/>
          <ac:spMkLst>
            <pc:docMk/>
            <pc:sldMk cId="1551618051" sldId="429"/>
            <ac:spMk id="3" creationId="{2095F10B-9EB5-005F-2DC4-4FBD11C04811}"/>
          </ac:spMkLst>
        </pc:spChg>
      </pc:sldChg>
      <pc:sldChg chg="modSp new mod">
        <pc:chgData name="Bjarne Stroustrup" userId="feda092f62fc381e" providerId="LiveId" clId="{5D2FAEF5-3532-49DA-8F29-5BF05058568C}" dt="2024-04-11T15:23:48.012" v="5424" actId="20577"/>
        <pc:sldMkLst>
          <pc:docMk/>
          <pc:sldMk cId="1270673575" sldId="430"/>
        </pc:sldMkLst>
        <pc:spChg chg="mod">
          <ac:chgData name="Bjarne Stroustrup" userId="feda092f62fc381e" providerId="LiveId" clId="{5D2FAEF5-3532-49DA-8F29-5BF05058568C}" dt="2024-04-11T15:19:24.367" v="5073" actId="20577"/>
          <ac:spMkLst>
            <pc:docMk/>
            <pc:sldMk cId="1270673575" sldId="430"/>
            <ac:spMk id="2" creationId="{E7360160-CF4F-00BF-A469-B60BF8129FEC}"/>
          </ac:spMkLst>
        </pc:spChg>
        <pc:spChg chg="mod">
          <ac:chgData name="Bjarne Stroustrup" userId="feda092f62fc381e" providerId="LiveId" clId="{5D2FAEF5-3532-49DA-8F29-5BF05058568C}" dt="2024-04-11T15:23:48.012" v="5424" actId="20577"/>
          <ac:spMkLst>
            <pc:docMk/>
            <pc:sldMk cId="1270673575" sldId="430"/>
            <ac:spMk id="3" creationId="{FD84D196-A46E-79F0-92BC-2706275DCB8A}"/>
          </ac:spMkLst>
        </pc:spChg>
      </pc:sldChg>
      <pc:sldChg chg="modSp new mod">
        <pc:chgData name="Bjarne Stroustrup" userId="feda092f62fc381e" providerId="LiveId" clId="{5D2FAEF5-3532-49DA-8F29-5BF05058568C}" dt="2024-04-12T13:09:36.725" v="7176" actId="113"/>
        <pc:sldMkLst>
          <pc:docMk/>
          <pc:sldMk cId="940520835" sldId="431"/>
        </pc:sldMkLst>
        <pc:spChg chg="mod">
          <ac:chgData name="Bjarne Stroustrup" userId="feda092f62fc381e" providerId="LiveId" clId="{5D2FAEF5-3532-49DA-8F29-5BF05058568C}" dt="2024-04-11T15:51:47.579" v="5798" actId="20577"/>
          <ac:spMkLst>
            <pc:docMk/>
            <pc:sldMk cId="940520835" sldId="431"/>
            <ac:spMk id="2" creationId="{2DDDA307-0307-3D4D-4FF8-861A0D66A3CD}"/>
          </ac:spMkLst>
        </pc:spChg>
        <pc:spChg chg="mod">
          <ac:chgData name="Bjarne Stroustrup" userId="feda092f62fc381e" providerId="LiveId" clId="{5D2FAEF5-3532-49DA-8F29-5BF05058568C}" dt="2024-04-12T13:09:36.725" v="7176" actId="113"/>
          <ac:spMkLst>
            <pc:docMk/>
            <pc:sldMk cId="940520835" sldId="431"/>
            <ac:spMk id="3" creationId="{58DA61C0-047D-7CB1-7A84-6BA2D8CE8676}"/>
          </ac:spMkLst>
        </pc:spChg>
      </pc:sldChg>
      <pc:sldChg chg="modSp new mod">
        <pc:chgData name="Bjarne Stroustrup" userId="feda092f62fc381e" providerId="LiveId" clId="{5D2FAEF5-3532-49DA-8F29-5BF05058568C}" dt="2024-04-12T13:07:17.637" v="7147" actId="404"/>
        <pc:sldMkLst>
          <pc:docMk/>
          <pc:sldMk cId="3427900918" sldId="432"/>
        </pc:sldMkLst>
        <pc:spChg chg="mod">
          <ac:chgData name="Bjarne Stroustrup" userId="feda092f62fc381e" providerId="LiveId" clId="{5D2FAEF5-3532-49DA-8F29-5BF05058568C}" dt="2024-04-11T15:46:52.224" v="5496" actId="20577"/>
          <ac:spMkLst>
            <pc:docMk/>
            <pc:sldMk cId="3427900918" sldId="432"/>
            <ac:spMk id="2" creationId="{7F470D7F-E941-E3CE-B9A7-28559492430B}"/>
          </ac:spMkLst>
        </pc:spChg>
        <pc:spChg chg="mod">
          <ac:chgData name="Bjarne Stroustrup" userId="feda092f62fc381e" providerId="LiveId" clId="{5D2FAEF5-3532-49DA-8F29-5BF05058568C}" dt="2024-04-12T13:07:17.637" v="7147" actId="404"/>
          <ac:spMkLst>
            <pc:docMk/>
            <pc:sldMk cId="3427900918" sldId="432"/>
            <ac:spMk id="3" creationId="{B1B6C0AA-8804-9EC7-C617-20F47ED896C7}"/>
          </ac:spMkLst>
        </pc:spChg>
      </pc:sldChg>
      <pc:sldChg chg="modSp new mod">
        <pc:chgData name="Bjarne Stroustrup" userId="feda092f62fc381e" providerId="LiveId" clId="{5D2FAEF5-3532-49DA-8F29-5BF05058568C}" dt="2024-04-12T13:09:11.744" v="7172" actId="20577"/>
        <pc:sldMkLst>
          <pc:docMk/>
          <pc:sldMk cId="181379054" sldId="433"/>
        </pc:sldMkLst>
        <pc:spChg chg="mod">
          <ac:chgData name="Bjarne Stroustrup" userId="feda092f62fc381e" providerId="LiveId" clId="{5D2FAEF5-3532-49DA-8F29-5BF05058568C}" dt="2024-04-11T15:51:29.327" v="5782" actId="14100"/>
          <ac:spMkLst>
            <pc:docMk/>
            <pc:sldMk cId="181379054" sldId="433"/>
            <ac:spMk id="2" creationId="{3D086F4C-F3D6-5C66-2856-8C3048902BC9}"/>
          </ac:spMkLst>
        </pc:spChg>
        <pc:spChg chg="mod">
          <ac:chgData name="Bjarne Stroustrup" userId="feda092f62fc381e" providerId="LiveId" clId="{5D2FAEF5-3532-49DA-8F29-5BF05058568C}" dt="2024-04-12T13:09:11.744" v="7172" actId="20577"/>
          <ac:spMkLst>
            <pc:docMk/>
            <pc:sldMk cId="181379054" sldId="433"/>
            <ac:spMk id="3" creationId="{0F819B1B-93A8-6B48-CEC5-4BB24F284660}"/>
          </ac:spMkLst>
        </pc:spChg>
      </pc:sldChg>
      <pc:sldChg chg="modSp new del mod ord">
        <pc:chgData name="Bjarne Stroustrup" userId="feda092f62fc381e" providerId="LiveId" clId="{5D2FAEF5-3532-49DA-8F29-5BF05058568C}" dt="2024-04-12T13:19:30.155" v="7319" actId="2696"/>
        <pc:sldMkLst>
          <pc:docMk/>
          <pc:sldMk cId="3142836570" sldId="434"/>
        </pc:sldMkLst>
        <pc:spChg chg="mod">
          <ac:chgData name="Bjarne Stroustrup" userId="feda092f62fc381e" providerId="LiveId" clId="{5D2FAEF5-3532-49DA-8F29-5BF05058568C}" dt="2024-04-11T15:54:08.985" v="5877" actId="1076"/>
          <ac:spMkLst>
            <pc:docMk/>
            <pc:sldMk cId="3142836570" sldId="434"/>
            <ac:spMk id="2" creationId="{45844EFD-BB57-3459-0337-A5755A778FBE}"/>
          </ac:spMkLst>
        </pc:spChg>
        <pc:spChg chg="mod">
          <ac:chgData name="Bjarne Stroustrup" userId="feda092f62fc381e" providerId="LiveId" clId="{5D2FAEF5-3532-49DA-8F29-5BF05058568C}" dt="2024-04-11T15:55:03.409" v="5941" actId="14100"/>
          <ac:spMkLst>
            <pc:docMk/>
            <pc:sldMk cId="3142836570" sldId="434"/>
            <ac:spMk id="3" creationId="{808930B8-2A60-7563-AD68-040B754EE639}"/>
          </ac:spMkLst>
        </pc:spChg>
      </pc:sldChg>
      <pc:sldChg chg="modSp new mod">
        <pc:chgData name="Bjarne Stroustrup" userId="feda092f62fc381e" providerId="LiveId" clId="{5D2FAEF5-3532-49DA-8F29-5BF05058568C}" dt="2024-04-12T18:07:28.403" v="7798" actId="20577"/>
        <pc:sldMkLst>
          <pc:docMk/>
          <pc:sldMk cId="74478528" sldId="435"/>
        </pc:sldMkLst>
        <pc:spChg chg="mod">
          <ac:chgData name="Bjarne Stroustrup" userId="feda092f62fc381e" providerId="LiveId" clId="{5D2FAEF5-3532-49DA-8F29-5BF05058568C}" dt="2024-04-11T18:44:05.839" v="6676" actId="113"/>
          <ac:spMkLst>
            <pc:docMk/>
            <pc:sldMk cId="74478528" sldId="435"/>
            <ac:spMk id="2" creationId="{0DC340FF-A4CF-F6F8-9989-EBEDB3EBF554}"/>
          </ac:spMkLst>
        </pc:spChg>
        <pc:spChg chg="mod">
          <ac:chgData name="Bjarne Stroustrup" userId="feda092f62fc381e" providerId="LiveId" clId="{5D2FAEF5-3532-49DA-8F29-5BF05058568C}" dt="2024-04-12T18:07:28.403" v="7798" actId="20577"/>
          <ac:spMkLst>
            <pc:docMk/>
            <pc:sldMk cId="74478528" sldId="435"/>
            <ac:spMk id="3" creationId="{57FECAA0-75B3-86E9-40C6-410CB99C7028}"/>
          </ac:spMkLst>
        </pc:spChg>
      </pc:sldChg>
      <pc:sldChg chg="modSp new mod">
        <pc:chgData name="Bjarne Stroustrup" userId="feda092f62fc381e" providerId="LiveId" clId="{5D2FAEF5-3532-49DA-8F29-5BF05058568C}" dt="2024-04-12T13:15:54.211" v="7245" actId="20577"/>
        <pc:sldMkLst>
          <pc:docMk/>
          <pc:sldMk cId="1467233388" sldId="436"/>
        </pc:sldMkLst>
        <pc:spChg chg="mod">
          <ac:chgData name="Bjarne Stroustrup" userId="feda092f62fc381e" providerId="LiveId" clId="{5D2FAEF5-3532-49DA-8F29-5BF05058568C}" dt="2024-04-11T16:49:46.692" v="5998" actId="20577"/>
          <ac:spMkLst>
            <pc:docMk/>
            <pc:sldMk cId="1467233388" sldId="436"/>
            <ac:spMk id="2" creationId="{5EBE5129-42F6-52FE-146D-97F4A1EF4418}"/>
          </ac:spMkLst>
        </pc:spChg>
        <pc:spChg chg="mod">
          <ac:chgData name="Bjarne Stroustrup" userId="feda092f62fc381e" providerId="LiveId" clId="{5D2FAEF5-3532-49DA-8F29-5BF05058568C}" dt="2024-04-12T13:15:54.211" v="7245" actId="20577"/>
          <ac:spMkLst>
            <pc:docMk/>
            <pc:sldMk cId="1467233388" sldId="436"/>
            <ac:spMk id="3" creationId="{BE6133B9-052D-9B3C-618C-F68B8BAF28BC}"/>
          </ac:spMkLst>
        </pc:spChg>
      </pc:sldChg>
      <pc:sldChg chg="modSp new mod">
        <pc:chgData name="Bjarne Stroustrup" userId="feda092f62fc381e" providerId="LiveId" clId="{5D2FAEF5-3532-49DA-8F29-5BF05058568C}" dt="2024-04-12T13:18:49.881" v="7315" actId="114"/>
        <pc:sldMkLst>
          <pc:docMk/>
          <pc:sldMk cId="755246422" sldId="437"/>
        </pc:sldMkLst>
        <pc:spChg chg="mod">
          <ac:chgData name="Bjarne Stroustrup" userId="feda092f62fc381e" providerId="LiveId" clId="{5D2FAEF5-3532-49DA-8F29-5BF05058568C}" dt="2024-04-11T18:32:31.836" v="6463" actId="1076"/>
          <ac:spMkLst>
            <pc:docMk/>
            <pc:sldMk cId="755246422" sldId="437"/>
            <ac:spMk id="2" creationId="{0E6A157D-A574-6C1C-15B4-A9ADA70080D6}"/>
          </ac:spMkLst>
        </pc:spChg>
        <pc:spChg chg="mod">
          <ac:chgData name="Bjarne Stroustrup" userId="feda092f62fc381e" providerId="LiveId" clId="{5D2FAEF5-3532-49DA-8F29-5BF05058568C}" dt="2024-04-12T13:18:49.881" v="7315" actId="114"/>
          <ac:spMkLst>
            <pc:docMk/>
            <pc:sldMk cId="755246422" sldId="437"/>
            <ac:spMk id="3" creationId="{D0B5E963-42F0-72C2-B9C0-EF196B92C4A0}"/>
          </ac:spMkLst>
        </pc:spChg>
      </pc:sldChg>
      <pc:sldChg chg="modSp new mod">
        <pc:chgData name="Bjarne Stroustrup" userId="feda092f62fc381e" providerId="LiveId" clId="{5D2FAEF5-3532-49DA-8F29-5BF05058568C}" dt="2024-04-12T13:14:47.214" v="7217" actId="114"/>
        <pc:sldMkLst>
          <pc:docMk/>
          <pc:sldMk cId="3573873498" sldId="438"/>
        </pc:sldMkLst>
        <pc:spChg chg="mod">
          <ac:chgData name="Bjarne Stroustrup" userId="feda092f62fc381e" providerId="LiveId" clId="{5D2FAEF5-3532-49DA-8F29-5BF05058568C}" dt="2024-04-12T13:13:21.640" v="7198" actId="113"/>
          <ac:spMkLst>
            <pc:docMk/>
            <pc:sldMk cId="3573873498" sldId="438"/>
            <ac:spMk id="2" creationId="{4B9AF336-AE5D-2BE6-F0BC-B8222B81681F}"/>
          </ac:spMkLst>
        </pc:spChg>
        <pc:spChg chg="mod">
          <ac:chgData name="Bjarne Stroustrup" userId="feda092f62fc381e" providerId="LiveId" clId="{5D2FAEF5-3532-49DA-8F29-5BF05058568C}" dt="2024-04-12T13:14:47.214" v="7217" actId="114"/>
          <ac:spMkLst>
            <pc:docMk/>
            <pc:sldMk cId="3573873498" sldId="438"/>
            <ac:spMk id="3" creationId="{BBF2270B-8E50-6A40-7E49-53033CFC60F1}"/>
          </ac:spMkLst>
        </pc:spChg>
      </pc:sldChg>
      <pc:sldChg chg="modSp new mod">
        <pc:chgData name="Bjarne Stroustrup" userId="feda092f62fc381e" providerId="LiveId" clId="{5D2FAEF5-3532-49DA-8F29-5BF05058568C}" dt="2024-04-12T13:13:15.208" v="7196" actId="114"/>
        <pc:sldMkLst>
          <pc:docMk/>
          <pc:sldMk cId="1677128874" sldId="439"/>
        </pc:sldMkLst>
        <pc:spChg chg="mod">
          <ac:chgData name="Bjarne Stroustrup" userId="feda092f62fc381e" providerId="LiveId" clId="{5D2FAEF5-3532-49DA-8F29-5BF05058568C}" dt="2024-04-12T13:13:15.208" v="7196" actId="114"/>
          <ac:spMkLst>
            <pc:docMk/>
            <pc:sldMk cId="1677128874" sldId="439"/>
            <ac:spMk id="2" creationId="{EAEF0930-AFB2-F229-56B4-1EB3AA8C71BD}"/>
          </ac:spMkLst>
        </pc:spChg>
        <pc:spChg chg="mod">
          <ac:chgData name="Bjarne Stroustrup" userId="feda092f62fc381e" providerId="LiveId" clId="{5D2FAEF5-3532-49DA-8F29-5BF05058568C}" dt="2024-04-12T13:12:59.707" v="7192" actId="20577"/>
          <ac:spMkLst>
            <pc:docMk/>
            <pc:sldMk cId="1677128874" sldId="439"/>
            <ac:spMk id="3" creationId="{A14C5354-1D7C-BED8-F2D2-4083CA3E8F34}"/>
          </ac:spMkLst>
        </pc:spChg>
      </pc:sldChg>
      <pc:sldChg chg="modSp new mod">
        <pc:chgData name="Bjarne Stroustrup" userId="feda092f62fc381e" providerId="LiveId" clId="{5D2FAEF5-3532-49DA-8F29-5BF05058568C}" dt="2024-04-12T13:11:28.710" v="7177" actId="404"/>
        <pc:sldMkLst>
          <pc:docMk/>
          <pc:sldMk cId="456446447" sldId="440"/>
        </pc:sldMkLst>
        <pc:spChg chg="mod">
          <ac:chgData name="Bjarne Stroustrup" userId="feda092f62fc381e" providerId="LiveId" clId="{5D2FAEF5-3532-49DA-8F29-5BF05058568C}" dt="2024-04-11T18:44:12.639" v="6677"/>
          <ac:spMkLst>
            <pc:docMk/>
            <pc:sldMk cId="456446447" sldId="440"/>
            <ac:spMk id="2" creationId="{01CFF665-42E4-5E03-2A47-7E2FDE3786C8}"/>
          </ac:spMkLst>
        </pc:spChg>
        <pc:spChg chg="mod">
          <ac:chgData name="Bjarne Stroustrup" userId="feda092f62fc381e" providerId="LiveId" clId="{5D2FAEF5-3532-49DA-8F29-5BF05058568C}" dt="2024-04-12T13:11:28.710" v="7177" actId="404"/>
          <ac:spMkLst>
            <pc:docMk/>
            <pc:sldMk cId="456446447" sldId="440"/>
            <ac:spMk id="3" creationId="{AA93E9A8-3482-72A8-C60C-AEA980FB31EC}"/>
          </ac:spMkLst>
        </pc:spChg>
      </pc:sldChg>
      <pc:sldChg chg="modSp new del mod">
        <pc:chgData name="Bjarne Stroustrup" userId="feda092f62fc381e" providerId="LiveId" clId="{5D2FAEF5-3532-49DA-8F29-5BF05058568C}" dt="2024-04-12T17:51:36.511" v="7468" actId="2696"/>
        <pc:sldMkLst>
          <pc:docMk/>
          <pc:sldMk cId="2791762700" sldId="441"/>
        </pc:sldMkLst>
        <pc:spChg chg="mod">
          <ac:chgData name="Bjarne Stroustrup" userId="feda092f62fc381e" providerId="LiveId" clId="{5D2FAEF5-3532-49DA-8F29-5BF05058568C}" dt="2024-04-11T19:16:36.593" v="7125" actId="20577"/>
          <ac:spMkLst>
            <pc:docMk/>
            <pc:sldMk cId="2791762700" sldId="441"/>
            <ac:spMk id="2" creationId="{4227AC13-9503-BB9A-416F-52E510B79C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6920481-B505-9F31-3F7F-7385B56D91C0}"/>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Arial" charset="0"/>
              </a:defRPr>
            </a:lvl1pPr>
          </a:lstStyle>
          <a:p>
            <a:pPr>
              <a:defRPr/>
            </a:pPr>
            <a:endParaRPr lang="en-US"/>
          </a:p>
        </p:txBody>
      </p:sp>
      <p:sp>
        <p:nvSpPr>
          <p:cNvPr id="5123" name="Rectangle 3">
            <a:extLst>
              <a:ext uri="{FF2B5EF4-FFF2-40B4-BE49-F238E27FC236}">
                <a16:creationId xmlns:a16="http://schemas.microsoft.com/office/drawing/2014/main" id="{B0931C29-845D-B160-06A6-2B9B07720F4A}"/>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Arial" charset="0"/>
              </a:defRPr>
            </a:lvl1pPr>
          </a:lstStyle>
          <a:p>
            <a:pPr>
              <a:defRPr/>
            </a:pPr>
            <a:endParaRPr lang="en-US"/>
          </a:p>
        </p:txBody>
      </p:sp>
      <p:sp>
        <p:nvSpPr>
          <p:cNvPr id="46084" name="Rectangle 4">
            <a:extLst>
              <a:ext uri="{FF2B5EF4-FFF2-40B4-BE49-F238E27FC236}">
                <a16:creationId xmlns:a16="http://schemas.microsoft.com/office/drawing/2014/main" id="{F87D690F-3908-DAB0-314F-B255012E9EC0}"/>
              </a:ext>
            </a:extLst>
          </p:cNvPr>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D69A5ED5-0A7E-78CF-1F7F-F9E42531FF33}"/>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4C7BB872-EE45-A9F7-12A6-1869174E1A5D}"/>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Arial" charset="0"/>
              </a:defRPr>
            </a:lvl1pPr>
          </a:lstStyle>
          <a:p>
            <a:pPr>
              <a:defRPr/>
            </a:pPr>
            <a:endParaRPr lang="en-US"/>
          </a:p>
        </p:txBody>
      </p:sp>
      <p:sp>
        <p:nvSpPr>
          <p:cNvPr id="5127" name="Rectangle 7">
            <a:extLst>
              <a:ext uri="{FF2B5EF4-FFF2-40B4-BE49-F238E27FC236}">
                <a16:creationId xmlns:a16="http://schemas.microsoft.com/office/drawing/2014/main" id="{ACA5F3C8-2C37-805C-3366-BDA05D2ABE77}"/>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8CF3D907-9A62-4375-A2EE-A743CFC73CA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A9B43-6377-4C54-8EEB-E86641FB8CA9}" type="slidenum">
              <a:rPr lang="en-US" smtClean="0"/>
              <a:t>13</a:t>
            </a:fld>
            <a:endParaRPr lang="en-US"/>
          </a:p>
        </p:txBody>
      </p:sp>
    </p:spTree>
    <p:extLst>
      <p:ext uri="{BB962C8B-B14F-4D97-AF65-F5344CB8AC3E}">
        <p14:creationId xmlns:p14="http://schemas.microsoft.com/office/powerpoint/2010/main" val="60231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9470A10-C67C-2FDE-768E-B3AEF092890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C40BA16-FB08-52E5-44B0-C0AC84FCAF49}"/>
              </a:ext>
            </a:extLst>
          </p:cNvPr>
          <p:cNvSpPr>
            <a:spLocks noGrp="1"/>
          </p:cNvSpPr>
          <p:nvPr>
            <p:ph type="ftr" sz="quarter" idx="11"/>
          </p:nvPr>
        </p:nvSpPr>
        <p:spPr/>
        <p:txBody>
          <a:bodyPr/>
          <a:lstStyle>
            <a:lvl1pPr>
              <a:defRPr/>
            </a:lvl1pPr>
          </a:lstStyle>
          <a:p>
            <a:pPr>
              <a:defRPr/>
            </a:pPr>
            <a:r>
              <a:rPr lang="en-US" altLang="en-US"/>
              <a:t>Stroustrup/Programming/2024/Chapter18</a:t>
            </a:r>
          </a:p>
        </p:txBody>
      </p:sp>
      <p:sp>
        <p:nvSpPr>
          <p:cNvPr id="6" name="Slide Number Placeholder 5">
            <a:extLst>
              <a:ext uri="{FF2B5EF4-FFF2-40B4-BE49-F238E27FC236}">
                <a16:creationId xmlns:a16="http://schemas.microsoft.com/office/drawing/2014/main" id="{D553FC91-E6B6-BDF7-DA57-4E5BCC58B763}"/>
              </a:ext>
            </a:extLst>
          </p:cNvPr>
          <p:cNvSpPr>
            <a:spLocks noGrp="1"/>
          </p:cNvSpPr>
          <p:nvPr>
            <p:ph type="sldNum" sz="quarter" idx="12"/>
          </p:nvPr>
        </p:nvSpPr>
        <p:spPr/>
        <p:txBody>
          <a:bodyPr/>
          <a:lstStyle>
            <a:lvl1pPr>
              <a:defRPr/>
            </a:lvl1pPr>
          </a:lstStyle>
          <a:p>
            <a:fld id="{F9C56960-0309-48DD-BEA4-ECCFB208445D}" type="slidenum">
              <a:rPr lang="en-US" altLang="en-US" smtClean="0"/>
              <a:pPr/>
              <a:t>‹#›</a:t>
            </a:fld>
            <a:endParaRPr lang="en-US" altLang="en-US"/>
          </a:p>
        </p:txBody>
      </p:sp>
    </p:spTree>
    <p:extLst>
      <p:ext uri="{BB962C8B-B14F-4D97-AF65-F5344CB8AC3E}">
        <p14:creationId xmlns:p14="http://schemas.microsoft.com/office/powerpoint/2010/main" val="287188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AABB6-DAFE-CF38-93D8-EA5182AAD48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8C24E1F-9ADA-66FE-7D16-F64209928E87}"/>
              </a:ext>
            </a:extLst>
          </p:cNvPr>
          <p:cNvSpPr>
            <a:spLocks noGrp="1"/>
          </p:cNvSpPr>
          <p:nvPr>
            <p:ph type="ftr" sz="quarter" idx="11"/>
          </p:nvPr>
        </p:nvSpPr>
        <p:spPr/>
        <p:txBody>
          <a:bodyPr/>
          <a:lstStyle>
            <a:lvl1pPr>
              <a:defRPr/>
            </a:lvl1pPr>
          </a:lstStyle>
          <a:p>
            <a:pPr>
              <a:defRPr/>
            </a:pPr>
            <a:r>
              <a:rPr lang="en-US" altLang="en-US"/>
              <a:t>Stroustrup/Programming/2024/Chapter18</a:t>
            </a:r>
          </a:p>
        </p:txBody>
      </p:sp>
      <p:sp>
        <p:nvSpPr>
          <p:cNvPr id="6" name="Slide Number Placeholder 5">
            <a:extLst>
              <a:ext uri="{FF2B5EF4-FFF2-40B4-BE49-F238E27FC236}">
                <a16:creationId xmlns:a16="http://schemas.microsoft.com/office/drawing/2014/main" id="{30D5CB57-1EAE-FAC2-FEEC-E02359ED528F}"/>
              </a:ext>
            </a:extLst>
          </p:cNvPr>
          <p:cNvSpPr>
            <a:spLocks noGrp="1"/>
          </p:cNvSpPr>
          <p:nvPr>
            <p:ph type="sldNum" sz="quarter" idx="12"/>
          </p:nvPr>
        </p:nvSpPr>
        <p:spPr/>
        <p:txBody>
          <a:bodyPr/>
          <a:lstStyle>
            <a:lvl1pPr>
              <a:defRPr/>
            </a:lvl1pPr>
          </a:lstStyle>
          <a:p>
            <a:fld id="{533E8E3B-5B12-4C3E-8463-498CA17E056F}" type="slidenum">
              <a:rPr lang="en-US" altLang="en-US" smtClean="0"/>
              <a:pPr/>
              <a:t>‹#›</a:t>
            </a:fld>
            <a:endParaRPr lang="en-US" altLang="en-US"/>
          </a:p>
        </p:txBody>
      </p:sp>
    </p:spTree>
    <p:extLst>
      <p:ext uri="{BB962C8B-B14F-4D97-AF65-F5344CB8AC3E}">
        <p14:creationId xmlns:p14="http://schemas.microsoft.com/office/powerpoint/2010/main" val="378996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7CA63-D87A-AF31-6D70-C00B1ED8F01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E17023A-8E75-AD48-5E54-E5BDA6B5E10A}"/>
              </a:ext>
            </a:extLst>
          </p:cNvPr>
          <p:cNvSpPr>
            <a:spLocks noGrp="1"/>
          </p:cNvSpPr>
          <p:nvPr>
            <p:ph type="ftr" sz="quarter" idx="11"/>
          </p:nvPr>
        </p:nvSpPr>
        <p:spPr/>
        <p:txBody>
          <a:bodyPr/>
          <a:lstStyle>
            <a:lvl1pPr>
              <a:defRPr/>
            </a:lvl1pPr>
          </a:lstStyle>
          <a:p>
            <a:pPr>
              <a:defRPr/>
            </a:pPr>
            <a:r>
              <a:rPr lang="en-US" altLang="en-US"/>
              <a:t>Stroustrup/Programming/2024/Chapter18</a:t>
            </a:r>
          </a:p>
        </p:txBody>
      </p:sp>
      <p:sp>
        <p:nvSpPr>
          <p:cNvPr id="6" name="Slide Number Placeholder 5">
            <a:extLst>
              <a:ext uri="{FF2B5EF4-FFF2-40B4-BE49-F238E27FC236}">
                <a16:creationId xmlns:a16="http://schemas.microsoft.com/office/drawing/2014/main" id="{40B947BB-26F2-99FE-17D9-00E2F73737B7}"/>
              </a:ext>
            </a:extLst>
          </p:cNvPr>
          <p:cNvSpPr>
            <a:spLocks noGrp="1"/>
          </p:cNvSpPr>
          <p:nvPr>
            <p:ph type="sldNum" sz="quarter" idx="12"/>
          </p:nvPr>
        </p:nvSpPr>
        <p:spPr/>
        <p:txBody>
          <a:bodyPr/>
          <a:lstStyle>
            <a:lvl1pPr>
              <a:defRPr/>
            </a:lvl1pPr>
          </a:lstStyle>
          <a:p>
            <a:fld id="{9A4B5F94-D523-4542-9FFF-0542A6D10087}" type="slidenum">
              <a:rPr lang="en-US" altLang="en-US" smtClean="0"/>
              <a:pPr/>
              <a:t>‹#›</a:t>
            </a:fld>
            <a:endParaRPr lang="en-US" altLang="en-US"/>
          </a:p>
        </p:txBody>
      </p:sp>
    </p:spTree>
    <p:extLst>
      <p:ext uri="{BB962C8B-B14F-4D97-AF65-F5344CB8AC3E}">
        <p14:creationId xmlns:p14="http://schemas.microsoft.com/office/powerpoint/2010/main" val="1530766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p:spPr>
        <p:txBody>
          <a:bodyPr/>
          <a:lstStyle/>
          <a:p>
            <a:r>
              <a:rPr lang="en-US"/>
              <a:t>Click to edit Master title style</a:t>
            </a:r>
          </a:p>
        </p:txBody>
      </p:sp>
      <p:sp>
        <p:nvSpPr>
          <p:cNvPr id="3" name="Content Placeholder 2"/>
          <p:cNvSpPr>
            <a:spLocks noGrp="1"/>
          </p:cNvSpPr>
          <p:nvPr>
            <p:ph sz="quarter" idx="1"/>
          </p:nvPr>
        </p:nvSpPr>
        <p:spPr>
          <a:xfrm>
            <a:off x="609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4114800"/>
            <a:ext cx="10972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9F6C1301-5A8C-E7C2-4670-36694A186E2F}"/>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35E89FB1-1762-646A-F2F2-4FF735250F80}"/>
              </a:ext>
            </a:extLst>
          </p:cNvPr>
          <p:cNvSpPr>
            <a:spLocks noGrp="1" noChangeArrowheads="1"/>
          </p:cNvSpPr>
          <p:nvPr>
            <p:ph type="ftr" sz="quarter" idx="11"/>
          </p:nvPr>
        </p:nvSpPr>
        <p:spPr/>
        <p:txBody>
          <a:bodyPr/>
          <a:lstStyle>
            <a:lvl1pPr>
              <a:defRPr/>
            </a:lvl1pPr>
          </a:lstStyle>
          <a:p>
            <a:pPr>
              <a:defRPr/>
            </a:pPr>
            <a:r>
              <a:rPr lang="en-US" altLang="en-US"/>
              <a:t>Stroustrup/Programming/2024/Chapter18</a:t>
            </a:r>
          </a:p>
        </p:txBody>
      </p:sp>
      <p:sp>
        <p:nvSpPr>
          <p:cNvPr id="8" name="Rectangle 6">
            <a:extLst>
              <a:ext uri="{FF2B5EF4-FFF2-40B4-BE49-F238E27FC236}">
                <a16:creationId xmlns:a16="http://schemas.microsoft.com/office/drawing/2014/main" id="{B9A51C1F-A5E6-CBEC-87B0-09B72A102DAB}"/>
              </a:ext>
            </a:extLst>
          </p:cNvPr>
          <p:cNvSpPr>
            <a:spLocks noGrp="1" noChangeArrowheads="1"/>
          </p:cNvSpPr>
          <p:nvPr>
            <p:ph type="sldNum" sz="quarter" idx="12"/>
          </p:nvPr>
        </p:nvSpPr>
        <p:spPr/>
        <p:txBody>
          <a:bodyPr/>
          <a:lstStyle>
            <a:lvl1pPr>
              <a:defRPr smtClean="0"/>
            </a:lvl1pPr>
          </a:lstStyle>
          <a:p>
            <a:fld id="{BF2D3760-CA5B-42FF-BD22-5E347D4C8996}" type="slidenum">
              <a:rPr lang="en-US" altLang="en-US" smtClean="0"/>
              <a:pPr/>
              <a:t>‹#›</a:t>
            </a:fld>
            <a:endParaRPr lang="en-US" altLang="en-US"/>
          </a:p>
        </p:txBody>
      </p:sp>
    </p:spTree>
    <p:extLst>
      <p:ext uri="{BB962C8B-B14F-4D97-AF65-F5344CB8AC3E}">
        <p14:creationId xmlns:p14="http://schemas.microsoft.com/office/powerpoint/2010/main" val="376295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FC3B3-B350-69E7-0208-E8229D50D2F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B0A8ECD-4339-0FDA-39AD-3F751C4538C3}"/>
              </a:ext>
            </a:extLst>
          </p:cNvPr>
          <p:cNvSpPr>
            <a:spLocks noGrp="1"/>
          </p:cNvSpPr>
          <p:nvPr>
            <p:ph type="ftr" sz="quarter" idx="11"/>
          </p:nvPr>
        </p:nvSpPr>
        <p:spPr/>
        <p:txBody>
          <a:bodyPr/>
          <a:lstStyle>
            <a:lvl1pPr>
              <a:defRPr/>
            </a:lvl1pPr>
          </a:lstStyle>
          <a:p>
            <a:pPr>
              <a:defRPr/>
            </a:pPr>
            <a:r>
              <a:rPr lang="en-US" altLang="en-US"/>
              <a:t>Stroustrup/Programming/2024/Chapter18</a:t>
            </a:r>
          </a:p>
        </p:txBody>
      </p:sp>
      <p:sp>
        <p:nvSpPr>
          <p:cNvPr id="6" name="Slide Number Placeholder 5">
            <a:extLst>
              <a:ext uri="{FF2B5EF4-FFF2-40B4-BE49-F238E27FC236}">
                <a16:creationId xmlns:a16="http://schemas.microsoft.com/office/drawing/2014/main" id="{295CE1EB-61CA-C598-00AF-4111E0245999}"/>
              </a:ext>
            </a:extLst>
          </p:cNvPr>
          <p:cNvSpPr>
            <a:spLocks noGrp="1"/>
          </p:cNvSpPr>
          <p:nvPr>
            <p:ph type="sldNum" sz="quarter" idx="12"/>
          </p:nvPr>
        </p:nvSpPr>
        <p:spPr/>
        <p:txBody>
          <a:bodyPr/>
          <a:lstStyle>
            <a:lvl1pPr>
              <a:defRPr/>
            </a:lvl1pPr>
          </a:lstStyle>
          <a:p>
            <a:fld id="{1AC9445D-4D81-4E4B-A92F-3F4DEDD1EBD3}" type="slidenum">
              <a:rPr lang="en-US" altLang="en-US" smtClean="0"/>
              <a:pPr/>
              <a:t>‹#›</a:t>
            </a:fld>
            <a:endParaRPr lang="en-US" altLang="en-US"/>
          </a:p>
        </p:txBody>
      </p:sp>
    </p:spTree>
    <p:extLst>
      <p:ext uri="{BB962C8B-B14F-4D97-AF65-F5344CB8AC3E}">
        <p14:creationId xmlns:p14="http://schemas.microsoft.com/office/powerpoint/2010/main" val="187493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437D6-1474-E9F1-64DE-904F30FD053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1BB8500-BEAC-E674-A7BC-141D5C30AE69}"/>
              </a:ext>
            </a:extLst>
          </p:cNvPr>
          <p:cNvSpPr>
            <a:spLocks noGrp="1"/>
          </p:cNvSpPr>
          <p:nvPr>
            <p:ph type="ftr" sz="quarter" idx="11"/>
          </p:nvPr>
        </p:nvSpPr>
        <p:spPr/>
        <p:txBody>
          <a:bodyPr/>
          <a:lstStyle>
            <a:lvl1pPr>
              <a:defRPr/>
            </a:lvl1pPr>
          </a:lstStyle>
          <a:p>
            <a:pPr>
              <a:defRPr/>
            </a:pPr>
            <a:r>
              <a:rPr lang="en-US" altLang="en-US"/>
              <a:t>Stroustrup/Programming/2024/Chapter18</a:t>
            </a:r>
          </a:p>
        </p:txBody>
      </p:sp>
      <p:sp>
        <p:nvSpPr>
          <p:cNvPr id="6" name="Slide Number Placeholder 5">
            <a:extLst>
              <a:ext uri="{FF2B5EF4-FFF2-40B4-BE49-F238E27FC236}">
                <a16:creationId xmlns:a16="http://schemas.microsoft.com/office/drawing/2014/main" id="{B02858BC-97DD-3BA9-B1A8-C8B8256E6C36}"/>
              </a:ext>
            </a:extLst>
          </p:cNvPr>
          <p:cNvSpPr>
            <a:spLocks noGrp="1"/>
          </p:cNvSpPr>
          <p:nvPr>
            <p:ph type="sldNum" sz="quarter" idx="12"/>
          </p:nvPr>
        </p:nvSpPr>
        <p:spPr/>
        <p:txBody>
          <a:bodyPr/>
          <a:lstStyle>
            <a:lvl1pPr>
              <a:defRPr/>
            </a:lvl1pPr>
          </a:lstStyle>
          <a:p>
            <a:fld id="{411BC6C8-7C4E-4F44-8C0C-E4BF469DAF7C}" type="slidenum">
              <a:rPr lang="en-US" altLang="en-US" smtClean="0"/>
              <a:pPr/>
              <a:t>‹#›</a:t>
            </a:fld>
            <a:endParaRPr lang="en-US" altLang="en-US"/>
          </a:p>
        </p:txBody>
      </p:sp>
    </p:spTree>
    <p:extLst>
      <p:ext uri="{BB962C8B-B14F-4D97-AF65-F5344CB8AC3E}">
        <p14:creationId xmlns:p14="http://schemas.microsoft.com/office/powerpoint/2010/main" val="456695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B1ACB92-7D6B-DA09-05DE-269B210F7A5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6AB7533-CF10-72B6-8254-E8D9E6706FD1}"/>
              </a:ext>
            </a:extLst>
          </p:cNvPr>
          <p:cNvSpPr>
            <a:spLocks noGrp="1"/>
          </p:cNvSpPr>
          <p:nvPr>
            <p:ph type="ftr" sz="quarter" idx="11"/>
          </p:nvPr>
        </p:nvSpPr>
        <p:spPr/>
        <p:txBody>
          <a:bodyPr/>
          <a:lstStyle>
            <a:lvl1pPr>
              <a:defRPr/>
            </a:lvl1pPr>
          </a:lstStyle>
          <a:p>
            <a:pPr>
              <a:defRPr/>
            </a:pPr>
            <a:r>
              <a:rPr lang="en-US" altLang="en-US"/>
              <a:t>Stroustrup/Programming/2024/Chapter18</a:t>
            </a:r>
          </a:p>
        </p:txBody>
      </p:sp>
      <p:sp>
        <p:nvSpPr>
          <p:cNvPr id="7" name="Slide Number Placeholder 5">
            <a:extLst>
              <a:ext uri="{FF2B5EF4-FFF2-40B4-BE49-F238E27FC236}">
                <a16:creationId xmlns:a16="http://schemas.microsoft.com/office/drawing/2014/main" id="{4716DDCF-A044-AB41-E5C3-6CF2DD8C554F}"/>
              </a:ext>
            </a:extLst>
          </p:cNvPr>
          <p:cNvSpPr>
            <a:spLocks noGrp="1"/>
          </p:cNvSpPr>
          <p:nvPr>
            <p:ph type="sldNum" sz="quarter" idx="12"/>
          </p:nvPr>
        </p:nvSpPr>
        <p:spPr/>
        <p:txBody>
          <a:bodyPr/>
          <a:lstStyle>
            <a:lvl1pPr>
              <a:defRPr/>
            </a:lvl1pPr>
          </a:lstStyle>
          <a:p>
            <a:fld id="{85614F7E-C046-472C-94B8-291000BBFA39}" type="slidenum">
              <a:rPr lang="en-US" altLang="en-US" smtClean="0"/>
              <a:pPr/>
              <a:t>‹#›</a:t>
            </a:fld>
            <a:endParaRPr lang="en-US" altLang="en-US"/>
          </a:p>
        </p:txBody>
      </p:sp>
    </p:spTree>
    <p:extLst>
      <p:ext uri="{BB962C8B-B14F-4D97-AF65-F5344CB8AC3E}">
        <p14:creationId xmlns:p14="http://schemas.microsoft.com/office/powerpoint/2010/main" val="364147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8CF251D-BFFA-2B6F-CA9C-E5770AC02595}"/>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7B86D75-0FDE-1648-0D11-B6F5D5B71E2D}"/>
              </a:ext>
            </a:extLst>
          </p:cNvPr>
          <p:cNvSpPr>
            <a:spLocks noGrp="1"/>
          </p:cNvSpPr>
          <p:nvPr>
            <p:ph type="ftr" sz="quarter" idx="11"/>
          </p:nvPr>
        </p:nvSpPr>
        <p:spPr/>
        <p:txBody>
          <a:bodyPr/>
          <a:lstStyle>
            <a:lvl1pPr>
              <a:defRPr/>
            </a:lvl1pPr>
          </a:lstStyle>
          <a:p>
            <a:pPr>
              <a:defRPr/>
            </a:pPr>
            <a:r>
              <a:rPr lang="en-US" altLang="en-US"/>
              <a:t>Stroustrup/Programming/2024/Chapter18</a:t>
            </a:r>
          </a:p>
        </p:txBody>
      </p:sp>
      <p:sp>
        <p:nvSpPr>
          <p:cNvPr id="9" name="Slide Number Placeholder 5">
            <a:extLst>
              <a:ext uri="{FF2B5EF4-FFF2-40B4-BE49-F238E27FC236}">
                <a16:creationId xmlns:a16="http://schemas.microsoft.com/office/drawing/2014/main" id="{DE54C98A-207B-BAEF-A559-A1CD78630E9E}"/>
              </a:ext>
            </a:extLst>
          </p:cNvPr>
          <p:cNvSpPr>
            <a:spLocks noGrp="1"/>
          </p:cNvSpPr>
          <p:nvPr>
            <p:ph type="sldNum" sz="quarter" idx="12"/>
          </p:nvPr>
        </p:nvSpPr>
        <p:spPr/>
        <p:txBody>
          <a:bodyPr/>
          <a:lstStyle>
            <a:lvl1pPr>
              <a:defRPr/>
            </a:lvl1pPr>
          </a:lstStyle>
          <a:p>
            <a:fld id="{1C8632F4-5007-46ED-BAE9-FA780C34498D}" type="slidenum">
              <a:rPr lang="en-US" altLang="en-US" smtClean="0"/>
              <a:pPr/>
              <a:t>‹#›</a:t>
            </a:fld>
            <a:endParaRPr lang="en-US" altLang="en-US"/>
          </a:p>
        </p:txBody>
      </p:sp>
    </p:spTree>
    <p:extLst>
      <p:ext uri="{BB962C8B-B14F-4D97-AF65-F5344CB8AC3E}">
        <p14:creationId xmlns:p14="http://schemas.microsoft.com/office/powerpoint/2010/main" val="287123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465E1B5-12BB-483A-2F8C-7444B1D8677F}"/>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4D85AD85-A925-5984-D03F-CCC8335B91F2}"/>
              </a:ext>
            </a:extLst>
          </p:cNvPr>
          <p:cNvSpPr>
            <a:spLocks noGrp="1"/>
          </p:cNvSpPr>
          <p:nvPr>
            <p:ph type="ftr" sz="quarter" idx="11"/>
          </p:nvPr>
        </p:nvSpPr>
        <p:spPr/>
        <p:txBody>
          <a:bodyPr/>
          <a:lstStyle>
            <a:lvl1pPr>
              <a:defRPr/>
            </a:lvl1pPr>
          </a:lstStyle>
          <a:p>
            <a:pPr>
              <a:defRPr/>
            </a:pPr>
            <a:r>
              <a:rPr lang="en-US" altLang="en-US"/>
              <a:t>Stroustrup/Programming/2024/Chapter18</a:t>
            </a:r>
          </a:p>
        </p:txBody>
      </p:sp>
      <p:sp>
        <p:nvSpPr>
          <p:cNvPr id="5" name="Slide Number Placeholder 5">
            <a:extLst>
              <a:ext uri="{FF2B5EF4-FFF2-40B4-BE49-F238E27FC236}">
                <a16:creationId xmlns:a16="http://schemas.microsoft.com/office/drawing/2014/main" id="{E3D11D34-27C9-130F-E535-06CBDF93336E}"/>
              </a:ext>
            </a:extLst>
          </p:cNvPr>
          <p:cNvSpPr>
            <a:spLocks noGrp="1"/>
          </p:cNvSpPr>
          <p:nvPr>
            <p:ph type="sldNum" sz="quarter" idx="12"/>
          </p:nvPr>
        </p:nvSpPr>
        <p:spPr/>
        <p:txBody>
          <a:bodyPr/>
          <a:lstStyle>
            <a:lvl1pPr>
              <a:defRPr/>
            </a:lvl1pPr>
          </a:lstStyle>
          <a:p>
            <a:fld id="{6DCF4697-05BB-4548-8004-0D08349AD6B8}" type="slidenum">
              <a:rPr lang="en-US" altLang="en-US" smtClean="0"/>
              <a:pPr/>
              <a:t>‹#›</a:t>
            </a:fld>
            <a:endParaRPr lang="en-US" altLang="en-US"/>
          </a:p>
        </p:txBody>
      </p:sp>
    </p:spTree>
    <p:extLst>
      <p:ext uri="{BB962C8B-B14F-4D97-AF65-F5344CB8AC3E}">
        <p14:creationId xmlns:p14="http://schemas.microsoft.com/office/powerpoint/2010/main" val="154897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C71F1E5-76F3-C456-B678-E733228ACF1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34337419-D70F-B2AA-AD02-832AA76B6F3C}"/>
              </a:ext>
            </a:extLst>
          </p:cNvPr>
          <p:cNvSpPr>
            <a:spLocks noGrp="1"/>
          </p:cNvSpPr>
          <p:nvPr>
            <p:ph type="ftr" sz="quarter" idx="11"/>
          </p:nvPr>
        </p:nvSpPr>
        <p:spPr/>
        <p:txBody>
          <a:bodyPr/>
          <a:lstStyle>
            <a:lvl1pPr>
              <a:defRPr/>
            </a:lvl1pPr>
          </a:lstStyle>
          <a:p>
            <a:pPr>
              <a:defRPr/>
            </a:pPr>
            <a:r>
              <a:rPr lang="en-US" altLang="en-US"/>
              <a:t>Stroustrup/Programming/2024/Chapter18</a:t>
            </a:r>
          </a:p>
        </p:txBody>
      </p:sp>
      <p:sp>
        <p:nvSpPr>
          <p:cNvPr id="4" name="Slide Number Placeholder 5">
            <a:extLst>
              <a:ext uri="{FF2B5EF4-FFF2-40B4-BE49-F238E27FC236}">
                <a16:creationId xmlns:a16="http://schemas.microsoft.com/office/drawing/2014/main" id="{18E1EB1F-57C8-998C-5748-17D6DACD76FD}"/>
              </a:ext>
            </a:extLst>
          </p:cNvPr>
          <p:cNvSpPr>
            <a:spLocks noGrp="1"/>
          </p:cNvSpPr>
          <p:nvPr>
            <p:ph type="sldNum" sz="quarter" idx="12"/>
          </p:nvPr>
        </p:nvSpPr>
        <p:spPr/>
        <p:txBody>
          <a:bodyPr/>
          <a:lstStyle>
            <a:lvl1pPr>
              <a:defRPr/>
            </a:lvl1pPr>
          </a:lstStyle>
          <a:p>
            <a:fld id="{16EE0EF4-6028-443C-B28E-6FA3804C3307}" type="slidenum">
              <a:rPr lang="en-US" altLang="en-US" smtClean="0"/>
              <a:pPr/>
              <a:t>‹#›</a:t>
            </a:fld>
            <a:endParaRPr lang="en-US" altLang="en-US"/>
          </a:p>
        </p:txBody>
      </p:sp>
    </p:spTree>
    <p:extLst>
      <p:ext uri="{BB962C8B-B14F-4D97-AF65-F5344CB8AC3E}">
        <p14:creationId xmlns:p14="http://schemas.microsoft.com/office/powerpoint/2010/main" val="233020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D1C97F61-DAE2-65D9-EED6-581BAC519F9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F12AEB4-67A2-58D7-0683-DAA52888D097}"/>
              </a:ext>
            </a:extLst>
          </p:cNvPr>
          <p:cNvSpPr>
            <a:spLocks noGrp="1"/>
          </p:cNvSpPr>
          <p:nvPr>
            <p:ph type="ftr" sz="quarter" idx="11"/>
          </p:nvPr>
        </p:nvSpPr>
        <p:spPr/>
        <p:txBody>
          <a:bodyPr/>
          <a:lstStyle>
            <a:lvl1pPr>
              <a:defRPr/>
            </a:lvl1pPr>
          </a:lstStyle>
          <a:p>
            <a:pPr>
              <a:defRPr/>
            </a:pPr>
            <a:r>
              <a:rPr lang="en-US" altLang="en-US"/>
              <a:t>Stroustrup/Programming/2024/Chapter18</a:t>
            </a:r>
          </a:p>
        </p:txBody>
      </p:sp>
      <p:sp>
        <p:nvSpPr>
          <p:cNvPr id="7" name="Slide Number Placeholder 5">
            <a:extLst>
              <a:ext uri="{FF2B5EF4-FFF2-40B4-BE49-F238E27FC236}">
                <a16:creationId xmlns:a16="http://schemas.microsoft.com/office/drawing/2014/main" id="{131BB059-F6F6-D661-FA18-E278813CF104}"/>
              </a:ext>
            </a:extLst>
          </p:cNvPr>
          <p:cNvSpPr>
            <a:spLocks noGrp="1"/>
          </p:cNvSpPr>
          <p:nvPr>
            <p:ph type="sldNum" sz="quarter" idx="12"/>
          </p:nvPr>
        </p:nvSpPr>
        <p:spPr/>
        <p:txBody>
          <a:bodyPr/>
          <a:lstStyle>
            <a:lvl1pPr>
              <a:defRPr/>
            </a:lvl1pPr>
          </a:lstStyle>
          <a:p>
            <a:fld id="{2C015FEE-5BB8-47C2-A179-B0FCB4854FD1}" type="slidenum">
              <a:rPr lang="en-US" altLang="en-US" smtClean="0"/>
              <a:pPr/>
              <a:t>‹#›</a:t>
            </a:fld>
            <a:endParaRPr lang="en-US" altLang="en-US"/>
          </a:p>
        </p:txBody>
      </p:sp>
    </p:spTree>
    <p:extLst>
      <p:ext uri="{BB962C8B-B14F-4D97-AF65-F5344CB8AC3E}">
        <p14:creationId xmlns:p14="http://schemas.microsoft.com/office/powerpoint/2010/main" val="396966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635EB524-2FCE-077D-BF78-2B58FFBEED0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F9572E4-203C-74DE-0B9D-8BD52DCB28C8}"/>
              </a:ext>
            </a:extLst>
          </p:cNvPr>
          <p:cNvSpPr>
            <a:spLocks noGrp="1"/>
          </p:cNvSpPr>
          <p:nvPr>
            <p:ph type="ftr" sz="quarter" idx="11"/>
          </p:nvPr>
        </p:nvSpPr>
        <p:spPr/>
        <p:txBody>
          <a:bodyPr/>
          <a:lstStyle>
            <a:lvl1pPr>
              <a:defRPr/>
            </a:lvl1pPr>
          </a:lstStyle>
          <a:p>
            <a:pPr>
              <a:defRPr/>
            </a:pPr>
            <a:r>
              <a:rPr lang="en-US" altLang="en-US"/>
              <a:t>Stroustrup/Programming/2024/Chapter18</a:t>
            </a:r>
          </a:p>
        </p:txBody>
      </p:sp>
      <p:sp>
        <p:nvSpPr>
          <p:cNvPr id="7" name="Slide Number Placeholder 5">
            <a:extLst>
              <a:ext uri="{FF2B5EF4-FFF2-40B4-BE49-F238E27FC236}">
                <a16:creationId xmlns:a16="http://schemas.microsoft.com/office/drawing/2014/main" id="{98BB7146-66AC-1616-FC96-FCD7591823C5}"/>
              </a:ext>
            </a:extLst>
          </p:cNvPr>
          <p:cNvSpPr>
            <a:spLocks noGrp="1"/>
          </p:cNvSpPr>
          <p:nvPr>
            <p:ph type="sldNum" sz="quarter" idx="12"/>
          </p:nvPr>
        </p:nvSpPr>
        <p:spPr/>
        <p:txBody>
          <a:bodyPr/>
          <a:lstStyle>
            <a:lvl1pPr>
              <a:defRPr/>
            </a:lvl1pPr>
          </a:lstStyle>
          <a:p>
            <a:fld id="{88D4B283-D211-4D23-B75E-1F5462E0C5D3}" type="slidenum">
              <a:rPr lang="en-US" altLang="en-US" smtClean="0"/>
              <a:pPr/>
              <a:t>‹#›</a:t>
            </a:fld>
            <a:endParaRPr lang="en-US" altLang="en-US"/>
          </a:p>
        </p:txBody>
      </p:sp>
    </p:spTree>
    <p:extLst>
      <p:ext uri="{BB962C8B-B14F-4D97-AF65-F5344CB8AC3E}">
        <p14:creationId xmlns:p14="http://schemas.microsoft.com/office/powerpoint/2010/main" val="253994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A175CD8-6387-630B-D056-8613BCBE0FC5}"/>
              </a:ext>
            </a:extLst>
          </p:cNvPr>
          <p:cNvSpPr>
            <a:spLocks noGrp="1" noChangeArrowheads="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00A8991-68B4-3200-D138-6F312514D2A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5CBD931-67E7-3D29-D322-90DBED04C77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82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5B9F818A-2CF0-5416-4494-94DB3672C00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82000"/>
                  </a:schemeClr>
                </a:solidFill>
                <a:latin typeface="+mn-lt"/>
              </a:defRPr>
            </a:lvl1pPr>
          </a:lstStyle>
          <a:p>
            <a:pPr>
              <a:defRPr/>
            </a:pPr>
            <a:r>
              <a:rPr lang="en-US" altLang="en-US"/>
              <a:t>Stroustrup/Programming/2024/Chapter18</a:t>
            </a:r>
          </a:p>
        </p:txBody>
      </p:sp>
      <p:sp>
        <p:nvSpPr>
          <p:cNvPr id="6" name="Slide Number Placeholder 5">
            <a:extLst>
              <a:ext uri="{FF2B5EF4-FFF2-40B4-BE49-F238E27FC236}">
                <a16:creationId xmlns:a16="http://schemas.microsoft.com/office/drawing/2014/main" id="{8F3FCF26-56BA-FE44-CAD5-327130B09AB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82000"/>
                  </a:schemeClr>
                </a:solidFill>
                <a:latin typeface="+mn-lt"/>
              </a:defRPr>
            </a:lvl1pPr>
          </a:lstStyle>
          <a:p>
            <a:fld id="{BF2D3760-CA5B-42FF-BD22-5E347D4C8996}" type="slidenum">
              <a:rPr lang="en-US" altLang="en-US" smtClean="0"/>
              <a:pPr/>
              <a:t>‹#›</a:t>
            </a:fld>
            <a:endParaRPr lang="en-US" altLang="en-US"/>
          </a:p>
        </p:txBody>
      </p:sp>
    </p:spTree>
    <p:extLst>
      <p:ext uri="{BB962C8B-B14F-4D97-AF65-F5344CB8AC3E}">
        <p14:creationId xmlns:p14="http://schemas.microsoft.com/office/powerpoint/2010/main" val="266103797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dt="0"/>
  <p:txStyles>
    <p:titleStyle>
      <a:lvl1pPr algn="ctr" rtl="0" eaLnBrk="1" fontAlgn="base" hangingPunct="1">
        <a:lnSpc>
          <a:spcPct val="90000"/>
        </a:lnSpc>
        <a:spcBef>
          <a:spcPct val="0"/>
        </a:spcBef>
        <a:spcAft>
          <a:spcPct val="0"/>
        </a:spcAft>
        <a:defRPr sz="3300" kern="1200">
          <a:solidFill>
            <a:schemeClr val="tx1"/>
          </a:solidFill>
          <a:latin typeface="+mj-lt"/>
          <a:ea typeface="+mj-ea"/>
          <a:cs typeface="+mj-cs"/>
        </a:defRPr>
      </a:lvl1pPr>
      <a:lvl2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2pPr>
      <a:lvl3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3pPr>
      <a:lvl4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4pPr>
      <a:lvl5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5pPr>
      <a:lvl6pPr marL="3429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6pPr>
      <a:lvl7pPr marL="6858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7pPr>
      <a:lvl8pPr marL="10287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8pPr>
      <a:lvl9pPr marL="13716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33A7FF8-87CC-49BD-187A-BD6C9D64590A}"/>
              </a:ext>
            </a:extLst>
          </p:cNvPr>
          <p:cNvSpPr>
            <a:spLocks noGrp="1" noChangeArrowheads="1"/>
          </p:cNvSpPr>
          <p:nvPr>
            <p:ph type="ctrTitle"/>
          </p:nvPr>
        </p:nvSpPr>
        <p:spPr>
          <a:xfrm>
            <a:off x="914400" y="304800"/>
            <a:ext cx="10210800" cy="990599"/>
          </a:xfrm>
        </p:spPr>
        <p:txBody>
          <a:bodyPr/>
          <a:lstStyle/>
          <a:p>
            <a:pPr eaLnBrk="1" hangingPunct="1">
              <a:defRPr/>
            </a:pPr>
            <a:r>
              <a:rPr lang="en-US" altLang="en-US" sz="4000" dirty="0">
                <a:ea typeface="ＭＳ Ｐゴシック" pitchFamily="34" charset="-128"/>
              </a:rPr>
              <a:t>Chapter 18 – Templates and Exceptions</a:t>
            </a:r>
          </a:p>
        </p:txBody>
      </p:sp>
      <p:pic>
        <p:nvPicPr>
          <p:cNvPr id="3" name="Picture 2" descr="A book cover of a book&#10;&#10;Description automatically generated">
            <a:extLst>
              <a:ext uri="{FF2B5EF4-FFF2-40B4-BE49-F238E27FC236}">
                <a16:creationId xmlns:a16="http://schemas.microsoft.com/office/drawing/2014/main" id="{703FB497-A860-28BE-B7D3-82F00177D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900959"/>
            <a:ext cx="3817614"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91B7551-A5B8-1D1E-A1C2-53AF0F116BDA}"/>
              </a:ext>
            </a:extLst>
          </p:cNvPr>
          <p:cNvSpPr txBox="1"/>
          <p:nvPr/>
        </p:nvSpPr>
        <p:spPr>
          <a:xfrm>
            <a:off x="8991600" y="2895600"/>
            <a:ext cx="2513247" cy="646331"/>
          </a:xfrm>
          <a:prstGeom prst="rect">
            <a:avLst/>
          </a:prstGeom>
          <a:noFill/>
        </p:spPr>
        <p:txBody>
          <a:bodyPr wrap="square">
            <a:spAutoFit/>
          </a:bodyPr>
          <a:lstStyle/>
          <a:p>
            <a:pPr algn="l"/>
            <a:r>
              <a:rPr lang="en-US" sz="1800" b="0" i="1" u="none" strike="noStrike" baseline="0" dirty="0">
                <a:latin typeface="Times-Italic"/>
              </a:rPr>
              <a:t>Success is never final.</a:t>
            </a:r>
          </a:p>
          <a:p>
            <a:pPr algn="l"/>
            <a:r>
              <a:rPr lang="en-US" sz="1800" b="0" i="1" u="none" strike="noStrike" baseline="0" dirty="0">
                <a:latin typeface="Times-Italic"/>
              </a:rPr>
              <a:t>– Winston Churchill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3443-4D8D-75C2-B06C-F1065E25895A}"/>
              </a:ext>
            </a:extLst>
          </p:cNvPr>
          <p:cNvSpPr>
            <a:spLocks noGrp="1"/>
          </p:cNvSpPr>
          <p:nvPr>
            <p:ph type="title"/>
          </p:nvPr>
        </p:nvSpPr>
        <p:spPr>
          <a:xfrm>
            <a:off x="838200" y="365127"/>
            <a:ext cx="10515600" cy="625473"/>
          </a:xfrm>
        </p:spPr>
        <p:txBody>
          <a:bodyPr/>
          <a:lstStyle/>
          <a:p>
            <a:r>
              <a:rPr lang="en-US" dirty="0"/>
              <a:t>Template instantiation</a:t>
            </a:r>
          </a:p>
        </p:txBody>
      </p:sp>
      <p:sp>
        <p:nvSpPr>
          <p:cNvPr id="3" name="Content Placeholder 2">
            <a:extLst>
              <a:ext uri="{FF2B5EF4-FFF2-40B4-BE49-F238E27FC236}">
                <a16:creationId xmlns:a16="http://schemas.microsoft.com/office/drawing/2014/main" id="{1DCE0246-ECD0-A70D-CF2A-B341402209C4}"/>
              </a:ext>
            </a:extLst>
          </p:cNvPr>
          <p:cNvSpPr>
            <a:spLocks noGrp="1"/>
          </p:cNvSpPr>
          <p:nvPr>
            <p:ph idx="1"/>
          </p:nvPr>
        </p:nvSpPr>
        <p:spPr>
          <a:xfrm>
            <a:off x="381000" y="1295400"/>
            <a:ext cx="10972800" cy="4881563"/>
          </a:xfrm>
        </p:spPr>
        <p:txBody>
          <a:bodyPr/>
          <a:lstStyle/>
          <a:p>
            <a:r>
              <a:rPr lang="en-US" dirty="0"/>
              <a:t>Consider</a:t>
            </a:r>
          </a:p>
          <a:p>
            <a:pPr marL="685800" lvl="2" indent="0">
              <a:buNone/>
            </a:pPr>
            <a:r>
              <a:rPr lang="en-US" sz="1800" b="1" dirty="0"/>
              <a:t>template&lt;typename T&gt; class Vector {/* </a:t>
            </a:r>
            <a:r>
              <a:rPr lang="en-US" sz="1800" i="1" dirty="0"/>
              <a:t>… </a:t>
            </a:r>
            <a:r>
              <a:rPr lang="en-US" sz="1800" b="1" dirty="0"/>
              <a:t>*/ };</a:t>
            </a:r>
          </a:p>
          <a:p>
            <a:pPr marL="685800" lvl="2" indent="0">
              <a:buNone/>
            </a:pPr>
            <a:endParaRPr lang="en-US" sz="500" dirty="0"/>
          </a:p>
          <a:p>
            <a:pPr marL="685800" lvl="2" indent="0">
              <a:buNone/>
            </a:pPr>
            <a:r>
              <a:rPr lang="en-US" sz="1800" b="1" dirty="0"/>
              <a:t>void </a:t>
            </a:r>
            <a:r>
              <a:rPr lang="en-US" sz="1800" b="1" dirty="0" err="1"/>
              <a:t>fct</a:t>
            </a:r>
            <a:r>
              <a:rPr lang="en-US" sz="1800" b="1" dirty="0"/>
              <a:t>(Vector&lt;string&gt;&amp; v)</a:t>
            </a:r>
          </a:p>
          <a:p>
            <a:pPr marL="685800" lvl="2" indent="0">
              <a:buNone/>
            </a:pPr>
            <a:r>
              <a:rPr lang="en-US" sz="1800" b="1" dirty="0"/>
              <a:t>{</a:t>
            </a:r>
          </a:p>
          <a:p>
            <a:pPr marL="685800" lvl="2" indent="0">
              <a:buNone/>
            </a:pPr>
            <a:r>
              <a:rPr lang="en-US" sz="1800" b="1" dirty="0"/>
              <a:t>	int n = </a:t>
            </a:r>
            <a:r>
              <a:rPr lang="en-US" sz="1800" b="1" dirty="0" err="1"/>
              <a:t>v.size</a:t>
            </a:r>
            <a:r>
              <a:rPr lang="en-US" sz="1800" b="1" dirty="0"/>
              <a:t>();</a:t>
            </a:r>
          </a:p>
          <a:p>
            <a:pPr marL="685800" lvl="2" indent="0">
              <a:buNone/>
            </a:pPr>
            <a:r>
              <a:rPr lang="en-US" sz="1800" b="1" dirty="0"/>
              <a:t>	</a:t>
            </a:r>
            <a:r>
              <a:rPr lang="en-US" sz="1800" b="1" dirty="0" err="1"/>
              <a:t>v.push_back</a:t>
            </a:r>
            <a:r>
              <a:rPr lang="en-US" sz="1800" b="1" dirty="0"/>
              <a:t>("Ada");</a:t>
            </a:r>
          </a:p>
          <a:p>
            <a:pPr marL="685800" lvl="2" indent="0">
              <a:buNone/>
            </a:pPr>
            <a:r>
              <a:rPr lang="en-US" sz="1800" b="1" dirty="0"/>
              <a:t>	// ...</a:t>
            </a:r>
          </a:p>
          <a:p>
            <a:pPr marL="685800" lvl="2" indent="0">
              <a:buNone/>
            </a:pPr>
            <a:r>
              <a:rPr lang="en-US" sz="1800" b="1" dirty="0"/>
              <a:t>}</a:t>
            </a:r>
          </a:p>
          <a:p>
            <a:r>
              <a:rPr lang="en-US" dirty="0"/>
              <a:t>Given that, the compiler generates definitions </a:t>
            </a:r>
          </a:p>
          <a:p>
            <a:pPr lvl="1"/>
            <a:r>
              <a:rPr lang="en-US" b="1" dirty="0"/>
              <a:t>Vector&lt;string&gt;::size() { /* </a:t>
            </a:r>
            <a:r>
              <a:rPr lang="en-US" i="1" dirty="0"/>
              <a:t>…</a:t>
            </a:r>
            <a:r>
              <a:rPr lang="en-US" b="1" dirty="0"/>
              <a:t> */ }</a:t>
            </a:r>
          </a:p>
          <a:p>
            <a:pPr lvl="1"/>
            <a:r>
              <a:rPr lang="en-US" b="1" dirty="0"/>
              <a:t>Vector&lt;string&gt;::</a:t>
            </a:r>
            <a:r>
              <a:rPr lang="en-US" b="1" dirty="0" err="1"/>
              <a:t>push_back</a:t>
            </a:r>
            <a:r>
              <a:rPr lang="en-US" b="1" dirty="0"/>
              <a:t>(const string&amp;) { /* </a:t>
            </a:r>
            <a:r>
              <a:rPr lang="en-US" i="1" dirty="0"/>
              <a:t>… </a:t>
            </a:r>
            <a:r>
              <a:rPr lang="en-US" b="1" dirty="0"/>
              <a:t>*/ }</a:t>
            </a:r>
          </a:p>
          <a:p>
            <a:r>
              <a:rPr lang="en-US" dirty="0"/>
              <a:t>That’s commonly called “Template instantiation”</a:t>
            </a:r>
          </a:p>
          <a:p>
            <a:r>
              <a:rPr lang="en-US" dirty="0"/>
              <a:t>Note: the compiler can use information from different places to generate great code</a:t>
            </a:r>
          </a:p>
          <a:p>
            <a:pPr lvl="1"/>
            <a:r>
              <a:rPr lang="en-US" dirty="0"/>
              <a:t>Template definition</a:t>
            </a:r>
          </a:p>
          <a:p>
            <a:pPr lvl="1"/>
            <a:r>
              <a:rPr lang="en-US" dirty="0"/>
              <a:t>Template arguments</a:t>
            </a:r>
          </a:p>
          <a:p>
            <a:pPr lvl="1"/>
            <a:r>
              <a:rPr lang="en-US" dirty="0"/>
              <a:t>Calling context</a:t>
            </a:r>
          </a:p>
        </p:txBody>
      </p:sp>
      <p:sp>
        <p:nvSpPr>
          <p:cNvPr id="4" name="Footer Placeholder 3">
            <a:extLst>
              <a:ext uri="{FF2B5EF4-FFF2-40B4-BE49-F238E27FC236}">
                <a16:creationId xmlns:a16="http://schemas.microsoft.com/office/drawing/2014/main" id="{A0ED50EF-0621-89D1-EAB2-8A82CE9CD450}"/>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4436B336-183F-738D-99C1-41FE2D95E035}"/>
              </a:ext>
            </a:extLst>
          </p:cNvPr>
          <p:cNvSpPr>
            <a:spLocks noGrp="1"/>
          </p:cNvSpPr>
          <p:nvPr>
            <p:ph type="sldNum" sz="quarter" idx="12"/>
          </p:nvPr>
        </p:nvSpPr>
        <p:spPr/>
        <p:txBody>
          <a:bodyPr/>
          <a:lstStyle/>
          <a:p>
            <a:fld id="{1AC9445D-4D81-4E4B-A92F-3F4DEDD1EBD3}" type="slidenum">
              <a:rPr lang="en-US" altLang="en-US" smtClean="0"/>
              <a:pPr/>
              <a:t>10</a:t>
            </a:fld>
            <a:endParaRPr lang="en-US" altLang="en-US"/>
          </a:p>
        </p:txBody>
      </p:sp>
    </p:spTree>
    <p:extLst>
      <p:ext uri="{BB962C8B-B14F-4D97-AF65-F5344CB8AC3E}">
        <p14:creationId xmlns:p14="http://schemas.microsoft.com/office/powerpoint/2010/main" val="36147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00F8-3527-5851-5737-D0D68EED0728}"/>
              </a:ext>
            </a:extLst>
          </p:cNvPr>
          <p:cNvSpPr>
            <a:spLocks noGrp="1"/>
          </p:cNvSpPr>
          <p:nvPr>
            <p:ph type="title"/>
          </p:nvPr>
        </p:nvSpPr>
        <p:spPr/>
        <p:txBody>
          <a:bodyPr/>
          <a:lstStyle/>
          <a:p>
            <a:r>
              <a:rPr lang="en-US" dirty="0"/>
              <a:t>What is “Generic Programming”?</a:t>
            </a:r>
          </a:p>
        </p:txBody>
      </p:sp>
      <p:sp>
        <p:nvSpPr>
          <p:cNvPr id="3" name="Content Placeholder 2">
            <a:extLst>
              <a:ext uri="{FF2B5EF4-FFF2-40B4-BE49-F238E27FC236}">
                <a16:creationId xmlns:a16="http://schemas.microsoft.com/office/drawing/2014/main" id="{1D954B61-1134-D989-87C7-E83CF3914809}"/>
              </a:ext>
            </a:extLst>
          </p:cNvPr>
          <p:cNvSpPr>
            <a:spLocks noGrp="1"/>
          </p:cNvSpPr>
          <p:nvPr>
            <p:ph idx="1"/>
          </p:nvPr>
        </p:nvSpPr>
        <p:spPr>
          <a:xfrm>
            <a:off x="228600" y="1836046"/>
            <a:ext cx="12115800" cy="4351338"/>
          </a:xfrm>
        </p:spPr>
        <p:txBody>
          <a:bodyPr/>
          <a:lstStyle/>
          <a:p>
            <a:r>
              <a:rPr lang="en-US" sz="2400" dirty="0"/>
              <a:t>Suggestions</a:t>
            </a:r>
          </a:p>
          <a:p>
            <a:pPr lvl="1"/>
            <a:r>
              <a:rPr lang="en-US" sz="2100" b="0" i="0" u="none" strike="noStrike" baseline="0" dirty="0">
                <a:solidFill>
                  <a:srgbClr val="000000"/>
                </a:solidFill>
                <a:latin typeface="Calibri" panose="020F0502020204030204" pitchFamily="34" charset="0"/>
              </a:rPr>
              <a:t>The most general, most efficient, most flexible representation of concepts” – Alex Stepanov</a:t>
            </a:r>
          </a:p>
          <a:p>
            <a:pPr lvl="1"/>
            <a:r>
              <a:rPr lang="en-US" sz="2000" dirty="0"/>
              <a:t>Using </a:t>
            </a:r>
            <a:r>
              <a:rPr lang="en-US" sz="2000" b="1" dirty="0"/>
              <a:t>template</a:t>
            </a:r>
            <a:r>
              <a:rPr lang="en-US" sz="2000" dirty="0"/>
              <a:t>s</a:t>
            </a:r>
          </a:p>
          <a:p>
            <a:pPr lvl="1"/>
            <a:r>
              <a:rPr lang="en-US" sz="2000" dirty="0"/>
              <a:t>Writing code that works for a set of arguments that meets some requirements</a:t>
            </a:r>
          </a:p>
          <a:p>
            <a:pPr lvl="1"/>
            <a:r>
              <a:rPr lang="en-US" sz="2000" dirty="0"/>
              <a:t>Parametric polymorphism</a:t>
            </a:r>
          </a:p>
          <a:p>
            <a:pPr lvl="1"/>
            <a:r>
              <a:rPr lang="en-US" sz="2000" dirty="0"/>
              <a:t>Compile-time resolution of overloaded calls</a:t>
            </a:r>
            <a:endParaRPr lang="en-US" dirty="0"/>
          </a:p>
          <a:p>
            <a:pPr lvl="2"/>
            <a:r>
              <a:rPr lang="en-US" sz="1800" dirty="0"/>
              <a:t>As opposed to the run-time resolution of virtual function calls in object-oriented programming</a:t>
            </a:r>
          </a:p>
          <a:p>
            <a:pPr lvl="1"/>
            <a:r>
              <a:rPr lang="en-US" sz="2000" b="0" i="0" u="none" strike="noStrike" baseline="0" dirty="0">
                <a:solidFill>
                  <a:srgbClr val="000000"/>
                </a:solidFill>
                <a:latin typeface="Calibri" panose="020F0502020204030204" pitchFamily="34" charset="0"/>
              </a:rPr>
              <a:t>Represent separate concepts separately in code and combine concepts freely wherever meaningful</a:t>
            </a:r>
          </a:p>
          <a:p>
            <a:pPr lvl="1"/>
            <a:r>
              <a:rPr lang="en-US" sz="2000" dirty="0">
                <a:solidFill>
                  <a:srgbClr val="000000"/>
                </a:solidFill>
                <a:latin typeface="Calibri" panose="020F0502020204030204" pitchFamily="34" charset="0"/>
              </a:rPr>
              <a:t>Focus on the design and use of generic functions: </a:t>
            </a:r>
            <a:r>
              <a:rPr lang="en-US" dirty="0"/>
              <a:t>“algorithm-oriented programming”</a:t>
            </a:r>
          </a:p>
          <a:p>
            <a:pPr lvl="1"/>
            <a:endParaRPr lang="en-US" dirty="0"/>
          </a:p>
          <a:p>
            <a:r>
              <a:rPr lang="en-US" dirty="0"/>
              <a:t>To simplify</a:t>
            </a:r>
          </a:p>
          <a:p>
            <a:pPr lvl="1"/>
            <a:r>
              <a:rPr lang="en-US" b="1" i="1" dirty="0"/>
              <a:t>Generic  programming </a:t>
            </a:r>
            <a:r>
              <a:rPr lang="en-US" dirty="0"/>
              <a:t>:  supported by templates, relying on compile-time resolution</a:t>
            </a:r>
          </a:p>
          <a:p>
            <a:pPr lvl="1"/>
            <a:r>
              <a:rPr lang="en-US" b="1" i="1" dirty="0"/>
              <a:t>Object-oriented programming </a:t>
            </a:r>
            <a:r>
              <a:rPr lang="en-US" dirty="0"/>
              <a:t>:  supported by class hierarchies with virtual functions, allowing run-time resolution</a:t>
            </a:r>
          </a:p>
        </p:txBody>
      </p:sp>
      <p:sp>
        <p:nvSpPr>
          <p:cNvPr id="4" name="Footer Placeholder 3">
            <a:extLst>
              <a:ext uri="{FF2B5EF4-FFF2-40B4-BE49-F238E27FC236}">
                <a16:creationId xmlns:a16="http://schemas.microsoft.com/office/drawing/2014/main" id="{802C0C31-43DD-ACE4-1E48-5CF08D47D63D}"/>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488B3D39-A5E2-0376-5571-E7BA879DFAB4}"/>
              </a:ext>
            </a:extLst>
          </p:cNvPr>
          <p:cNvSpPr>
            <a:spLocks noGrp="1"/>
          </p:cNvSpPr>
          <p:nvPr>
            <p:ph type="sldNum" sz="quarter" idx="12"/>
          </p:nvPr>
        </p:nvSpPr>
        <p:spPr/>
        <p:txBody>
          <a:bodyPr/>
          <a:lstStyle/>
          <a:p>
            <a:fld id="{1AC9445D-4D81-4E4B-A92F-3F4DEDD1EBD3}" type="slidenum">
              <a:rPr lang="en-US" altLang="en-US" smtClean="0"/>
              <a:pPr/>
              <a:t>11</a:t>
            </a:fld>
            <a:endParaRPr lang="en-US" altLang="en-US"/>
          </a:p>
        </p:txBody>
      </p:sp>
    </p:spTree>
    <p:extLst>
      <p:ext uri="{BB962C8B-B14F-4D97-AF65-F5344CB8AC3E}">
        <p14:creationId xmlns:p14="http://schemas.microsoft.com/office/powerpoint/2010/main" val="43810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08DF-0B61-DE72-1453-4FB625CBAF4A}"/>
              </a:ext>
            </a:extLst>
          </p:cNvPr>
          <p:cNvSpPr>
            <a:spLocks noGrp="1"/>
          </p:cNvSpPr>
          <p:nvPr>
            <p:ph type="title"/>
          </p:nvPr>
        </p:nvSpPr>
        <p:spPr/>
        <p:txBody>
          <a:bodyPr/>
          <a:lstStyle/>
          <a:p>
            <a:r>
              <a:rPr lang="en-US" dirty="0"/>
              <a:t>Concepts – specifying template requirements</a:t>
            </a:r>
          </a:p>
        </p:txBody>
      </p:sp>
      <p:sp>
        <p:nvSpPr>
          <p:cNvPr id="3" name="Content Placeholder 2">
            <a:extLst>
              <a:ext uri="{FF2B5EF4-FFF2-40B4-BE49-F238E27FC236}">
                <a16:creationId xmlns:a16="http://schemas.microsoft.com/office/drawing/2014/main" id="{E6DB882A-0DBB-CFEE-1D70-5EB5694BB8DA}"/>
              </a:ext>
            </a:extLst>
          </p:cNvPr>
          <p:cNvSpPr>
            <a:spLocks noGrp="1"/>
          </p:cNvSpPr>
          <p:nvPr>
            <p:ph idx="1"/>
          </p:nvPr>
        </p:nvSpPr>
        <p:spPr/>
        <p:txBody>
          <a:bodyPr/>
          <a:lstStyle/>
          <a:p>
            <a:r>
              <a:rPr lang="en-US" sz="2400" dirty="0"/>
              <a:t>Least specific, worst error messages:</a:t>
            </a:r>
          </a:p>
          <a:p>
            <a:pPr marL="0" indent="0">
              <a:buNone/>
            </a:pPr>
            <a:r>
              <a:rPr lang="en-US" sz="2000" b="1" dirty="0"/>
              <a:t>template&lt;typename T&gt;			// </a:t>
            </a:r>
            <a:r>
              <a:rPr lang="en-US" sz="2000" i="1" dirty="0"/>
              <a:t>for all types T</a:t>
            </a:r>
          </a:p>
          <a:p>
            <a:pPr marL="0" indent="0">
              <a:buNone/>
            </a:pPr>
            <a:r>
              <a:rPr lang="en-US" sz="2000" b="1" dirty="0"/>
              <a:t>class Vector { /* </a:t>
            </a:r>
            <a:r>
              <a:rPr lang="en-US" sz="2000" i="1" dirty="0"/>
              <a:t>...</a:t>
            </a:r>
            <a:r>
              <a:rPr lang="en-US" sz="2000" b="1" dirty="0"/>
              <a:t> */ };</a:t>
            </a:r>
          </a:p>
          <a:p>
            <a:pPr marL="0" indent="0">
              <a:buNone/>
            </a:pPr>
            <a:endParaRPr lang="en-US" sz="1000" b="1" dirty="0"/>
          </a:p>
          <a:p>
            <a:pPr marL="0" indent="0">
              <a:buNone/>
            </a:pPr>
            <a:r>
              <a:rPr lang="en-US" sz="2000" dirty="0"/>
              <a:t>Specify requirements on T by a predicate:</a:t>
            </a:r>
          </a:p>
          <a:p>
            <a:pPr marL="0" indent="0">
              <a:buNone/>
            </a:pPr>
            <a:r>
              <a:rPr lang="en-US" sz="2000" b="1" dirty="0"/>
              <a:t>template&lt;typename T&gt;			// </a:t>
            </a:r>
            <a:r>
              <a:rPr lang="en-US" sz="2000" i="1" dirty="0"/>
              <a:t>for all types T</a:t>
            </a:r>
          </a:p>
          <a:p>
            <a:pPr marL="0" indent="0">
              <a:buNone/>
            </a:pPr>
            <a:r>
              <a:rPr lang="en-US" sz="2000" b="1" dirty="0"/>
              <a:t>	requires Element&lt;T&gt;()		// </a:t>
            </a:r>
            <a:r>
              <a:rPr lang="en-US" sz="2000" i="1" dirty="0"/>
              <a:t>such that Element&lt;T&gt;() is true</a:t>
            </a:r>
          </a:p>
          <a:p>
            <a:pPr marL="0" indent="0">
              <a:buNone/>
            </a:pPr>
            <a:r>
              <a:rPr lang="en-US" sz="2000" b="1" dirty="0"/>
              <a:t>class Vector { /* </a:t>
            </a:r>
            <a:r>
              <a:rPr lang="en-US" sz="2000" i="1" dirty="0"/>
              <a:t>...</a:t>
            </a:r>
            <a:r>
              <a:rPr lang="en-US" sz="2000" b="1" dirty="0"/>
              <a:t> */ };</a:t>
            </a:r>
          </a:p>
          <a:p>
            <a:endParaRPr lang="en-US" sz="1000" dirty="0"/>
          </a:p>
          <a:p>
            <a:r>
              <a:rPr lang="en-US" sz="2000" dirty="0"/>
              <a:t>Convenient shorthand:</a:t>
            </a:r>
          </a:p>
          <a:p>
            <a:pPr marL="0" indent="0">
              <a:buNone/>
            </a:pPr>
            <a:r>
              <a:rPr lang="en-US" sz="2000" b="1" dirty="0"/>
              <a:t>template&lt;Element T&gt;			// </a:t>
            </a:r>
            <a:r>
              <a:rPr lang="en-US" sz="2000" i="1" dirty="0"/>
              <a:t>for all types T, such that T is an Element</a:t>
            </a:r>
          </a:p>
          <a:p>
            <a:pPr marL="0" indent="0">
              <a:buNone/>
            </a:pPr>
            <a:r>
              <a:rPr lang="en-US" sz="2000" b="1" dirty="0"/>
              <a:t>class Vector { /* </a:t>
            </a:r>
            <a:r>
              <a:rPr lang="en-US" sz="2000" i="1" dirty="0"/>
              <a:t>...</a:t>
            </a:r>
            <a:r>
              <a:rPr lang="en-US" sz="2000" b="1" dirty="0"/>
              <a:t> */ };</a:t>
            </a:r>
          </a:p>
          <a:p>
            <a:pPr marL="0" indent="0">
              <a:buNone/>
            </a:pPr>
            <a:endParaRPr lang="en-US" b="1" dirty="0"/>
          </a:p>
        </p:txBody>
      </p:sp>
      <p:sp>
        <p:nvSpPr>
          <p:cNvPr id="4" name="Footer Placeholder 3">
            <a:extLst>
              <a:ext uri="{FF2B5EF4-FFF2-40B4-BE49-F238E27FC236}">
                <a16:creationId xmlns:a16="http://schemas.microsoft.com/office/drawing/2014/main" id="{D7DB19B7-D19A-7CE5-5C0A-85237B3639F5}"/>
              </a:ext>
            </a:extLst>
          </p:cNvPr>
          <p:cNvSpPr>
            <a:spLocks noGrp="1"/>
          </p:cNvSpPr>
          <p:nvPr>
            <p:ph type="ftr" sz="quarter" idx="11"/>
          </p:nvPr>
        </p:nvSpPr>
        <p:spPr/>
        <p:txBody>
          <a:bodyPr/>
          <a:lstStyle/>
          <a:p>
            <a:pPr>
              <a:defRPr/>
            </a:pPr>
            <a:r>
              <a:rPr lang="en-US" altLang="en-US" dirty="0"/>
              <a:t>Stroustrup/Programming/2024/Chapter18</a:t>
            </a:r>
          </a:p>
        </p:txBody>
      </p:sp>
      <p:sp>
        <p:nvSpPr>
          <p:cNvPr id="5" name="Slide Number Placeholder 4">
            <a:extLst>
              <a:ext uri="{FF2B5EF4-FFF2-40B4-BE49-F238E27FC236}">
                <a16:creationId xmlns:a16="http://schemas.microsoft.com/office/drawing/2014/main" id="{DAA84053-68F6-7B53-AD81-C046E0A004E5}"/>
              </a:ext>
            </a:extLst>
          </p:cNvPr>
          <p:cNvSpPr>
            <a:spLocks noGrp="1"/>
          </p:cNvSpPr>
          <p:nvPr>
            <p:ph type="sldNum" sz="quarter" idx="12"/>
          </p:nvPr>
        </p:nvSpPr>
        <p:spPr/>
        <p:txBody>
          <a:bodyPr/>
          <a:lstStyle/>
          <a:p>
            <a:fld id="{1AC9445D-4D81-4E4B-A92F-3F4DEDD1EBD3}" type="slidenum">
              <a:rPr lang="en-US" altLang="en-US" smtClean="0"/>
              <a:pPr/>
              <a:t>12</a:t>
            </a:fld>
            <a:endParaRPr lang="en-US" altLang="en-US"/>
          </a:p>
        </p:txBody>
      </p:sp>
    </p:spTree>
    <p:extLst>
      <p:ext uri="{BB962C8B-B14F-4D97-AF65-F5344CB8AC3E}">
        <p14:creationId xmlns:p14="http://schemas.microsoft.com/office/powerpoint/2010/main" val="24561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have always had concepts</a:t>
            </a:r>
          </a:p>
        </p:txBody>
      </p:sp>
      <p:sp>
        <p:nvSpPr>
          <p:cNvPr id="3" name="Content Placeholder 2"/>
          <p:cNvSpPr>
            <a:spLocks noGrp="1"/>
          </p:cNvSpPr>
          <p:nvPr>
            <p:ph idx="1"/>
          </p:nvPr>
        </p:nvSpPr>
        <p:spPr>
          <a:xfrm>
            <a:off x="457200" y="1417638"/>
            <a:ext cx="11582400" cy="4938714"/>
          </a:xfrm>
        </p:spPr>
        <p:txBody>
          <a:bodyPr>
            <a:noAutofit/>
          </a:bodyPr>
          <a:lstStyle/>
          <a:p>
            <a:r>
              <a:rPr lang="en-US" sz="2400" dirty="0"/>
              <a:t>A </a:t>
            </a:r>
            <a:r>
              <a:rPr lang="en-US" sz="2400" b="1" dirty="0"/>
              <a:t>concept</a:t>
            </a:r>
            <a:r>
              <a:rPr lang="en-US" sz="2400" dirty="0"/>
              <a:t> is a predicate stating what </a:t>
            </a:r>
            <a:r>
              <a:rPr lang="en-US" sz="2400" b="1" dirty="0"/>
              <a:t>template</a:t>
            </a:r>
            <a:r>
              <a:rPr lang="en-US" sz="2400" dirty="0"/>
              <a:t> requires of its </a:t>
            </a:r>
            <a:r>
              <a:rPr lang="en-US" sz="2400" b="1" dirty="0"/>
              <a:t>template</a:t>
            </a:r>
            <a:r>
              <a:rPr lang="en-US" sz="2400" dirty="0"/>
              <a:t> arguments</a:t>
            </a:r>
          </a:p>
          <a:p>
            <a:r>
              <a:rPr lang="en-US" sz="2400" dirty="0"/>
              <a:t>Every successful generic library has some form of concepts</a:t>
            </a:r>
          </a:p>
          <a:p>
            <a:pPr lvl="1"/>
            <a:r>
              <a:rPr lang="en-US" sz="2000" dirty="0"/>
              <a:t>In the designer’s head</a:t>
            </a:r>
          </a:p>
          <a:p>
            <a:pPr lvl="1"/>
            <a:r>
              <a:rPr lang="en-US" sz="2000" dirty="0"/>
              <a:t>In the documentation</a:t>
            </a:r>
          </a:p>
          <a:p>
            <a:pPr lvl="1"/>
            <a:r>
              <a:rPr lang="en-US" sz="2000" dirty="0"/>
              <a:t>In comments</a:t>
            </a:r>
          </a:p>
          <a:p>
            <a:r>
              <a:rPr lang="en-US" sz="2400" dirty="0"/>
              <a:t>Examples</a:t>
            </a:r>
          </a:p>
          <a:p>
            <a:pPr lvl="1"/>
            <a:r>
              <a:rPr lang="en-US" sz="2000" dirty="0"/>
              <a:t>C/C++ built-in type concepts: arithmetic and floating</a:t>
            </a:r>
          </a:p>
          <a:p>
            <a:pPr lvl="1"/>
            <a:r>
              <a:rPr lang="en-US" sz="2000" dirty="0"/>
              <a:t>Mathematical concepts like monad, group, ring, and field</a:t>
            </a:r>
          </a:p>
          <a:p>
            <a:pPr lvl="1"/>
            <a:r>
              <a:rPr lang="en-US" sz="2000" dirty="0"/>
              <a:t>Graph concepts like edges and vertices, graph, DAG, ...</a:t>
            </a:r>
          </a:p>
          <a:p>
            <a:pPr lvl="1"/>
            <a:r>
              <a:rPr lang="en-US" sz="2000" dirty="0"/>
              <a:t>STL concepts like iterators, sequences, and containers </a:t>
            </a:r>
          </a:p>
          <a:p>
            <a:r>
              <a:rPr lang="en-US" sz="2400" dirty="0"/>
              <a:t>C++ offers direct language support</a:t>
            </a:r>
          </a:p>
          <a:p>
            <a:pPr lvl="1"/>
            <a:r>
              <a:rPr lang="en-US" sz="2000" dirty="0"/>
              <a:t>A concept is a compile-time predicate</a:t>
            </a:r>
          </a:p>
          <a:p>
            <a:pPr lvl="1"/>
            <a:r>
              <a:rPr lang="en-US" sz="2000" dirty="0"/>
              <a:t>Using concepts is easier than not using them</a:t>
            </a:r>
          </a:p>
        </p:txBody>
      </p:sp>
      <p:sp>
        <p:nvSpPr>
          <p:cNvPr id="4" name="Footer Placeholder 3"/>
          <p:cNvSpPr>
            <a:spLocks noGrp="1"/>
          </p:cNvSpPr>
          <p:nvPr>
            <p:ph type="ftr" sz="quarter" idx="11"/>
          </p:nvPr>
        </p:nvSpPr>
        <p:spPr/>
        <p:txBody>
          <a:bodyPr/>
          <a:lstStyle/>
          <a:p>
            <a:r>
              <a:rPr lang="en-US" dirty="0"/>
              <a:t>Stroustrup - Generic Programming - Madrid 2024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99169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2E0F-AC07-DAA7-16E5-BA37CAD9A7B6}"/>
              </a:ext>
            </a:extLst>
          </p:cNvPr>
          <p:cNvSpPr>
            <a:spLocks noGrp="1"/>
          </p:cNvSpPr>
          <p:nvPr>
            <p:ph type="title"/>
          </p:nvPr>
        </p:nvSpPr>
        <p:spPr/>
        <p:txBody>
          <a:bodyPr/>
          <a:lstStyle/>
          <a:p>
            <a:r>
              <a:rPr lang="en-US" dirty="0"/>
              <a:t>Some useful concepts</a:t>
            </a:r>
          </a:p>
        </p:txBody>
      </p:sp>
      <p:sp>
        <p:nvSpPr>
          <p:cNvPr id="3" name="Content Placeholder 2">
            <a:extLst>
              <a:ext uri="{FF2B5EF4-FFF2-40B4-BE49-F238E27FC236}">
                <a16:creationId xmlns:a16="http://schemas.microsoft.com/office/drawing/2014/main" id="{C98396B1-ECCC-6752-2180-0FDF5A3D7E01}"/>
              </a:ext>
            </a:extLst>
          </p:cNvPr>
          <p:cNvSpPr>
            <a:spLocks noGrp="1"/>
          </p:cNvSpPr>
          <p:nvPr>
            <p:ph idx="1"/>
          </p:nvPr>
        </p:nvSpPr>
        <p:spPr>
          <a:xfrm>
            <a:off x="381000" y="1825625"/>
            <a:ext cx="11658600" cy="4351338"/>
          </a:xfrm>
        </p:spPr>
        <p:txBody>
          <a:bodyPr/>
          <a:lstStyle/>
          <a:p>
            <a:r>
              <a:rPr lang="en-US" b="1" dirty="0"/>
              <a:t>range&lt;C&gt;()</a:t>
            </a:r>
            <a:r>
              <a:rPr lang="en-US" dirty="0"/>
              <a:t>: </a:t>
            </a:r>
            <a:r>
              <a:rPr lang="en-US" b="1" dirty="0"/>
              <a:t>C</a:t>
            </a:r>
            <a:r>
              <a:rPr lang="en-US" dirty="0"/>
              <a:t> can hold </a:t>
            </a:r>
            <a:r>
              <a:rPr lang="en-US" b="1" dirty="0"/>
              <a:t>Element</a:t>
            </a:r>
            <a:r>
              <a:rPr lang="en-US" dirty="0"/>
              <a:t>s and be accessed as a sequence</a:t>
            </a:r>
          </a:p>
          <a:p>
            <a:r>
              <a:rPr lang="en-US" b="1" dirty="0" err="1"/>
              <a:t>random_access_iterator</a:t>
            </a:r>
            <a:r>
              <a:rPr lang="en-US" b="1" dirty="0"/>
              <a:t>&lt;Ran&gt;()</a:t>
            </a:r>
            <a:r>
              <a:rPr lang="en-US" dirty="0"/>
              <a:t>:</a:t>
            </a:r>
            <a:r>
              <a:rPr lang="en-US" b="1" dirty="0"/>
              <a:t> Ran </a:t>
            </a:r>
            <a:r>
              <a:rPr lang="en-US" dirty="0"/>
              <a:t>can be used to read and write a sequence repeatedly</a:t>
            </a:r>
            <a:br>
              <a:rPr lang="en-US" dirty="0"/>
            </a:br>
            <a:r>
              <a:rPr lang="en-US" dirty="0"/>
              <a:t>					and supports subscripting using </a:t>
            </a:r>
            <a:r>
              <a:rPr lang="en-US" b="1" dirty="0"/>
              <a:t>[ ]</a:t>
            </a:r>
            <a:endParaRPr lang="en-US" dirty="0"/>
          </a:p>
          <a:p>
            <a:r>
              <a:rPr lang="en-US" b="1" dirty="0" err="1"/>
              <a:t>random_access_range</a:t>
            </a:r>
            <a:r>
              <a:rPr lang="en-US" b="1" dirty="0"/>
              <a:t>&lt;Ran&gt;()</a:t>
            </a:r>
            <a:r>
              <a:rPr lang="en-US" dirty="0"/>
              <a:t>:</a:t>
            </a:r>
            <a:r>
              <a:rPr lang="en-US" b="1" dirty="0"/>
              <a:t> Ran </a:t>
            </a:r>
            <a:r>
              <a:rPr lang="en-US" dirty="0"/>
              <a:t>is a </a:t>
            </a:r>
            <a:r>
              <a:rPr lang="en-US" b="1" dirty="0"/>
              <a:t>range </a:t>
            </a:r>
            <a:r>
              <a:rPr lang="en-US" dirty="0"/>
              <a:t>with </a:t>
            </a:r>
            <a:r>
              <a:rPr lang="en-US" b="1" dirty="0" err="1"/>
              <a:t>random_access_iterator</a:t>
            </a:r>
            <a:r>
              <a:rPr lang="en-US" dirty="0" err="1"/>
              <a:t>s</a:t>
            </a:r>
            <a:endParaRPr lang="en-US" dirty="0"/>
          </a:p>
          <a:p>
            <a:r>
              <a:rPr lang="en-US" b="1" dirty="0" err="1"/>
              <a:t>equality_comparable</a:t>
            </a:r>
            <a:r>
              <a:rPr lang="en-US" b="1" dirty="0"/>
              <a:t>&lt;T&gt;()</a:t>
            </a:r>
            <a:r>
              <a:rPr lang="en-US" dirty="0"/>
              <a:t>: We can compare two </a:t>
            </a:r>
            <a:r>
              <a:rPr lang="en-US" b="1" dirty="0"/>
              <a:t>T</a:t>
            </a:r>
            <a:r>
              <a:rPr lang="en-US" dirty="0"/>
              <a:t>s for equality using </a:t>
            </a:r>
            <a:r>
              <a:rPr lang="en-US" b="1" dirty="0"/>
              <a:t>== </a:t>
            </a:r>
            <a:r>
              <a:rPr lang="en-US" dirty="0"/>
              <a:t>to get a Boolean result</a:t>
            </a:r>
          </a:p>
          <a:p>
            <a:r>
              <a:rPr lang="en-US" b="1" dirty="0"/>
              <a:t>integral&lt;T&gt;()</a:t>
            </a:r>
            <a:r>
              <a:rPr lang="en-US" dirty="0"/>
              <a:t>: A </a:t>
            </a:r>
            <a:r>
              <a:rPr lang="en-US" b="1" dirty="0"/>
              <a:t>T </a:t>
            </a:r>
            <a:r>
              <a:rPr lang="en-US" dirty="0"/>
              <a:t>is an integral type (like </a:t>
            </a:r>
            <a:r>
              <a:rPr lang="en-US" b="1" dirty="0"/>
              <a:t>int</a:t>
            </a:r>
            <a:r>
              <a:rPr lang="en-US" dirty="0"/>
              <a:t>) </a:t>
            </a:r>
          </a:p>
          <a:p>
            <a:r>
              <a:rPr lang="en-US" b="1" dirty="0" err="1"/>
              <a:t>floating_point</a:t>
            </a:r>
            <a:r>
              <a:rPr lang="en-US" b="1" dirty="0"/>
              <a:t>&lt;T&gt;()</a:t>
            </a:r>
            <a:r>
              <a:rPr lang="en-US" dirty="0"/>
              <a:t>: A </a:t>
            </a:r>
            <a:r>
              <a:rPr lang="en-US" b="1" dirty="0"/>
              <a:t>T </a:t>
            </a:r>
            <a:r>
              <a:rPr lang="en-US" dirty="0"/>
              <a:t>is a floating-point type (like </a:t>
            </a:r>
            <a:r>
              <a:rPr lang="en-US" b="1" dirty="0"/>
              <a:t>double</a:t>
            </a:r>
            <a:r>
              <a:rPr lang="en-US" dirty="0"/>
              <a:t>)</a:t>
            </a:r>
          </a:p>
          <a:p>
            <a:r>
              <a:rPr lang="en-US" b="1" dirty="0"/>
              <a:t>copyable&lt;T&gt;()</a:t>
            </a:r>
            <a:r>
              <a:rPr lang="en-US" dirty="0"/>
              <a:t>: A </a:t>
            </a:r>
            <a:r>
              <a:rPr lang="en-US" b="1" dirty="0"/>
              <a:t>T</a:t>
            </a:r>
            <a:r>
              <a:rPr lang="en-US" dirty="0"/>
              <a:t> can be copied</a:t>
            </a:r>
          </a:p>
          <a:p>
            <a:r>
              <a:rPr lang="en-US" b="1" dirty="0"/>
              <a:t>invocable&lt;F,T...&gt;()</a:t>
            </a:r>
            <a:r>
              <a:rPr lang="en-US" dirty="0"/>
              <a:t>: We can call </a:t>
            </a:r>
            <a:r>
              <a:rPr lang="en-US" b="1" dirty="0"/>
              <a:t>F</a:t>
            </a:r>
            <a:r>
              <a:rPr lang="en-US" dirty="0"/>
              <a:t> with a set of arguments of the n specified types </a:t>
            </a:r>
            <a:r>
              <a:rPr lang="en-US" b="1" dirty="0"/>
              <a:t>T1</a:t>
            </a:r>
            <a:r>
              <a:rPr lang="en-US" dirty="0"/>
              <a:t>, T</a:t>
            </a:r>
            <a:r>
              <a:rPr lang="en-US" b="1" dirty="0"/>
              <a:t>2</a:t>
            </a:r>
            <a:r>
              <a:rPr lang="en-US" dirty="0"/>
              <a:t>, ...</a:t>
            </a:r>
          </a:p>
          <a:p>
            <a:r>
              <a:rPr lang="en-US" b="1" dirty="0"/>
              <a:t>semiregular&lt;T&gt;()</a:t>
            </a:r>
            <a:r>
              <a:rPr lang="en-US" dirty="0"/>
              <a:t>: A </a:t>
            </a:r>
            <a:r>
              <a:rPr lang="en-US" b="1" dirty="0"/>
              <a:t>T </a:t>
            </a:r>
            <a:r>
              <a:rPr lang="en-US" dirty="0"/>
              <a:t>can be copied, moved, and swapped (that is, “a pretty normal type”)</a:t>
            </a:r>
          </a:p>
          <a:p>
            <a:r>
              <a:rPr lang="en-US" b="1" dirty="0"/>
              <a:t>regular&lt;T&gt;()</a:t>
            </a:r>
            <a:r>
              <a:rPr lang="en-US" dirty="0"/>
              <a:t>: </a:t>
            </a:r>
            <a:r>
              <a:rPr lang="en-US" b="1" dirty="0"/>
              <a:t>T </a:t>
            </a:r>
            <a:r>
              <a:rPr lang="en-US" dirty="0"/>
              <a:t>is </a:t>
            </a:r>
            <a:r>
              <a:rPr lang="en-US" b="1" dirty="0"/>
              <a:t>semiregular </a:t>
            </a:r>
            <a:r>
              <a:rPr lang="en-US" dirty="0"/>
              <a:t>and </a:t>
            </a:r>
            <a:r>
              <a:rPr lang="en-US" b="1" dirty="0" err="1"/>
              <a:t>equality_comparable</a:t>
            </a:r>
            <a:endParaRPr lang="en-US" dirty="0"/>
          </a:p>
        </p:txBody>
      </p:sp>
      <p:sp>
        <p:nvSpPr>
          <p:cNvPr id="4" name="Footer Placeholder 3">
            <a:extLst>
              <a:ext uri="{FF2B5EF4-FFF2-40B4-BE49-F238E27FC236}">
                <a16:creationId xmlns:a16="http://schemas.microsoft.com/office/drawing/2014/main" id="{814DFE0E-46B7-0A68-75A1-916B3027196E}"/>
              </a:ext>
            </a:extLst>
          </p:cNvPr>
          <p:cNvSpPr>
            <a:spLocks noGrp="1"/>
          </p:cNvSpPr>
          <p:nvPr>
            <p:ph type="ftr" sz="quarter" idx="11"/>
          </p:nvPr>
        </p:nvSpPr>
        <p:spPr/>
        <p:txBody>
          <a:bodyPr/>
          <a:lstStyle/>
          <a:p>
            <a:pPr>
              <a:defRPr/>
            </a:pPr>
            <a:r>
              <a:rPr lang="en-US" altLang="en-US" dirty="0"/>
              <a:t>Stroustrup/Programming/2024/Chapter18</a:t>
            </a:r>
          </a:p>
        </p:txBody>
      </p:sp>
      <p:sp>
        <p:nvSpPr>
          <p:cNvPr id="5" name="Slide Number Placeholder 4">
            <a:extLst>
              <a:ext uri="{FF2B5EF4-FFF2-40B4-BE49-F238E27FC236}">
                <a16:creationId xmlns:a16="http://schemas.microsoft.com/office/drawing/2014/main" id="{C87AF405-55A1-8590-3709-66983D6F4A16}"/>
              </a:ext>
            </a:extLst>
          </p:cNvPr>
          <p:cNvSpPr>
            <a:spLocks noGrp="1"/>
          </p:cNvSpPr>
          <p:nvPr>
            <p:ph type="sldNum" sz="quarter" idx="12"/>
          </p:nvPr>
        </p:nvSpPr>
        <p:spPr/>
        <p:txBody>
          <a:bodyPr/>
          <a:lstStyle/>
          <a:p>
            <a:fld id="{1AC9445D-4D81-4E4B-A92F-3F4DEDD1EBD3}" type="slidenum">
              <a:rPr lang="en-US" altLang="en-US" smtClean="0"/>
              <a:pPr/>
              <a:t>14</a:t>
            </a:fld>
            <a:endParaRPr lang="en-US" altLang="en-US"/>
          </a:p>
        </p:txBody>
      </p:sp>
    </p:spTree>
    <p:extLst>
      <p:ext uri="{BB962C8B-B14F-4D97-AF65-F5344CB8AC3E}">
        <p14:creationId xmlns:p14="http://schemas.microsoft.com/office/powerpoint/2010/main" val="383346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846C-EE42-61B4-2F48-F68C38317869}"/>
              </a:ext>
            </a:extLst>
          </p:cNvPr>
          <p:cNvSpPr>
            <a:spLocks noGrp="1"/>
          </p:cNvSpPr>
          <p:nvPr>
            <p:ph type="title"/>
          </p:nvPr>
        </p:nvSpPr>
        <p:spPr/>
        <p:txBody>
          <a:bodyPr/>
          <a:lstStyle/>
          <a:p>
            <a:r>
              <a:rPr lang="en-US" dirty="0"/>
              <a:t>Generalizing Vector yet again</a:t>
            </a:r>
          </a:p>
        </p:txBody>
      </p:sp>
      <p:sp>
        <p:nvSpPr>
          <p:cNvPr id="3" name="Content Placeholder 2">
            <a:extLst>
              <a:ext uri="{FF2B5EF4-FFF2-40B4-BE49-F238E27FC236}">
                <a16:creationId xmlns:a16="http://schemas.microsoft.com/office/drawing/2014/main" id="{BADE8F5F-2743-0FFE-4CB5-998E2397322D}"/>
              </a:ext>
            </a:extLst>
          </p:cNvPr>
          <p:cNvSpPr>
            <a:spLocks noGrp="1"/>
          </p:cNvSpPr>
          <p:nvPr>
            <p:ph idx="1"/>
          </p:nvPr>
        </p:nvSpPr>
        <p:spPr/>
        <p:txBody>
          <a:bodyPr/>
          <a:lstStyle/>
          <a:p>
            <a:r>
              <a:rPr lang="en-US" sz="2400" dirty="0"/>
              <a:t>Soon it will behave much like </a:t>
            </a:r>
            <a:r>
              <a:rPr lang="en-US" sz="2400" b="1" dirty="0"/>
              <a:t>std::vector</a:t>
            </a:r>
          </a:p>
          <a:p>
            <a:r>
              <a:rPr lang="en-US" sz="2400" dirty="0"/>
              <a:t>Containers needs to be able to control where their elements are stored</a:t>
            </a:r>
          </a:p>
          <a:p>
            <a:pPr lvl="1"/>
            <a:r>
              <a:rPr lang="en-US" sz="2100" b="1" dirty="0"/>
              <a:t>Vector&lt;string, </a:t>
            </a:r>
            <a:r>
              <a:rPr lang="en-US" sz="2100" b="1" dirty="0" err="1"/>
              <a:t>my_string_allocator</a:t>
            </a:r>
            <a:r>
              <a:rPr lang="en-US" sz="2100" b="1" dirty="0"/>
              <a:t> &gt; v;</a:t>
            </a:r>
          </a:p>
          <a:p>
            <a:r>
              <a:rPr lang="en-US" sz="2400" dirty="0"/>
              <a:t>Elements may be of types with non-trivial constructors and destructors</a:t>
            </a:r>
          </a:p>
          <a:p>
            <a:pPr lvl="1"/>
            <a:r>
              <a:rPr lang="en-US" sz="2100" b="1" dirty="0"/>
              <a:t>Vector&lt;Vector&lt;string&gt;&gt; v;</a:t>
            </a:r>
          </a:p>
          <a:p>
            <a:r>
              <a:rPr lang="en-US" sz="2400" dirty="0"/>
              <a:t>We need to be able to change the number of elements of a Vector</a:t>
            </a:r>
          </a:p>
          <a:p>
            <a:pPr lvl="1"/>
            <a:r>
              <a:rPr lang="en-US" sz="2000" b="1" dirty="0" err="1"/>
              <a:t>v.push_back</a:t>
            </a:r>
            <a:r>
              <a:rPr lang="en-US" sz="2000" b="1" dirty="0"/>
              <a:t>(x);</a:t>
            </a:r>
          </a:p>
          <a:p>
            <a:pPr lvl="1"/>
            <a:r>
              <a:rPr lang="en-US" sz="2000" b="1" dirty="0" err="1"/>
              <a:t>v.resize</a:t>
            </a:r>
            <a:r>
              <a:rPr lang="en-US" sz="2000" b="1" dirty="0"/>
              <a:t>(1′000′000);</a:t>
            </a:r>
          </a:p>
        </p:txBody>
      </p:sp>
      <p:sp>
        <p:nvSpPr>
          <p:cNvPr id="4" name="Footer Placeholder 3">
            <a:extLst>
              <a:ext uri="{FF2B5EF4-FFF2-40B4-BE49-F238E27FC236}">
                <a16:creationId xmlns:a16="http://schemas.microsoft.com/office/drawing/2014/main" id="{696F072B-0D73-75CB-3A7E-BE6A2EEDAB12}"/>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CEE3E6F1-FF63-FDFC-E1B0-07E8A0C2B233}"/>
              </a:ext>
            </a:extLst>
          </p:cNvPr>
          <p:cNvSpPr>
            <a:spLocks noGrp="1"/>
          </p:cNvSpPr>
          <p:nvPr>
            <p:ph type="sldNum" sz="quarter" idx="12"/>
          </p:nvPr>
        </p:nvSpPr>
        <p:spPr/>
        <p:txBody>
          <a:bodyPr/>
          <a:lstStyle/>
          <a:p>
            <a:fld id="{1AC9445D-4D81-4E4B-A92F-3F4DEDD1EBD3}" type="slidenum">
              <a:rPr lang="en-US" altLang="en-US" smtClean="0"/>
              <a:pPr/>
              <a:t>15</a:t>
            </a:fld>
            <a:endParaRPr lang="en-US" altLang="en-US"/>
          </a:p>
        </p:txBody>
      </p:sp>
    </p:spTree>
    <p:extLst>
      <p:ext uri="{BB962C8B-B14F-4D97-AF65-F5344CB8AC3E}">
        <p14:creationId xmlns:p14="http://schemas.microsoft.com/office/powerpoint/2010/main" val="1955875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2B0C-3AA2-AB5B-19CF-4F6E882EBC1A}"/>
              </a:ext>
            </a:extLst>
          </p:cNvPr>
          <p:cNvSpPr>
            <a:spLocks noGrp="1"/>
          </p:cNvSpPr>
          <p:nvPr>
            <p:ph type="title"/>
          </p:nvPr>
        </p:nvSpPr>
        <p:spPr/>
        <p:txBody>
          <a:bodyPr/>
          <a:lstStyle/>
          <a:p>
            <a:r>
              <a:rPr lang="en-US" dirty="0"/>
              <a:t>Allocators – controlling memory management</a:t>
            </a:r>
          </a:p>
        </p:txBody>
      </p:sp>
      <p:sp>
        <p:nvSpPr>
          <p:cNvPr id="3" name="Content Placeholder 2">
            <a:extLst>
              <a:ext uri="{FF2B5EF4-FFF2-40B4-BE49-F238E27FC236}">
                <a16:creationId xmlns:a16="http://schemas.microsoft.com/office/drawing/2014/main" id="{5D78C700-7C63-7CBD-7C37-CD70D9CC10FA}"/>
              </a:ext>
            </a:extLst>
          </p:cNvPr>
          <p:cNvSpPr>
            <a:spLocks noGrp="1"/>
          </p:cNvSpPr>
          <p:nvPr>
            <p:ph idx="1"/>
          </p:nvPr>
        </p:nvSpPr>
        <p:spPr/>
        <p:txBody>
          <a:bodyPr/>
          <a:lstStyle/>
          <a:p>
            <a:r>
              <a:rPr lang="en-US" dirty="0"/>
              <a:t>We don’t always want to get our memory from </a:t>
            </a:r>
            <a:r>
              <a:rPr lang="en-US" b="1" dirty="0"/>
              <a:t>new</a:t>
            </a:r>
          </a:p>
          <a:p>
            <a:pPr lvl="1"/>
            <a:r>
              <a:rPr lang="en-US" dirty="0"/>
              <a:t>Many, important applications rely on their containers using specialized me memory pools</a:t>
            </a:r>
          </a:p>
          <a:p>
            <a:pPr marL="342900" lvl="1" indent="0">
              <a:buNone/>
            </a:pPr>
            <a:r>
              <a:rPr lang="en-US" b="1" dirty="0"/>
              <a:t>template&lt;typename T&gt;</a:t>
            </a:r>
          </a:p>
          <a:p>
            <a:pPr marL="342900" lvl="1" indent="0">
              <a:buNone/>
            </a:pPr>
            <a:r>
              <a:rPr lang="en-US" b="1" dirty="0"/>
              <a:t>class allocator {</a:t>
            </a:r>
          </a:p>
          <a:p>
            <a:pPr marL="342900" lvl="1" indent="0">
              <a:buNone/>
            </a:pPr>
            <a:r>
              <a:rPr lang="en-US" b="1" dirty="0"/>
              <a:t>public:</a:t>
            </a:r>
          </a:p>
          <a:p>
            <a:pPr marL="342900" lvl="1" indent="0">
              <a:buNone/>
            </a:pPr>
            <a:r>
              <a:rPr lang="en-US" b="1" dirty="0"/>
              <a:t>	// ...</a:t>
            </a:r>
          </a:p>
          <a:p>
            <a:pPr marL="342900" lvl="1" indent="0">
              <a:buNone/>
            </a:pPr>
            <a:r>
              <a:rPr lang="en-US" b="1" dirty="0"/>
              <a:t>	T* allocate(int n);				// </a:t>
            </a:r>
            <a:r>
              <a:rPr lang="en-US" i="1" dirty="0"/>
              <a:t>allocate space for n objects of type T</a:t>
            </a:r>
          </a:p>
          <a:p>
            <a:pPr marL="342900" lvl="1" indent="0">
              <a:buNone/>
            </a:pPr>
            <a:r>
              <a:rPr lang="en-US" b="1" dirty="0"/>
              <a:t>	void deallocate(T* p, int n);		// </a:t>
            </a:r>
            <a:r>
              <a:rPr lang="en-US" i="1" dirty="0"/>
              <a:t>deallocate n objects of type T starting at p</a:t>
            </a:r>
          </a:p>
          <a:p>
            <a:pPr marL="342900" lvl="1" indent="0">
              <a:buNone/>
            </a:pPr>
            <a:r>
              <a:rPr lang="en-US" b="1" dirty="0"/>
              <a:t>};</a:t>
            </a:r>
          </a:p>
          <a:p>
            <a:pPr marL="342900" lvl="1" indent="0">
              <a:buNone/>
            </a:pPr>
            <a:endParaRPr lang="en-US" b="1" dirty="0"/>
          </a:p>
          <a:p>
            <a:pPr marL="342900" lvl="1" indent="0">
              <a:buNone/>
            </a:pPr>
            <a:r>
              <a:rPr lang="en-US" b="1" dirty="0"/>
              <a:t>&lt;Element T, typename A = allocator&lt;T&gt;&gt;</a:t>
            </a:r>
          </a:p>
          <a:p>
            <a:pPr marL="342900" lvl="1" indent="0">
              <a:buNone/>
            </a:pPr>
            <a:r>
              <a:rPr lang="en-US" b="1" dirty="0"/>
              <a:t>class Vector {</a:t>
            </a:r>
          </a:p>
          <a:p>
            <a:pPr marL="342900" lvl="1" indent="0">
              <a:buNone/>
            </a:pPr>
            <a:r>
              <a:rPr lang="en-US" b="1" dirty="0"/>
              <a:t>	A </a:t>
            </a:r>
            <a:r>
              <a:rPr lang="en-US" b="1" dirty="0" err="1"/>
              <a:t>alloc</a:t>
            </a:r>
            <a:r>
              <a:rPr lang="en-US" b="1" dirty="0"/>
              <a:t>;		// </a:t>
            </a:r>
            <a:r>
              <a:rPr lang="en-US" i="1" dirty="0"/>
              <a:t>use </a:t>
            </a:r>
            <a:r>
              <a:rPr lang="en-US" i="1" dirty="0" err="1"/>
              <a:t>alloc</a:t>
            </a:r>
            <a:r>
              <a:rPr lang="en-US" i="1" dirty="0"/>
              <a:t> to handle memory for elements</a:t>
            </a:r>
          </a:p>
          <a:p>
            <a:pPr marL="342900" lvl="1" indent="0">
              <a:buNone/>
            </a:pPr>
            <a:r>
              <a:rPr lang="en-US" b="1" dirty="0"/>
              <a:t> 	// ...</a:t>
            </a:r>
          </a:p>
          <a:p>
            <a:pPr marL="342900" lvl="1" indent="0">
              <a:buNone/>
            </a:pPr>
            <a:r>
              <a:rPr lang="en-US" b="1" dirty="0"/>
              <a:t>};</a:t>
            </a:r>
          </a:p>
          <a:p>
            <a:endParaRPr lang="en-US" dirty="0"/>
          </a:p>
        </p:txBody>
      </p:sp>
      <p:sp>
        <p:nvSpPr>
          <p:cNvPr id="4" name="Footer Placeholder 3">
            <a:extLst>
              <a:ext uri="{FF2B5EF4-FFF2-40B4-BE49-F238E27FC236}">
                <a16:creationId xmlns:a16="http://schemas.microsoft.com/office/drawing/2014/main" id="{05A810A0-2749-A7BE-01ED-66521F87EE80}"/>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8E812D44-96CF-F423-0DBA-C59E1F2F5507}"/>
              </a:ext>
            </a:extLst>
          </p:cNvPr>
          <p:cNvSpPr>
            <a:spLocks noGrp="1"/>
          </p:cNvSpPr>
          <p:nvPr>
            <p:ph type="sldNum" sz="quarter" idx="12"/>
          </p:nvPr>
        </p:nvSpPr>
        <p:spPr/>
        <p:txBody>
          <a:bodyPr/>
          <a:lstStyle/>
          <a:p>
            <a:fld id="{1AC9445D-4D81-4E4B-A92F-3F4DEDD1EBD3}" type="slidenum">
              <a:rPr lang="en-US" altLang="en-US" smtClean="0"/>
              <a:pPr/>
              <a:t>16</a:t>
            </a:fld>
            <a:endParaRPr lang="en-US" altLang="en-US"/>
          </a:p>
        </p:txBody>
      </p:sp>
    </p:spTree>
    <p:extLst>
      <p:ext uri="{BB962C8B-B14F-4D97-AF65-F5344CB8AC3E}">
        <p14:creationId xmlns:p14="http://schemas.microsoft.com/office/powerpoint/2010/main" val="70573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1A5E-6C04-3886-D284-449F180226F2}"/>
              </a:ext>
            </a:extLst>
          </p:cNvPr>
          <p:cNvSpPr>
            <a:spLocks noGrp="1"/>
          </p:cNvSpPr>
          <p:nvPr>
            <p:ph type="title"/>
          </p:nvPr>
        </p:nvSpPr>
        <p:spPr>
          <a:xfrm>
            <a:off x="838200" y="365127"/>
            <a:ext cx="10515600" cy="777873"/>
          </a:xfrm>
        </p:spPr>
        <p:txBody>
          <a:bodyPr/>
          <a:lstStyle/>
          <a:p>
            <a:r>
              <a:rPr lang="en-US" dirty="0"/>
              <a:t>Element construction and destruction</a:t>
            </a:r>
          </a:p>
        </p:txBody>
      </p:sp>
      <p:sp>
        <p:nvSpPr>
          <p:cNvPr id="3" name="Content Placeholder 2">
            <a:extLst>
              <a:ext uri="{FF2B5EF4-FFF2-40B4-BE49-F238E27FC236}">
                <a16:creationId xmlns:a16="http://schemas.microsoft.com/office/drawing/2014/main" id="{B5DB2B94-D80C-B01D-9951-DECDDB25D98B}"/>
              </a:ext>
            </a:extLst>
          </p:cNvPr>
          <p:cNvSpPr>
            <a:spLocks noGrp="1"/>
          </p:cNvSpPr>
          <p:nvPr>
            <p:ph idx="1"/>
          </p:nvPr>
        </p:nvSpPr>
        <p:spPr>
          <a:xfrm>
            <a:off x="457200" y="1219201"/>
            <a:ext cx="10896600" cy="1600199"/>
          </a:xfrm>
        </p:spPr>
        <p:txBody>
          <a:bodyPr/>
          <a:lstStyle/>
          <a:p>
            <a:r>
              <a:rPr lang="en-US" dirty="0"/>
              <a:t>Every element must be constructed before use</a:t>
            </a:r>
          </a:p>
          <a:p>
            <a:pPr lvl="1"/>
            <a:r>
              <a:rPr lang="en-US" dirty="0"/>
              <a:t>Like every object</a:t>
            </a:r>
          </a:p>
          <a:p>
            <a:r>
              <a:rPr lang="en-US" dirty="0"/>
              <a:t>Every element of a type with a destructor must be destroyed after its last use</a:t>
            </a:r>
          </a:p>
          <a:p>
            <a:pPr lvl="1"/>
            <a:r>
              <a:rPr lang="en-US" dirty="0"/>
              <a:t>Like every object of a type with a destructor</a:t>
            </a:r>
          </a:p>
        </p:txBody>
      </p:sp>
      <p:sp>
        <p:nvSpPr>
          <p:cNvPr id="4" name="Footer Placeholder 3">
            <a:extLst>
              <a:ext uri="{FF2B5EF4-FFF2-40B4-BE49-F238E27FC236}">
                <a16:creationId xmlns:a16="http://schemas.microsoft.com/office/drawing/2014/main" id="{06797AC8-F7DD-C210-A9FD-48A05F0664F3}"/>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216DECAE-0DDC-61F4-2573-B756129ECCA3}"/>
              </a:ext>
            </a:extLst>
          </p:cNvPr>
          <p:cNvSpPr>
            <a:spLocks noGrp="1"/>
          </p:cNvSpPr>
          <p:nvPr>
            <p:ph type="sldNum" sz="quarter" idx="12"/>
          </p:nvPr>
        </p:nvSpPr>
        <p:spPr/>
        <p:txBody>
          <a:bodyPr/>
          <a:lstStyle/>
          <a:p>
            <a:fld id="{1AC9445D-4D81-4E4B-A92F-3F4DEDD1EBD3}" type="slidenum">
              <a:rPr lang="en-US" altLang="en-US" smtClean="0"/>
              <a:pPr/>
              <a:t>17</a:t>
            </a:fld>
            <a:endParaRPr lang="en-US" altLang="en-US"/>
          </a:p>
        </p:txBody>
      </p:sp>
      <p:pic>
        <p:nvPicPr>
          <p:cNvPr id="7" name="Picture 6">
            <a:extLst>
              <a:ext uri="{FF2B5EF4-FFF2-40B4-BE49-F238E27FC236}">
                <a16:creationId xmlns:a16="http://schemas.microsoft.com/office/drawing/2014/main" id="{EC4025ED-CEB4-0C5E-CCBA-FABDE110D37D}"/>
              </a:ext>
            </a:extLst>
          </p:cNvPr>
          <p:cNvPicPr>
            <a:picLocks noChangeAspect="1"/>
          </p:cNvPicPr>
          <p:nvPr/>
        </p:nvPicPr>
        <p:blipFill>
          <a:blip r:embed="rId2"/>
          <a:stretch>
            <a:fillRect/>
          </a:stretch>
        </p:blipFill>
        <p:spPr>
          <a:xfrm>
            <a:off x="2209800" y="2819400"/>
            <a:ext cx="6420657" cy="1728639"/>
          </a:xfrm>
          <a:prstGeom prst="rect">
            <a:avLst/>
          </a:prstGeom>
        </p:spPr>
      </p:pic>
      <p:sp>
        <p:nvSpPr>
          <p:cNvPr id="8" name="Content Placeholder 2">
            <a:extLst>
              <a:ext uri="{FF2B5EF4-FFF2-40B4-BE49-F238E27FC236}">
                <a16:creationId xmlns:a16="http://schemas.microsoft.com/office/drawing/2014/main" id="{ED9E5B02-1E2E-51F3-2AB6-BF813DCCC70D}"/>
              </a:ext>
            </a:extLst>
          </p:cNvPr>
          <p:cNvSpPr txBox="1">
            <a:spLocks/>
          </p:cNvSpPr>
          <p:nvPr/>
        </p:nvSpPr>
        <p:spPr bwMode="auto">
          <a:xfrm>
            <a:off x="457200" y="5033095"/>
            <a:ext cx="10668000"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The space for elements are acquired from the Vector’s allocator  </a:t>
            </a:r>
          </a:p>
          <a:p>
            <a:pPr lvl="1"/>
            <a:r>
              <a:rPr lang="en-US" dirty="0"/>
              <a:t>And must be given back to that allocator when the Vector is done with it</a:t>
            </a:r>
          </a:p>
        </p:txBody>
      </p:sp>
    </p:spTree>
    <p:extLst>
      <p:ext uri="{BB962C8B-B14F-4D97-AF65-F5344CB8AC3E}">
        <p14:creationId xmlns:p14="http://schemas.microsoft.com/office/powerpoint/2010/main" val="3688039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F574-7CDF-BD4C-F1F1-455551327410}"/>
              </a:ext>
            </a:extLst>
          </p:cNvPr>
          <p:cNvSpPr>
            <a:spLocks noGrp="1"/>
          </p:cNvSpPr>
          <p:nvPr>
            <p:ph type="title"/>
          </p:nvPr>
        </p:nvSpPr>
        <p:spPr>
          <a:xfrm>
            <a:off x="838200" y="136523"/>
            <a:ext cx="10515600" cy="549273"/>
          </a:xfrm>
        </p:spPr>
        <p:txBody>
          <a:bodyPr/>
          <a:lstStyle/>
          <a:p>
            <a:r>
              <a:rPr lang="en-US" b="1" dirty="0"/>
              <a:t>reserve()</a:t>
            </a:r>
          </a:p>
        </p:txBody>
      </p:sp>
      <p:sp>
        <p:nvSpPr>
          <p:cNvPr id="3" name="Content Placeholder 2">
            <a:extLst>
              <a:ext uri="{FF2B5EF4-FFF2-40B4-BE49-F238E27FC236}">
                <a16:creationId xmlns:a16="http://schemas.microsoft.com/office/drawing/2014/main" id="{DBEC7980-4799-FBB5-EB36-0CCCB1DC5C34}"/>
              </a:ext>
            </a:extLst>
          </p:cNvPr>
          <p:cNvSpPr>
            <a:spLocks noGrp="1"/>
          </p:cNvSpPr>
          <p:nvPr>
            <p:ph idx="1"/>
          </p:nvPr>
        </p:nvSpPr>
        <p:spPr>
          <a:xfrm>
            <a:off x="838200" y="990600"/>
            <a:ext cx="10515600" cy="5186363"/>
          </a:xfrm>
        </p:spPr>
        <p:txBody>
          <a:bodyPr/>
          <a:lstStyle/>
          <a:p>
            <a:r>
              <a:rPr lang="en-US" dirty="0"/>
              <a:t>The key operation for relocating elements into a new and larger space</a:t>
            </a:r>
          </a:p>
          <a:p>
            <a:pPr marL="342900" lvl="1" indent="0">
              <a:buNone/>
            </a:pPr>
            <a:r>
              <a:rPr lang="en-US" b="1" dirty="0"/>
              <a:t>template&lt;Element T, Allocator A&gt;</a:t>
            </a:r>
          </a:p>
          <a:p>
            <a:pPr marL="342900" lvl="1" indent="0">
              <a:buNone/>
            </a:pPr>
            <a:r>
              <a:rPr lang="en-US" b="1" dirty="0"/>
              <a:t>void Vector&lt;T,A&gt;::reserve(int </a:t>
            </a:r>
            <a:r>
              <a:rPr lang="en-US" b="1" dirty="0" err="1"/>
              <a:t>newalloc</a:t>
            </a:r>
            <a:r>
              <a:rPr lang="en-US" b="1" dirty="0"/>
              <a:t>)</a:t>
            </a:r>
          </a:p>
          <a:p>
            <a:pPr marL="342900" lvl="1" indent="0">
              <a:buNone/>
            </a:pPr>
            <a:r>
              <a:rPr lang="en-US" b="1" dirty="0"/>
              <a:t>{</a:t>
            </a:r>
          </a:p>
          <a:p>
            <a:pPr marL="342900" lvl="1" indent="0">
              <a:buNone/>
            </a:pPr>
            <a:r>
              <a:rPr lang="en-US" b="1" dirty="0"/>
              <a:t>	if (</a:t>
            </a:r>
            <a:r>
              <a:rPr lang="en-US" b="1" dirty="0" err="1"/>
              <a:t>newalloc</a:t>
            </a:r>
            <a:r>
              <a:rPr lang="en-US" b="1" dirty="0"/>
              <a:t>&lt;=space)              		// </a:t>
            </a:r>
            <a:r>
              <a:rPr lang="en-US" i="1" dirty="0"/>
              <a:t>never decrease allocation</a:t>
            </a:r>
          </a:p>
          <a:p>
            <a:pPr marL="342900" lvl="1" indent="0">
              <a:buNone/>
            </a:pPr>
            <a:r>
              <a:rPr lang="en-US" b="1" dirty="0"/>
              <a:t>		return; </a:t>
            </a:r>
          </a:p>
          <a:p>
            <a:pPr marL="342900" lvl="1" indent="0">
              <a:buNone/>
            </a:pPr>
            <a:r>
              <a:rPr lang="en-US" b="1" dirty="0"/>
              <a:t> 	T* p = </a:t>
            </a:r>
            <a:r>
              <a:rPr lang="en-US" b="1" dirty="0" err="1"/>
              <a:t>alloc.allocate</a:t>
            </a:r>
            <a:r>
              <a:rPr lang="en-US" b="1" dirty="0"/>
              <a:t>(</a:t>
            </a:r>
            <a:r>
              <a:rPr lang="en-US" b="1" dirty="0" err="1"/>
              <a:t>newalloc</a:t>
            </a:r>
            <a:r>
              <a:rPr lang="en-US" b="1" dirty="0"/>
              <a:t>);		// </a:t>
            </a:r>
            <a:r>
              <a:rPr lang="en-US" i="1" dirty="0"/>
              <a:t>allocate new space</a:t>
            </a:r>
          </a:p>
          <a:p>
            <a:pPr marL="342900" lvl="1" indent="0">
              <a:buNone/>
            </a:pPr>
            <a:r>
              <a:rPr lang="en-US" b="1" dirty="0"/>
              <a:t>	</a:t>
            </a:r>
            <a:r>
              <a:rPr lang="en-US" b="1" dirty="0" err="1"/>
              <a:t>uninitialized_move</a:t>
            </a:r>
            <a:r>
              <a:rPr lang="en-US" b="1" dirty="0"/>
              <a:t>(</a:t>
            </a:r>
            <a:r>
              <a:rPr lang="en-US" b="1" dirty="0" err="1"/>
              <a:t>elem</a:t>
            </a:r>
            <a:r>
              <a:rPr lang="en-US" b="1" dirty="0"/>
              <a:t>,&amp;</a:t>
            </a:r>
            <a:r>
              <a:rPr lang="en-US" b="1" dirty="0" err="1"/>
              <a:t>elem</a:t>
            </a:r>
            <a:r>
              <a:rPr lang="en-US" b="1" dirty="0"/>
              <a:t>[</a:t>
            </a:r>
            <a:r>
              <a:rPr lang="en-US" b="1" dirty="0" err="1"/>
              <a:t>sz</a:t>
            </a:r>
            <a:r>
              <a:rPr lang="en-US" b="1" dirty="0"/>
              <a:t>],p);	// </a:t>
            </a:r>
            <a:r>
              <a:rPr lang="en-US" i="1" dirty="0"/>
              <a:t>move elements into uninitialized space</a:t>
            </a:r>
            <a:endParaRPr lang="en-US" b="1" dirty="0"/>
          </a:p>
          <a:p>
            <a:pPr marL="342900" lvl="1" indent="0">
              <a:buNone/>
            </a:pPr>
            <a:r>
              <a:rPr lang="en-US" b="1" dirty="0"/>
              <a:t>	destroy(</a:t>
            </a:r>
            <a:r>
              <a:rPr lang="en-US" b="1" dirty="0" err="1"/>
              <a:t>elem,space</a:t>
            </a:r>
            <a:r>
              <a:rPr lang="en-US" b="1" dirty="0"/>
              <a:t>);			// </a:t>
            </a:r>
            <a:r>
              <a:rPr lang="en-US" i="1" dirty="0"/>
              <a:t>destroy old elements</a:t>
            </a:r>
          </a:p>
          <a:p>
            <a:pPr marL="342900" lvl="1" indent="0">
              <a:buNone/>
            </a:pPr>
            <a:r>
              <a:rPr lang="en-US" b="1" dirty="0"/>
              <a:t>	</a:t>
            </a:r>
            <a:r>
              <a:rPr lang="en-US" b="1" dirty="0" err="1"/>
              <a:t>alloc.deallocate</a:t>
            </a:r>
            <a:r>
              <a:rPr lang="en-US" b="1" dirty="0"/>
              <a:t>(</a:t>
            </a:r>
            <a:r>
              <a:rPr lang="en-US" b="1" dirty="0" err="1"/>
              <a:t>elem,capacity</a:t>
            </a:r>
            <a:r>
              <a:rPr lang="en-US" b="1" dirty="0"/>
              <a:t>());		// </a:t>
            </a:r>
            <a:r>
              <a:rPr lang="en-US" i="1" dirty="0"/>
              <a:t>deallocate old space</a:t>
            </a:r>
            <a:endParaRPr lang="en-US" b="1" dirty="0"/>
          </a:p>
          <a:p>
            <a:pPr marL="342900" lvl="1" indent="0">
              <a:buNone/>
            </a:pPr>
            <a:r>
              <a:rPr lang="en-US" b="1" dirty="0"/>
              <a:t>	</a:t>
            </a:r>
            <a:r>
              <a:rPr lang="en-US" b="1" dirty="0" err="1"/>
              <a:t>elem</a:t>
            </a:r>
            <a:r>
              <a:rPr lang="en-US" b="1" dirty="0"/>
              <a:t> = p;</a:t>
            </a:r>
          </a:p>
          <a:p>
            <a:pPr marL="342900" lvl="1" indent="0">
              <a:buNone/>
            </a:pPr>
            <a:r>
              <a:rPr lang="en-US" b="1" dirty="0"/>
              <a:t>	space = </a:t>
            </a:r>
            <a:r>
              <a:rPr lang="en-US" b="1" dirty="0" err="1"/>
              <a:t>newalloc</a:t>
            </a:r>
            <a:r>
              <a:rPr lang="en-US" b="1" dirty="0"/>
              <a:t>;</a:t>
            </a:r>
          </a:p>
          <a:p>
            <a:pPr marL="342900" lvl="1" indent="0">
              <a:buNone/>
            </a:pPr>
            <a:r>
              <a:rPr lang="en-US" b="1" dirty="0"/>
              <a:t>}</a:t>
            </a:r>
          </a:p>
          <a:p>
            <a:endParaRPr lang="en-US" dirty="0"/>
          </a:p>
        </p:txBody>
      </p:sp>
      <p:sp>
        <p:nvSpPr>
          <p:cNvPr id="4" name="Footer Placeholder 3">
            <a:extLst>
              <a:ext uri="{FF2B5EF4-FFF2-40B4-BE49-F238E27FC236}">
                <a16:creationId xmlns:a16="http://schemas.microsoft.com/office/drawing/2014/main" id="{461987AA-5ECF-2D6F-BC3A-B2D2DFC29434}"/>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0995D431-EE65-511B-5B29-2CD1EB0B3053}"/>
              </a:ext>
            </a:extLst>
          </p:cNvPr>
          <p:cNvSpPr>
            <a:spLocks noGrp="1"/>
          </p:cNvSpPr>
          <p:nvPr>
            <p:ph type="sldNum" sz="quarter" idx="12"/>
          </p:nvPr>
        </p:nvSpPr>
        <p:spPr/>
        <p:txBody>
          <a:bodyPr/>
          <a:lstStyle/>
          <a:p>
            <a:fld id="{1AC9445D-4D81-4E4B-A92F-3F4DEDD1EBD3}" type="slidenum">
              <a:rPr lang="en-US" altLang="en-US" smtClean="0"/>
              <a:pPr/>
              <a:t>18</a:t>
            </a:fld>
            <a:endParaRPr lang="en-US" altLang="en-US"/>
          </a:p>
        </p:txBody>
      </p:sp>
    </p:spTree>
    <p:extLst>
      <p:ext uri="{BB962C8B-B14F-4D97-AF65-F5344CB8AC3E}">
        <p14:creationId xmlns:p14="http://schemas.microsoft.com/office/powerpoint/2010/main" val="3918023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FE0F-67C4-392A-40EC-44EB69B6A137}"/>
              </a:ext>
            </a:extLst>
          </p:cNvPr>
          <p:cNvSpPr>
            <a:spLocks noGrp="1"/>
          </p:cNvSpPr>
          <p:nvPr>
            <p:ph type="title"/>
          </p:nvPr>
        </p:nvSpPr>
        <p:spPr/>
        <p:txBody>
          <a:bodyPr/>
          <a:lstStyle/>
          <a:p>
            <a:r>
              <a:rPr lang="en-US" b="1" dirty="0" err="1"/>
              <a:t>push_back</a:t>
            </a:r>
            <a:r>
              <a:rPr lang="en-US" b="1" dirty="0"/>
              <a:t>()</a:t>
            </a:r>
          </a:p>
        </p:txBody>
      </p:sp>
      <p:sp>
        <p:nvSpPr>
          <p:cNvPr id="3" name="Content Placeholder 2">
            <a:extLst>
              <a:ext uri="{FF2B5EF4-FFF2-40B4-BE49-F238E27FC236}">
                <a16:creationId xmlns:a16="http://schemas.microsoft.com/office/drawing/2014/main" id="{A80B2F1B-21AC-CB9D-652F-7C7C968A31F2}"/>
              </a:ext>
            </a:extLst>
          </p:cNvPr>
          <p:cNvSpPr>
            <a:spLocks noGrp="1"/>
          </p:cNvSpPr>
          <p:nvPr>
            <p:ph idx="1"/>
          </p:nvPr>
        </p:nvSpPr>
        <p:spPr>
          <a:xfrm>
            <a:off x="381000" y="1825625"/>
            <a:ext cx="11353800" cy="4351338"/>
          </a:xfrm>
        </p:spPr>
        <p:txBody>
          <a:bodyPr/>
          <a:lstStyle/>
          <a:p>
            <a:r>
              <a:rPr lang="en-US" dirty="0"/>
              <a:t>Given </a:t>
            </a:r>
            <a:r>
              <a:rPr lang="en-US" b="1" dirty="0"/>
              <a:t>reserve()</a:t>
            </a:r>
            <a:r>
              <a:rPr lang="en-US" dirty="0"/>
              <a:t>, </a:t>
            </a:r>
            <a:r>
              <a:rPr lang="en-US" b="1" dirty="0" err="1"/>
              <a:t>push_back</a:t>
            </a:r>
            <a:r>
              <a:rPr lang="en-US" b="1" dirty="0"/>
              <a:t>() </a:t>
            </a:r>
            <a:r>
              <a:rPr lang="en-US" dirty="0"/>
              <a:t>is very simple</a:t>
            </a:r>
          </a:p>
          <a:p>
            <a:endParaRPr lang="en-US" dirty="0"/>
          </a:p>
          <a:p>
            <a:pPr marL="342900" lvl="1" indent="0">
              <a:buNone/>
            </a:pPr>
            <a:r>
              <a:rPr lang="en-US" b="1" dirty="0"/>
              <a:t>template&lt;Element T, Allocator A&gt;</a:t>
            </a:r>
          </a:p>
          <a:p>
            <a:pPr marL="342900" lvl="1" indent="0">
              <a:buNone/>
            </a:pPr>
            <a:r>
              <a:rPr lang="en-US" b="1" dirty="0"/>
              <a:t>void Vector&lt;T,A&gt;::</a:t>
            </a:r>
            <a:r>
              <a:rPr lang="en-US" b="1" dirty="0" err="1"/>
              <a:t>push_back</a:t>
            </a:r>
            <a:r>
              <a:rPr lang="en-US" b="1" dirty="0"/>
              <a:t>(const T&amp; </a:t>
            </a:r>
            <a:r>
              <a:rPr lang="en-US" b="1" dirty="0" err="1"/>
              <a:t>val</a:t>
            </a:r>
            <a:r>
              <a:rPr lang="en-US" b="1" dirty="0"/>
              <a:t>)</a:t>
            </a:r>
          </a:p>
          <a:p>
            <a:pPr marL="342900" lvl="1" indent="0">
              <a:buNone/>
            </a:pPr>
            <a:r>
              <a:rPr lang="en-US" b="1" dirty="0"/>
              <a:t>{</a:t>
            </a:r>
          </a:p>
          <a:p>
            <a:pPr marL="342900" lvl="1" indent="0">
              <a:buNone/>
            </a:pPr>
            <a:r>
              <a:rPr lang="en-US" b="1" dirty="0"/>
              <a:t>	reserve((space==0) ? 8 : 2*space);		// </a:t>
            </a:r>
            <a:r>
              <a:rPr lang="en-US" i="1" dirty="0"/>
              <a:t>get more space</a:t>
            </a:r>
          </a:p>
          <a:p>
            <a:pPr marL="342900" lvl="1" indent="0">
              <a:buNone/>
            </a:pPr>
            <a:r>
              <a:rPr lang="en-US" b="1" dirty="0"/>
              <a:t>	</a:t>
            </a:r>
            <a:r>
              <a:rPr lang="en-US" b="1" dirty="0" err="1"/>
              <a:t>construct_at</a:t>
            </a:r>
            <a:r>
              <a:rPr lang="en-US" b="1" dirty="0"/>
              <a:t>(&amp;</a:t>
            </a:r>
            <a:r>
              <a:rPr lang="en-US" b="1" dirty="0" err="1"/>
              <a:t>elem</a:t>
            </a:r>
            <a:r>
              <a:rPr lang="en-US" b="1" dirty="0"/>
              <a:t>[</a:t>
            </a:r>
            <a:r>
              <a:rPr lang="en-US" b="1" dirty="0" err="1"/>
              <a:t>sz</a:t>
            </a:r>
            <a:r>
              <a:rPr lang="en-US" b="1" dirty="0"/>
              <a:t>],</a:t>
            </a:r>
            <a:r>
              <a:rPr lang="en-US" b="1" dirty="0" err="1"/>
              <a:t>val</a:t>
            </a:r>
            <a:r>
              <a:rPr lang="en-US" b="1" dirty="0"/>
              <a:t>);		// </a:t>
            </a:r>
            <a:r>
              <a:rPr lang="en-US" i="1" dirty="0"/>
              <a:t>construct </a:t>
            </a:r>
            <a:r>
              <a:rPr lang="en-US" i="1" dirty="0" err="1"/>
              <a:t>val</a:t>
            </a:r>
            <a:r>
              <a:rPr lang="en-US" i="1" dirty="0"/>
              <a:t> at end (using a standard-library function)</a:t>
            </a:r>
          </a:p>
          <a:p>
            <a:pPr marL="342900" lvl="1" indent="0">
              <a:buNone/>
            </a:pPr>
            <a:r>
              <a:rPr lang="en-US" b="1" dirty="0"/>
              <a:t>	++</a:t>
            </a:r>
            <a:r>
              <a:rPr lang="en-US" b="1" dirty="0" err="1"/>
              <a:t>sz</a:t>
            </a:r>
            <a:r>
              <a:rPr lang="en-US" b="1" dirty="0"/>
              <a:t>;					// </a:t>
            </a:r>
            <a:r>
              <a:rPr lang="en-US" i="1" dirty="0"/>
              <a:t>increase the size</a:t>
            </a:r>
          </a:p>
          <a:p>
            <a:pPr marL="342900" lvl="1" indent="0">
              <a:buNone/>
            </a:pPr>
            <a:r>
              <a:rPr lang="en-US" b="1" dirty="0"/>
              <a:t>}</a:t>
            </a:r>
          </a:p>
          <a:p>
            <a:endParaRPr lang="en-US" dirty="0"/>
          </a:p>
        </p:txBody>
      </p:sp>
      <p:sp>
        <p:nvSpPr>
          <p:cNvPr id="4" name="Footer Placeholder 3">
            <a:extLst>
              <a:ext uri="{FF2B5EF4-FFF2-40B4-BE49-F238E27FC236}">
                <a16:creationId xmlns:a16="http://schemas.microsoft.com/office/drawing/2014/main" id="{ACEC0AA2-AEEF-80CE-21CF-C5BD403033BB}"/>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D44B45F3-D8F3-5205-0A8E-9786257B7BE0}"/>
              </a:ext>
            </a:extLst>
          </p:cNvPr>
          <p:cNvSpPr>
            <a:spLocks noGrp="1"/>
          </p:cNvSpPr>
          <p:nvPr>
            <p:ph type="sldNum" sz="quarter" idx="12"/>
          </p:nvPr>
        </p:nvSpPr>
        <p:spPr/>
        <p:txBody>
          <a:bodyPr/>
          <a:lstStyle/>
          <a:p>
            <a:fld id="{1AC9445D-4D81-4E4B-A92F-3F4DEDD1EBD3}" type="slidenum">
              <a:rPr lang="en-US" altLang="en-US" smtClean="0"/>
              <a:pPr/>
              <a:t>19</a:t>
            </a:fld>
            <a:endParaRPr lang="en-US" altLang="en-US"/>
          </a:p>
        </p:txBody>
      </p:sp>
    </p:spTree>
    <p:extLst>
      <p:ext uri="{BB962C8B-B14F-4D97-AF65-F5344CB8AC3E}">
        <p14:creationId xmlns:p14="http://schemas.microsoft.com/office/powerpoint/2010/main" val="31556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05F1D2B-8072-EE6D-46EF-E97F88598186}"/>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Abstract</a:t>
            </a:r>
          </a:p>
        </p:txBody>
      </p:sp>
      <p:sp>
        <p:nvSpPr>
          <p:cNvPr id="6147" name="Rectangle 3">
            <a:extLst>
              <a:ext uri="{FF2B5EF4-FFF2-40B4-BE49-F238E27FC236}">
                <a16:creationId xmlns:a16="http://schemas.microsoft.com/office/drawing/2014/main" id="{A379706C-0505-11C9-A43A-60A852B5AD10}"/>
              </a:ext>
            </a:extLst>
          </p:cNvPr>
          <p:cNvSpPr>
            <a:spLocks noGrp="1" noChangeArrowheads="1"/>
          </p:cNvSpPr>
          <p:nvPr>
            <p:ph idx="1"/>
          </p:nvPr>
        </p:nvSpPr>
        <p:spPr/>
        <p:txBody>
          <a:bodyPr/>
          <a:lstStyle/>
          <a:p>
            <a:pPr marL="0" indent="0" algn="l">
              <a:buNone/>
            </a:pPr>
            <a:r>
              <a:rPr lang="en-US" sz="1800" b="0" i="0" u="none" strike="noStrike" baseline="0" dirty="0">
                <a:solidFill>
                  <a:srgbClr val="000000"/>
                </a:solidFill>
              </a:rPr>
              <a:t>This lecture completes the design and implementation of the most common and most useful STL container: </a:t>
            </a:r>
            <a:r>
              <a:rPr lang="en-US" sz="1800" b="1" i="0" u="none" strike="noStrike" baseline="0" dirty="0"/>
              <a:t>vector</a:t>
            </a:r>
            <a:r>
              <a:rPr lang="en-US" sz="1800" b="0" i="0" u="none" strike="noStrike" baseline="0" dirty="0">
                <a:solidFill>
                  <a:srgbClr val="000000"/>
                </a:solidFill>
              </a:rPr>
              <a:t>.</a:t>
            </a:r>
          </a:p>
          <a:p>
            <a:pPr marL="0" indent="0" algn="l">
              <a:buNone/>
            </a:pPr>
            <a:r>
              <a:rPr lang="en-US" sz="1800" b="0" i="0" u="none" strike="noStrike" baseline="0" dirty="0">
                <a:solidFill>
                  <a:srgbClr val="000000"/>
                </a:solidFill>
              </a:rPr>
              <a:t>We show how to specify containers where the element type is a parameter and how to deal with range errors. As usual, the techniques used are generally applicable, rather than simply restricted to the implementation of </a:t>
            </a:r>
            <a:r>
              <a:rPr lang="en-US" sz="1800" b="1" i="0" u="none" strike="noStrike" baseline="0" dirty="0"/>
              <a:t>vector</a:t>
            </a:r>
            <a:r>
              <a:rPr lang="en-US" sz="1800" b="0" i="0" u="none" strike="noStrike" baseline="0" dirty="0">
                <a:solidFill>
                  <a:srgbClr val="000000"/>
                </a:solidFill>
              </a:rPr>
              <a:t>, or even to the implementation of containers.</a:t>
            </a:r>
          </a:p>
          <a:p>
            <a:pPr marL="0" indent="0" algn="l">
              <a:buNone/>
            </a:pPr>
            <a:r>
              <a:rPr lang="en-US" sz="1800" b="0" i="0" u="none" strike="noStrike" baseline="0" dirty="0">
                <a:solidFill>
                  <a:srgbClr val="000000"/>
                </a:solidFill>
              </a:rPr>
              <a:t>The techniques rely on templates and exceptions, so we show how to define templates and give the basic techniques for resource management that are the keys to good use of exceptions. In this context, we discuss the general resource-management technique called ‘‘Resource Acquisition Is Initialization’’ (RAII), resource-management guarantees, and the standard-library resource-management pointers </a:t>
            </a:r>
            <a:r>
              <a:rPr lang="en-US" sz="1800" b="1" i="0" u="none" strike="noStrike" baseline="0" dirty="0"/>
              <a:t>unique_ptr </a:t>
            </a:r>
            <a:r>
              <a:rPr lang="en-US" sz="1800" b="0" i="0" u="none" strike="noStrike" baseline="0" dirty="0">
                <a:solidFill>
                  <a:srgbClr val="000000"/>
                </a:solidFill>
              </a:rPr>
              <a:t>and </a:t>
            </a:r>
            <a:r>
              <a:rPr lang="en-US" sz="1800" b="1" i="0" u="none" strike="noStrike" baseline="0" dirty="0"/>
              <a:t>shared_ptr</a:t>
            </a:r>
            <a:r>
              <a:rPr lang="en-US" sz="1800" b="0" i="0" u="none" strike="noStrike" baseline="0" dirty="0">
                <a:solidFill>
                  <a:srgbClr val="000000"/>
                </a:solidFill>
              </a:rPr>
              <a:t>.</a:t>
            </a:r>
            <a:endParaRPr lang="en-US" altLang="en-US" dirty="0">
              <a:ea typeface="ＭＳ Ｐゴシック" pitchFamily="34" charset="-128"/>
            </a:endParaRPr>
          </a:p>
        </p:txBody>
      </p:sp>
      <p:sp>
        <p:nvSpPr>
          <p:cNvPr id="5" name="Footer Placeholder 4">
            <a:extLst>
              <a:ext uri="{FF2B5EF4-FFF2-40B4-BE49-F238E27FC236}">
                <a16:creationId xmlns:a16="http://schemas.microsoft.com/office/drawing/2014/main" id="{FA10725A-AE71-B7E8-B809-787CDAFE649E}"/>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4" name="Slide Number Placeholder 5">
            <a:extLst>
              <a:ext uri="{FF2B5EF4-FFF2-40B4-BE49-F238E27FC236}">
                <a16:creationId xmlns:a16="http://schemas.microsoft.com/office/drawing/2014/main" id="{F7E55285-71D3-D936-A247-F6EB1D515D39}"/>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A959984-F846-42D7-B332-FE2F3A1C4DFB}" type="slidenum">
              <a:rPr lang="en-US" altLang="en-US" sz="1400">
                <a:latin typeface="Arial" panose="020B0604020202020204" pitchFamily="34" charset="0"/>
              </a:rPr>
              <a:pPr eaLnBrk="1" hangingPunct="1">
                <a:spcBef>
                  <a:spcPct val="0"/>
                </a:spcBef>
                <a:buClrTx/>
                <a:buSzTx/>
                <a:buFontTx/>
                <a:buNone/>
              </a:pPr>
              <a:t>2</a:t>
            </a:fld>
            <a:endParaRPr lang="en-US" altLang="en-US" sz="1400">
              <a:latin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AC87-D63E-C28F-9ED1-B2B70B647FE7}"/>
              </a:ext>
            </a:extLst>
          </p:cNvPr>
          <p:cNvSpPr>
            <a:spLocks noGrp="1"/>
          </p:cNvSpPr>
          <p:nvPr>
            <p:ph type="title"/>
          </p:nvPr>
        </p:nvSpPr>
        <p:spPr/>
        <p:txBody>
          <a:bodyPr/>
          <a:lstStyle/>
          <a:p>
            <a:r>
              <a:rPr lang="en-US" b="1" dirty="0"/>
              <a:t>resize()</a:t>
            </a:r>
          </a:p>
        </p:txBody>
      </p:sp>
      <p:sp>
        <p:nvSpPr>
          <p:cNvPr id="3" name="Content Placeholder 2">
            <a:extLst>
              <a:ext uri="{FF2B5EF4-FFF2-40B4-BE49-F238E27FC236}">
                <a16:creationId xmlns:a16="http://schemas.microsoft.com/office/drawing/2014/main" id="{1ACA3E1A-7CD1-019C-0F45-CBD84483B0CB}"/>
              </a:ext>
            </a:extLst>
          </p:cNvPr>
          <p:cNvSpPr>
            <a:spLocks noGrp="1"/>
          </p:cNvSpPr>
          <p:nvPr>
            <p:ph idx="1"/>
          </p:nvPr>
        </p:nvSpPr>
        <p:spPr>
          <a:xfrm>
            <a:off x="304800" y="1825625"/>
            <a:ext cx="11049000" cy="4351338"/>
          </a:xfrm>
        </p:spPr>
        <p:txBody>
          <a:bodyPr/>
          <a:lstStyle/>
          <a:p>
            <a:r>
              <a:rPr lang="en-US" sz="2400" dirty="0"/>
              <a:t>Again, all the hard work is done in </a:t>
            </a:r>
            <a:r>
              <a:rPr lang="en-US" sz="2400" b="1" dirty="0"/>
              <a:t>reserve()</a:t>
            </a:r>
          </a:p>
          <a:p>
            <a:pPr marL="342900" lvl="1" indent="0">
              <a:buNone/>
            </a:pPr>
            <a:r>
              <a:rPr lang="en-US" b="1" dirty="0"/>
              <a:t>template&lt;Element T, Allocator A&gt;</a:t>
            </a:r>
          </a:p>
          <a:p>
            <a:pPr marL="342900" lvl="1" indent="0">
              <a:buNone/>
            </a:pPr>
            <a:r>
              <a:rPr lang="en-US" b="1" dirty="0"/>
              <a:t>void Vector&lt;T,A&gt;::resize(int </a:t>
            </a:r>
            <a:r>
              <a:rPr lang="en-US" b="1" dirty="0" err="1"/>
              <a:t>newsize</a:t>
            </a:r>
            <a:r>
              <a:rPr lang="en-US" b="1" dirty="0"/>
              <a:t>, T </a:t>
            </a:r>
            <a:r>
              <a:rPr lang="en-US" b="1" dirty="0" err="1"/>
              <a:t>val</a:t>
            </a:r>
            <a:r>
              <a:rPr lang="en-US" b="1" dirty="0"/>
              <a:t> = T())</a:t>
            </a:r>
          </a:p>
          <a:p>
            <a:pPr marL="342900" lvl="1" indent="0">
              <a:buNone/>
            </a:pPr>
            <a:r>
              <a:rPr lang="en-US" b="1" dirty="0"/>
              <a:t>{</a:t>
            </a:r>
          </a:p>
          <a:p>
            <a:pPr marL="342900" lvl="1" indent="0">
              <a:buNone/>
            </a:pPr>
            <a:r>
              <a:rPr lang="en-US" b="1" dirty="0"/>
              <a:t>	reserve(</a:t>
            </a:r>
            <a:r>
              <a:rPr lang="en-US" b="1" dirty="0" err="1"/>
              <a:t>newsize</a:t>
            </a:r>
            <a:r>
              <a:rPr lang="en-US" b="1" dirty="0"/>
              <a:t>);</a:t>
            </a:r>
          </a:p>
          <a:p>
            <a:pPr marL="342900" lvl="1" indent="0">
              <a:buNone/>
            </a:pPr>
            <a:r>
              <a:rPr lang="en-US" b="1" dirty="0"/>
              <a:t>	if (</a:t>
            </a:r>
            <a:r>
              <a:rPr lang="en-US" b="1" dirty="0" err="1"/>
              <a:t>sz</a:t>
            </a:r>
            <a:r>
              <a:rPr lang="en-US" b="1" dirty="0"/>
              <a:t>&lt;</a:t>
            </a:r>
            <a:r>
              <a:rPr lang="en-US" b="1" dirty="0" err="1"/>
              <a:t>newsize</a:t>
            </a:r>
            <a:r>
              <a:rPr lang="en-US" b="1" dirty="0"/>
              <a:t>)</a:t>
            </a:r>
          </a:p>
          <a:p>
            <a:pPr marL="342900" lvl="1" indent="0">
              <a:buNone/>
            </a:pPr>
            <a:r>
              <a:rPr lang="en-US" b="1" dirty="0"/>
              <a:t>		</a:t>
            </a:r>
            <a:r>
              <a:rPr lang="en-US" b="1" dirty="0" err="1"/>
              <a:t>uninitialized_fill</a:t>
            </a:r>
            <a:r>
              <a:rPr lang="en-US" b="1" dirty="0"/>
              <a:t>(&amp;</a:t>
            </a:r>
            <a:r>
              <a:rPr lang="en-US" b="1" dirty="0" err="1"/>
              <a:t>elem</a:t>
            </a:r>
            <a:r>
              <a:rPr lang="en-US" b="1" dirty="0"/>
              <a:t>[</a:t>
            </a:r>
            <a:r>
              <a:rPr lang="en-US" b="1" dirty="0" err="1"/>
              <a:t>sz</a:t>
            </a:r>
            <a:r>
              <a:rPr lang="en-US" b="1" dirty="0"/>
              <a:t>],&amp;</a:t>
            </a:r>
            <a:r>
              <a:rPr lang="en-US" b="1" dirty="0" err="1"/>
              <a:t>elem</a:t>
            </a:r>
            <a:r>
              <a:rPr lang="en-US" b="1" dirty="0"/>
              <a:t>[</a:t>
            </a:r>
            <a:r>
              <a:rPr lang="en-US" b="1" dirty="0" err="1"/>
              <a:t>newsize</a:t>
            </a:r>
            <a:r>
              <a:rPr lang="en-US" b="1" dirty="0"/>
              <a:t>],</a:t>
            </a:r>
            <a:r>
              <a:rPr lang="en-US" b="1" dirty="0" err="1"/>
              <a:t>val</a:t>
            </a:r>
            <a:r>
              <a:rPr lang="en-US" b="1" dirty="0"/>
              <a:t>);	// </a:t>
            </a:r>
            <a:r>
              <a:rPr lang="en-US" i="1" dirty="0"/>
              <a:t>initialize added elements to </a:t>
            </a:r>
            <a:r>
              <a:rPr lang="en-US" i="1" dirty="0" err="1"/>
              <a:t>val</a:t>
            </a:r>
            <a:endParaRPr lang="en-US" i="1" dirty="0"/>
          </a:p>
          <a:p>
            <a:pPr marL="342900" lvl="1" indent="0">
              <a:buNone/>
            </a:pPr>
            <a:r>
              <a:rPr lang="en-US" b="1" dirty="0"/>
              <a:t>	if (</a:t>
            </a:r>
            <a:r>
              <a:rPr lang="en-US" b="1" dirty="0" err="1"/>
              <a:t>newsize</a:t>
            </a:r>
            <a:r>
              <a:rPr lang="en-US" b="1" dirty="0"/>
              <a:t>&lt;</a:t>
            </a:r>
            <a:r>
              <a:rPr lang="en-US" b="1" dirty="0" err="1"/>
              <a:t>sz</a:t>
            </a:r>
            <a:r>
              <a:rPr lang="en-US" b="1" dirty="0"/>
              <a:t>)</a:t>
            </a:r>
          </a:p>
          <a:p>
            <a:pPr marL="342900" lvl="1" indent="0">
              <a:buNone/>
            </a:pPr>
            <a:r>
              <a:rPr lang="en-US" b="1" dirty="0"/>
              <a:t>		destroy(&amp;</a:t>
            </a:r>
            <a:r>
              <a:rPr lang="en-US" b="1" dirty="0" err="1"/>
              <a:t>elem</a:t>
            </a:r>
            <a:r>
              <a:rPr lang="en-US" b="1" dirty="0"/>
              <a:t>[</a:t>
            </a:r>
            <a:r>
              <a:rPr lang="en-US" b="1" dirty="0" err="1"/>
              <a:t>newsize</a:t>
            </a:r>
            <a:r>
              <a:rPr lang="en-US" b="1" dirty="0"/>
              <a:t>],&amp;</a:t>
            </a:r>
            <a:r>
              <a:rPr lang="en-US" b="1" dirty="0" err="1"/>
              <a:t>elem</a:t>
            </a:r>
            <a:r>
              <a:rPr lang="en-US" b="1" dirty="0"/>
              <a:t>[</a:t>
            </a:r>
            <a:r>
              <a:rPr lang="en-US" b="1" dirty="0" err="1"/>
              <a:t>sz</a:t>
            </a:r>
            <a:r>
              <a:rPr lang="en-US" b="1" dirty="0"/>
              <a:t>]);		// </a:t>
            </a:r>
            <a:r>
              <a:rPr lang="en-US" i="1" dirty="0"/>
              <a:t>destroy surplus original elements</a:t>
            </a:r>
          </a:p>
          <a:p>
            <a:pPr marL="342900" lvl="1" indent="0">
              <a:buNone/>
            </a:pPr>
            <a:r>
              <a:rPr lang="en-US" b="1" dirty="0"/>
              <a:t>	</a:t>
            </a:r>
            <a:r>
              <a:rPr lang="en-US" b="1" dirty="0" err="1"/>
              <a:t>sz</a:t>
            </a:r>
            <a:r>
              <a:rPr lang="en-US" b="1" dirty="0"/>
              <a:t> = </a:t>
            </a:r>
            <a:r>
              <a:rPr lang="en-US" b="1" dirty="0" err="1"/>
              <a:t>newsize</a:t>
            </a:r>
            <a:r>
              <a:rPr lang="en-US" b="1" dirty="0"/>
              <a:t>;</a:t>
            </a:r>
          </a:p>
          <a:p>
            <a:pPr marL="342900" lvl="1" indent="0">
              <a:buNone/>
            </a:pPr>
            <a:r>
              <a:rPr lang="en-US" b="1" dirty="0"/>
              <a:t>}</a:t>
            </a:r>
          </a:p>
        </p:txBody>
      </p:sp>
      <p:sp>
        <p:nvSpPr>
          <p:cNvPr id="4" name="Footer Placeholder 3">
            <a:extLst>
              <a:ext uri="{FF2B5EF4-FFF2-40B4-BE49-F238E27FC236}">
                <a16:creationId xmlns:a16="http://schemas.microsoft.com/office/drawing/2014/main" id="{E06097A7-1EC9-897E-48D3-2FB3E0004AE2}"/>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5B5F9F93-DEE6-F354-8BB6-EB7CC83ADCE3}"/>
              </a:ext>
            </a:extLst>
          </p:cNvPr>
          <p:cNvSpPr>
            <a:spLocks noGrp="1"/>
          </p:cNvSpPr>
          <p:nvPr>
            <p:ph type="sldNum" sz="quarter" idx="12"/>
          </p:nvPr>
        </p:nvSpPr>
        <p:spPr/>
        <p:txBody>
          <a:bodyPr/>
          <a:lstStyle/>
          <a:p>
            <a:fld id="{1AC9445D-4D81-4E4B-A92F-3F4DEDD1EBD3}" type="slidenum">
              <a:rPr lang="en-US" altLang="en-US" smtClean="0"/>
              <a:pPr/>
              <a:t>20</a:t>
            </a:fld>
            <a:endParaRPr lang="en-US" altLang="en-US"/>
          </a:p>
        </p:txBody>
      </p:sp>
    </p:spTree>
    <p:extLst>
      <p:ext uri="{BB962C8B-B14F-4D97-AF65-F5344CB8AC3E}">
        <p14:creationId xmlns:p14="http://schemas.microsoft.com/office/powerpoint/2010/main" val="2876921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05BFBB72-E08C-D584-098B-ECACF913A5BB}"/>
              </a:ext>
            </a:extLst>
          </p:cNvPr>
          <p:cNvSpPr>
            <a:spLocks noGrp="1" noChangeArrowheads="1"/>
          </p:cNvSpPr>
          <p:nvPr>
            <p:ph type="title"/>
          </p:nvPr>
        </p:nvSpPr>
        <p:spPr>
          <a:xfrm>
            <a:off x="853225" y="136523"/>
            <a:ext cx="10515600" cy="701673"/>
          </a:xfrm>
        </p:spPr>
        <p:txBody>
          <a:bodyPr/>
          <a:lstStyle/>
          <a:p>
            <a:pPr eaLnBrk="1" hangingPunct="1">
              <a:defRPr/>
            </a:pPr>
            <a:r>
              <a:rPr lang="en-US" altLang="en-US" dirty="0">
                <a:ea typeface="ＭＳ Ｐゴシック" pitchFamily="34" charset="-128"/>
              </a:rPr>
              <a:t>Range checking</a:t>
            </a:r>
          </a:p>
        </p:txBody>
      </p:sp>
      <p:sp>
        <p:nvSpPr>
          <p:cNvPr id="73731" name="Rectangle 3">
            <a:extLst>
              <a:ext uri="{FF2B5EF4-FFF2-40B4-BE49-F238E27FC236}">
                <a16:creationId xmlns:a16="http://schemas.microsoft.com/office/drawing/2014/main" id="{FF2AF2C7-5C62-E4D9-807F-EBCE33A010E0}"/>
              </a:ext>
            </a:extLst>
          </p:cNvPr>
          <p:cNvSpPr>
            <a:spLocks noGrp="1" noChangeArrowheads="1"/>
          </p:cNvSpPr>
          <p:nvPr>
            <p:ph idx="1"/>
          </p:nvPr>
        </p:nvSpPr>
        <p:spPr>
          <a:xfrm>
            <a:off x="533400" y="914400"/>
            <a:ext cx="10896600" cy="5181600"/>
          </a:xfrm>
        </p:spPr>
        <p:txBody>
          <a:bodyPr/>
          <a:lstStyle/>
          <a:p>
            <a:pPr eaLnBrk="1" hangingPunct="1">
              <a:lnSpc>
                <a:spcPct val="9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a:ea typeface="ＭＳ Ｐゴシック" pitchFamily="34" charset="-128"/>
              </a:rPr>
              <a:t>T</a:t>
            </a:r>
            <a:r>
              <a:rPr lang="en-US" altLang="en-US" sz="2000" i="1" dirty="0">
                <a:ea typeface="ＭＳ Ｐゴシック" pitchFamily="34" charset="-128"/>
              </a:rPr>
              <a:t>s:</a:t>
            </a:r>
          </a:p>
          <a:p>
            <a:pPr eaLnBrk="1" hangingPunct="1">
              <a:lnSpc>
                <a:spcPct val="90000"/>
              </a:lnSpc>
              <a:buFontTx/>
              <a:buNone/>
              <a:defRPr/>
            </a:pPr>
            <a:r>
              <a:rPr lang="en-US" altLang="en-US" sz="2000" b="1" dirty="0">
                <a:ea typeface="ＭＳ Ｐゴシック" pitchFamily="34" charset="-128"/>
              </a:rPr>
              <a:t>template&lt;class T&gt; class Vector {</a:t>
            </a:r>
          </a:p>
          <a:p>
            <a:pPr eaLnBrk="1" hangingPunct="1">
              <a:lnSpc>
                <a:spcPct val="90000"/>
              </a:lnSpc>
              <a:buFontTx/>
              <a:buNone/>
              <a:defRPr/>
            </a:pPr>
            <a:r>
              <a:rPr lang="en-US" altLang="en-US" sz="2000" b="1" dirty="0">
                <a:ea typeface="ＭＳ Ｐゴシック" pitchFamily="34" charset="-128"/>
              </a:rPr>
              <a:t>	T* </a:t>
            </a:r>
            <a:r>
              <a:rPr lang="en-US" altLang="en-US" sz="2000" b="1" dirty="0" err="1">
                <a:ea typeface="ＭＳ Ｐゴシック" pitchFamily="34" charset="-128"/>
              </a:rPr>
              <a:t>elem</a:t>
            </a:r>
            <a:r>
              <a:rPr lang="en-US" altLang="en-US" sz="2000" b="1" dirty="0">
                <a:ea typeface="ＭＳ Ｐゴシック" pitchFamily="34" charset="-128"/>
              </a:rPr>
              <a:t>;</a:t>
            </a:r>
            <a:endParaRPr lang="en-US" altLang="en-US" sz="2000" dirty="0">
              <a:ea typeface="ＭＳ Ｐゴシック" pitchFamily="34" charset="-128"/>
            </a:endParaRPr>
          </a:p>
          <a:p>
            <a:pPr eaLnBrk="1" hangingPunct="1">
              <a:lnSpc>
                <a:spcPct val="90000"/>
              </a:lnSpc>
              <a:buFontTx/>
              <a:buNone/>
              <a:defRPr/>
            </a:pPr>
            <a:r>
              <a:rPr lang="en-US" altLang="en-US" sz="2000" dirty="0">
                <a:ea typeface="ＭＳ Ｐゴシック" pitchFamily="34" charset="-128"/>
              </a:rPr>
              <a:t>	// </a:t>
            </a:r>
            <a:r>
              <a:rPr lang="en-US" altLang="en-US"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T&amp; operator[ ](int n) { return </a:t>
            </a:r>
            <a:r>
              <a:rPr lang="en-US" altLang="en-US" sz="2000" b="1" dirty="0" err="1">
                <a:ea typeface="ＭＳ Ｐゴシック" pitchFamily="34" charset="-128"/>
              </a:rPr>
              <a:t>elem</a:t>
            </a:r>
            <a:r>
              <a:rPr lang="en-US" altLang="en-US" sz="2000" b="1" dirty="0">
                <a:ea typeface="ＭＳ Ｐゴシック" pitchFamily="34" charset="-128"/>
              </a:rPr>
              <a:t>[n]; }		// </a:t>
            </a:r>
            <a:r>
              <a:rPr lang="en-US" altLang="en-US" sz="2000" i="1" dirty="0">
                <a:ea typeface="ＭＳ Ｐゴシック" pitchFamily="34" charset="-128"/>
              </a:rPr>
              <a:t>access not range checked</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a:t>
            </a:r>
          </a:p>
          <a:p>
            <a:pPr eaLnBrk="1" hangingPunct="1">
              <a:lnSpc>
                <a:spcPct val="90000"/>
              </a:lnSpc>
              <a:buFontTx/>
              <a:buNone/>
              <a:defRPr/>
            </a:pPr>
            <a:endParaRPr lang="en-US" altLang="en-US" sz="1000" b="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Vector&lt;int&gt; v(10);</a:t>
            </a:r>
          </a:p>
          <a:p>
            <a:pPr eaLnBrk="1" hangingPunct="1">
              <a:lnSpc>
                <a:spcPct val="90000"/>
              </a:lnSpc>
              <a:buFontTx/>
              <a:buNone/>
              <a:defRPr/>
            </a:pPr>
            <a:r>
              <a:rPr lang="en-US" altLang="en-US" sz="2000" b="1" dirty="0">
                <a:ea typeface="ＭＳ Ｐゴシック" pitchFamily="34" charset="-128"/>
              </a:rPr>
              <a:t>for (int </a:t>
            </a:r>
            <a:r>
              <a:rPr lang="en-US" altLang="en-US" sz="2000" b="1" dirty="0" err="1">
                <a:ea typeface="ＭＳ Ｐゴシック" pitchFamily="34" charset="-128"/>
              </a:rPr>
              <a:t>i</a:t>
            </a:r>
            <a:r>
              <a:rPr lang="en-US" altLang="en-US" sz="2000" b="1" dirty="0">
                <a:ea typeface="ＭＳ Ｐゴシック" pitchFamily="34" charset="-128"/>
              </a:rPr>
              <a:t>; </a:t>
            </a:r>
            <a:r>
              <a:rPr lang="en-US" altLang="en-US" sz="2000" b="1" dirty="0" err="1">
                <a:ea typeface="ＭＳ Ｐゴシック" pitchFamily="34" charset="-128"/>
              </a:rPr>
              <a:t>cin</a:t>
            </a:r>
            <a:r>
              <a:rPr lang="en-US" altLang="en-US" sz="2000" b="1" dirty="0">
                <a:ea typeface="ＭＳ Ｐゴシック" pitchFamily="34" charset="-128"/>
              </a:rPr>
              <a:t>&gt;&gt;</a:t>
            </a:r>
            <a:r>
              <a:rPr lang="en-US" altLang="en-US" sz="2000" b="1" dirty="0" err="1">
                <a:ea typeface="ＭＳ Ｐゴシック" pitchFamily="34" charset="-128"/>
              </a:rPr>
              <a:t>i</a:t>
            </a:r>
            <a:r>
              <a:rPr lang="en-US" altLang="en-US" sz="2000" b="1" dirty="0">
                <a:ea typeface="ＭＳ Ｐゴシック" pitchFamily="34" charset="-128"/>
              </a:rPr>
              <a:t>; )</a:t>
            </a:r>
          </a:p>
          <a:p>
            <a:pPr eaLnBrk="1" hangingPunct="1">
              <a:lnSpc>
                <a:spcPct val="90000"/>
              </a:lnSpc>
              <a:buFontTx/>
              <a:buNone/>
              <a:defRPr/>
            </a:pPr>
            <a:r>
              <a:rPr lang="en-US" altLang="en-US" sz="2000" b="1" dirty="0">
                <a:ea typeface="ＭＳ Ｐゴシック" pitchFamily="34" charset="-128"/>
              </a:rPr>
              <a:t>	v[</a:t>
            </a:r>
            <a:r>
              <a:rPr lang="en-US" altLang="en-US" sz="2000" b="1" dirty="0" err="1">
                <a:ea typeface="ＭＳ Ｐゴシック" pitchFamily="34" charset="-128"/>
              </a:rPr>
              <a:t>i</a:t>
            </a:r>
            <a:r>
              <a:rPr lang="en-US" altLang="en-US" sz="2000" b="1" dirty="0">
                <a:ea typeface="ＭＳ Ｐゴシック" pitchFamily="34" charset="-128"/>
              </a:rPr>
              <a:t>] = 7;		// </a:t>
            </a:r>
            <a:r>
              <a:rPr lang="en-US" altLang="en-US" sz="2000" i="1" dirty="0">
                <a:ea typeface="ＭＳ Ｐゴシック" pitchFamily="34" charset="-128"/>
              </a:rPr>
              <a:t>horror! Maul arbitrary memory location</a:t>
            </a:r>
          </a:p>
          <a:p>
            <a:pPr eaLnBrk="1" hangingPunct="1">
              <a:lnSpc>
                <a:spcPct val="90000"/>
              </a:lnSpc>
              <a:buFontTx/>
              <a:buNone/>
              <a:defRPr/>
            </a:pPr>
            <a:endParaRPr lang="en-US" altLang="en-US" sz="2000" i="1" dirty="0">
              <a:ea typeface="ＭＳ Ｐゴシック" pitchFamily="34" charset="-128"/>
            </a:endParaRPr>
          </a:p>
          <a:p>
            <a:pPr>
              <a:defRPr/>
            </a:pPr>
            <a:r>
              <a:rPr lang="en-US" altLang="en-US" sz="2400" dirty="0">
                <a:ea typeface="ＭＳ Ｐゴシック" pitchFamily="34" charset="-128"/>
              </a:rPr>
              <a:t>We need to do something about that!</a:t>
            </a:r>
          </a:p>
        </p:txBody>
      </p:sp>
      <p:sp>
        <p:nvSpPr>
          <p:cNvPr id="5" name="Footer Placeholder 4">
            <a:extLst>
              <a:ext uri="{FF2B5EF4-FFF2-40B4-BE49-F238E27FC236}">
                <a16:creationId xmlns:a16="http://schemas.microsoft.com/office/drawing/2014/main" id="{9C952664-277E-B196-2A31-1998F35507FB}"/>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4" name="Slide Number Placeholder 5">
            <a:extLst>
              <a:ext uri="{FF2B5EF4-FFF2-40B4-BE49-F238E27FC236}">
                <a16:creationId xmlns:a16="http://schemas.microsoft.com/office/drawing/2014/main" id="{BAA1B5BD-A793-FA6F-7439-F3DD5BBB77BA}"/>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CD5A38C7-0C76-4FC9-96AB-ACB6EF384550}" type="slidenum">
              <a:rPr lang="en-US" altLang="en-US" sz="1400">
                <a:latin typeface="Arial" panose="020B0604020202020204" pitchFamily="34" charset="0"/>
              </a:rPr>
              <a:pPr eaLnBrk="1" hangingPunct="1">
                <a:spcBef>
                  <a:spcPct val="0"/>
                </a:spcBef>
                <a:buClrTx/>
                <a:buSzTx/>
                <a:buFontTx/>
                <a:buNone/>
              </a:pPr>
              <a:t>21</a:t>
            </a:fld>
            <a:endParaRPr lang="en-US" altLang="en-US" sz="14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51CF125-B3ED-A4AC-BCF1-6934A1D10421}"/>
              </a:ext>
            </a:extLst>
          </p:cNvPr>
          <p:cNvSpPr>
            <a:spLocks noGrp="1" noChangeArrowheads="1"/>
          </p:cNvSpPr>
          <p:nvPr>
            <p:ph type="title"/>
          </p:nvPr>
        </p:nvSpPr>
        <p:spPr>
          <a:xfrm>
            <a:off x="838200" y="152400"/>
            <a:ext cx="10515600" cy="625473"/>
          </a:xfrm>
        </p:spPr>
        <p:txBody>
          <a:bodyPr/>
          <a:lstStyle/>
          <a:p>
            <a:pPr eaLnBrk="1" hangingPunct="1">
              <a:defRPr/>
            </a:pPr>
            <a:r>
              <a:rPr lang="en-US" altLang="en-US" dirty="0">
                <a:ea typeface="ＭＳ Ｐゴシック" pitchFamily="34" charset="-128"/>
              </a:rPr>
              <a:t>Range checking</a:t>
            </a:r>
          </a:p>
        </p:txBody>
      </p:sp>
      <p:sp>
        <p:nvSpPr>
          <p:cNvPr id="38915" name="Rectangle 3">
            <a:extLst>
              <a:ext uri="{FF2B5EF4-FFF2-40B4-BE49-F238E27FC236}">
                <a16:creationId xmlns:a16="http://schemas.microsoft.com/office/drawing/2014/main" id="{EA060EB9-DF7E-897D-1315-CE0F1C7A5A44}"/>
              </a:ext>
            </a:extLst>
          </p:cNvPr>
          <p:cNvSpPr>
            <a:spLocks noGrp="1" noChangeArrowheads="1"/>
          </p:cNvSpPr>
          <p:nvPr>
            <p:ph idx="1"/>
          </p:nvPr>
        </p:nvSpPr>
        <p:spPr>
          <a:xfrm>
            <a:off x="381000" y="838200"/>
            <a:ext cx="10210800" cy="5867400"/>
          </a:xfrm>
        </p:spPr>
        <p:txBody>
          <a:bodyPr/>
          <a:lstStyle/>
          <a:p>
            <a:pPr eaLnBrk="1" hangingPunct="1">
              <a:lnSpc>
                <a:spcPct val="80000"/>
              </a:lnSpc>
              <a:buFontTx/>
              <a:buNone/>
              <a:defRPr/>
            </a:pPr>
            <a:r>
              <a:rPr lang="en-US" altLang="en-US" sz="1800" b="1" dirty="0">
                <a:ea typeface="ＭＳ Ｐゴシック" pitchFamily="34" charset="-128"/>
              </a:rPr>
              <a:t>void </a:t>
            </a:r>
            <a:r>
              <a:rPr lang="en-US" altLang="en-US" sz="1800" b="1" dirty="0" err="1">
                <a:ea typeface="ＭＳ Ｐゴシック" pitchFamily="34" charset="-128"/>
              </a:rPr>
              <a:t>fill_vec</a:t>
            </a:r>
            <a:r>
              <a:rPr lang="en-US" altLang="en-US" sz="1800" b="1" dirty="0">
                <a:ea typeface="ＭＳ Ｐゴシック" pitchFamily="34" charset="-128"/>
              </a:rPr>
              <a:t>(vector&lt;int&gt;&amp; v, int n)		// </a:t>
            </a:r>
            <a:r>
              <a:rPr lang="en-US" altLang="en-US" sz="1800" i="1" dirty="0">
                <a:ea typeface="ＭＳ Ｐゴシック" pitchFamily="34" charset="-128"/>
              </a:rPr>
              <a:t>initialize </a:t>
            </a:r>
            <a:r>
              <a:rPr lang="en-US" altLang="en-US" sz="1800" b="1" i="1" dirty="0">
                <a:ea typeface="ＭＳ Ｐゴシック" pitchFamily="34" charset="-128"/>
              </a:rPr>
              <a:t>v </a:t>
            </a:r>
            <a:r>
              <a:rPr lang="en-US" altLang="en-US" sz="1800" i="1" dirty="0">
                <a:ea typeface="ＭＳ Ｐゴシック" pitchFamily="34" charset="-128"/>
              </a:rPr>
              <a:t>with factorials</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for (int </a:t>
            </a:r>
            <a:r>
              <a:rPr lang="en-US" altLang="en-US" sz="1800" b="1" dirty="0" err="1">
                <a:ea typeface="ＭＳ Ｐゴシック" pitchFamily="34" charset="-128"/>
              </a:rPr>
              <a:t>i</a:t>
            </a:r>
            <a:r>
              <a:rPr lang="en-US" altLang="en-US" sz="1800" b="1" dirty="0">
                <a:ea typeface="ＭＳ Ｐゴシック" pitchFamily="34" charset="-128"/>
              </a:rPr>
              <a:t>=0; </a:t>
            </a:r>
            <a:r>
              <a:rPr lang="en-US" altLang="en-US" sz="1800" b="1" dirty="0" err="1">
                <a:ea typeface="ＭＳ Ｐゴシック" pitchFamily="34" charset="-128"/>
              </a:rPr>
              <a:t>i</a:t>
            </a:r>
            <a:r>
              <a:rPr lang="en-US" altLang="en-US" sz="1800" b="1" dirty="0">
                <a:ea typeface="ＭＳ Ｐゴシック" pitchFamily="34" charset="-128"/>
              </a:rPr>
              <a:t>&lt;n; ++</a:t>
            </a:r>
            <a:r>
              <a:rPr lang="en-US" altLang="en-US" sz="1800" b="1" dirty="0" err="1">
                <a:ea typeface="ＭＳ Ｐゴシック" pitchFamily="34" charset="-128"/>
              </a:rPr>
              <a:t>i</a:t>
            </a: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a:t>
            </a:r>
            <a:r>
              <a:rPr lang="en-US" altLang="en-US" sz="1800" b="1" dirty="0" err="1">
                <a:ea typeface="ＭＳ Ｐゴシック" pitchFamily="34" charset="-128"/>
              </a:rPr>
              <a:t>v.push_back</a:t>
            </a:r>
            <a:r>
              <a:rPr lang="en-US" altLang="en-US" sz="1800" b="1" dirty="0">
                <a:ea typeface="ＭＳ Ｐゴシック" pitchFamily="34" charset="-128"/>
              </a:rPr>
              <a:t>(factorial(</a:t>
            </a:r>
            <a:r>
              <a:rPr lang="en-US" altLang="en-US" sz="1800" b="1" dirty="0" err="1">
                <a:ea typeface="ＭＳ Ｐゴシック" pitchFamily="34" charset="-128"/>
              </a:rPr>
              <a:t>i</a:t>
            </a: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endParaRPr lang="en-US" altLang="en-US" sz="1100" b="1" dirty="0">
              <a:ea typeface="ＭＳ Ｐゴシック" pitchFamily="34" charset="-128"/>
            </a:endParaRPr>
          </a:p>
          <a:p>
            <a:pPr eaLnBrk="1" hangingPunct="1">
              <a:lnSpc>
                <a:spcPct val="80000"/>
              </a:lnSpc>
              <a:buFontTx/>
              <a:buNone/>
              <a:defRPr/>
            </a:pPr>
            <a:r>
              <a:rPr lang="en-US" altLang="en-US" sz="1800" b="1" dirty="0">
                <a:ea typeface="ＭＳ Ｐゴシック" pitchFamily="34" charset="-128"/>
              </a:rPr>
              <a:t>int main()</a:t>
            </a:r>
          </a:p>
          <a:p>
            <a:pPr eaLnBrk="1" hangingPunct="1">
              <a:lnSpc>
                <a:spcPct val="80000"/>
              </a:lnSpc>
              <a:buFontTx/>
              <a:buNone/>
              <a:defRPr/>
            </a:pP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vector&lt;int&gt; v;</a:t>
            </a:r>
          </a:p>
          <a:p>
            <a:pPr eaLnBrk="1" hangingPunct="1">
              <a:lnSpc>
                <a:spcPct val="80000"/>
              </a:lnSpc>
              <a:buFontTx/>
              <a:buNone/>
              <a:defRPr/>
            </a:pPr>
            <a:r>
              <a:rPr lang="en-US" altLang="en-US" sz="1800" b="1" dirty="0">
                <a:ea typeface="ＭＳ Ｐゴシック" pitchFamily="34" charset="-128"/>
              </a:rPr>
              <a:t>	try {</a:t>
            </a:r>
          </a:p>
          <a:p>
            <a:pPr eaLnBrk="1" hangingPunct="1">
              <a:lnSpc>
                <a:spcPct val="80000"/>
              </a:lnSpc>
              <a:buFontTx/>
              <a:buNone/>
              <a:defRPr/>
            </a:pPr>
            <a:r>
              <a:rPr lang="en-US" altLang="en-US" sz="1800" b="1" dirty="0">
                <a:ea typeface="ＭＳ Ｐゴシック" pitchFamily="34" charset="-128"/>
              </a:rPr>
              <a:t>		</a:t>
            </a:r>
            <a:r>
              <a:rPr lang="en-US" altLang="en-US" sz="1800" b="1" dirty="0" err="1">
                <a:ea typeface="ＭＳ Ｐゴシック" pitchFamily="34" charset="-128"/>
              </a:rPr>
              <a:t>fill_vec</a:t>
            </a:r>
            <a:r>
              <a:rPr lang="en-US" altLang="en-US" sz="1800" b="1" dirty="0">
                <a:ea typeface="ＭＳ Ｐゴシック" pitchFamily="34" charset="-128"/>
              </a:rPr>
              <a:t>(v,10);</a:t>
            </a:r>
          </a:p>
          <a:p>
            <a:pPr eaLnBrk="1" hangingPunct="1">
              <a:lnSpc>
                <a:spcPct val="80000"/>
              </a:lnSpc>
              <a:buFontTx/>
              <a:buNone/>
              <a:defRPr/>
            </a:pPr>
            <a:r>
              <a:rPr lang="en-US" altLang="en-US" sz="1800" b="1" dirty="0">
                <a:ea typeface="ＭＳ Ｐゴシック" pitchFamily="34" charset="-128"/>
              </a:rPr>
              <a:t>		for (int </a:t>
            </a:r>
            <a:r>
              <a:rPr lang="en-US" altLang="en-US" sz="1800" b="1" dirty="0" err="1">
                <a:ea typeface="ＭＳ Ｐゴシック" pitchFamily="34" charset="-128"/>
              </a:rPr>
              <a:t>i</a:t>
            </a:r>
            <a:r>
              <a:rPr lang="en-US" altLang="en-US" sz="1800" b="1" dirty="0">
                <a:ea typeface="ＭＳ Ｐゴシック" pitchFamily="34" charset="-128"/>
              </a:rPr>
              <a:t>=0; </a:t>
            </a:r>
            <a:r>
              <a:rPr lang="en-US" altLang="en-US" sz="1800" b="1" dirty="0" err="1">
                <a:ea typeface="ＭＳ Ｐゴシック" pitchFamily="34" charset="-128"/>
              </a:rPr>
              <a:t>i</a:t>
            </a:r>
            <a:r>
              <a:rPr lang="en-US" altLang="en-US" sz="1800" b="1" dirty="0">
                <a:ea typeface="ＭＳ Ｐゴシック" pitchFamily="34" charset="-128"/>
              </a:rPr>
              <a:t>&lt;=</a:t>
            </a:r>
            <a:r>
              <a:rPr lang="en-US" altLang="en-US" sz="1800" b="1" dirty="0" err="1">
                <a:ea typeface="ＭＳ Ｐゴシック" pitchFamily="34" charset="-128"/>
              </a:rPr>
              <a:t>v.size</a:t>
            </a:r>
            <a:r>
              <a:rPr lang="en-US" altLang="en-US" sz="1800" b="1" dirty="0">
                <a:ea typeface="ＭＳ Ｐゴシック" pitchFamily="34" charset="-128"/>
              </a:rPr>
              <a:t>(); ++</a:t>
            </a:r>
            <a:r>
              <a:rPr lang="en-US" altLang="en-US" sz="1800" b="1" dirty="0" err="1">
                <a:ea typeface="ＭＳ Ｐゴシック" pitchFamily="34" charset="-128"/>
              </a:rPr>
              <a:t>i</a:t>
            </a:r>
            <a:r>
              <a:rPr lang="en-US" altLang="en-US" sz="1800" b="1" dirty="0">
                <a:ea typeface="ＭＳ Ｐゴシック" pitchFamily="34" charset="-128"/>
              </a:rPr>
              <a:t>)</a:t>
            </a:r>
          </a:p>
          <a:p>
            <a:pPr eaLnBrk="1" hangingPunct="1">
              <a:lnSpc>
                <a:spcPct val="80000"/>
              </a:lnSpc>
              <a:buFontTx/>
              <a:buNone/>
              <a:defRPr/>
            </a:pPr>
            <a:r>
              <a:rPr lang="en-US" altLang="en-US" sz="1800" b="1" dirty="0">
                <a:ea typeface="ＭＳ Ｐゴシック" pitchFamily="34" charset="-128"/>
              </a:rPr>
              <a:t>			</a:t>
            </a:r>
            <a:r>
              <a:rPr lang="en-US" altLang="en-US" sz="1800" b="1" dirty="0" err="1">
                <a:ea typeface="ＭＳ Ｐゴシック" pitchFamily="34" charset="-128"/>
              </a:rPr>
              <a:t>cout</a:t>
            </a:r>
            <a:r>
              <a:rPr lang="en-US" altLang="en-US" sz="1800" b="1" dirty="0">
                <a:ea typeface="ＭＳ Ｐゴシック" pitchFamily="34" charset="-128"/>
              </a:rPr>
              <a:t> &lt;&lt; "v[" &lt;&lt; </a:t>
            </a:r>
            <a:r>
              <a:rPr lang="en-US" altLang="en-US" sz="1800" b="1" dirty="0" err="1">
                <a:ea typeface="ＭＳ Ｐゴシック" pitchFamily="34" charset="-128"/>
              </a:rPr>
              <a:t>i</a:t>
            </a:r>
            <a:r>
              <a:rPr lang="en-US" altLang="en-US" sz="1800" b="1" dirty="0">
                <a:ea typeface="ＭＳ Ｐゴシック" pitchFamily="34" charset="-128"/>
              </a:rPr>
              <a:t> &lt;&lt; "]==" &lt;&lt; v[</a:t>
            </a:r>
            <a:r>
              <a:rPr lang="en-US" altLang="en-US" sz="1800" b="1" dirty="0" err="1">
                <a:ea typeface="ＭＳ Ｐゴシック" pitchFamily="34" charset="-128"/>
              </a:rPr>
              <a:t>i</a:t>
            </a:r>
            <a:r>
              <a:rPr lang="en-US" altLang="en-US" sz="1800" b="1" dirty="0">
                <a:ea typeface="ＭＳ Ｐゴシック" pitchFamily="34" charset="-128"/>
              </a:rPr>
              <a:t>] &lt;&lt; '\n';</a:t>
            </a:r>
          </a:p>
          <a:p>
            <a:pPr eaLnBrk="1" hangingPunct="1">
              <a:lnSpc>
                <a:spcPct val="80000"/>
              </a:lnSpc>
              <a:buFontTx/>
              <a:buNone/>
              <a:defRPr/>
            </a:pPr>
            <a:r>
              <a:rPr lang="en-US" altLang="en-US" sz="1800" b="1" dirty="0">
                <a:ea typeface="ＭＳ Ｐゴシック" pitchFamily="34" charset="-128"/>
              </a:rPr>
              <a:t>	}</a:t>
            </a:r>
          </a:p>
          <a:p>
            <a:pPr eaLnBrk="1" hangingPunct="1">
              <a:lnSpc>
                <a:spcPct val="80000"/>
              </a:lnSpc>
              <a:buFontTx/>
              <a:buNone/>
              <a:defRPr/>
            </a:pPr>
            <a:r>
              <a:rPr lang="en-US" altLang="en-US" sz="1800" b="1" dirty="0">
                <a:ea typeface="ＭＳ Ｐゴシック" pitchFamily="34" charset="-128"/>
              </a:rPr>
              <a:t>	catch (</a:t>
            </a:r>
            <a:r>
              <a:rPr lang="en-US" altLang="en-US" sz="1800" b="1" dirty="0" err="1">
                <a:ea typeface="ＭＳ Ｐゴシック" pitchFamily="34" charset="-128"/>
              </a:rPr>
              <a:t>out_of_range</a:t>
            </a:r>
            <a:r>
              <a:rPr lang="en-US" altLang="en-US" sz="1800" b="1" dirty="0">
                <a:ea typeface="ＭＳ Ｐゴシック" pitchFamily="34" charset="-128"/>
              </a:rPr>
              <a:t>) {		// </a:t>
            </a:r>
            <a:r>
              <a:rPr lang="en-US" altLang="en-US" sz="1800" i="1" dirty="0">
                <a:ea typeface="ＭＳ Ｐゴシック" pitchFamily="34" charset="-128"/>
              </a:rPr>
              <a:t>we</a:t>
            </a:r>
            <a:r>
              <a:rPr lang="en-US" altLang="ja-JP" sz="1800" i="1" dirty="0">
                <a:ea typeface="ＭＳ Ｐゴシック" pitchFamily="34" charset="-128"/>
              </a:rPr>
              <a:t>’ll get here (why?)</a:t>
            </a:r>
          </a:p>
          <a:p>
            <a:pPr eaLnBrk="1" hangingPunct="1">
              <a:lnSpc>
                <a:spcPct val="80000"/>
              </a:lnSpc>
              <a:buFontTx/>
              <a:buNone/>
              <a:defRPr/>
            </a:pPr>
            <a:r>
              <a:rPr lang="en-US" altLang="en-US" sz="1800" b="1" dirty="0">
                <a:ea typeface="ＭＳ Ｐゴシック" pitchFamily="34" charset="-128"/>
              </a:rPr>
              <a:t>		</a:t>
            </a:r>
            <a:r>
              <a:rPr lang="en-US" altLang="en-US" sz="1800" b="1" dirty="0" err="1">
                <a:ea typeface="ＭＳ Ｐゴシック" pitchFamily="34" charset="-128"/>
              </a:rPr>
              <a:t>cout</a:t>
            </a:r>
            <a:r>
              <a:rPr lang="en-US" altLang="en-US" sz="1800" b="1" dirty="0">
                <a:ea typeface="ＭＳ Ｐゴシック" pitchFamily="34" charset="-128"/>
              </a:rPr>
              <a:t> &lt;&lt; "out of range error";</a:t>
            </a:r>
          </a:p>
          <a:p>
            <a:pPr eaLnBrk="1" hangingPunct="1">
              <a:lnSpc>
                <a:spcPct val="80000"/>
              </a:lnSpc>
              <a:buFontTx/>
              <a:buNone/>
              <a:defRPr/>
            </a:pPr>
            <a:r>
              <a:rPr lang="en-US" altLang="en-US" sz="1800" b="1" dirty="0">
                <a:ea typeface="ＭＳ Ｐゴシック" pitchFamily="34" charset="-128"/>
              </a:rPr>
              <a:t>		return 1;</a:t>
            </a:r>
          </a:p>
          <a:p>
            <a:pPr eaLnBrk="1" hangingPunct="1">
              <a:lnSpc>
                <a:spcPct val="80000"/>
              </a:lnSpc>
              <a:buFontTx/>
              <a:buNone/>
              <a:defRPr/>
            </a:pPr>
            <a:r>
              <a:rPr lang="en-US" altLang="en-US" sz="1800" b="1" dirty="0">
                <a:ea typeface="ＭＳ Ｐゴシック" pitchFamily="34" charset="-128"/>
              </a:rPr>
              <a:t>	}</a:t>
            </a:r>
          </a:p>
          <a:p>
            <a:pPr eaLnBrk="1" hangingPunct="1">
              <a:lnSpc>
                <a:spcPct val="80000"/>
              </a:lnSpc>
              <a:buFontTx/>
              <a:buNone/>
              <a:defRPr/>
            </a:pPr>
            <a:r>
              <a:rPr lang="en-US" altLang="en-US" sz="1800" b="1" dirty="0">
                <a:ea typeface="ＭＳ Ｐゴシック" pitchFamily="34" charset="-128"/>
              </a:rPr>
              <a:t>}</a:t>
            </a:r>
            <a:endParaRPr lang="en-US" altLang="en-US" sz="2000" b="1" dirty="0">
              <a:ea typeface="ＭＳ Ｐゴシック" pitchFamily="34" charset="-128"/>
            </a:endParaRPr>
          </a:p>
        </p:txBody>
      </p:sp>
      <p:sp>
        <p:nvSpPr>
          <p:cNvPr id="5" name="Footer Placeholder 4">
            <a:extLst>
              <a:ext uri="{FF2B5EF4-FFF2-40B4-BE49-F238E27FC236}">
                <a16:creationId xmlns:a16="http://schemas.microsoft.com/office/drawing/2014/main" id="{70543E3A-5894-C064-AEE5-AD8E978A5318}"/>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4" name="Slide Number Placeholder 5">
            <a:extLst>
              <a:ext uri="{FF2B5EF4-FFF2-40B4-BE49-F238E27FC236}">
                <a16:creationId xmlns:a16="http://schemas.microsoft.com/office/drawing/2014/main" id="{7CB4084E-4753-CE1B-1DAA-6F402315180B}"/>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FB60522-BFF9-45C8-ABB6-2CAA4B5A943F}" type="slidenum">
              <a:rPr lang="en-US" altLang="en-US" sz="1400">
                <a:latin typeface="Arial" panose="020B0604020202020204" pitchFamily="34" charset="0"/>
              </a:rPr>
              <a:pPr eaLnBrk="1" hangingPunct="1">
                <a:spcBef>
                  <a:spcPct val="0"/>
                </a:spcBef>
                <a:buClrTx/>
                <a:buSzTx/>
                <a:buFontTx/>
                <a:buNone/>
              </a:pPr>
              <a:t>22</a:t>
            </a:fld>
            <a:endParaRPr lang="en-US" altLang="en-US" sz="140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B879-77C0-1F21-6901-DD63FAF31D28}"/>
              </a:ext>
            </a:extLst>
          </p:cNvPr>
          <p:cNvSpPr>
            <a:spLocks noGrp="1"/>
          </p:cNvSpPr>
          <p:nvPr>
            <p:ph type="title"/>
          </p:nvPr>
        </p:nvSpPr>
        <p:spPr>
          <a:xfrm>
            <a:off x="838673" y="142676"/>
            <a:ext cx="10515600" cy="625473"/>
          </a:xfrm>
        </p:spPr>
        <p:txBody>
          <a:bodyPr/>
          <a:lstStyle/>
          <a:p>
            <a:r>
              <a:rPr lang="en-US" dirty="0"/>
              <a:t>Vector range checking – first attempt</a:t>
            </a:r>
          </a:p>
        </p:txBody>
      </p:sp>
      <p:sp>
        <p:nvSpPr>
          <p:cNvPr id="3" name="Content Placeholder 2">
            <a:extLst>
              <a:ext uri="{FF2B5EF4-FFF2-40B4-BE49-F238E27FC236}">
                <a16:creationId xmlns:a16="http://schemas.microsoft.com/office/drawing/2014/main" id="{E4304429-754B-2447-C20B-EEABEB5CFA6C}"/>
              </a:ext>
            </a:extLst>
          </p:cNvPr>
          <p:cNvSpPr>
            <a:spLocks noGrp="1"/>
          </p:cNvSpPr>
          <p:nvPr>
            <p:ph idx="1"/>
          </p:nvPr>
        </p:nvSpPr>
        <p:spPr>
          <a:xfrm>
            <a:off x="838200" y="990600"/>
            <a:ext cx="10515600" cy="5186363"/>
          </a:xfrm>
        </p:spPr>
        <p:txBody>
          <a:bodyPr/>
          <a:lstStyle/>
          <a:p>
            <a:pPr marL="0" indent="0">
              <a:buNone/>
            </a:pPr>
            <a:r>
              <a:rPr lang="en-US" sz="1800" b="1" dirty="0"/>
              <a:t>template&lt;Element T, Allocator A = allocator&lt;T&gt;&gt;</a:t>
            </a:r>
          </a:p>
          <a:p>
            <a:pPr marL="0" indent="0">
              <a:buNone/>
            </a:pPr>
            <a:r>
              <a:rPr lang="en-US" sz="1800" b="1" dirty="0"/>
              <a:t>class Vector {</a:t>
            </a:r>
          </a:p>
          <a:p>
            <a:pPr marL="0" indent="0">
              <a:buNone/>
            </a:pPr>
            <a:r>
              <a:rPr lang="en-US" sz="1800" b="1" dirty="0"/>
              <a:t> 	// ...</a:t>
            </a:r>
          </a:p>
          <a:p>
            <a:pPr marL="0" indent="0">
              <a:buNone/>
            </a:pPr>
            <a:r>
              <a:rPr lang="en-US" sz="1800" b="1" dirty="0"/>
              <a:t>	T&amp; at(int n) {					// </a:t>
            </a:r>
            <a:r>
              <a:rPr lang="en-US" sz="1800" i="1" dirty="0"/>
              <a:t>checked access</a:t>
            </a:r>
          </a:p>
          <a:p>
            <a:pPr marL="0" indent="0">
              <a:buNone/>
            </a:pPr>
            <a:r>
              <a:rPr lang="en-US" sz="1800" b="1" dirty="0"/>
              <a:t>		if (0&lt;n || size()&lt;=n) throw </a:t>
            </a:r>
            <a:r>
              <a:rPr lang="en-US" sz="1800" b="1" dirty="0" err="1"/>
              <a:t>out_of_tange</a:t>
            </a:r>
            <a:r>
              <a:rPr lang="en-US" sz="1800" b="1" dirty="0"/>
              <a:t>{};</a:t>
            </a:r>
          </a:p>
          <a:p>
            <a:pPr marL="0" indent="0">
              <a:buNone/>
            </a:pPr>
            <a:r>
              <a:rPr lang="en-US" sz="1800" b="1" dirty="0"/>
              <a:t>		return </a:t>
            </a:r>
            <a:r>
              <a:rPr lang="en-US" sz="1800" b="1" dirty="0" err="1"/>
              <a:t>elem</a:t>
            </a:r>
            <a:r>
              <a:rPr lang="en-US" sz="1800" b="1" dirty="0"/>
              <a:t>[n];</a:t>
            </a:r>
          </a:p>
          <a:p>
            <a:pPr marL="0" indent="0">
              <a:buNone/>
            </a:pPr>
            <a:r>
              <a:rPr lang="en-US" sz="1800" b="1" dirty="0"/>
              <a:t>	} 						</a:t>
            </a:r>
          </a:p>
          <a:p>
            <a:pPr marL="0" indent="0">
              <a:buNone/>
            </a:pPr>
            <a:endParaRPr lang="en-US" sz="1800" b="1" dirty="0"/>
          </a:p>
          <a:p>
            <a:pPr marL="0" indent="0">
              <a:buNone/>
            </a:pPr>
            <a:r>
              <a:rPr lang="en-US" sz="1800" b="1" dirty="0"/>
              <a:t>	T&amp; operator[](int n) { return </a:t>
            </a:r>
            <a:r>
              <a:rPr lang="en-US" sz="1800" b="1" dirty="0" err="1"/>
              <a:t>elem</a:t>
            </a:r>
            <a:r>
              <a:rPr lang="en-US" sz="1800" b="1" dirty="0"/>
              <a:t>[n]; }	 	// </a:t>
            </a:r>
            <a:r>
              <a:rPr lang="en-US" sz="1800" i="1" dirty="0"/>
              <a:t>unchecked access</a:t>
            </a:r>
          </a:p>
          <a:p>
            <a:pPr marL="0" indent="0">
              <a:buNone/>
            </a:pPr>
            <a:r>
              <a:rPr lang="en-US" sz="1800" b="1" dirty="0"/>
              <a:t>	// ...</a:t>
            </a:r>
          </a:p>
          <a:p>
            <a:pPr marL="0" indent="0">
              <a:buNone/>
            </a:pPr>
            <a:r>
              <a:rPr lang="en-US" sz="1800" b="1" dirty="0"/>
              <a:t>}; </a:t>
            </a:r>
          </a:p>
          <a:p>
            <a:endParaRPr lang="en-US" dirty="0"/>
          </a:p>
          <a:p>
            <a:pPr marL="0" indent="0">
              <a:buNone/>
            </a:pPr>
            <a:r>
              <a:rPr lang="en-US" sz="1800" b="1" dirty="0"/>
              <a:t>Vector v(100);</a:t>
            </a:r>
          </a:p>
          <a:p>
            <a:pPr marL="0" indent="0">
              <a:buNone/>
            </a:pPr>
            <a:r>
              <a:rPr lang="en-US" sz="1800" b="1" dirty="0"/>
              <a:t>V[100] = 7;		// </a:t>
            </a:r>
            <a:r>
              <a:rPr lang="en-US" sz="1800" i="1" dirty="0"/>
              <a:t>error not caught</a:t>
            </a:r>
          </a:p>
          <a:p>
            <a:pPr marL="0" indent="0">
              <a:buNone/>
            </a:pPr>
            <a:r>
              <a:rPr lang="en-US" sz="1800" b="1" dirty="0"/>
              <a:t>V.at(100) = 7;		// </a:t>
            </a:r>
            <a:r>
              <a:rPr lang="en-US" sz="1800" i="1" dirty="0"/>
              <a:t>error caught</a:t>
            </a:r>
          </a:p>
        </p:txBody>
      </p:sp>
      <p:sp>
        <p:nvSpPr>
          <p:cNvPr id="4" name="Footer Placeholder 3">
            <a:extLst>
              <a:ext uri="{FF2B5EF4-FFF2-40B4-BE49-F238E27FC236}">
                <a16:creationId xmlns:a16="http://schemas.microsoft.com/office/drawing/2014/main" id="{65C925FA-5665-47E4-94E7-111559C85816}"/>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1EA44114-D0DE-D22B-22EC-82469154A3D5}"/>
              </a:ext>
            </a:extLst>
          </p:cNvPr>
          <p:cNvSpPr>
            <a:spLocks noGrp="1"/>
          </p:cNvSpPr>
          <p:nvPr>
            <p:ph type="sldNum" sz="quarter" idx="12"/>
          </p:nvPr>
        </p:nvSpPr>
        <p:spPr/>
        <p:txBody>
          <a:bodyPr/>
          <a:lstStyle/>
          <a:p>
            <a:fld id="{1AC9445D-4D81-4E4B-A92F-3F4DEDD1EBD3}" type="slidenum">
              <a:rPr lang="en-US" altLang="en-US" smtClean="0"/>
              <a:pPr/>
              <a:t>23</a:t>
            </a:fld>
            <a:endParaRPr lang="en-US" altLang="en-US"/>
          </a:p>
        </p:txBody>
      </p:sp>
    </p:spTree>
    <p:extLst>
      <p:ext uri="{BB962C8B-B14F-4D97-AF65-F5344CB8AC3E}">
        <p14:creationId xmlns:p14="http://schemas.microsoft.com/office/powerpoint/2010/main" val="1867273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136-2A7D-183C-0B14-C64F4021056B}"/>
              </a:ext>
            </a:extLst>
          </p:cNvPr>
          <p:cNvSpPr>
            <a:spLocks noGrp="1"/>
          </p:cNvSpPr>
          <p:nvPr>
            <p:ph type="title"/>
          </p:nvPr>
        </p:nvSpPr>
        <p:spPr>
          <a:xfrm>
            <a:off x="838200" y="365127"/>
            <a:ext cx="10515600" cy="625473"/>
          </a:xfrm>
        </p:spPr>
        <p:txBody>
          <a:bodyPr/>
          <a:lstStyle/>
          <a:p>
            <a:r>
              <a:rPr lang="en-US" dirty="0"/>
              <a:t>Vector range checking – first attempt</a:t>
            </a:r>
          </a:p>
        </p:txBody>
      </p:sp>
      <p:sp>
        <p:nvSpPr>
          <p:cNvPr id="3" name="Content Placeholder 2">
            <a:extLst>
              <a:ext uri="{FF2B5EF4-FFF2-40B4-BE49-F238E27FC236}">
                <a16:creationId xmlns:a16="http://schemas.microsoft.com/office/drawing/2014/main" id="{2095F10B-9EB5-005F-2DC4-4FBD11C04811}"/>
              </a:ext>
            </a:extLst>
          </p:cNvPr>
          <p:cNvSpPr>
            <a:spLocks noGrp="1"/>
          </p:cNvSpPr>
          <p:nvPr>
            <p:ph idx="1"/>
          </p:nvPr>
        </p:nvSpPr>
        <p:spPr>
          <a:xfrm>
            <a:off x="457200" y="990600"/>
            <a:ext cx="11201400" cy="5365752"/>
          </a:xfrm>
        </p:spPr>
        <p:txBody>
          <a:bodyPr/>
          <a:lstStyle/>
          <a:p>
            <a:r>
              <a:rPr lang="en-US" sz="2400" dirty="0"/>
              <a:t>Rather messy, error-prone</a:t>
            </a:r>
          </a:p>
          <a:p>
            <a:r>
              <a:rPr lang="en-US" sz="2400" dirty="0"/>
              <a:t>The standard-library vector guarantees checking only for </a:t>
            </a:r>
            <a:r>
              <a:rPr lang="en-US" sz="2400" b="1" dirty="0"/>
              <a:t>at()</a:t>
            </a:r>
          </a:p>
          <a:p>
            <a:pPr lvl="1"/>
            <a:r>
              <a:rPr lang="en-US" sz="2000" dirty="0"/>
              <a:t>Use a standard-library implementation that check’s </a:t>
            </a:r>
            <a:r>
              <a:rPr lang="en-US" sz="2000" b="1" dirty="0"/>
              <a:t>[ ]</a:t>
            </a:r>
            <a:r>
              <a:rPr lang="en-US" sz="2000" dirty="0"/>
              <a:t> ; every major implementation has one</a:t>
            </a:r>
          </a:p>
          <a:p>
            <a:pPr lvl="1"/>
            <a:r>
              <a:rPr lang="en-US" sz="2000" dirty="0"/>
              <a:t>Use PPP’s vector; it checks</a:t>
            </a:r>
          </a:p>
          <a:p>
            <a:pPr eaLnBrk="1" hangingPunct="1">
              <a:lnSpc>
                <a:spcPct val="80000"/>
              </a:lnSpc>
              <a:defRPr/>
            </a:pPr>
            <a:r>
              <a:rPr lang="en-US" altLang="en-US" sz="2400" dirty="0">
                <a:ea typeface="ＭＳ Ｐゴシック" pitchFamily="34" charset="-128"/>
              </a:rPr>
              <a:t>Why doesn</a:t>
            </a:r>
            <a:r>
              <a:rPr lang="en-US" altLang="ja-JP" sz="2400" dirty="0">
                <a:ea typeface="ＭＳ Ｐゴシック" pitchFamily="34" charset="-128"/>
              </a:rPr>
              <a:t>’t  the standard guarantee checking?</a:t>
            </a:r>
          </a:p>
          <a:p>
            <a:pPr lvl="1" eaLnBrk="1" hangingPunct="1">
              <a:lnSpc>
                <a:spcPct val="80000"/>
              </a:lnSpc>
              <a:defRPr/>
            </a:pPr>
            <a:r>
              <a:rPr lang="en-US" altLang="en-US" sz="2000" dirty="0">
                <a:ea typeface="Times New Roman" pitchFamily="18" charset="0"/>
              </a:rPr>
              <a:t>Checking cost in speed and code size</a:t>
            </a:r>
            <a:endParaRPr lang="en-US" altLang="en-US" sz="2400" dirty="0">
              <a:ea typeface="Times New Roman" pitchFamily="18" charset="0"/>
            </a:endParaRPr>
          </a:p>
          <a:p>
            <a:pPr lvl="2" eaLnBrk="1" hangingPunct="1">
              <a:lnSpc>
                <a:spcPct val="80000"/>
              </a:lnSpc>
              <a:defRPr/>
            </a:pPr>
            <a:r>
              <a:rPr lang="en-US" altLang="en-US" sz="2000" dirty="0">
                <a:ea typeface="Times New Roman" pitchFamily="18" charset="0"/>
              </a:rPr>
              <a:t>Not much; don</a:t>
            </a:r>
            <a:r>
              <a:rPr lang="en-US" altLang="ja-JP" sz="2000" dirty="0">
                <a:ea typeface="ＭＳ Ｐゴシック" pitchFamily="34" charset="-128"/>
              </a:rPr>
              <a:t>’t worry about that cost</a:t>
            </a:r>
          </a:p>
          <a:p>
            <a:pPr lvl="3" eaLnBrk="1" hangingPunct="1">
              <a:lnSpc>
                <a:spcPct val="80000"/>
              </a:lnSpc>
              <a:defRPr/>
            </a:pPr>
            <a:r>
              <a:rPr lang="en-US" altLang="en-US" sz="1600" dirty="0">
                <a:ea typeface="Times New Roman" pitchFamily="18" charset="0"/>
              </a:rPr>
              <a:t>No student project needs to worry</a:t>
            </a:r>
          </a:p>
          <a:p>
            <a:pPr lvl="3" eaLnBrk="1" hangingPunct="1">
              <a:lnSpc>
                <a:spcPct val="80000"/>
              </a:lnSpc>
              <a:defRPr/>
            </a:pPr>
            <a:r>
              <a:rPr lang="en-US" altLang="en-US" sz="1600" dirty="0">
                <a:ea typeface="Times New Roman" pitchFamily="18" charset="0"/>
              </a:rPr>
              <a:t>Few  real-world projects need to worry</a:t>
            </a:r>
          </a:p>
          <a:p>
            <a:pPr lvl="1" eaLnBrk="1" hangingPunct="1">
              <a:lnSpc>
                <a:spcPct val="80000"/>
              </a:lnSpc>
              <a:defRPr/>
            </a:pPr>
            <a:r>
              <a:rPr lang="en-US" altLang="en-US" dirty="0">
                <a:ea typeface="Times New Roman" pitchFamily="18" charset="0"/>
              </a:rPr>
              <a:t>Some projects need optimal performance</a:t>
            </a:r>
          </a:p>
          <a:p>
            <a:pPr lvl="2" eaLnBrk="1" hangingPunct="1">
              <a:lnSpc>
                <a:spcPct val="80000"/>
              </a:lnSpc>
              <a:defRPr/>
            </a:pPr>
            <a:r>
              <a:rPr lang="en-US" altLang="en-US" sz="1600" dirty="0">
                <a:ea typeface="Times New Roman" pitchFamily="18" charset="0"/>
              </a:rPr>
              <a:t>Think huge (e.g., server farm) and tiny (e.g., smart watch)</a:t>
            </a:r>
          </a:p>
          <a:p>
            <a:pPr lvl="1" eaLnBrk="1" hangingPunct="1">
              <a:lnSpc>
                <a:spcPct val="80000"/>
              </a:lnSpc>
              <a:defRPr/>
            </a:pPr>
            <a:r>
              <a:rPr lang="en-US" altLang="en-US" dirty="0">
                <a:ea typeface="Times New Roman" pitchFamily="18" charset="0"/>
              </a:rPr>
              <a:t>The standard must serve everybody</a:t>
            </a:r>
          </a:p>
          <a:p>
            <a:pPr lvl="2" eaLnBrk="1" hangingPunct="1">
              <a:lnSpc>
                <a:spcPct val="80000"/>
              </a:lnSpc>
              <a:defRPr/>
            </a:pPr>
            <a:r>
              <a:rPr lang="en-US" altLang="en-US" sz="1600" dirty="0">
                <a:ea typeface="Times New Roman" pitchFamily="18" charset="0"/>
              </a:rPr>
              <a:t>You can build checked on top of optimal</a:t>
            </a:r>
          </a:p>
          <a:p>
            <a:pPr lvl="2" eaLnBrk="1" hangingPunct="1">
              <a:lnSpc>
                <a:spcPct val="80000"/>
              </a:lnSpc>
              <a:defRPr/>
            </a:pPr>
            <a:r>
              <a:rPr lang="en-US" altLang="en-US" sz="1600" dirty="0">
                <a:ea typeface="Times New Roman" pitchFamily="18" charset="0"/>
              </a:rPr>
              <a:t>You can</a:t>
            </a:r>
            <a:r>
              <a:rPr lang="en-US" altLang="ja-JP" sz="1600" dirty="0">
                <a:ea typeface="ＭＳ Ｐゴシック" pitchFamily="34" charset="-128"/>
              </a:rPr>
              <a:t>’t build optimal on top of checked</a:t>
            </a:r>
          </a:p>
          <a:p>
            <a:pPr lvl="1" eaLnBrk="1" hangingPunct="1">
              <a:lnSpc>
                <a:spcPct val="80000"/>
              </a:lnSpc>
              <a:defRPr/>
            </a:pPr>
            <a:r>
              <a:rPr lang="en-US" altLang="en-US" dirty="0">
                <a:ea typeface="Times New Roman" pitchFamily="18" charset="0"/>
              </a:rPr>
              <a:t>Some projects are not allowed to use exceptions</a:t>
            </a:r>
          </a:p>
          <a:p>
            <a:pPr lvl="2" eaLnBrk="1" hangingPunct="1">
              <a:lnSpc>
                <a:spcPct val="80000"/>
              </a:lnSpc>
              <a:defRPr/>
            </a:pPr>
            <a:r>
              <a:rPr lang="en-US" altLang="en-US" sz="1600" dirty="0">
                <a:ea typeface="Times New Roman" pitchFamily="18" charset="0"/>
              </a:rPr>
              <a:t>Old projects with pre-exception parts</a:t>
            </a:r>
          </a:p>
          <a:p>
            <a:pPr lvl="2" eaLnBrk="1" hangingPunct="1">
              <a:lnSpc>
                <a:spcPct val="80000"/>
              </a:lnSpc>
              <a:defRPr/>
            </a:pPr>
            <a:r>
              <a:rPr lang="en-US" altLang="en-US" sz="1600" dirty="0">
                <a:ea typeface="Times New Roman" pitchFamily="18" charset="0"/>
              </a:rPr>
              <a:t>High reliability, hard-real-time code (think airplanes)</a:t>
            </a:r>
          </a:p>
          <a:p>
            <a:pPr lvl="1">
              <a:lnSpc>
                <a:spcPct val="80000"/>
              </a:lnSpc>
              <a:defRPr/>
            </a:pPr>
            <a:r>
              <a:rPr lang="en-US" altLang="en-US" dirty="0">
                <a:ea typeface="Times New Roman" pitchFamily="18" charset="0"/>
              </a:rPr>
              <a:t>That design was approved in the 1990s</a:t>
            </a:r>
          </a:p>
          <a:p>
            <a:pPr lvl="2">
              <a:lnSpc>
                <a:spcPct val="80000"/>
              </a:lnSpc>
              <a:defRPr/>
            </a:pPr>
            <a:r>
              <a:rPr lang="en-US" altLang="en-US" sz="1600" dirty="0">
                <a:ea typeface="Times New Roman" pitchFamily="18" charset="0"/>
              </a:rPr>
              <a:t>The world was different than</a:t>
            </a:r>
          </a:p>
          <a:p>
            <a:endParaRPr lang="en-US" dirty="0"/>
          </a:p>
        </p:txBody>
      </p:sp>
      <p:sp>
        <p:nvSpPr>
          <p:cNvPr id="4" name="Footer Placeholder 3">
            <a:extLst>
              <a:ext uri="{FF2B5EF4-FFF2-40B4-BE49-F238E27FC236}">
                <a16:creationId xmlns:a16="http://schemas.microsoft.com/office/drawing/2014/main" id="{28E993E2-2E87-1A6A-3A38-521A5200CA25}"/>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1D1BBD3E-06F6-6D8D-FEFF-CC17420C4D5B}"/>
              </a:ext>
            </a:extLst>
          </p:cNvPr>
          <p:cNvSpPr>
            <a:spLocks noGrp="1"/>
          </p:cNvSpPr>
          <p:nvPr>
            <p:ph type="sldNum" sz="quarter" idx="12"/>
          </p:nvPr>
        </p:nvSpPr>
        <p:spPr/>
        <p:txBody>
          <a:bodyPr/>
          <a:lstStyle/>
          <a:p>
            <a:fld id="{1AC9445D-4D81-4E4B-A92F-3F4DEDD1EBD3}" type="slidenum">
              <a:rPr lang="en-US" altLang="en-US" smtClean="0"/>
              <a:pPr/>
              <a:t>24</a:t>
            </a:fld>
            <a:endParaRPr lang="en-US" altLang="en-US"/>
          </a:p>
        </p:txBody>
      </p:sp>
    </p:spTree>
    <p:extLst>
      <p:ext uri="{BB962C8B-B14F-4D97-AF65-F5344CB8AC3E}">
        <p14:creationId xmlns:p14="http://schemas.microsoft.com/office/powerpoint/2010/main" val="1551618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3672-EA02-FA75-CF6B-B43186922A5D}"/>
              </a:ext>
            </a:extLst>
          </p:cNvPr>
          <p:cNvSpPr>
            <a:spLocks noGrp="1"/>
          </p:cNvSpPr>
          <p:nvPr>
            <p:ph type="title"/>
          </p:nvPr>
        </p:nvSpPr>
        <p:spPr>
          <a:xfrm>
            <a:off x="851079" y="169793"/>
            <a:ext cx="10515600" cy="549273"/>
          </a:xfrm>
        </p:spPr>
        <p:txBody>
          <a:bodyPr/>
          <a:lstStyle/>
          <a:p>
            <a:r>
              <a:rPr lang="en-US" dirty="0"/>
              <a:t>PPP::</a:t>
            </a:r>
            <a:r>
              <a:rPr lang="en-US" dirty="0" err="1"/>
              <a:t>Checked_vector</a:t>
            </a:r>
            <a:endParaRPr lang="en-US" dirty="0"/>
          </a:p>
        </p:txBody>
      </p:sp>
      <p:sp>
        <p:nvSpPr>
          <p:cNvPr id="3" name="Content Placeholder 2">
            <a:extLst>
              <a:ext uri="{FF2B5EF4-FFF2-40B4-BE49-F238E27FC236}">
                <a16:creationId xmlns:a16="http://schemas.microsoft.com/office/drawing/2014/main" id="{ECDF39A4-8BFB-513C-39CD-C3F80B6EA936}"/>
              </a:ext>
            </a:extLst>
          </p:cNvPr>
          <p:cNvSpPr>
            <a:spLocks noGrp="1"/>
          </p:cNvSpPr>
          <p:nvPr>
            <p:ph idx="1"/>
          </p:nvPr>
        </p:nvSpPr>
        <p:spPr>
          <a:xfrm>
            <a:off x="838200" y="1143000"/>
            <a:ext cx="10515600" cy="5033963"/>
          </a:xfrm>
        </p:spPr>
        <p:txBody>
          <a:bodyPr/>
          <a:lstStyle/>
          <a:p>
            <a:r>
              <a:rPr lang="en-US" dirty="0"/>
              <a:t>This is what PPP gives you (called </a:t>
            </a:r>
            <a:r>
              <a:rPr lang="en-US" b="1" dirty="0"/>
              <a:t>vector </a:t>
            </a:r>
            <a:r>
              <a:rPr lang="en-US" dirty="0"/>
              <a:t>in user code)</a:t>
            </a:r>
          </a:p>
          <a:p>
            <a:pPr marL="342900" lvl="1" indent="0">
              <a:buNone/>
            </a:pPr>
            <a:r>
              <a:rPr lang="en-US" b="1" dirty="0"/>
              <a:t>namespace PPP {</a:t>
            </a:r>
          </a:p>
          <a:p>
            <a:pPr marL="342900" lvl="1" indent="0">
              <a:buNone/>
            </a:pPr>
            <a:r>
              <a:rPr lang="en-US" b="1" dirty="0"/>
              <a:t>	template&lt;Element T&gt;				// </a:t>
            </a:r>
            <a:r>
              <a:rPr lang="en-US" i="1" dirty="0"/>
              <a:t>constrain element types</a:t>
            </a:r>
          </a:p>
          <a:p>
            <a:pPr marL="342900" lvl="1" indent="0">
              <a:buNone/>
            </a:pPr>
            <a:r>
              <a:rPr lang="en-US" b="1" dirty="0"/>
              <a:t>	struct </a:t>
            </a:r>
            <a:r>
              <a:rPr lang="en-US" b="1" dirty="0" err="1"/>
              <a:t>Checked_vector</a:t>
            </a:r>
            <a:r>
              <a:rPr lang="en-US" b="1" dirty="0"/>
              <a:t> : public std::vector&lt;T&gt; {</a:t>
            </a:r>
          </a:p>
          <a:p>
            <a:pPr marL="342900" lvl="1" indent="0">
              <a:buNone/>
            </a:pPr>
            <a:r>
              <a:rPr lang="en-US" b="1" dirty="0"/>
              <a:t>		using </a:t>
            </a:r>
            <a:r>
              <a:rPr lang="en-US" b="1" dirty="0" err="1"/>
              <a:t>size_type</a:t>
            </a:r>
            <a:r>
              <a:rPr lang="en-US" b="1" dirty="0"/>
              <a:t> = typename std::vector&lt;T&gt;::</a:t>
            </a:r>
            <a:r>
              <a:rPr lang="en-US" b="1" dirty="0" err="1"/>
              <a:t>size_type</a:t>
            </a:r>
            <a:r>
              <a:rPr lang="en-US" b="1" dirty="0"/>
              <a:t>;</a:t>
            </a:r>
          </a:p>
          <a:p>
            <a:pPr marL="342900" lvl="1" indent="0">
              <a:buNone/>
            </a:pPr>
            <a:r>
              <a:rPr lang="en-US" b="1" dirty="0"/>
              <a:t>		using </a:t>
            </a:r>
            <a:r>
              <a:rPr lang="en-US" b="1" dirty="0" err="1"/>
              <a:t>value_type</a:t>
            </a:r>
            <a:r>
              <a:rPr lang="en-US" b="1" dirty="0"/>
              <a:t> = T;</a:t>
            </a:r>
          </a:p>
          <a:p>
            <a:pPr marL="342900" lvl="1" indent="0">
              <a:buNone/>
            </a:pPr>
            <a:r>
              <a:rPr lang="en-US" b="1" dirty="0"/>
              <a:t>		using vector&lt;T&gt;::vector;            		// </a:t>
            </a:r>
            <a:r>
              <a:rPr lang="en-US" i="1" dirty="0"/>
              <a:t>use vector&lt;T&gt;'s constructors</a:t>
            </a:r>
          </a:p>
          <a:p>
            <a:pPr marL="342900" lvl="1" indent="0">
              <a:buNone/>
            </a:pPr>
            <a:endParaRPr lang="en-US" b="1" dirty="0"/>
          </a:p>
          <a:p>
            <a:pPr marL="342900" lvl="1" indent="0">
              <a:buNone/>
            </a:pPr>
            <a:r>
              <a:rPr lang="en-US" b="1" dirty="0"/>
              <a:t>		T&amp; operator[](</a:t>
            </a:r>
            <a:r>
              <a:rPr lang="en-US" b="1" dirty="0" err="1"/>
              <a:t>size_type</a:t>
            </a:r>
            <a:r>
              <a:rPr lang="en-US" b="1" dirty="0"/>
              <a:t> </a:t>
            </a:r>
            <a:r>
              <a:rPr lang="en-US" b="1" dirty="0" err="1"/>
              <a:t>i</a:t>
            </a:r>
            <a:r>
              <a:rPr lang="en-US" b="1" dirty="0"/>
              <a:t>)</a:t>
            </a:r>
          </a:p>
          <a:p>
            <a:pPr marL="342900" lvl="1" indent="0">
              <a:buNone/>
            </a:pPr>
            <a:r>
              <a:rPr lang="en-US" b="1" dirty="0"/>
              <a:t>		{</a:t>
            </a:r>
          </a:p>
          <a:p>
            <a:pPr marL="342900" lvl="1" indent="0">
              <a:buNone/>
            </a:pPr>
            <a:r>
              <a:rPr lang="en-US" b="1" dirty="0"/>
              <a:t>			return std::vector&lt;T&gt;::at(</a:t>
            </a:r>
            <a:r>
              <a:rPr lang="en-US" b="1" dirty="0" err="1"/>
              <a:t>i</a:t>
            </a:r>
            <a:r>
              <a:rPr lang="en-US" b="1" dirty="0"/>
              <a:t>);	// </a:t>
            </a:r>
            <a:r>
              <a:rPr lang="en-US" i="1" dirty="0"/>
              <a:t>here, we check</a:t>
            </a:r>
          </a:p>
          <a:p>
            <a:pPr marL="342900" lvl="1" indent="0">
              <a:buNone/>
            </a:pPr>
            <a:r>
              <a:rPr lang="en-US" b="1" dirty="0"/>
              <a:t>		}</a:t>
            </a:r>
          </a:p>
          <a:p>
            <a:pPr marL="342900" lvl="1" indent="0">
              <a:buNone/>
            </a:pPr>
            <a:r>
              <a:rPr lang="en-US" b="1" dirty="0"/>
              <a:t>		// </a:t>
            </a:r>
            <a:r>
              <a:rPr lang="en-US" i="1" dirty="0"/>
              <a:t>…</a:t>
            </a:r>
          </a:p>
          <a:p>
            <a:pPr marL="342900" lvl="1" indent="0">
              <a:buNone/>
            </a:pPr>
            <a:r>
              <a:rPr lang="en-US" b="1" dirty="0"/>
              <a:t>	}; // </a:t>
            </a:r>
            <a:r>
              <a:rPr lang="en-US" i="1" dirty="0" err="1"/>
              <a:t>Checked_vector</a:t>
            </a:r>
            <a:endParaRPr lang="en-US" i="1" dirty="0"/>
          </a:p>
          <a:p>
            <a:pPr marL="342900" lvl="1" indent="0">
              <a:buNone/>
            </a:pPr>
            <a:r>
              <a:rPr lang="en-US" i="1" dirty="0"/>
              <a:t>	</a:t>
            </a:r>
            <a:r>
              <a:rPr lang="en-US" b="1" dirty="0"/>
              <a:t>// </a:t>
            </a:r>
            <a:r>
              <a:rPr lang="en-US" i="1" dirty="0"/>
              <a:t>…</a:t>
            </a:r>
            <a:r>
              <a:rPr lang="en-US" b="1" dirty="0"/>
              <a:t> </a:t>
            </a:r>
            <a:r>
              <a:rPr lang="en-US" i="1" dirty="0"/>
              <a:t>checked span and string …</a:t>
            </a:r>
          </a:p>
          <a:p>
            <a:pPr marL="342900" lvl="1" indent="0">
              <a:buNone/>
            </a:pPr>
            <a:r>
              <a:rPr lang="en-US" b="1" dirty="0"/>
              <a:t>} // </a:t>
            </a:r>
            <a:r>
              <a:rPr lang="en-US" i="1" dirty="0"/>
              <a:t>namespace PPP</a:t>
            </a:r>
          </a:p>
          <a:p>
            <a:endParaRPr lang="en-US" dirty="0"/>
          </a:p>
        </p:txBody>
      </p:sp>
      <p:sp>
        <p:nvSpPr>
          <p:cNvPr id="4" name="Footer Placeholder 3">
            <a:extLst>
              <a:ext uri="{FF2B5EF4-FFF2-40B4-BE49-F238E27FC236}">
                <a16:creationId xmlns:a16="http://schemas.microsoft.com/office/drawing/2014/main" id="{E02EB657-5ED4-0276-8BA4-72A395C6E156}"/>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B4D513D8-9430-BB9F-955D-F08E02B28E1B}"/>
              </a:ext>
            </a:extLst>
          </p:cNvPr>
          <p:cNvSpPr>
            <a:spLocks noGrp="1"/>
          </p:cNvSpPr>
          <p:nvPr>
            <p:ph type="sldNum" sz="quarter" idx="12"/>
          </p:nvPr>
        </p:nvSpPr>
        <p:spPr/>
        <p:txBody>
          <a:bodyPr/>
          <a:lstStyle/>
          <a:p>
            <a:fld id="{1AC9445D-4D81-4E4B-A92F-3F4DEDD1EBD3}" type="slidenum">
              <a:rPr lang="en-US" altLang="en-US" smtClean="0"/>
              <a:pPr/>
              <a:t>25</a:t>
            </a:fld>
            <a:endParaRPr lang="en-US" altLang="en-US"/>
          </a:p>
        </p:txBody>
      </p:sp>
    </p:spTree>
    <p:extLst>
      <p:ext uri="{BB962C8B-B14F-4D97-AF65-F5344CB8AC3E}">
        <p14:creationId xmlns:p14="http://schemas.microsoft.com/office/powerpoint/2010/main" val="2591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0160-CF4F-00BF-A469-B60BF8129FEC}"/>
              </a:ext>
            </a:extLst>
          </p:cNvPr>
          <p:cNvSpPr>
            <a:spLocks noGrp="1"/>
          </p:cNvSpPr>
          <p:nvPr>
            <p:ph type="title"/>
          </p:nvPr>
        </p:nvSpPr>
        <p:spPr/>
        <p:txBody>
          <a:bodyPr/>
          <a:lstStyle/>
          <a:p>
            <a:r>
              <a:rPr lang="en-US" dirty="0"/>
              <a:t>Resources and exceptions</a:t>
            </a:r>
          </a:p>
        </p:txBody>
      </p:sp>
      <p:sp>
        <p:nvSpPr>
          <p:cNvPr id="3" name="Content Placeholder 2">
            <a:extLst>
              <a:ext uri="{FF2B5EF4-FFF2-40B4-BE49-F238E27FC236}">
                <a16:creationId xmlns:a16="http://schemas.microsoft.com/office/drawing/2014/main" id="{FD84D196-A46E-79F0-92BC-2706275DCB8A}"/>
              </a:ext>
            </a:extLst>
          </p:cNvPr>
          <p:cNvSpPr>
            <a:spLocks noGrp="1"/>
          </p:cNvSpPr>
          <p:nvPr>
            <p:ph idx="1"/>
          </p:nvPr>
        </p:nvSpPr>
        <p:spPr/>
        <p:txBody>
          <a:bodyPr/>
          <a:lstStyle/>
          <a:p>
            <a:r>
              <a:rPr lang="en-US" sz="2400" dirty="0"/>
              <a:t>A resource is something that we must acquire and later release</a:t>
            </a:r>
          </a:p>
          <a:p>
            <a:pPr lvl="1"/>
            <a:r>
              <a:rPr lang="en-US" sz="2000" dirty="0"/>
              <a:t>If resources aren’t released the system will eventually grind to a halt</a:t>
            </a:r>
          </a:p>
          <a:p>
            <a:pPr lvl="1"/>
            <a:r>
              <a:rPr lang="en-US" sz="2000" dirty="0"/>
              <a:t>If resources are held for too long the system slows down</a:t>
            </a:r>
          </a:p>
          <a:p>
            <a:r>
              <a:rPr lang="en-US" sz="2400" dirty="0"/>
              <a:t>Examples of resources</a:t>
            </a:r>
          </a:p>
          <a:p>
            <a:pPr lvl="1"/>
            <a:r>
              <a:rPr lang="en-US" sz="2000" dirty="0"/>
              <a:t>Memory</a:t>
            </a:r>
          </a:p>
          <a:p>
            <a:pPr lvl="1"/>
            <a:r>
              <a:rPr lang="en-US" sz="2000" dirty="0"/>
              <a:t>Locks</a:t>
            </a:r>
          </a:p>
          <a:p>
            <a:pPr lvl="1"/>
            <a:r>
              <a:rPr lang="en-US" sz="2000" dirty="0"/>
              <a:t>File handles</a:t>
            </a:r>
          </a:p>
          <a:p>
            <a:pPr lvl="1"/>
            <a:r>
              <a:rPr lang="en-US" sz="2000" dirty="0"/>
              <a:t>Thread handles</a:t>
            </a:r>
          </a:p>
          <a:p>
            <a:pPr lvl="1"/>
            <a:r>
              <a:rPr lang="en-US" sz="2000" dirty="0"/>
              <a:t>Sockets</a:t>
            </a:r>
          </a:p>
          <a:p>
            <a:pPr lvl="1"/>
            <a:r>
              <a:rPr lang="en-US" sz="2000" dirty="0"/>
              <a:t>Windows</a:t>
            </a:r>
          </a:p>
          <a:p>
            <a:pPr lvl="1"/>
            <a:r>
              <a:rPr lang="en-US" sz="2000" dirty="0"/>
              <a:t>Shaders in graphics systems</a:t>
            </a:r>
          </a:p>
          <a:p>
            <a:r>
              <a:rPr lang="en-US" sz="2300" dirty="0"/>
              <a:t>We are not good at returning/releasing resources</a:t>
            </a:r>
          </a:p>
          <a:p>
            <a:pPr lvl="1"/>
            <a:r>
              <a:rPr lang="en-US" sz="2000" dirty="0"/>
              <a:t>Release must be made implicit</a:t>
            </a:r>
          </a:p>
          <a:p>
            <a:endParaRPr lang="en-US" dirty="0"/>
          </a:p>
        </p:txBody>
      </p:sp>
      <p:sp>
        <p:nvSpPr>
          <p:cNvPr id="4" name="Footer Placeholder 3">
            <a:extLst>
              <a:ext uri="{FF2B5EF4-FFF2-40B4-BE49-F238E27FC236}">
                <a16:creationId xmlns:a16="http://schemas.microsoft.com/office/drawing/2014/main" id="{36356EC8-93E9-529E-D304-E77C2CBBB685}"/>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7B30F530-CB80-7AB5-CEE4-345716574956}"/>
              </a:ext>
            </a:extLst>
          </p:cNvPr>
          <p:cNvSpPr>
            <a:spLocks noGrp="1"/>
          </p:cNvSpPr>
          <p:nvPr>
            <p:ph type="sldNum" sz="quarter" idx="12"/>
          </p:nvPr>
        </p:nvSpPr>
        <p:spPr/>
        <p:txBody>
          <a:bodyPr/>
          <a:lstStyle/>
          <a:p>
            <a:fld id="{1AC9445D-4D81-4E4B-A92F-3F4DEDD1EBD3}" type="slidenum">
              <a:rPr lang="en-US" altLang="en-US" smtClean="0"/>
              <a:pPr/>
              <a:t>26</a:t>
            </a:fld>
            <a:endParaRPr lang="en-US" altLang="en-US"/>
          </a:p>
        </p:txBody>
      </p:sp>
    </p:spTree>
    <p:extLst>
      <p:ext uri="{BB962C8B-B14F-4D97-AF65-F5344CB8AC3E}">
        <p14:creationId xmlns:p14="http://schemas.microsoft.com/office/powerpoint/2010/main" val="1270673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0D7F-E941-E3CE-B9A7-28559492430B}"/>
              </a:ext>
            </a:extLst>
          </p:cNvPr>
          <p:cNvSpPr>
            <a:spLocks noGrp="1"/>
          </p:cNvSpPr>
          <p:nvPr>
            <p:ph type="title"/>
          </p:nvPr>
        </p:nvSpPr>
        <p:spPr/>
        <p:txBody>
          <a:bodyPr/>
          <a:lstStyle/>
          <a:p>
            <a:r>
              <a:rPr lang="en-US" dirty="0"/>
              <a:t>No concern about resources</a:t>
            </a:r>
          </a:p>
        </p:txBody>
      </p:sp>
      <p:sp>
        <p:nvSpPr>
          <p:cNvPr id="3" name="Content Placeholder 2">
            <a:extLst>
              <a:ext uri="{FF2B5EF4-FFF2-40B4-BE49-F238E27FC236}">
                <a16:creationId xmlns:a16="http://schemas.microsoft.com/office/drawing/2014/main" id="{B1B6C0AA-8804-9EC7-C617-20F47ED896C7}"/>
              </a:ext>
            </a:extLst>
          </p:cNvPr>
          <p:cNvSpPr>
            <a:spLocks noGrp="1"/>
          </p:cNvSpPr>
          <p:nvPr>
            <p:ph idx="1"/>
          </p:nvPr>
        </p:nvSpPr>
        <p:spPr>
          <a:xfrm>
            <a:off x="838200" y="1524000"/>
            <a:ext cx="10515600" cy="4652963"/>
          </a:xfrm>
        </p:spPr>
        <p:txBody>
          <a:bodyPr/>
          <a:lstStyle/>
          <a:p>
            <a:r>
              <a:rPr lang="en-US" dirty="0"/>
              <a:t>Asking for trouble</a:t>
            </a:r>
          </a:p>
          <a:p>
            <a:endParaRPr lang="en-US" sz="1000" dirty="0"/>
          </a:p>
          <a:p>
            <a:pPr marL="342900" lvl="1" indent="0">
              <a:buNone/>
            </a:pPr>
            <a:r>
              <a:rPr lang="en-US" b="1" dirty="0"/>
              <a:t>void suspicious(int s, int x)</a:t>
            </a:r>
          </a:p>
          <a:p>
            <a:pPr marL="342900" lvl="1" indent="0">
              <a:buNone/>
            </a:pPr>
            <a:r>
              <a:rPr lang="en-US" b="1" dirty="0"/>
              <a:t>{</a:t>
            </a:r>
          </a:p>
          <a:p>
            <a:pPr marL="342900" lvl="1" indent="0">
              <a:buNone/>
            </a:pPr>
            <a:r>
              <a:rPr lang="en-US" b="1" dirty="0"/>
              <a:t>	int* p = new int[s];		// </a:t>
            </a:r>
            <a:r>
              <a:rPr lang="en-US" i="1" dirty="0"/>
              <a:t>acquire memory</a:t>
            </a:r>
          </a:p>
          <a:p>
            <a:pPr marL="342900" lvl="1" indent="0">
              <a:buNone/>
            </a:pPr>
            <a:r>
              <a:rPr lang="en-US" b="1" dirty="0"/>
              <a:t>	// ...</a:t>
            </a:r>
          </a:p>
          <a:p>
            <a:pPr marL="342900" lvl="1" indent="0">
              <a:buNone/>
            </a:pPr>
            <a:r>
              <a:rPr lang="en-US" b="1" dirty="0"/>
              <a:t>	if (x==0)</a:t>
            </a:r>
          </a:p>
          <a:p>
            <a:pPr marL="342900" lvl="1" indent="0">
              <a:buNone/>
            </a:pPr>
            <a:r>
              <a:rPr lang="en-US" b="1" dirty="0"/>
              <a:t>		return;			// </a:t>
            </a:r>
            <a:r>
              <a:rPr lang="en-US" i="1" dirty="0"/>
              <a:t>we may return</a:t>
            </a:r>
          </a:p>
          <a:p>
            <a:pPr marL="342900" lvl="1" indent="0">
              <a:buNone/>
            </a:pPr>
            <a:r>
              <a:rPr lang="en-US" b="1" dirty="0"/>
              <a:t>	if (0&lt;x)</a:t>
            </a:r>
          </a:p>
          <a:p>
            <a:pPr marL="342900" lvl="1" indent="0">
              <a:buNone/>
            </a:pPr>
            <a:r>
              <a:rPr lang="en-US" b="1" dirty="0"/>
              <a:t>		p[x] = v.at(x);		// </a:t>
            </a:r>
            <a:r>
              <a:rPr lang="en-US" i="1" dirty="0"/>
              <a:t>subscripting may throw</a:t>
            </a:r>
          </a:p>
          <a:p>
            <a:pPr marL="342900" lvl="1" indent="0">
              <a:buNone/>
            </a:pPr>
            <a:r>
              <a:rPr lang="en-US" b="1" dirty="0"/>
              <a:t>	// ...</a:t>
            </a:r>
          </a:p>
          <a:p>
            <a:pPr marL="342900" lvl="1" indent="0">
              <a:buNone/>
            </a:pPr>
            <a:r>
              <a:rPr lang="en-US" b="1" dirty="0"/>
              <a:t>	delete[] p;			// </a:t>
            </a:r>
            <a:r>
              <a:rPr lang="en-US" i="1" dirty="0"/>
              <a:t>release memory</a:t>
            </a:r>
          </a:p>
          <a:p>
            <a:pPr marL="342900" lvl="1" indent="0">
              <a:buNone/>
            </a:pPr>
            <a:r>
              <a:rPr lang="en-US" b="1" dirty="0"/>
              <a:t>}</a:t>
            </a:r>
          </a:p>
          <a:p>
            <a:pPr marL="342900" lvl="1" indent="0">
              <a:buNone/>
            </a:pPr>
            <a:endParaRPr lang="en-US" sz="1000" b="1" dirty="0"/>
          </a:p>
          <a:p>
            <a:r>
              <a:rPr lang="en-US" dirty="0"/>
              <a:t>Imagine if this was in a large function with complex control structures</a:t>
            </a:r>
          </a:p>
          <a:p>
            <a:pPr lvl="1"/>
            <a:r>
              <a:rPr lang="en-US" dirty="0"/>
              <a:t>First: avoid large functions with complex control structures</a:t>
            </a:r>
          </a:p>
        </p:txBody>
      </p:sp>
      <p:sp>
        <p:nvSpPr>
          <p:cNvPr id="4" name="Footer Placeholder 3">
            <a:extLst>
              <a:ext uri="{FF2B5EF4-FFF2-40B4-BE49-F238E27FC236}">
                <a16:creationId xmlns:a16="http://schemas.microsoft.com/office/drawing/2014/main" id="{4E2EB0AE-1215-C1C7-2A90-3694F7EF7B68}"/>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7BFC1AAF-85DE-8533-01A2-5F378DDD3C5C}"/>
              </a:ext>
            </a:extLst>
          </p:cNvPr>
          <p:cNvSpPr>
            <a:spLocks noGrp="1"/>
          </p:cNvSpPr>
          <p:nvPr>
            <p:ph type="sldNum" sz="quarter" idx="12"/>
          </p:nvPr>
        </p:nvSpPr>
        <p:spPr/>
        <p:txBody>
          <a:bodyPr/>
          <a:lstStyle/>
          <a:p>
            <a:fld id="{1AC9445D-4D81-4E4B-A92F-3F4DEDD1EBD3}" type="slidenum">
              <a:rPr lang="en-US" altLang="en-US" smtClean="0"/>
              <a:pPr/>
              <a:t>27</a:t>
            </a:fld>
            <a:endParaRPr lang="en-US" altLang="en-US"/>
          </a:p>
        </p:txBody>
      </p:sp>
    </p:spTree>
    <p:extLst>
      <p:ext uri="{BB962C8B-B14F-4D97-AF65-F5344CB8AC3E}">
        <p14:creationId xmlns:p14="http://schemas.microsoft.com/office/powerpoint/2010/main" val="3427900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6F4C-F3D6-5C66-2856-8C3048902BC9}"/>
              </a:ext>
            </a:extLst>
          </p:cNvPr>
          <p:cNvSpPr>
            <a:spLocks noGrp="1"/>
          </p:cNvSpPr>
          <p:nvPr>
            <p:ph type="title"/>
          </p:nvPr>
        </p:nvSpPr>
        <p:spPr>
          <a:xfrm>
            <a:off x="838200" y="365127"/>
            <a:ext cx="10515600" cy="701673"/>
          </a:xfrm>
        </p:spPr>
        <p:txBody>
          <a:bodyPr/>
          <a:lstStyle/>
          <a:p>
            <a:r>
              <a:rPr lang="en-US" dirty="0"/>
              <a:t>Ad hoc resource management</a:t>
            </a:r>
          </a:p>
        </p:txBody>
      </p:sp>
      <p:sp>
        <p:nvSpPr>
          <p:cNvPr id="3" name="Content Placeholder 2">
            <a:extLst>
              <a:ext uri="{FF2B5EF4-FFF2-40B4-BE49-F238E27FC236}">
                <a16:creationId xmlns:a16="http://schemas.microsoft.com/office/drawing/2014/main" id="{0F819B1B-93A8-6B48-CEC5-4BB24F284660}"/>
              </a:ext>
            </a:extLst>
          </p:cNvPr>
          <p:cNvSpPr>
            <a:spLocks noGrp="1"/>
          </p:cNvSpPr>
          <p:nvPr>
            <p:ph idx="1"/>
          </p:nvPr>
        </p:nvSpPr>
        <p:spPr>
          <a:xfrm>
            <a:off x="381000" y="1371600"/>
            <a:ext cx="10972800" cy="4805363"/>
          </a:xfrm>
        </p:spPr>
        <p:txBody>
          <a:bodyPr/>
          <a:lstStyle/>
          <a:p>
            <a:pPr lvl="1"/>
            <a:r>
              <a:rPr lang="en-US" sz="2400" dirty="0"/>
              <a:t>Naïve ad hoc patch</a:t>
            </a:r>
          </a:p>
          <a:p>
            <a:pPr marL="342900" lvl="1" indent="0">
              <a:buNone/>
            </a:pPr>
            <a:r>
              <a:rPr lang="en-US" b="1" dirty="0"/>
              <a:t>void suspicious(int s, int x)		// </a:t>
            </a:r>
            <a:r>
              <a:rPr lang="en-US" i="1" dirty="0"/>
              <a:t>messy code</a:t>
            </a:r>
          </a:p>
          <a:p>
            <a:pPr marL="342900" lvl="1" indent="0">
              <a:buNone/>
            </a:pPr>
            <a:r>
              <a:rPr lang="en-US" b="1" dirty="0"/>
              <a:t>{</a:t>
            </a:r>
          </a:p>
          <a:p>
            <a:pPr marL="342900" lvl="1" indent="0">
              <a:buNone/>
            </a:pPr>
            <a:r>
              <a:rPr lang="en-US" b="1" dirty="0"/>
              <a:t>	int* p = new int[s];		// </a:t>
            </a:r>
            <a:r>
              <a:rPr lang="en-US" i="1" dirty="0"/>
              <a:t>acquire memory</a:t>
            </a:r>
          </a:p>
          <a:p>
            <a:pPr marL="342900" lvl="1" indent="0">
              <a:buNone/>
            </a:pPr>
            <a:r>
              <a:rPr lang="en-US" b="1" dirty="0"/>
              <a:t>	vector&lt;int&gt; v;</a:t>
            </a:r>
          </a:p>
          <a:p>
            <a:pPr marL="342900" lvl="1" indent="0">
              <a:buNone/>
            </a:pPr>
            <a:r>
              <a:rPr lang="en-US" b="1" dirty="0"/>
              <a:t>	// ...</a:t>
            </a:r>
          </a:p>
          <a:p>
            <a:pPr marL="342900" lvl="1" indent="0">
              <a:buNone/>
            </a:pPr>
            <a:r>
              <a:rPr lang="en-US" b="1" dirty="0"/>
              <a:t>	try {</a:t>
            </a:r>
          </a:p>
          <a:p>
            <a:pPr marL="342900" lvl="1" indent="0">
              <a:buNone/>
            </a:pPr>
            <a:r>
              <a:rPr lang="en-US" b="1" dirty="0"/>
              <a:t>		if (x)</a:t>
            </a:r>
          </a:p>
          <a:p>
            <a:pPr marL="342900" lvl="1" indent="0">
              <a:buNone/>
            </a:pPr>
            <a:r>
              <a:rPr lang="en-US" b="1" dirty="0"/>
              <a:t>			p[x] = v.at(x);	// </a:t>
            </a:r>
            <a:r>
              <a:rPr lang="en-US" i="1" dirty="0"/>
              <a:t>subscripting may throw</a:t>
            </a:r>
          </a:p>
          <a:p>
            <a:pPr marL="342900" lvl="1" indent="0">
              <a:buNone/>
            </a:pPr>
            <a:r>
              <a:rPr lang="en-US" b="1" dirty="0"/>
              <a:t>		// </a:t>
            </a:r>
            <a:r>
              <a:rPr lang="en-US" i="1" dirty="0"/>
              <a:t>...</a:t>
            </a:r>
          </a:p>
          <a:p>
            <a:pPr marL="342900" lvl="1" indent="0">
              <a:buNone/>
            </a:pPr>
            <a:r>
              <a:rPr lang="en-US" b="1" dirty="0"/>
              <a:t>	}</a:t>
            </a:r>
          </a:p>
          <a:p>
            <a:pPr marL="342900" lvl="1" indent="0">
              <a:buNone/>
            </a:pPr>
            <a:r>
              <a:rPr lang="en-US" b="1" dirty="0"/>
              <a:t>	catch (...) {			// </a:t>
            </a:r>
            <a:r>
              <a:rPr lang="en-US" i="1" dirty="0"/>
              <a:t>catch every exception</a:t>
            </a:r>
          </a:p>
          <a:p>
            <a:pPr marL="342900" lvl="1" indent="0">
              <a:buNone/>
            </a:pPr>
            <a:r>
              <a:rPr lang="en-US" b="1" dirty="0"/>
              <a:t>		delete[] p;		// </a:t>
            </a:r>
            <a:r>
              <a:rPr lang="en-US" i="1" dirty="0"/>
              <a:t>release memory</a:t>
            </a:r>
          </a:p>
          <a:p>
            <a:pPr marL="342900" lvl="1" indent="0">
              <a:buNone/>
            </a:pPr>
            <a:r>
              <a:rPr lang="en-US" b="1" dirty="0"/>
              <a:t>		throw;			// </a:t>
            </a:r>
            <a:r>
              <a:rPr lang="en-US" i="1" dirty="0"/>
              <a:t>re-throw the exception so that a called can handle the error</a:t>
            </a:r>
          </a:p>
          <a:p>
            <a:pPr marL="342900" lvl="1" indent="0">
              <a:buNone/>
            </a:pPr>
            <a:r>
              <a:rPr lang="en-US" b="1" dirty="0"/>
              <a:t>	}</a:t>
            </a:r>
          </a:p>
          <a:p>
            <a:pPr marL="342900" lvl="1" indent="0">
              <a:buNone/>
            </a:pPr>
            <a:r>
              <a:rPr lang="en-US" b="1" dirty="0"/>
              <a:t>	// </a:t>
            </a:r>
            <a:r>
              <a:rPr lang="en-US" i="1" dirty="0"/>
              <a:t>...</a:t>
            </a:r>
          </a:p>
          <a:p>
            <a:pPr marL="342900" lvl="1" indent="0">
              <a:buNone/>
            </a:pPr>
            <a:r>
              <a:rPr lang="en-US" b="1" dirty="0"/>
              <a:t>	delete[] p;			// </a:t>
            </a:r>
            <a:r>
              <a:rPr lang="en-US" i="1" dirty="0"/>
              <a:t>release memory</a:t>
            </a:r>
          </a:p>
          <a:p>
            <a:pPr marL="342900" lvl="1" indent="0">
              <a:buNone/>
            </a:pPr>
            <a:r>
              <a:rPr lang="en-US" b="1" dirty="0"/>
              <a:t>}</a:t>
            </a:r>
          </a:p>
          <a:p>
            <a:endParaRPr lang="en-US" dirty="0"/>
          </a:p>
        </p:txBody>
      </p:sp>
      <p:sp>
        <p:nvSpPr>
          <p:cNvPr id="4" name="Footer Placeholder 3">
            <a:extLst>
              <a:ext uri="{FF2B5EF4-FFF2-40B4-BE49-F238E27FC236}">
                <a16:creationId xmlns:a16="http://schemas.microsoft.com/office/drawing/2014/main" id="{F010D854-D7C0-C735-73B9-723D2FBC37B1}"/>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D7CDFE2D-8840-F395-5900-F2B5927DC5A8}"/>
              </a:ext>
            </a:extLst>
          </p:cNvPr>
          <p:cNvSpPr>
            <a:spLocks noGrp="1"/>
          </p:cNvSpPr>
          <p:nvPr>
            <p:ph type="sldNum" sz="quarter" idx="12"/>
          </p:nvPr>
        </p:nvSpPr>
        <p:spPr/>
        <p:txBody>
          <a:bodyPr/>
          <a:lstStyle/>
          <a:p>
            <a:fld id="{1AC9445D-4D81-4E4B-A92F-3F4DEDD1EBD3}" type="slidenum">
              <a:rPr lang="en-US" altLang="en-US" smtClean="0"/>
              <a:pPr/>
              <a:t>28</a:t>
            </a:fld>
            <a:endParaRPr lang="en-US" altLang="en-US"/>
          </a:p>
        </p:txBody>
      </p:sp>
    </p:spTree>
    <p:extLst>
      <p:ext uri="{BB962C8B-B14F-4D97-AF65-F5344CB8AC3E}">
        <p14:creationId xmlns:p14="http://schemas.microsoft.com/office/powerpoint/2010/main" val="181379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A307-0307-3D4D-4FF8-861A0D66A3CD}"/>
              </a:ext>
            </a:extLst>
          </p:cNvPr>
          <p:cNvSpPr>
            <a:spLocks noGrp="1"/>
          </p:cNvSpPr>
          <p:nvPr>
            <p:ph type="title"/>
          </p:nvPr>
        </p:nvSpPr>
        <p:spPr/>
        <p:txBody>
          <a:bodyPr/>
          <a:lstStyle/>
          <a:p>
            <a:r>
              <a:rPr lang="en-US" dirty="0"/>
              <a:t>Ad hoc resource management doesn’t scale</a:t>
            </a:r>
          </a:p>
        </p:txBody>
      </p:sp>
      <p:sp>
        <p:nvSpPr>
          <p:cNvPr id="3" name="Content Placeholder 2">
            <a:extLst>
              <a:ext uri="{FF2B5EF4-FFF2-40B4-BE49-F238E27FC236}">
                <a16:creationId xmlns:a16="http://schemas.microsoft.com/office/drawing/2014/main" id="{58DA61C0-047D-7CB1-7A84-6BA2D8CE8676}"/>
              </a:ext>
            </a:extLst>
          </p:cNvPr>
          <p:cNvSpPr>
            <a:spLocks noGrp="1"/>
          </p:cNvSpPr>
          <p:nvPr>
            <p:ph idx="1"/>
          </p:nvPr>
        </p:nvSpPr>
        <p:spPr/>
        <p:txBody>
          <a:bodyPr/>
          <a:lstStyle/>
          <a:p>
            <a:r>
              <a:rPr lang="en-US" sz="2400" dirty="0"/>
              <a:t>How many </a:t>
            </a:r>
            <a:r>
              <a:rPr lang="en-US" sz="2400" b="1" dirty="0"/>
              <a:t>try</a:t>
            </a:r>
            <a:r>
              <a:rPr lang="en-US" sz="2400" dirty="0"/>
              <a:t>-</a:t>
            </a:r>
            <a:r>
              <a:rPr lang="en-US" sz="2400" b="1" dirty="0"/>
              <a:t>catch</a:t>
            </a:r>
            <a:r>
              <a:rPr lang="en-US" sz="2400" dirty="0"/>
              <a:t> clauses do you need to get this right?</a:t>
            </a:r>
          </a:p>
          <a:p>
            <a:endParaRPr lang="en-US" sz="2400" dirty="0"/>
          </a:p>
          <a:p>
            <a:pPr marL="342900" lvl="1" indent="0">
              <a:buNone/>
            </a:pPr>
            <a:r>
              <a:rPr lang="en-US" b="1" dirty="0"/>
              <a:t>void suspicious(int s)</a:t>
            </a:r>
          </a:p>
          <a:p>
            <a:pPr marL="342900" lvl="1" indent="0">
              <a:buNone/>
            </a:pPr>
            <a:r>
              <a:rPr lang="en-US" b="1" dirty="0"/>
              <a:t>{</a:t>
            </a:r>
          </a:p>
          <a:p>
            <a:pPr marL="342900" lvl="1" indent="0">
              <a:buNone/>
            </a:pPr>
            <a:r>
              <a:rPr lang="en-US" b="1" dirty="0"/>
              <a:t>	int* p = new T[s];</a:t>
            </a:r>
          </a:p>
          <a:p>
            <a:pPr marL="342900" lvl="1" indent="0">
              <a:buNone/>
            </a:pPr>
            <a:r>
              <a:rPr lang="en-US" b="1" dirty="0"/>
              <a:t>	// ...</a:t>
            </a:r>
          </a:p>
          <a:p>
            <a:pPr marL="342900" lvl="1" indent="0">
              <a:buNone/>
            </a:pPr>
            <a:r>
              <a:rPr lang="en-US" b="1" dirty="0"/>
              <a:t>	int* q = new T[s];</a:t>
            </a:r>
          </a:p>
          <a:p>
            <a:pPr marL="342900" lvl="1" indent="0">
              <a:buNone/>
            </a:pPr>
            <a:r>
              <a:rPr lang="en-US" b="1" dirty="0"/>
              <a:t>	// ...</a:t>
            </a:r>
          </a:p>
          <a:p>
            <a:pPr marL="342900" lvl="1" indent="0">
              <a:buNone/>
            </a:pPr>
            <a:r>
              <a:rPr lang="en-US" b="1" dirty="0"/>
              <a:t>	delete[] p;</a:t>
            </a:r>
          </a:p>
          <a:p>
            <a:pPr marL="342900" lvl="1" indent="0">
              <a:buNone/>
            </a:pPr>
            <a:r>
              <a:rPr lang="en-US" b="1" dirty="0"/>
              <a:t>	// ...</a:t>
            </a:r>
          </a:p>
          <a:p>
            <a:pPr marL="342900" lvl="1" indent="0">
              <a:buNone/>
            </a:pPr>
            <a:r>
              <a:rPr lang="en-US" b="1" dirty="0"/>
              <a:t>	delete[] q;</a:t>
            </a:r>
          </a:p>
          <a:p>
            <a:pPr marL="342900" lvl="1" indent="0">
              <a:buNone/>
            </a:pPr>
            <a:r>
              <a:rPr lang="en-US" b="1" dirty="0"/>
              <a:t>}</a:t>
            </a:r>
          </a:p>
          <a:p>
            <a:endParaRPr lang="en-US" dirty="0"/>
          </a:p>
        </p:txBody>
      </p:sp>
      <p:sp>
        <p:nvSpPr>
          <p:cNvPr id="4" name="Footer Placeholder 3">
            <a:extLst>
              <a:ext uri="{FF2B5EF4-FFF2-40B4-BE49-F238E27FC236}">
                <a16:creationId xmlns:a16="http://schemas.microsoft.com/office/drawing/2014/main" id="{065ACB27-7543-0C14-0F89-7F96D62BCF36}"/>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DBDC590D-7BE2-F6B5-F056-91134E326258}"/>
              </a:ext>
            </a:extLst>
          </p:cNvPr>
          <p:cNvSpPr>
            <a:spLocks noGrp="1"/>
          </p:cNvSpPr>
          <p:nvPr>
            <p:ph type="sldNum" sz="quarter" idx="12"/>
          </p:nvPr>
        </p:nvSpPr>
        <p:spPr/>
        <p:txBody>
          <a:bodyPr/>
          <a:lstStyle/>
          <a:p>
            <a:fld id="{1AC9445D-4D81-4E4B-A92F-3F4DEDD1EBD3}" type="slidenum">
              <a:rPr lang="en-US" altLang="en-US" smtClean="0"/>
              <a:pPr/>
              <a:t>29</a:t>
            </a:fld>
            <a:endParaRPr lang="en-US" altLang="en-US"/>
          </a:p>
        </p:txBody>
      </p:sp>
    </p:spTree>
    <p:extLst>
      <p:ext uri="{BB962C8B-B14F-4D97-AF65-F5344CB8AC3E}">
        <p14:creationId xmlns:p14="http://schemas.microsoft.com/office/powerpoint/2010/main" val="94052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12B05E8-AFD1-0FF6-F1F7-6355D5202FC3}"/>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Overview</a:t>
            </a:r>
          </a:p>
        </p:txBody>
      </p:sp>
      <p:sp>
        <p:nvSpPr>
          <p:cNvPr id="7171" name="Rectangle 3">
            <a:extLst>
              <a:ext uri="{FF2B5EF4-FFF2-40B4-BE49-F238E27FC236}">
                <a16:creationId xmlns:a16="http://schemas.microsoft.com/office/drawing/2014/main" id="{76E9FB3A-665D-BB9A-35F0-8D30AC706EF1}"/>
              </a:ext>
            </a:extLst>
          </p:cNvPr>
          <p:cNvSpPr>
            <a:spLocks noGrp="1" noChangeArrowheads="1"/>
          </p:cNvSpPr>
          <p:nvPr>
            <p:ph idx="1"/>
          </p:nvPr>
        </p:nvSpPr>
        <p:spPr>
          <a:xfrm>
            <a:off x="1981200" y="1600200"/>
            <a:ext cx="8229600" cy="4953000"/>
          </a:xfrm>
        </p:spPr>
        <p:txBody>
          <a:bodyPr/>
          <a:lstStyle/>
          <a:p>
            <a:pPr eaLnBrk="1" hangingPunct="1">
              <a:lnSpc>
                <a:spcPct val="80000"/>
              </a:lnSpc>
              <a:defRPr/>
            </a:pPr>
            <a:r>
              <a:rPr lang="en-US" sz="2400" dirty="0"/>
              <a:t>Templates</a:t>
            </a:r>
          </a:p>
          <a:p>
            <a:pPr eaLnBrk="1" hangingPunct="1">
              <a:lnSpc>
                <a:spcPct val="80000"/>
              </a:lnSpc>
              <a:defRPr/>
            </a:pPr>
            <a:r>
              <a:rPr lang="en-US" sz="2400" dirty="0"/>
              <a:t>Generalizing </a:t>
            </a:r>
            <a:r>
              <a:rPr lang="en-US" sz="2400" b="1" dirty="0"/>
              <a:t>Vector</a:t>
            </a:r>
          </a:p>
          <a:p>
            <a:pPr lvl="1">
              <a:lnSpc>
                <a:spcPct val="80000"/>
              </a:lnSpc>
              <a:defRPr/>
            </a:pPr>
            <a:r>
              <a:rPr lang="en-US" dirty="0"/>
              <a:t>Allocators </a:t>
            </a:r>
          </a:p>
          <a:p>
            <a:pPr lvl="1">
              <a:lnSpc>
                <a:spcPct val="80000"/>
              </a:lnSpc>
              <a:defRPr/>
            </a:pPr>
            <a:r>
              <a:rPr lang="en-US" dirty="0"/>
              <a:t>Range checking and exceptions</a:t>
            </a:r>
          </a:p>
          <a:p>
            <a:pPr eaLnBrk="1" hangingPunct="1">
              <a:lnSpc>
                <a:spcPct val="80000"/>
              </a:lnSpc>
              <a:defRPr/>
            </a:pPr>
            <a:r>
              <a:rPr lang="en-US" sz="2400" dirty="0"/>
              <a:t>Resources and exceptions</a:t>
            </a:r>
          </a:p>
          <a:p>
            <a:pPr lvl="1">
              <a:lnSpc>
                <a:spcPct val="80000"/>
              </a:lnSpc>
              <a:defRPr/>
            </a:pPr>
            <a:r>
              <a:rPr lang="en-US" dirty="0"/>
              <a:t>RAII for </a:t>
            </a:r>
            <a:r>
              <a:rPr lang="en-US" b="1" dirty="0"/>
              <a:t>Vector</a:t>
            </a:r>
          </a:p>
          <a:p>
            <a:pPr eaLnBrk="1" hangingPunct="1">
              <a:lnSpc>
                <a:spcPct val="80000"/>
              </a:lnSpc>
              <a:defRPr/>
            </a:pPr>
            <a:r>
              <a:rPr lang="en-US" sz="2400" dirty="0"/>
              <a:t>Resource-management pointers</a:t>
            </a:r>
          </a:p>
          <a:p>
            <a:pPr lvl="1">
              <a:lnSpc>
                <a:spcPct val="80000"/>
              </a:lnSpc>
              <a:defRPr/>
            </a:pPr>
            <a:r>
              <a:rPr lang="en-US" dirty="0"/>
              <a:t>Return by moving, </a:t>
            </a:r>
            <a:r>
              <a:rPr lang="en-US" b="1" dirty="0"/>
              <a:t>unique_ptr</a:t>
            </a:r>
            <a:r>
              <a:rPr lang="en-US" dirty="0"/>
              <a:t>, and </a:t>
            </a:r>
            <a:r>
              <a:rPr lang="en-US" b="1" dirty="0"/>
              <a:t>shared_ptr</a:t>
            </a:r>
          </a:p>
          <a:p>
            <a:pPr eaLnBrk="1" hangingPunct="1">
              <a:lnSpc>
                <a:spcPct val="80000"/>
              </a:lnSpc>
              <a:defRPr/>
            </a:pPr>
            <a:endParaRPr lang="en-US" sz="2000" dirty="0"/>
          </a:p>
        </p:txBody>
      </p:sp>
      <p:sp>
        <p:nvSpPr>
          <p:cNvPr id="6" name="Footer Placeholder 5">
            <a:extLst>
              <a:ext uri="{FF2B5EF4-FFF2-40B4-BE49-F238E27FC236}">
                <a16:creationId xmlns:a16="http://schemas.microsoft.com/office/drawing/2014/main" id="{E3E02B95-E184-777F-75EC-BD90FBED469B}"/>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5" name="Slide Number Placeholder 5">
            <a:extLst>
              <a:ext uri="{FF2B5EF4-FFF2-40B4-BE49-F238E27FC236}">
                <a16:creationId xmlns:a16="http://schemas.microsoft.com/office/drawing/2014/main" id="{0802EE19-C939-69FE-024A-9A27AB8A4880}"/>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97510F1-DA83-448F-86E2-E9668429DF70}" type="slidenum">
              <a:rPr lang="en-US" altLang="en-US" sz="1400">
                <a:latin typeface="Arial" panose="020B0604020202020204" pitchFamily="34" charset="0"/>
              </a:rPr>
              <a:pPr eaLnBrk="1" hangingPunct="1">
                <a:spcBef>
                  <a:spcPct val="0"/>
                </a:spcBef>
                <a:buClrTx/>
                <a:buSzTx/>
                <a:buFontTx/>
                <a:buNone/>
              </a:pPr>
              <a:t>3</a:t>
            </a:fld>
            <a:endParaRPr lang="en-US" altLang="en-US" sz="140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5B7D-68A7-B4E1-42F0-F5EA23814929}"/>
              </a:ext>
            </a:extLst>
          </p:cNvPr>
          <p:cNvSpPr>
            <a:spLocks noGrp="1"/>
          </p:cNvSpPr>
          <p:nvPr>
            <p:ph type="title"/>
          </p:nvPr>
        </p:nvSpPr>
        <p:spPr/>
        <p:txBody>
          <a:bodyPr/>
          <a:lstStyle/>
          <a:p>
            <a:pPr>
              <a:defRPr/>
            </a:pPr>
            <a:r>
              <a:rPr lang="en-US" dirty="0"/>
              <a:t>Resource management</a:t>
            </a:r>
          </a:p>
        </p:txBody>
      </p:sp>
      <p:sp>
        <p:nvSpPr>
          <p:cNvPr id="3" name="Content Placeholder 2">
            <a:extLst>
              <a:ext uri="{FF2B5EF4-FFF2-40B4-BE49-F238E27FC236}">
                <a16:creationId xmlns:a16="http://schemas.microsoft.com/office/drawing/2014/main" id="{E999F8C0-E99A-0BB9-F8ED-F829970924D2}"/>
              </a:ext>
            </a:extLst>
          </p:cNvPr>
          <p:cNvSpPr>
            <a:spLocks noGrp="1"/>
          </p:cNvSpPr>
          <p:nvPr>
            <p:ph idx="1"/>
          </p:nvPr>
        </p:nvSpPr>
        <p:spPr/>
        <p:txBody>
          <a:bodyPr/>
          <a:lstStyle/>
          <a:p>
            <a:pPr>
              <a:defRPr/>
            </a:pPr>
            <a:r>
              <a:rPr lang="en-US" sz="2400" dirty="0"/>
              <a:t>Simple, general solution</a:t>
            </a:r>
          </a:p>
          <a:p>
            <a:pPr lvl="1">
              <a:defRPr/>
            </a:pPr>
            <a:r>
              <a:rPr lang="en-US" sz="2000" dirty="0"/>
              <a:t>RAII: “Resource Acquisition is initialization”</a:t>
            </a:r>
          </a:p>
          <a:p>
            <a:pPr lvl="1">
              <a:defRPr/>
            </a:pPr>
            <a:r>
              <a:rPr lang="en-US" sz="2000" dirty="0"/>
              <a:t>Also known as scoped resource management</a:t>
            </a:r>
          </a:p>
          <a:p>
            <a:pPr marL="400050" lvl="1" indent="0">
              <a:buNone/>
              <a:defRPr/>
            </a:pPr>
            <a:endParaRPr lang="en-US" sz="2000" b="1" dirty="0"/>
          </a:p>
          <a:p>
            <a:pPr marL="400050" lvl="1" indent="0">
              <a:buNone/>
              <a:defRPr/>
            </a:pPr>
            <a:r>
              <a:rPr lang="en-US" sz="2000" b="1" dirty="0"/>
              <a:t>void f(vector&lt;int&gt;&amp; v, int s)</a:t>
            </a:r>
          </a:p>
          <a:p>
            <a:pPr marL="400050" lvl="1" indent="0">
              <a:buNone/>
              <a:defRPr/>
            </a:pPr>
            <a:r>
              <a:rPr lang="en-US" sz="2000" b="1" dirty="0"/>
              <a:t>{</a:t>
            </a:r>
          </a:p>
          <a:p>
            <a:pPr marL="400050" lvl="1" indent="0">
              <a:buNone/>
              <a:defRPr/>
            </a:pPr>
            <a:r>
              <a:rPr lang="en-US" sz="2000" b="1" dirty="0"/>
              <a:t>         vector&lt;int&gt; p(s);</a:t>
            </a:r>
          </a:p>
          <a:p>
            <a:pPr marL="400050" lvl="1" indent="0">
              <a:buNone/>
              <a:defRPr/>
            </a:pPr>
            <a:r>
              <a:rPr lang="en-US" sz="2000" b="1" dirty="0"/>
              <a:t>         vector&lt;int&gt; q(s);</a:t>
            </a:r>
          </a:p>
          <a:p>
            <a:pPr marL="400050" lvl="1" indent="0">
              <a:buNone/>
              <a:defRPr/>
            </a:pPr>
            <a:r>
              <a:rPr lang="en-US" sz="2000" b="1" dirty="0"/>
              <a:t>         </a:t>
            </a:r>
            <a:r>
              <a:rPr lang="en-US" sz="2000" dirty="0"/>
              <a:t>// </a:t>
            </a:r>
            <a:r>
              <a:rPr lang="en-GB" sz="2000" dirty="0"/>
              <a:t>. . .</a:t>
            </a:r>
            <a:endParaRPr lang="en-US" sz="2000" b="1" dirty="0"/>
          </a:p>
          <a:p>
            <a:pPr marL="400050" lvl="1" indent="0">
              <a:buNone/>
              <a:defRPr/>
            </a:pPr>
            <a:r>
              <a:rPr lang="en-US" sz="2000" b="1" dirty="0"/>
              <a:t>}  // </a:t>
            </a:r>
            <a:r>
              <a:rPr lang="en-US" sz="2000" i="1" dirty="0"/>
              <a:t>vector’s destructor releases memory upon scope exit</a:t>
            </a:r>
          </a:p>
          <a:p>
            <a:pPr>
              <a:defRPr/>
            </a:pPr>
            <a:endParaRPr lang="en-US" dirty="0"/>
          </a:p>
        </p:txBody>
      </p:sp>
      <p:sp>
        <p:nvSpPr>
          <p:cNvPr id="4" name="Footer Placeholder 3">
            <a:extLst>
              <a:ext uri="{FF2B5EF4-FFF2-40B4-BE49-F238E27FC236}">
                <a16:creationId xmlns:a16="http://schemas.microsoft.com/office/drawing/2014/main" id="{8EA817DA-3146-38B7-3C3A-3818221419C8}"/>
              </a:ext>
            </a:extLst>
          </p:cNvPr>
          <p:cNvSpPr>
            <a:spLocks noGrp="1"/>
          </p:cNvSpPr>
          <p:nvPr>
            <p:ph type="ftr" sz="quarter" idx="11"/>
          </p:nvPr>
        </p:nvSpPr>
        <p:spPr/>
        <p:txBody>
          <a:bodyPr/>
          <a:lstStyle/>
          <a:p>
            <a:pPr>
              <a:defRPr/>
            </a:pPr>
            <a:r>
              <a:rPr lang="en-US" altLang="en-US"/>
              <a:t>Stroustrup/Programming/2024/Chapter18</a:t>
            </a:r>
            <a:endParaRPr lang="en-US" altLang="en-US" dirty="0"/>
          </a:p>
        </p:txBody>
      </p:sp>
      <p:sp>
        <p:nvSpPr>
          <p:cNvPr id="5" name="Slide Number Placeholder 4">
            <a:extLst>
              <a:ext uri="{FF2B5EF4-FFF2-40B4-BE49-F238E27FC236}">
                <a16:creationId xmlns:a16="http://schemas.microsoft.com/office/drawing/2014/main" id="{3D83D664-9719-E20B-C7E8-BCCC208A9B6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E0C9823-2F4D-44E1-8C49-E99E35757193}" type="slidenum">
              <a:rPr lang="en-US" altLang="en-US"/>
              <a:pPr eaLnBrk="1" hangingPunct="1"/>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EAE1-8D20-0338-FA50-5A3C53CDEE20}"/>
              </a:ext>
            </a:extLst>
          </p:cNvPr>
          <p:cNvSpPr>
            <a:spLocks noGrp="1"/>
          </p:cNvSpPr>
          <p:nvPr>
            <p:ph type="title"/>
          </p:nvPr>
        </p:nvSpPr>
        <p:spPr/>
        <p:txBody>
          <a:bodyPr/>
          <a:lstStyle/>
          <a:p>
            <a:pPr>
              <a:defRPr/>
            </a:pPr>
            <a:r>
              <a:rPr lang="en-US" dirty="0">
                <a:ea typeface="+mj-ea"/>
              </a:rPr>
              <a:t>RAII </a:t>
            </a:r>
            <a:r>
              <a:rPr lang="en-US" sz="3200" dirty="0"/>
              <a:t>(Resource Acquisition Is Initialization) for </a:t>
            </a:r>
            <a:r>
              <a:rPr lang="en-US" sz="3200" b="1" dirty="0"/>
              <a:t>Vector</a:t>
            </a:r>
            <a:endParaRPr lang="en-US" b="1" dirty="0">
              <a:ea typeface="+mj-ea"/>
            </a:endParaRPr>
          </a:p>
        </p:txBody>
      </p:sp>
      <p:sp>
        <p:nvSpPr>
          <p:cNvPr id="3" name="Content Placeholder 2">
            <a:extLst>
              <a:ext uri="{FF2B5EF4-FFF2-40B4-BE49-F238E27FC236}">
                <a16:creationId xmlns:a16="http://schemas.microsoft.com/office/drawing/2014/main" id="{EDA96E24-2E10-6449-DF69-EBE1B5E86274}"/>
              </a:ext>
            </a:extLst>
          </p:cNvPr>
          <p:cNvSpPr>
            <a:spLocks noGrp="1"/>
          </p:cNvSpPr>
          <p:nvPr>
            <p:ph idx="1"/>
          </p:nvPr>
        </p:nvSpPr>
        <p:spPr>
          <a:xfrm>
            <a:off x="304800" y="1825625"/>
            <a:ext cx="11658600" cy="4351338"/>
          </a:xfrm>
        </p:spPr>
        <p:txBody>
          <a:bodyPr/>
          <a:lstStyle/>
          <a:p>
            <a:pPr>
              <a:defRPr/>
            </a:pPr>
            <a:r>
              <a:rPr lang="en-US" altLang="en-US" sz="2400" dirty="0">
                <a:ea typeface="ＭＳ Ｐゴシック" pitchFamily="34" charset="-128"/>
              </a:rPr>
              <a:t>Vector</a:t>
            </a:r>
          </a:p>
          <a:p>
            <a:pPr lvl="1">
              <a:defRPr/>
            </a:pPr>
            <a:r>
              <a:rPr lang="en-US" altLang="en-US" sz="2000" dirty="0">
                <a:ea typeface="Times New Roman" pitchFamily="18" charset="0"/>
              </a:rPr>
              <a:t>acquires memory for elements in its constructor</a:t>
            </a:r>
          </a:p>
          <a:p>
            <a:pPr lvl="1">
              <a:defRPr/>
            </a:pPr>
            <a:r>
              <a:rPr lang="en-US" altLang="en-US" sz="2000" dirty="0">
                <a:ea typeface="Times New Roman" pitchFamily="18" charset="0"/>
              </a:rPr>
              <a:t>Manage it (changing size, controlling access, etc.)</a:t>
            </a:r>
          </a:p>
          <a:p>
            <a:pPr lvl="1">
              <a:defRPr/>
            </a:pPr>
            <a:r>
              <a:rPr lang="en-US" altLang="en-US" sz="2000" dirty="0">
                <a:ea typeface="Times New Roman" pitchFamily="18" charset="0"/>
              </a:rPr>
              <a:t>Gives back (releases) the memory in the destructor</a:t>
            </a:r>
          </a:p>
          <a:p>
            <a:pPr>
              <a:defRPr/>
            </a:pPr>
            <a:r>
              <a:rPr lang="en-US" altLang="en-US" sz="2400" dirty="0">
                <a:ea typeface="ＭＳ Ｐゴシック" pitchFamily="34" charset="-128"/>
              </a:rPr>
              <a:t>This is a special case of the general resource management strategy called RAII</a:t>
            </a:r>
          </a:p>
          <a:p>
            <a:pPr lvl="1">
              <a:defRPr/>
            </a:pPr>
            <a:r>
              <a:rPr lang="en-US" altLang="en-US" sz="2000" dirty="0">
                <a:ea typeface="Times New Roman" pitchFamily="18" charset="0"/>
              </a:rPr>
              <a:t>Also called </a:t>
            </a:r>
            <a:r>
              <a:rPr lang="en-US" altLang="ja-JP" sz="2000" dirty="0">
                <a:ea typeface="ＭＳ Ｐゴシック" pitchFamily="34" charset="-128"/>
              </a:rPr>
              <a:t>“scoped resource management”</a:t>
            </a:r>
          </a:p>
          <a:p>
            <a:pPr lvl="1">
              <a:defRPr/>
            </a:pPr>
            <a:r>
              <a:rPr lang="en-US" altLang="en-US" sz="2000" dirty="0">
                <a:ea typeface="Times New Roman" pitchFamily="18" charset="0"/>
              </a:rPr>
              <a:t>Use it wherever you can</a:t>
            </a:r>
          </a:p>
          <a:p>
            <a:pPr lvl="1">
              <a:defRPr/>
            </a:pPr>
            <a:r>
              <a:rPr lang="en-US" altLang="en-US" sz="2000" dirty="0">
                <a:ea typeface="Times New Roman" pitchFamily="18" charset="0"/>
              </a:rPr>
              <a:t>It is simpler and cheaper than anything else</a:t>
            </a:r>
          </a:p>
          <a:p>
            <a:pPr lvl="1">
              <a:defRPr/>
            </a:pPr>
            <a:r>
              <a:rPr lang="en-US" altLang="en-US" sz="2000" dirty="0">
                <a:ea typeface="Times New Roman" pitchFamily="18" charset="0"/>
              </a:rPr>
              <a:t>It interacts beautifully with error handling using exceptions</a:t>
            </a:r>
          </a:p>
          <a:p>
            <a:pPr lvl="1">
              <a:defRPr/>
            </a:pPr>
            <a:r>
              <a:rPr lang="en-US" altLang="en-US" sz="2000" dirty="0">
                <a:ea typeface="Times New Roman" pitchFamily="18" charset="0"/>
              </a:rPr>
              <a:t>Examples  of </a:t>
            </a:r>
            <a:r>
              <a:rPr lang="en-US" altLang="ja-JP" sz="2000" dirty="0">
                <a:ea typeface="ＭＳ Ｐゴシック" pitchFamily="34" charset="-128"/>
              </a:rPr>
              <a:t>resources:</a:t>
            </a:r>
          </a:p>
          <a:p>
            <a:pPr lvl="2">
              <a:defRPr/>
            </a:pPr>
            <a:r>
              <a:rPr lang="en-US" altLang="en-US" sz="1800" dirty="0">
                <a:ea typeface="Times New Roman" pitchFamily="18" charset="0"/>
              </a:rPr>
              <a:t>Memory, file handles, sockets, I/O connections (</a:t>
            </a:r>
            <a:r>
              <a:rPr lang="en-US" altLang="en-US" sz="1800" dirty="0" err="1">
                <a:ea typeface="Times New Roman" pitchFamily="18" charset="0"/>
              </a:rPr>
              <a:t>iostreams</a:t>
            </a:r>
            <a:r>
              <a:rPr lang="en-US" altLang="en-US" sz="1800" dirty="0">
                <a:ea typeface="Times New Roman" pitchFamily="18" charset="0"/>
              </a:rPr>
              <a:t> handle those using RAII), locks,  widgets, threads.</a:t>
            </a:r>
          </a:p>
          <a:p>
            <a:pPr>
              <a:defRPr/>
            </a:pPr>
            <a:endParaRPr lang="en-US" altLang="en-US" dirty="0">
              <a:ea typeface="ＭＳ Ｐゴシック" pitchFamily="34" charset="-128"/>
            </a:endParaRPr>
          </a:p>
        </p:txBody>
      </p:sp>
      <p:sp>
        <p:nvSpPr>
          <p:cNvPr id="5" name="Footer Placeholder 4">
            <a:extLst>
              <a:ext uri="{FF2B5EF4-FFF2-40B4-BE49-F238E27FC236}">
                <a16:creationId xmlns:a16="http://schemas.microsoft.com/office/drawing/2014/main" id="{B1783ED9-6CD9-07DC-31E3-020092F8C287}"/>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4" name="Slide Number Placeholder 3">
            <a:extLst>
              <a:ext uri="{FF2B5EF4-FFF2-40B4-BE49-F238E27FC236}">
                <a16:creationId xmlns:a16="http://schemas.microsoft.com/office/drawing/2014/main" id="{64F70071-3F3E-F62F-49FD-76A68E8EA9D1}"/>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EEDD1AF-65D4-4599-800A-255A61467643}" type="slidenum">
              <a:rPr lang="en-US" altLang="en-US" sz="1400">
                <a:latin typeface="Arial" panose="020B0604020202020204" pitchFamily="34" charset="0"/>
              </a:rPr>
              <a:pPr eaLnBrk="1" hangingPunct="1">
                <a:spcBef>
                  <a:spcPct val="0"/>
                </a:spcBef>
                <a:buClrTx/>
                <a:buSzTx/>
                <a:buFontTx/>
                <a:buNone/>
              </a:pPr>
              <a:t>31</a:t>
            </a:fld>
            <a:endParaRPr lang="en-US" altLang="en-US" sz="140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nb-NO"/>
              <a:t>Stroustrup - error handling - Columbia'23</a:t>
            </a:r>
            <a:endParaRPr lang="en-US"/>
          </a:p>
        </p:txBody>
      </p:sp>
      <p:sp>
        <p:nvSpPr>
          <p:cNvPr id="5" name="Slide Number Placeholder 5"/>
          <p:cNvSpPr>
            <a:spLocks noGrp="1"/>
          </p:cNvSpPr>
          <p:nvPr>
            <p:ph type="sldNum" sz="quarter" idx="12"/>
          </p:nvPr>
        </p:nvSpPr>
        <p:spPr/>
        <p:txBody>
          <a:bodyPr/>
          <a:lstStyle/>
          <a:p>
            <a:fld id="{9CAB7A80-6567-42D6-A225-D1E2850A05E0}" type="slidenum">
              <a:rPr lang="en-US"/>
              <a:pPr/>
              <a:t>32</a:t>
            </a:fld>
            <a:endParaRPr lang="en-US"/>
          </a:p>
        </p:txBody>
      </p:sp>
      <p:sp>
        <p:nvSpPr>
          <p:cNvPr id="73730" name="Rectangle 2"/>
          <p:cNvSpPr>
            <a:spLocks noGrp="1" noChangeArrowheads="1"/>
          </p:cNvSpPr>
          <p:nvPr>
            <p:ph type="title"/>
          </p:nvPr>
        </p:nvSpPr>
        <p:spPr/>
        <p:txBody>
          <a:bodyPr>
            <a:normAutofit/>
          </a:bodyPr>
          <a:lstStyle/>
          <a:p>
            <a:r>
              <a:rPr lang="en-US" dirty="0"/>
              <a:t>Naïve constructor</a:t>
            </a:r>
          </a:p>
        </p:txBody>
      </p:sp>
      <p:sp>
        <p:nvSpPr>
          <p:cNvPr id="73731" name="Rectangle 3"/>
          <p:cNvSpPr>
            <a:spLocks noGrp="1" noChangeArrowheads="1"/>
          </p:cNvSpPr>
          <p:nvPr>
            <p:ph type="body" idx="1"/>
          </p:nvPr>
        </p:nvSpPr>
        <p:spPr>
          <a:xfrm>
            <a:off x="838200" y="1981199"/>
            <a:ext cx="9829800" cy="4740277"/>
          </a:xfrm>
        </p:spPr>
        <p:txBody>
          <a:bodyPr>
            <a:normAutofit fontScale="92500" lnSpcReduction="20000"/>
          </a:bodyPr>
          <a:lstStyle/>
          <a:p>
            <a:pPr>
              <a:lnSpc>
                <a:spcPct val="90000"/>
              </a:lnSpc>
            </a:pPr>
            <a:r>
              <a:rPr lang="en-US" sz="2600" dirty="0"/>
              <a:t>Leaks memory and other resources</a:t>
            </a:r>
          </a:p>
          <a:p>
            <a:pPr lvl="1">
              <a:lnSpc>
                <a:spcPct val="90000"/>
              </a:lnSpc>
            </a:pPr>
            <a:r>
              <a:rPr lang="en-US" sz="2200" dirty="0"/>
              <a:t>but does </a:t>
            </a:r>
            <a:r>
              <a:rPr lang="en-US" sz="2200" i="1" dirty="0"/>
              <a:t>not</a:t>
            </a:r>
            <a:r>
              <a:rPr lang="en-US" sz="2200" dirty="0"/>
              <a:t> create bad vectors</a:t>
            </a:r>
          </a:p>
          <a:p>
            <a:pPr>
              <a:lnSpc>
                <a:spcPct val="90000"/>
              </a:lnSpc>
              <a:buFontTx/>
              <a:buNone/>
            </a:pPr>
            <a:endParaRPr lang="en-US" sz="2000" b="1" dirty="0"/>
          </a:p>
          <a:p>
            <a:pPr>
              <a:lnSpc>
                <a:spcPct val="90000"/>
              </a:lnSpc>
              <a:buFontTx/>
              <a:buNone/>
            </a:pPr>
            <a:r>
              <a:rPr lang="en-US" sz="2000" b="1" dirty="0"/>
              <a:t>template&lt;class T, class A&gt; </a:t>
            </a:r>
          </a:p>
          <a:p>
            <a:pPr>
              <a:lnSpc>
                <a:spcPct val="90000"/>
              </a:lnSpc>
              <a:buFontTx/>
              <a:buNone/>
            </a:pPr>
            <a:r>
              <a:rPr lang="en-US" sz="2000" b="1" dirty="0"/>
              <a:t>vector&lt;T,A&gt;::vector(</a:t>
            </a:r>
            <a:r>
              <a:rPr lang="en-US" sz="2000" b="1" dirty="0" err="1"/>
              <a:t>size_type</a:t>
            </a:r>
            <a:r>
              <a:rPr lang="en-US" sz="2000" b="1" dirty="0"/>
              <a:t> n, const T&amp; </a:t>
            </a:r>
            <a:r>
              <a:rPr lang="en-US" sz="2000" b="1" dirty="0" err="1"/>
              <a:t>val</a:t>
            </a:r>
            <a:r>
              <a:rPr lang="en-US" sz="2000" b="1" dirty="0"/>
              <a:t>, const A&amp; a) </a:t>
            </a:r>
          </a:p>
          <a:p>
            <a:pPr>
              <a:lnSpc>
                <a:spcPct val="90000"/>
              </a:lnSpc>
              <a:buFontTx/>
              <a:buNone/>
            </a:pPr>
            <a:r>
              <a:rPr lang="en-US" sz="2000" b="1" dirty="0"/>
              <a:t>	:</a:t>
            </a:r>
            <a:r>
              <a:rPr lang="en-US" sz="2000" b="1" dirty="0" err="1"/>
              <a:t>alloc</a:t>
            </a:r>
            <a:r>
              <a:rPr lang="en-US" sz="2000" b="1" dirty="0"/>
              <a:t>{a}, </a:t>
            </a:r>
            <a:r>
              <a:rPr lang="en-US" sz="2000" b="1" dirty="0" err="1"/>
              <a:t>sz</a:t>
            </a:r>
            <a:r>
              <a:rPr lang="en-US" sz="2000" b="1" dirty="0"/>
              <a:t>{n}, space{n}	// </a:t>
            </a:r>
            <a:r>
              <a:rPr lang="en-US" sz="2000" i="1" dirty="0"/>
              <a:t>copy allocator, set size, no added spare space</a:t>
            </a:r>
            <a:endParaRPr lang="en-US" sz="2000" b="1" i="1" dirty="0"/>
          </a:p>
          <a:p>
            <a:pPr>
              <a:lnSpc>
                <a:spcPct val="90000"/>
              </a:lnSpc>
              <a:buFontTx/>
              <a:buNone/>
            </a:pPr>
            <a:r>
              <a:rPr lang="en-US" sz="2000" b="1" dirty="0"/>
              <a:t>{</a:t>
            </a:r>
            <a:endParaRPr lang="en-US" sz="2000" dirty="0"/>
          </a:p>
          <a:p>
            <a:pPr>
              <a:lnSpc>
                <a:spcPct val="90000"/>
              </a:lnSpc>
              <a:buFontTx/>
              <a:buNone/>
            </a:pPr>
            <a:r>
              <a:rPr lang="en-US" sz="2000" b="1" dirty="0"/>
              <a:t>	v = </a:t>
            </a:r>
            <a:r>
              <a:rPr lang="en-US" sz="2000" b="1" dirty="0" err="1"/>
              <a:t>alloc.allocate</a:t>
            </a:r>
            <a:r>
              <a:rPr lang="en-US" sz="2000" b="1" dirty="0"/>
              <a:t>(n);		// </a:t>
            </a:r>
            <a:r>
              <a:rPr lang="en-US" sz="2000" i="1" dirty="0"/>
              <a:t>get memory for elements</a:t>
            </a:r>
          </a:p>
          <a:p>
            <a:pPr>
              <a:lnSpc>
                <a:spcPct val="90000"/>
              </a:lnSpc>
              <a:buFontTx/>
              <a:buNone/>
            </a:pPr>
            <a:r>
              <a:rPr lang="en-US" sz="2000" b="1" dirty="0"/>
              <a:t>	for (T* p = v; p!=</a:t>
            </a:r>
            <a:r>
              <a:rPr lang="en-US" sz="2000" b="1" dirty="0" err="1"/>
              <a:t>v+sz</a:t>
            </a:r>
            <a:r>
              <a:rPr lang="en-US" sz="2000" b="1" dirty="0"/>
              <a:t>; ++p)</a:t>
            </a:r>
          </a:p>
          <a:p>
            <a:pPr>
              <a:lnSpc>
                <a:spcPct val="90000"/>
              </a:lnSpc>
              <a:buFontTx/>
              <a:buNone/>
            </a:pPr>
            <a:r>
              <a:rPr lang="en-US" sz="2000" b="1" dirty="0"/>
              <a:t>		</a:t>
            </a:r>
            <a:r>
              <a:rPr lang="en-US" sz="2000" b="1" dirty="0" err="1"/>
              <a:t>a.construct_at</a:t>
            </a:r>
            <a:r>
              <a:rPr lang="en-US" sz="2000" b="1" dirty="0"/>
              <a:t>(</a:t>
            </a:r>
            <a:r>
              <a:rPr lang="en-US" sz="2000" b="1" dirty="0" err="1"/>
              <a:t>p,val</a:t>
            </a:r>
            <a:r>
              <a:rPr lang="en-US" sz="2000" b="1" dirty="0"/>
              <a:t>);	// </a:t>
            </a:r>
            <a:r>
              <a:rPr lang="en-US" sz="2000" i="1" dirty="0"/>
              <a:t>copy </a:t>
            </a:r>
            <a:r>
              <a:rPr lang="en-US" sz="2000" b="1" i="1" dirty="0" err="1"/>
              <a:t>val</a:t>
            </a:r>
            <a:r>
              <a:rPr lang="en-US" sz="2000" i="1" dirty="0"/>
              <a:t> into elements</a:t>
            </a:r>
          </a:p>
          <a:p>
            <a:pPr>
              <a:lnSpc>
                <a:spcPct val="90000"/>
              </a:lnSpc>
              <a:buFontTx/>
              <a:buNone/>
            </a:pPr>
            <a:r>
              <a:rPr lang="en-US" sz="2000" b="1" dirty="0"/>
              <a:t>}</a:t>
            </a:r>
          </a:p>
          <a:p>
            <a:pPr>
              <a:lnSpc>
                <a:spcPct val="90000"/>
              </a:lnSpc>
              <a:buFontTx/>
              <a:buNone/>
            </a:pPr>
            <a:endParaRPr lang="en-US" sz="2000" b="1" dirty="0"/>
          </a:p>
          <a:p>
            <a:r>
              <a:rPr lang="en-US" sz="2600" dirty="0"/>
              <a:t>What happens if the allocation fails?</a:t>
            </a:r>
          </a:p>
          <a:p>
            <a:r>
              <a:rPr lang="en-US" sz="2600" dirty="0"/>
              <a:t>What happens if an element  constructor fails?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nb-NO"/>
              <a:t>Stroustrup - error handling - Columbia'23</a:t>
            </a:r>
            <a:endParaRPr lang="en-US" dirty="0"/>
          </a:p>
        </p:txBody>
      </p:sp>
      <p:sp>
        <p:nvSpPr>
          <p:cNvPr id="5" name="Slide Number Placeholder 5"/>
          <p:cNvSpPr>
            <a:spLocks noGrp="1"/>
          </p:cNvSpPr>
          <p:nvPr>
            <p:ph type="sldNum" sz="quarter" idx="12"/>
          </p:nvPr>
        </p:nvSpPr>
        <p:spPr/>
        <p:txBody>
          <a:bodyPr/>
          <a:lstStyle/>
          <a:p>
            <a:fld id="{398934E8-55FB-4F1D-A641-96BA03BAF387}" type="slidenum">
              <a:rPr lang="en-US"/>
              <a:pPr/>
              <a:t>33</a:t>
            </a:fld>
            <a:endParaRPr lang="en-US"/>
          </a:p>
        </p:txBody>
      </p:sp>
      <p:sp>
        <p:nvSpPr>
          <p:cNvPr id="74754" name="Rectangle 2"/>
          <p:cNvSpPr>
            <a:spLocks noGrp="1" noChangeArrowheads="1"/>
          </p:cNvSpPr>
          <p:nvPr>
            <p:ph type="title"/>
          </p:nvPr>
        </p:nvSpPr>
        <p:spPr>
          <a:xfrm>
            <a:off x="2209800" y="304800"/>
            <a:ext cx="7772400" cy="1143000"/>
          </a:xfrm>
        </p:spPr>
        <p:txBody>
          <a:bodyPr>
            <a:normAutofit/>
          </a:bodyPr>
          <a:lstStyle/>
          <a:p>
            <a:r>
              <a:rPr lang="en-US" b="1" dirty="0"/>
              <a:t>std::</a:t>
            </a:r>
            <a:r>
              <a:rPr lang="en-US" b="1" dirty="0" err="1"/>
              <a:t>unititialized_fill</a:t>
            </a:r>
            <a:r>
              <a:rPr lang="en-US" b="1" dirty="0"/>
              <a:t>()</a:t>
            </a:r>
          </a:p>
        </p:txBody>
      </p:sp>
      <p:sp>
        <p:nvSpPr>
          <p:cNvPr id="74755" name="Rectangle 3"/>
          <p:cNvSpPr>
            <a:spLocks noGrp="1" noChangeArrowheads="1"/>
          </p:cNvSpPr>
          <p:nvPr>
            <p:ph type="body" idx="1"/>
          </p:nvPr>
        </p:nvSpPr>
        <p:spPr>
          <a:xfrm>
            <a:off x="914400" y="1524000"/>
            <a:ext cx="10363200" cy="5197476"/>
          </a:xfrm>
        </p:spPr>
        <p:txBody>
          <a:bodyPr>
            <a:normAutofit fontScale="85000" lnSpcReduction="20000"/>
          </a:bodyPr>
          <a:lstStyle/>
          <a:p>
            <a:pPr>
              <a:lnSpc>
                <a:spcPct val="90000"/>
              </a:lnSpc>
            </a:pPr>
            <a:r>
              <a:rPr lang="en-US" sz="2800" dirty="0"/>
              <a:t>offers the strong guarantee:</a:t>
            </a:r>
          </a:p>
          <a:p>
            <a:pPr lvl="1"/>
            <a:r>
              <a:rPr lang="en-US" sz="2500" dirty="0"/>
              <a:t>either the initialization succeeds or no change</a:t>
            </a:r>
          </a:p>
          <a:p>
            <a:pPr>
              <a:lnSpc>
                <a:spcPct val="90000"/>
              </a:lnSpc>
              <a:buFontTx/>
              <a:buNone/>
            </a:pPr>
            <a:endParaRPr lang="en-US" sz="2000" b="1" dirty="0"/>
          </a:p>
          <a:p>
            <a:pPr>
              <a:lnSpc>
                <a:spcPct val="90000"/>
              </a:lnSpc>
              <a:buFontTx/>
              <a:buNone/>
            </a:pPr>
            <a:r>
              <a:rPr lang="en-US" sz="2200" b="1" dirty="0"/>
              <a:t>template&lt;class For, class T&gt; 				// </a:t>
            </a:r>
            <a:r>
              <a:rPr lang="en-US" sz="2200" dirty="0"/>
              <a:t>a</a:t>
            </a:r>
            <a:r>
              <a:rPr lang="en-US" sz="2200" b="1" dirty="0"/>
              <a:t> </a:t>
            </a:r>
            <a:r>
              <a:rPr lang="en-US" sz="2200" i="1" dirty="0"/>
              <a:t>standard-library algorithm</a:t>
            </a:r>
            <a:endParaRPr lang="en-US" sz="2200" b="1" dirty="0"/>
          </a:p>
          <a:p>
            <a:pPr>
              <a:lnSpc>
                <a:spcPct val="90000"/>
              </a:lnSpc>
              <a:buFontTx/>
              <a:buNone/>
            </a:pPr>
            <a:r>
              <a:rPr lang="en-US" sz="2200" b="1" dirty="0"/>
              <a:t>void </a:t>
            </a:r>
            <a:r>
              <a:rPr lang="en-US" sz="2200" b="1" dirty="0" err="1"/>
              <a:t>uninitialized_fill</a:t>
            </a:r>
            <a:r>
              <a:rPr lang="en-US" sz="2200" b="1" dirty="0"/>
              <a:t>(For beg, For end, const T&amp; </a:t>
            </a:r>
            <a:r>
              <a:rPr lang="en-US" sz="2200" b="1" dirty="0" err="1"/>
              <a:t>val</a:t>
            </a:r>
            <a:r>
              <a:rPr lang="en-US" sz="2200" b="1" dirty="0"/>
              <a:t>)</a:t>
            </a:r>
            <a:endParaRPr lang="en-US" sz="2200" i="1" dirty="0"/>
          </a:p>
          <a:p>
            <a:pPr>
              <a:lnSpc>
                <a:spcPct val="90000"/>
              </a:lnSpc>
              <a:buFontTx/>
              <a:buNone/>
            </a:pPr>
            <a:r>
              <a:rPr lang="en-US" sz="2200" b="1" dirty="0"/>
              <a:t>{</a:t>
            </a:r>
          </a:p>
          <a:p>
            <a:pPr>
              <a:lnSpc>
                <a:spcPct val="90000"/>
              </a:lnSpc>
              <a:buFontTx/>
              <a:buNone/>
            </a:pPr>
            <a:r>
              <a:rPr lang="en-US" sz="2200" b="1" dirty="0"/>
              <a:t>	For p;</a:t>
            </a:r>
          </a:p>
          <a:p>
            <a:pPr>
              <a:lnSpc>
                <a:spcPct val="90000"/>
              </a:lnSpc>
              <a:buFontTx/>
              <a:buNone/>
            </a:pPr>
            <a:r>
              <a:rPr lang="en-US" sz="2200" b="1" dirty="0"/>
              <a:t>	try {		// </a:t>
            </a:r>
            <a:r>
              <a:rPr lang="en-US" sz="2200" i="1" dirty="0"/>
              <a:t>construct elements:</a:t>
            </a:r>
          </a:p>
          <a:p>
            <a:pPr>
              <a:lnSpc>
                <a:spcPct val="90000"/>
              </a:lnSpc>
              <a:buFontTx/>
              <a:buNone/>
            </a:pPr>
            <a:r>
              <a:rPr lang="en-US" sz="2200" b="1" dirty="0"/>
              <a:t>		for (p=beg; p!=end; ++p)</a:t>
            </a:r>
          </a:p>
          <a:p>
            <a:pPr>
              <a:lnSpc>
                <a:spcPct val="90000"/>
              </a:lnSpc>
              <a:buFontTx/>
              <a:buNone/>
            </a:pPr>
            <a:r>
              <a:rPr lang="en-US" sz="2200" b="1" dirty="0"/>
              <a:t>			</a:t>
            </a:r>
            <a:r>
              <a:rPr lang="en-US" sz="2200" b="1" dirty="0" err="1"/>
              <a:t>a.construct_at</a:t>
            </a:r>
            <a:r>
              <a:rPr lang="en-US" sz="2200" b="1" dirty="0"/>
              <a:t>(&amp;*</a:t>
            </a:r>
            <a:r>
              <a:rPr lang="en-US" sz="2200" b="1" dirty="0" err="1"/>
              <a:t>p,val</a:t>
            </a:r>
            <a:r>
              <a:rPr lang="en-US" sz="2200" b="1" dirty="0"/>
              <a:t>);		// </a:t>
            </a:r>
            <a:r>
              <a:rPr lang="en-US" sz="2200" i="1" dirty="0"/>
              <a:t>construct </a:t>
            </a:r>
            <a:r>
              <a:rPr lang="en-US" sz="2200" i="1" dirty="0" err="1"/>
              <a:t>val</a:t>
            </a:r>
            <a:r>
              <a:rPr lang="en-US" sz="2200" i="1" dirty="0"/>
              <a:t> in *p</a:t>
            </a:r>
          </a:p>
          <a:p>
            <a:pPr>
              <a:lnSpc>
                <a:spcPct val="90000"/>
              </a:lnSpc>
              <a:buFontTx/>
              <a:buNone/>
            </a:pPr>
            <a:r>
              <a:rPr lang="en-US" sz="2200" b="1" dirty="0"/>
              <a:t>	}</a:t>
            </a:r>
          </a:p>
          <a:p>
            <a:pPr>
              <a:lnSpc>
                <a:spcPct val="90000"/>
              </a:lnSpc>
              <a:buFontTx/>
              <a:buNone/>
            </a:pPr>
            <a:r>
              <a:rPr lang="en-US" sz="2200" b="1" dirty="0"/>
              <a:t>	catch (…) {	// </a:t>
            </a:r>
            <a:r>
              <a:rPr lang="en-US" sz="2200" i="1" dirty="0"/>
              <a:t>undo construction:</a:t>
            </a:r>
          </a:p>
          <a:p>
            <a:pPr>
              <a:lnSpc>
                <a:spcPct val="90000"/>
              </a:lnSpc>
              <a:buFontTx/>
              <a:buNone/>
            </a:pPr>
            <a:r>
              <a:rPr lang="en-US" sz="2200" b="1" dirty="0"/>
              <a:t>		for (For q = beg; q!=p; ++q)</a:t>
            </a:r>
          </a:p>
          <a:p>
            <a:pPr>
              <a:lnSpc>
                <a:spcPct val="90000"/>
              </a:lnSpc>
              <a:buFontTx/>
              <a:buNone/>
            </a:pPr>
            <a:r>
              <a:rPr lang="en-US" sz="2200" b="1" dirty="0"/>
              <a:t>			</a:t>
            </a:r>
            <a:r>
              <a:rPr lang="en-US" sz="2200" b="1" dirty="0" err="1"/>
              <a:t>a.destroy_at</a:t>
            </a:r>
            <a:r>
              <a:rPr lang="en-US" sz="2200" b="1" dirty="0"/>
              <a:t>(&amp;*q)		// </a:t>
            </a:r>
            <a:r>
              <a:rPr lang="en-US" sz="2200" i="1" dirty="0"/>
              <a:t>destroy</a:t>
            </a:r>
          </a:p>
          <a:p>
            <a:pPr>
              <a:lnSpc>
                <a:spcPct val="90000"/>
              </a:lnSpc>
              <a:buFontTx/>
              <a:buNone/>
            </a:pPr>
            <a:r>
              <a:rPr lang="en-US" sz="2200" b="1" dirty="0"/>
              <a:t>		throw;					// </a:t>
            </a:r>
            <a:r>
              <a:rPr lang="en-US" sz="2200" i="1" dirty="0"/>
              <a:t>rethrow</a:t>
            </a:r>
          </a:p>
          <a:p>
            <a:pPr>
              <a:lnSpc>
                <a:spcPct val="90000"/>
              </a:lnSpc>
              <a:buFontTx/>
              <a:buNone/>
            </a:pPr>
            <a:r>
              <a:rPr lang="en-US" sz="2200" b="1" dirty="0"/>
              <a:t>	}</a:t>
            </a:r>
          </a:p>
          <a:p>
            <a:pPr>
              <a:lnSpc>
                <a:spcPct val="90000"/>
              </a:lnSpc>
              <a:buFontTx/>
              <a:buNone/>
            </a:pPr>
            <a:r>
              <a:rPr lang="en-US" sz="2200" b="1"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nb-NO"/>
              <a:t>Stroustrup - error handling - Columbia'23</a:t>
            </a:r>
            <a:endParaRPr lang="en-US"/>
          </a:p>
        </p:txBody>
      </p:sp>
      <p:sp>
        <p:nvSpPr>
          <p:cNvPr id="5" name="Slide Number Placeholder 5"/>
          <p:cNvSpPr>
            <a:spLocks noGrp="1"/>
          </p:cNvSpPr>
          <p:nvPr>
            <p:ph type="sldNum" sz="quarter" idx="12"/>
          </p:nvPr>
        </p:nvSpPr>
        <p:spPr/>
        <p:txBody>
          <a:bodyPr/>
          <a:lstStyle/>
          <a:p>
            <a:fld id="{E5BB5D09-2B76-48E0-8EF2-1DC3D6794F9F}" type="slidenum">
              <a:rPr lang="en-US"/>
              <a:pPr/>
              <a:t>34</a:t>
            </a:fld>
            <a:endParaRPr lang="en-US"/>
          </a:p>
        </p:txBody>
      </p:sp>
      <p:sp>
        <p:nvSpPr>
          <p:cNvPr id="75778" name="Rectangle 2"/>
          <p:cNvSpPr>
            <a:spLocks noGrp="1" noChangeArrowheads="1"/>
          </p:cNvSpPr>
          <p:nvPr>
            <p:ph type="title"/>
          </p:nvPr>
        </p:nvSpPr>
        <p:spPr/>
        <p:txBody>
          <a:bodyPr/>
          <a:lstStyle/>
          <a:p>
            <a:r>
              <a:rPr lang="en-US" sz="4800" dirty="0"/>
              <a:t>Naïve constructor (2)</a:t>
            </a:r>
          </a:p>
        </p:txBody>
      </p:sp>
      <p:sp>
        <p:nvSpPr>
          <p:cNvPr id="75779" name="Rectangle 3"/>
          <p:cNvSpPr>
            <a:spLocks noGrp="1" noChangeArrowheads="1"/>
          </p:cNvSpPr>
          <p:nvPr>
            <p:ph type="body" idx="1"/>
          </p:nvPr>
        </p:nvSpPr>
        <p:spPr>
          <a:xfrm>
            <a:off x="914400" y="1981200"/>
            <a:ext cx="9753600" cy="4114800"/>
          </a:xfrm>
        </p:spPr>
        <p:txBody>
          <a:bodyPr/>
          <a:lstStyle/>
          <a:p>
            <a:r>
              <a:rPr lang="en-US" sz="2400" dirty="0"/>
              <a:t>Better, but it still leaks memory</a:t>
            </a:r>
          </a:p>
          <a:p>
            <a:pPr>
              <a:buFontTx/>
              <a:buNone/>
            </a:pPr>
            <a:endParaRPr lang="en-US" sz="2000" b="1" dirty="0"/>
          </a:p>
          <a:p>
            <a:pPr>
              <a:buFontTx/>
              <a:buNone/>
            </a:pPr>
            <a:r>
              <a:rPr lang="en-US" sz="2000" b="1" dirty="0"/>
              <a:t>template&lt;class T, class A&gt; </a:t>
            </a:r>
          </a:p>
          <a:p>
            <a:pPr>
              <a:lnSpc>
                <a:spcPct val="90000"/>
              </a:lnSpc>
              <a:buFontTx/>
              <a:buNone/>
            </a:pPr>
            <a:r>
              <a:rPr lang="en-US" sz="2000" b="1" dirty="0"/>
              <a:t>vector&lt;T,A&gt;::vector(</a:t>
            </a:r>
            <a:r>
              <a:rPr lang="en-US" sz="2000" b="1" dirty="0" err="1"/>
              <a:t>size_type</a:t>
            </a:r>
            <a:r>
              <a:rPr lang="en-US" sz="2000" b="1" dirty="0"/>
              <a:t> n, const T&amp; </a:t>
            </a:r>
            <a:r>
              <a:rPr lang="en-US" sz="2000" b="1" dirty="0" err="1"/>
              <a:t>val</a:t>
            </a:r>
            <a:r>
              <a:rPr lang="en-US" sz="2000" b="1" dirty="0"/>
              <a:t>, const A&amp; a) </a:t>
            </a:r>
          </a:p>
          <a:p>
            <a:pPr>
              <a:lnSpc>
                <a:spcPct val="90000"/>
              </a:lnSpc>
              <a:buFontTx/>
              <a:buNone/>
            </a:pPr>
            <a:r>
              <a:rPr lang="en-US" sz="2000" b="1" dirty="0"/>
              <a:t>	:</a:t>
            </a:r>
            <a:r>
              <a:rPr lang="en-US" sz="2000" b="1" dirty="0" err="1"/>
              <a:t>alloc</a:t>
            </a:r>
            <a:r>
              <a:rPr lang="en-US" sz="2000" b="1" dirty="0"/>
              <a:t>{a}, </a:t>
            </a:r>
            <a:r>
              <a:rPr lang="en-US" sz="2000" b="1" dirty="0" err="1"/>
              <a:t>sz</a:t>
            </a:r>
            <a:r>
              <a:rPr lang="en-US" sz="2000" b="1" dirty="0"/>
              <a:t>{n}, space{n}	// </a:t>
            </a:r>
            <a:r>
              <a:rPr lang="en-US" sz="2000" i="1" dirty="0"/>
              <a:t>copy allocator, set size, no added spare space</a:t>
            </a:r>
            <a:endParaRPr lang="en-US" sz="2000" b="1" i="1" dirty="0"/>
          </a:p>
          <a:p>
            <a:pPr>
              <a:buFontTx/>
              <a:buNone/>
            </a:pPr>
            <a:r>
              <a:rPr lang="en-US" sz="2000" b="1" dirty="0"/>
              <a:t>{</a:t>
            </a:r>
            <a:endParaRPr lang="en-US" sz="2000" dirty="0"/>
          </a:p>
          <a:p>
            <a:pPr>
              <a:buFontTx/>
              <a:buNone/>
            </a:pPr>
            <a:r>
              <a:rPr lang="en-US" sz="2000" b="1" dirty="0"/>
              <a:t>	v = </a:t>
            </a:r>
            <a:r>
              <a:rPr lang="en-US" sz="2000" b="1" dirty="0" err="1"/>
              <a:t>a.allocate</a:t>
            </a:r>
            <a:r>
              <a:rPr lang="en-US" sz="2000" b="1" dirty="0"/>
              <a:t>(n);		// </a:t>
            </a:r>
            <a:r>
              <a:rPr lang="en-US" sz="2000" i="1" dirty="0"/>
              <a:t>get memory for elements</a:t>
            </a:r>
          </a:p>
          <a:p>
            <a:pPr>
              <a:buFontTx/>
              <a:buNone/>
            </a:pPr>
            <a:r>
              <a:rPr lang="en-US" sz="2000" b="1" dirty="0"/>
              <a:t>	</a:t>
            </a:r>
            <a:r>
              <a:rPr lang="en-US" sz="2000" b="1" dirty="0" err="1"/>
              <a:t>uninitialized_fill</a:t>
            </a:r>
            <a:r>
              <a:rPr lang="en-US" sz="2000" b="1" dirty="0"/>
              <a:t>(</a:t>
            </a:r>
            <a:r>
              <a:rPr lang="en-US" sz="2000" b="1" dirty="0" err="1"/>
              <a:t>v,v+sz,val</a:t>
            </a:r>
            <a:r>
              <a:rPr lang="en-US" sz="2000" b="1" dirty="0"/>
              <a:t>);	// </a:t>
            </a:r>
            <a:r>
              <a:rPr lang="en-US" sz="2000" i="1" dirty="0"/>
              <a:t>copy </a:t>
            </a:r>
            <a:r>
              <a:rPr lang="en-US" sz="2000" i="1" dirty="0" err="1"/>
              <a:t>val</a:t>
            </a:r>
            <a:r>
              <a:rPr lang="en-US" sz="2000" i="1" dirty="0"/>
              <a:t> into elements</a:t>
            </a:r>
          </a:p>
          <a:p>
            <a:pPr>
              <a:buFontTx/>
              <a:buNone/>
            </a:pPr>
            <a:r>
              <a:rPr lang="en-US" sz="2000" b="1"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F665-42E4-5E03-2A47-7E2FDE3786C8}"/>
              </a:ext>
            </a:extLst>
          </p:cNvPr>
          <p:cNvSpPr>
            <a:spLocks noGrp="1"/>
          </p:cNvSpPr>
          <p:nvPr>
            <p:ph type="title"/>
          </p:nvPr>
        </p:nvSpPr>
        <p:spPr/>
        <p:txBody>
          <a:bodyPr/>
          <a:lstStyle/>
          <a:p>
            <a:r>
              <a:rPr lang="en-US" dirty="0"/>
              <a:t>RAII for </a:t>
            </a:r>
            <a:r>
              <a:rPr lang="en-US" b="1" dirty="0"/>
              <a:t>Vector</a:t>
            </a:r>
            <a:endParaRPr lang="en-US" dirty="0"/>
          </a:p>
        </p:txBody>
      </p:sp>
      <p:sp>
        <p:nvSpPr>
          <p:cNvPr id="3" name="Content Placeholder 2">
            <a:extLst>
              <a:ext uri="{FF2B5EF4-FFF2-40B4-BE49-F238E27FC236}">
                <a16:creationId xmlns:a16="http://schemas.microsoft.com/office/drawing/2014/main" id="{AA93E9A8-3482-72A8-C60C-AEA980FB31EC}"/>
              </a:ext>
            </a:extLst>
          </p:cNvPr>
          <p:cNvSpPr>
            <a:spLocks noGrp="1"/>
          </p:cNvSpPr>
          <p:nvPr>
            <p:ph idx="1"/>
          </p:nvPr>
        </p:nvSpPr>
        <p:spPr>
          <a:xfrm>
            <a:off x="457200" y="1825625"/>
            <a:ext cx="10896600" cy="4351338"/>
          </a:xfrm>
        </p:spPr>
        <p:txBody>
          <a:bodyPr/>
          <a:lstStyle/>
          <a:p>
            <a:r>
              <a:rPr lang="en-US" sz="2400" dirty="0"/>
              <a:t>Represent ideas at types</a:t>
            </a:r>
          </a:p>
          <a:p>
            <a:pPr lvl="1"/>
            <a:r>
              <a:rPr lang="en-US" sz="2000" dirty="0"/>
              <a:t>So, we define a type to represent “the memory used by a </a:t>
            </a:r>
            <a:r>
              <a:rPr lang="en-US" sz="2000" b="1" dirty="0"/>
              <a:t>Vector</a:t>
            </a:r>
            <a:r>
              <a:rPr lang="en-US" sz="2000" dirty="0"/>
              <a:t>”</a:t>
            </a:r>
          </a:p>
          <a:p>
            <a:pPr lvl="1"/>
            <a:r>
              <a:rPr lang="en-US" sz="2000" dirty="0"/>
              <a:t>It deal only with memory, not with typed objects</a:t>
            </a:r>
          </a:p>
          <a:p>
            <a:pPr lvl="1"/>
            <a:endParaRPr lang="en-US" sz="2100" dirty="0"/>
          </a:p>
          <a:p>
            <a:pPr marL="342900" lvl="1" indent="0">
              <a:buNone/>
            </a:pPr>
            <a:r>
              <a:rPr lang="en-US" b="1" dirty="0"/>
              <a:t>template&lt;typename T, typename A = allocator&lt;T&gt;&gt;</a:t>
            </a:r>
          </a:p>
          <a:p>
            <a:pPr marL="342900" lvl="1" indent="0">
              <a:buNone/>
            </a:pPr>
            <a:r>
              <a:rPr lang="en-US" b="1" dirty="0"/>
              <a:t>struct </a:t>
            </a:r>
            <a:r>
              <a:rPr lang="en-US" b="1" dirty="0" err="1"/>
              <a:t>Vector_rep</a:t>
            </a:r>
            <a:r>
              <a:rPr lang="en-US" b="1" dirty="0"/>
              <a:t> {</a:t>
            </a:r>
          </a:p>
          <a:p>
            <a:pPr marL="342900" lvl="1" indent="0">
              <a:buNone/>
            </a:pPr>
            <a:r>
              <a:rPr lang="en-US" b="1" dirty="0"/>
              <a:t>	A </a:t>
            </a:r>
            <a:r>
              <a:rPr lang="en-US" b="1" dirty="0" err="1"/>
              <a:t>alloc</a:t>
            </a:r>
            <a:r>
              <a:rPr lang="en-US" b="1" dirty="0"/>
              <a:t>;			// </a:t>
            </a:r>
            <a:r>
              <a:rPr lang="en-US" i="1" dirty="0"/>
              <a:t>allocator</a:t>
            </a:r>
          </a:p>
          <a:p>
            <a:pPr marL="342900" lvl="1" indent="0">
              <a:buNone/>
            </a:pPr>
            <a:r>
              <a:rPr lang="en-US" b="1" dirty="0"/>
              <a:t>	int </a:t>
            </a:r>
            <a:r>
              <a:rPr lang="en-US" b="1" dirty="0" err="1"/>
              <a:t>sz</a:t>
            </a:r>
            <a:r>
              <a:rPr lang="en-US" b="1" dirty="0"/>
              <a:t>;			// </a:t>
            </a:r>
            <a:r>
              <a:rPr lang="en-US" i="1" dirty="0"/>
              <a:t>number of elements</a:t>
            </a:r>
          </a:p>
          <a:p>
            <a:pPr marL="342900" lvl="1" indent="0">
              <a:buNone/>
            </a:pPr>
            <a:r>
              <a:rPr lang="en-US" b="1" dirty="0"/>
              <a:t>	T* </a:t>
            </a:r>
            <a:r>
              <a:rPr lang="en-US" b="1" dirty="0" err="1"/>
              <a:t>elem</a:t>
            </a:r>
            <a:r>
              <a:rPr lang="en-US" b="1" dirty="0"/>
              <a:t>;			// </a:t>
            </a:r>
            <a:r>
              <a:rPr lang="en-US" i="1" dirty="0"/>
              <a:t>start of allocation</a:t>
            </a:r>
          </a:p>
          <a:p>
            <a:pPr marL="342900" lvl="1" indent="0">
              <a:buNone/>
            </a:pPr>
            <a:r>
              <a:rPr lang="en-US" b="1" dirty="0"/>
              <a:t>	int space;		// </a:t>
            </a:r>
            <a:r>
              <a:rPr lang="en-US" i="1" dirty="0"/>
              <a:t>amount of allocated space</a:t>
            </a:r>
          </a:p>
          <a:p>
            <a:pPr marL="342900" lvl="1" indent="0">
              <a:buNone/>
            </a:pPr>
            <a:endParaRPr lang="en-US" b="1" dirty="0"/>
          </a:p>
          <a:p>
            <a:pPr marL="342900" lvl="1" indent="0">
              <a:buNone/>
            </a:pPr>
            <a:r>
              <a:rPr lang="en-US" b="1" dirty="0"/>
              <a:t>	</a:t>
            </a:r>
            <a:r>
              <a:rPr lang="en-US" b="1" dirty="0" err="1"/>
              <a:t>Vector_rep</a:t>
            </a:r>
            <a:r>
              <a:rPr lang="en-US" b="1" dirty="0"/>
              <a:t>(const A&amp; a, int n)</a:t>
            </a:r>
          </a:p>
          <a:p>
            <a:pPr marL="342900" lvl="1" indent="0">
              <a:buNone/>
            </a:pPr>
            <a:r>
              <a:rPr lang="en-US" b="1" dirty="0"/>
              <a:t>		: </a:t>
            </a:r>
            <a:r>
              <a:rPr lang="en-US" b="1" dirty="0" err="1"/>
              <a:t>alloc</a:t>
            </a:r>
            <a:r>
              <a:rPr lang="en-US" b="1" dirty="0"/>
              <a:t>{ a }, </a:t>
            </a:r>
            <a:r>
              <a:rPr lang="en-US" b="1" dirty="0" err="1"/>
              <a:t>sz</a:t>
            </a:r>
            <a:r>
              <a:rPr lang="en-US" b="1" dirty="0"/>
              <a:t>{ n }, </a:t>
            </a:r>
            <a:r>
              <a:rPr lang="en-US" b="1" dirty="0" err="1"/>
              <a:t>elem</a:t>
            </a:r>
            <a:r>
              <a:rPr lang="en-US" b="1" dirty="0"/>
              <a:t>{ </a:t>
            </a:r>
            <a:r>
              <a:rPr lang="en-US" b="1" dirty="0" err="1"/>
              <a:t>alloc.allocate</a:t>
            </a:r>
            <a:r>
              <a:rPr lang="en-US" b="1" dirty="0"/>
              <a:t>(n) }, space{ n } { }</a:t>
            </a:r>
          </a:p>
          <a:p>
            <a:pPr marL="342900" lvl="1" indent="0">
              <a:buNone/>
            </a:pPr>
            <a:r>
              <a:rPr lang="en-US" b="1" dirty="0"/>
              <a:t>	~</a:t>
            </a:r>
            <a:r>
              <a:rPr lang="en-US" b="1" dirty="0" err="1"/>
              <a:t>Vector_rep</a:t>
            </a:r>
            <a:r>
              <a:rPr lang="en-US" b="1" dirty="0"/>
              <a:t>() { </a:t>
            </a:r>
            <a:r>
              <a:rPr lang="en-US" b="1" dirty="0" err="1"/>
              <a:t>alloc.deallocate</a:t>
            </a:r>
            <a:r>
              <a:rPr lang="en-US" b="1" dirty="0"/>
              <a:t>(</a:t>
            </a:r>
            <a:r>
              <a:rPr lang="en-US" b="1" dirty="0" err="1"/>
              <a:t>elem</a:t>
            </a:r>
            <a:r>
              <a:rPr lang="en-US" b="1" dirty="0"/>
              <a:t>, space); }</a:t>
            </a:r>
          </a:p>
          <a:p>
            <a:pPr marL="342900" lvl="1" indent="0">
              <a:buNone/>
            </a:pPr>
            <a:r>
              <a:rPr lang="en-US" b="1" dirty="0"/>
              <a:t>};</a:t>
            </a:r>
          </a:p>
          <a:p>
            <a:endParaRPr lang="en-US" dirty="0"/>
          </a:p>
        </p:txBody>
      </p:sp>
      <p:sp>
        <p:nvSpPr>
          <p:cNvPr id="4" name="Footer Placeholder 3">
            <a:extLst>
              <a:ext uri="{FF2B5EF4-FFF2-40B4-BE49-F238E27FC236}">
                <a16:creationId xmlns:a16="http://schemas.microsoft.com/office/drawing/2014/main" id="{F7E76C9E-5C95-AD80-DD89-4191F6230762}"/>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C80827A5-9ABC-2DA9-EFAD-340EB70F3135}"/>
              </a:ext>
            </a:extLst>
          </p:cNvPr>
          <p:cNvSpPr>
            <a:spLocks noGrp="1"/>
          </p:cNvSpPr>
          <p:nvPr>
            <p:ph type="sldNum" sz="quarter" idx="12"/>
          </p:nvPr>
        </p:nvSpPr>
        <p:spPr/>
        <p:txBody>
          <a:bodyPr/>
          <a:lstStyle/>
          <a:p>
            <a:fld id="{1AC9445D-4D81-4E4B-A92F-3F4DEDD1EBD3}" type="slidenum">
              <a:rPr lang="en-US" altLang="en-US" smtClean="0"/>
              <a:pPr/>
              <a:t>35</a:t>
            </a:fld>
            <a:endParaRPr lang="en-US" altLang="en-US"/>
          </a:p>
        </p:txBody>
      </p:sp>
    </p:spTree>
    <p:extLst>
      <p:ext uri="{BB962C8B-B14F-4D97-AF65-F5344CB8AC3E}">
        <p14:creationId xmlns:p14="http://schemas.microsoft.com/office/powerpoint/2010/main" val="456446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40FF-A4CF-F6F8-9989-EBEDB3EBF554}"/>
              </a:ext>
            </a:extLst>
          </p:cNvPr>
          <p:cNvSpPr>
            <a:spLocks noGrp="1"/>
          </p:cNvSpPr>
          <p:nvPr>
            <p:ph type="title"/>
          </p:nvPr>
        </p:nvSpPr>
        <p:spPr/>
        <p:txBody>
          <a:bodyPr/>
          <a:lstStyle/>
          <a:p>
            <a:r>
              <a:rPr lang="en-US" dirty="0"/>
              <a:t>RAII for </a:t>
            </a:r>
            <a:r>
              <a:rPr lang="en-US" b="1" dirty="0"/>
              <a:t>Vector</a:t>
            </a:r>
          </a:p>
        </p:txBody>
      </p:sp>
      <p:sp>
        <p:nvSpPr>
          <p:cNvPr id="3" name="Content Placeholder 2">
            <a:extLst>
              <a:ext uri="{FF2B5EF4-FFF2-40B4-BE49-F238E27FC236}">
                <a16:creationId xmlns:a16="http://schemas.microsoft.com/office/drawing/2014/main" id="{57FECAA0-75B3-86E9-40C6-410CB99C7028}"/>
              </a:ext>
            </a:extLst>
          </p:cNvPr>
          <p:cNvSpPr>
            <a:spLocks noGrp="1"/>
          </p:cNvSpPr>
          <p:nvPr>
            <p:ph idx="1"/>
          </p:nvPr>
        </p:nvSpPr>
        <p:spPr>
          <a:xfrm>
            <a:off x="838200" y="1524000"/>
            <a:ext cx="10515600" cy="4652963"/>
          </a:xfrm>
        </p:spPr>
        <p:txBody>
          <a:bodyPr/>
          <a:lstStyle/>
          <a:p>
            <a:pPr lvl="1"/>
            <a:r>
              <a:rPr lang="en-US" sz="2400" dirty="0"/>
              <a:t>Now </a:t>
            </a:r>
            <a:r>
              <a:rPr lang="en-US" sz="2400" b="1" dirty="0"/>
              <a:t>Vector</a:t>
            </a:r>
            <a:r>
              <a:rPr lang="en-US" sz="2400" dirty="0"/>
              <a:t> deals only with turning memory into objects (and back again)</a:t>
            </a:r>
          </a:p>
          <a:p>
            <a:pPr lvl="2"/>
            <a:r>
              <a:rPr lang="en-US" sz="2000" dirty="0"/>
              <a:t>And controlling access to those objects</a:t>
            </a:r>
          </a:p>
          <a:p>
            <a:pPr lvl="2"/>
            <a:endParaRPr lang="en-US" sz="1000" dirty="0"/>
          </a:p>
          <a:p>
            <a:pPr marL="342900" lvl="1" indent="0">
              <a:buNone/>
            </a:pPr>
            <a:r>
              <a:rPr lang="en-US" b="1" dirty="0"/>
              <a:t>template&lt;typename T, typename A = allocator&lt;T&gt;&gt;</a:t>
            </a:r>
          </a:p>
          <a:p>
            <a:pPr marL="342900" lvl="1" indent="0">
              <a:buNone/>
            </a:pPr>
            <a:r>
              <a:rPr lang="en-US" b="1" dirty="0"/>
              <a:t>class Vector {</a:t>
            </a:r>
          </a:p>
          <a:p>
            <a:pPr marL="342900" lvl="1" indent="0">
              <a:buNone/>
            </a:pPr>
            <a:r>
              <a:rPr lang="en-US" b="1" dirty="0"/>
              <a:t>	</a:t>
            </a:r>
            <a:r>
              <a:rPr lang="en-US" b="1" dirty="0" err="1"/>
              <a:t>Vector_rep</a:t>
            </a:r>
            <a:r>
              <a:rPr lang="en-US" b="1" dirty="0"/>
              <a:t>&lt;T,A&gt; r;</a:t>
            </a:r>
          </a:p>
          <a:p>
            <a:pPr marL="342900" lvl="1" indent="0">
              <a:buNone/>
            </a:pPr>
            <a:r>
              <a:rPr lang="en-US" b="1" dirty="0"/>
              <a:t>public:</a:t>
            </a:r>
          </a:p>
          <a:p>
            <a:pPr marL="342900" lvl="1" indent="0">
              <a:buNone/>
            </a:pPr>
            <a:r>
              <a:rPr lang="en-US" b="1" dirty="0"/>
              <a:t>	Vector() : r{A{},0} { }</a:t>
            </a:r>
          </a:p>
          <a:p>
            <a:pPr marL="342900" lvl="1" indent="0">
              <a:buNone/>
            </a:pPr>
            <a:endParaRPr lang="en-US" b="1" dirty="0"/>
          </a:p>
          <a:p>
            <a:pPr marL="342900" lvl="1" indent="0">
              <a:buNone/>
            </a:pPr>
            <a:r>
              <a:rPr lang="en-US" b="1" dirty="0"/>
              <a:t>	explicit Vector(int s, const T </a:t>
            </a:r>
            <a:r>
              <a:rPr lang="en-US" b="1" dirty="0" err="1"/>
              <a:t>val</a:t>
            </a:r>
            <a:r>
              <a:rPr lang="en-US" b="1" dirty="0"/>
              <a:t> = T{})</a:t>
            </a:r>
          </a:p>
          <a:p>
            <a:pPr marL="342900" lvl="1" indent="0">
              <a:buNone/>
            </a:pPr>
            <a:r>
              <a:rPr lang="en-US" b="1" dirty="0"/>
              <a:t>		:r{A{},s}</a:t>
            </a:r>
          </a:p>
          <a:p>
            <a:pPr marL="342900" lvl="1" indent="0">
              <a:buNone/>
            </a:pPr>
            <a:r>
              <a:rPr lang="en-US" b="1" dirty="0"/>
              <a:t>	{</a:t>
            </a:r>
          </a:p>
          <a:p>
            <a:pPr marL="342900" lvl="1" indent="0">
              <a:buNone/>
            </a:pPr>
            <a:r>
              <a:rPr lang="en-US" b="1" dirty="0"/>
              <a:t>		</a:t>
            </a:r>
            <a:r>
              <a:rPr lang="en-US" b="1" dirty="0" err="1"/>
              <a:t>uninitialized_fill</a:t>
            </a:r>
            <a:r>
              <a:rPr lang="en-US" b="1" dirty="0"/>
              <a:t>(</a:t>
            </a:r>
            <a:r>
              <a:rPr lang="en-US" b="1" dirty="0" err="1"/>
              <a:t>elem,elem+sz,val</a:t>
            </a:r>
            <a:r>
              <a:rPr lang="en-US" b="1" dirty="0"/>
              <a:t>);</a:t>
            </a:r>
            <a:r>
              <a:rPr lang="en-US" b="1"/>
              <a:t>	// </a:t>
            </a:r>
            <a:r>
              <a:rPr lang="en-US" i="1" dirty="0"/>
              <a:t>elements are initialized</a:t>
            </a:r>
          </a:p>
          <a:p>
            <a:pPr marL="342900" lvl="1" indent="0">
              <a:buNone/>
            </a:pPr>
            <a:r>
              <a:rPr lang="en-US" b="1" dirty="0"/>
              <a:t>	}</a:t>
            </a:r>
          </a:p>
          <a:p>
            <a:pPr marL="342900" lvl="1" indent="0">
              <a:buNone/>
            </a:pPr>
            <a:r>
              <a:rPr lang="en-US" b="1" dirty="0"/>
              <a:t>	// ...</a:t>
            </a:r>
          </a:p>
          <a:p>
            <a:pPr marL="342900" lvl="1" indent="0">
              <a:buNone/>
            </a:pPr>
            <a:r>
              <a:rPr lang="en-US" b="1" dirty="0"/>
              <a:t>}</a:t>
            </a:r>
          </a:p>
        </p:txBody>
      </p:sp>
      <p:sp>
        <p:nvSpPr>
          <p:cNvPr id="4" name="Footer Placeholder 3">
            <a:extLst>
              <a:ext uri="{FF2B5EF4-FFF2-40B4-BE49-F238E27FC236}">
                <a16:creationId xmlns:a16="http://schemas.microsoft.com/office/drawing/2014/main" id="{3D678875-5806-9DEF-ABC9-1D37FBA2BD32}"/>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73DCFAD6-75BB-086F-C3B1-2D7BAC7A8B95}"/>
              </a:ext>
            </a:extLst>
          </p:cNvPr>
          <p:cNvSpPr>
            <a:spLocks noGrp="1"/>
          </p:cNvSpPr>
          <p:nvPr>
            <p:ph type="sldNum" sz="quarter" idx="12"/>
          </p:nvPr>
        </p:nvSpPr>
        <p:spPr/>
        <p:txBody>
          <a:bodyPr/>
          <a:lstStyle/>
          <a:p>
            <a:fld id="{1AC9445D-4D81-4E4B-A92F-3F4DEDD1EBD3}" type="slidenum">
              <a:rPr lang="en-US" altLang="en-US" smtClean="0"/>
              <a:pPr/>
              <a:t>36</a:t>
            </a:fld>
            <a:endParaRPr lang="en-US" altLang="en-US"/>
          </a:p>
        </p:txBody>
      </p:sp>
    </p:spTree>
    <p:extLst>
      <p:ext uri="{BB962C8B-B14F-4D97-AF65-F5344CB8AC3E}">
        <p14:creationId xmlns:p14="http://schemas.microsoft.com/office/powerpoint/2010/main" val="74478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F336-AE5D-2BE6-F0BC-B8222B81681F}"/>
              </a:ext>
            </a:extLst>
          </p:cNvPr>
          <p:cNvSpPr>
            <a:spLocks noGrp="1"/>
          </p:cNvSpPr>
          <p:nvPr>
            <p:ph type="title"/>
          </p:nvPr>
        </p:nvSpPr>
        <p:spPr/>
        <p:txBody>
          <a:bodyPr/>
          <a:lstStyle/>
          <a:p>
            <a:r>
              <a:rPr lang="en-US" b="1" dirty="0"/>
              <a:t>reserve()</a:t>
            </a:r>
          </a:p>
        </p:txBody>
      </p:sp>
      <p:sp>
        <p:nvSpPr>
          <p:cNvPr id="3" name="Content Placeholder 2">
            <a:extLst>
              <a:ext uri="{FF2B5EF4-FFF2-40B4-BE49-F238E27FC236}">
                <a16:creationId xmlns:a16="http://schemas.microsoft.com/office/drawing/2014/main" id="{BBF2270B-8E50-6A40-7E49-53033CFC60F1}"/>
              </a:ext>
            </a:extLst>
          </p:cNvPr>
          <p:cNvSpPr>
            <a:spLocks noGrp="1"/>
          </p:cNvSpPr>
          <p:nvPr>
            <p:ph idx="1"/>
          </p:nvPr>
        </p:nvSpPr>
        <p:spPr/>
        <p:txBody>
          <a:bodyPr/>
          <a:lstStyle/>
          <a:p>
            <a:pPr marL="342900" lvl="1" indent="0">
              <a:buNone/>
            </a:pPr>
            <a:r>
              <a:rPr lang="en-US" b="1" dirty="0"/>
              <a:t>template&lt;Element T, Allocator A&gt;</a:t>
            </a:r>
          </a:p>
          <a:p>
            <a:pPr marL="342900" lvl="1" indent="0">
              <a:buNone/>
            </a:pPr>
            <a:r>
              <a:rPr lang="en-US" b="1" dirty="0"/>
              <a:t>void Vector&lt;T,A&gt;::reserve(int </a:t>
            </a:r>
            <a:r>
              <a:rPr lang="en-US" b="1" dirty="0" err="1"/>
              <a:t>newalloc</a:t>
            </a:r>
            <a:r>
              <a:rPr lang="en-US" b="1" dirty="0"/>
              <a:t>) </a:t>
            </a:r>
          </a:p>
          <a:p>
            <a:pPr marL="342900" lvl="1" indent="0">
              <a:buNone/>
            </a:pPr>
            <a:r>
              <a:rPr lang="en-US" b="1" dirty="0"/>
              <a:t>{</a:t>
            </a:r>
          </a:p>
          <a:p>
            <a:pPr marL="342900" lvl="1" indent="0">
              <a:buNone/>
            </a:pPr>
            <a:r>
              <a:rPr lang="en-US" b="1" dirty="0"/>
              <a:t>	if (</a:t>
            </a:r>
            <a:r>
              <a:rPr lang="en-US" b="1" dirty="0" err="1"/>
              <a:t>newalloc</a:t>
            </a:r>
            <a:r>
              <a:rPr lang="en-US" b="1" dirty="0"/>
              <a:t>&lt;=</a:t>
            </a:r>
            <a:r>
              <a:rPr lang="en-US" b="1" dirty="0" err="1"/>
              <a:t>r.space</a:t>
            </a:r>
            <a:r>
              <a:rPr lang="en-US" b="1" dirty="0"/>
              <a:t>)              		// </a:t>
            </a:r>
            <a:r>
              <a:rPr lang="en-US" i="1" dirty="0"/>
              <a:t>never decrease allocation</a:t>
            </a:r>
          </a:p>
          <a:p>
            <a:pPr marL="342900" lvl="1" indent="0">
              <a:buNone/>
            </a:pPr>
            <a:r>
              <a:rPr lang="en-US" b="1" dirty="0"/>
              <a:t>		return; </a:t>
            </a:r>
          </a:p>
          <a:p>
            <a:pPr marL="342900" lvl="1" indent="0">
              <a:buNone/>
            </a:pPr>
            <a:endParaRPr lang="en-US" b="1" dirty="0"/>
          </a:p>
          <a:p>
            <a:pPr marL="342900" lvl="1" indent="0">
              <a:buNone/>
            </a:pPr>
            <a:r>
              <a:rPr lang="en-US" b="1" dirty="0"/>
              <a:t> 	T* p = </a:t>
            </a:r>
            <a:r>
              <a:rPr lang="en-US" b="1" dirty="0" err="1"/>
              <a:t>alloc.allocate</a:t>
            </a:r>
            <a:r>
              <a:rPr lang="en-US" b="1" dirty="0"/>
              <a:t>(</a:t>
            </a:r>
            <a:r>
              <a:rPr lang="en-US" b="1" dirty="0" err="1"/>
              <a:t>newalloc</a:t>
            </a:r>
            <a:r>
              <a:rPr lang="en-US" b="1" dirty="0"/>
              <a:t>);		// </a:t>
            </a:r>
            <a:r>
              <a:rPr lang="en-US" i="1" dirty="0"/>
              <a:t>allocate new space</a:t>
            </a:r>
          </a:p>
          <a:p>
            <a:pPr marL="342900" lvl="1" indent="0">
              <a:buNone/>
            </a:pPr>
            <a:r>
              <a:rPr lang="en-US" b="1" dirty="0"/>
              <a:t>	</a:t>
            </a:r>
            <a:r>
              <a:rPr lang="en-US" b="1" dirty="0" err="1"/>
              <a:t>uninitialized_move</a:t>
            </a:r>
            <a:r>
              <a:rPr lang="en-US" b="1" dirty="0"/>
              <a:t>(</a:t>
            </a:r>
            <a:r>
              <a:rPr lang="en-US" b="1" dirty="0" err="1"/>
              <a:t>elem</a:t>
            </a:r>
            <a:r>
              <a:rPr lang="en-US" b="1" dirty="0"/>
              <a:t>,&amp;</a:t>
            </a:r>
            <a:r>
              <a:rPr lang="en-US" b="1" dirty="0" err="1"/>
              <a:t>elem</a:t>
            </a:r>
            <a:r>
              <a:rPr lang="en-US" b="1" dirty="0"/>
              <a:t>[</a:t>
            </a:r>
            <a:r>
              <a:rPr lang="en-US" b="1" dirty="0" err="1"/>
              <a:t>sz</a:t>
            </a:r>
            <a:r>
              <a:rPr lang="en-US" b="1" dirty="0"/>
              <a:t>],p);	// </a:t>
            </a:r>
            <a:r>
              <a:rPr lang="en-US" i="1" dirty="0"/>
              <a:t>move elements into uninitialized space</a:t>
            </a:r>
          </a:p>
          <a:p>
            <a:pPr marL="342900" lvl="1" indent="0">
              <a:buNone/>
            </a:pPr>
            <a:endParaRPr lang="en-US" b="1" dirty="0"/>
          </a:p>
          <a:p>
            <a:pPr marL="342900" lvl="1" indent="0">
              <a:buNone/>
            </a:pPr>
            <a:r>
              <a:rPr lang="en-US" b="1" dirty="0"/>
              <a:t>	destroy(</a:t>
            </a:r>
            <a:r>
              <a:rPr lang="en-US" b="1" dirty="0" err="1"/>
              <a:t>elem,space</a:t>
            </a:r>
            <a:r>
              <a:rPr lang="en-US" b="1" dirty="0"/>
              <a:t>);			// </a:t>
            </a:r>
            <a:r>
              <a:rPr lang="en-US" i="1" dirty="0"/>
              <a:t>destroy old elements</a:t>
            </a:r>
          </a:p>
          <a:p>
            <a:pPr marL="342900" lvl="1" indent="0">
              <a:buNone/>
            </a:pPr>
            <a:r>
              <a:rPr lang="en-US" b="1" dirty="0"/>
              <a:t>	</a:t>
            </a:r>
            <a:r>
              <a:rPr lang="en-US" b="1" dirty="0" err="1"/>
              <a:t>alloc.deallocate</a:t>
            </a:r>
            <a:r>
              <a:rPr lang="en-US" b="1" dirty="0"/>
              <a:t>(</a:t>
            </a:r>
            <a:r>
              <a:rPr lang="en-US" b="1" dirty="0" err="1"/>
              <a:t>elem,capacity</a:t>
            </a:r>
            <a:r>
              <a:rPr lang="en-US" b="1" dirty="0"/>
              <a:t>());		// </a:t>
            </a:r>
            <a:r>
              <a:rPr lang="en-US" i="1" dirty="0"/>
              <a:t>deallocate old space</a:t>
            </a:r>
          </a:p>
          <a:p>
            <a:pPr marL="342900" lvl="1" indent="0">
              <a:buNone/>
            </a:pPr>
            <a:endParaRPr lang="en-US" b="1" dirty="0"/>
          </a:p>
          <a:p>
            <a:pPr marL="342900" lvl="1" indent="0">
              <a:buNone/>
            </a:pPr>
            <a:r>
              <a:rPr lang="en-US" b="1" dirty="0"/>
              <a:t>	</a:t>
            </a:r>
            <a:r>
              <a:rPr lang="en-US" b="1" dirty="0" err="1"/>
              <a:t>elem</a:t>
            </a:r>
            <a:r>
              <a:rPr lang="en-US" b="1" dirty="0"/>
              <a:t> = p;</a:t>
            </a:r>
          </a:p>
          <a:p>
            <a:pPr marL="342900" lvl="1" indent="0">
              <a:buNone/>
            </a:pPr>
            <a:r>
              <a:rPr lang="en-US" b="1" dirty="0"/>
              <a:t>	space = </a:t>
            </a:r>
            <a:r>
              <a:rPr lang="en-US" b="1" dirty="0" err="1"/>
              <a:t>newalloc</a:t>
            </a:r>
            <a:r>
              <a:rPr lang="en-US" b="1" dirty="0"/>
              <a:t>;</a:t>
            </a:r>
          </a:p>
          <a:p>
            <a:pPr marL="342900" lvl="1" indent="0">
              <a:buNone/>
            </a:pPr>
            <a:r>
              <a:rPr lang="en-US" b="1" dirty="0"/>
              <a:t>}</a:t>
            </a:r>
          </a:p>
        </p:txBody>
      </p:sp>
      <p:sp>
        <p:nvSpPr>
          <p:cNvPr id="4" name="Footer Placeholder 3">
            <a:extLst>
              <a:ext uri="{FF2B5EF4-FFF2-40B4-BE49-F238E27FC236}">
                <a16:creationId xmlns:a16="http://schemas.microsoft.com/office/drawing/2014/main" id="{BFBBC84E-0200-7F25-5159-5786904B5AB1}"/>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0C35199F-572B-8D01-AAB5-CFB6223A86CD}"/>
              </a:ext>
            </a:extLst>
          </p:cNvPr>
          <p:cNvSpPr>
            <a:spLocks noGrp="1"/>
          </p:cNvSpPr>
          <p:nvPr>
            <p:ph type="sldNum" sz="quarter" idx="12"/>
          </p:nvPr>
        </p:nvSpPr>
        <p:spPr/>
        <p:txBody>
          <a:bodyPr/>
          <a:lstStyle/>
          <a:p>
            <a:fld id="{1AC9445D-4D81-4E4B-A92F-3F4DEDD1EBD3}" type="slidenum">
              <a:rPr lang="en-US" altLang="en-US" smtClean="0"/>
              <a:pPr/>
              <a:t>37</a:t>
            </a:fld>
            <a:endParaRPr lang="en-US" altLang="en-US"/>
          </a:p>
        </p:txBody>
      </p:sp>
    </p:spTree>
    <p:extLst>
      <p:ext uri="{BB962C8B-B14F-4D97-AF65-F5344CB8AC3E}">
        <p14:creationId xmlns:p14="http://schemas.microsoft.com/office/powerpoint/2010/main" val="3573873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0930-AFB2-F229-56B4-1EB3AA8C71BD}"/>
              </a:ext>
            </a:extLst>
          </p:cNvPr>
          <p:cNvSpPr>
            <a:spLocks noGrp="1"/>
          </p:cNvSpPr>
          <p:nvPr>
            <p:ph type="title"/>
          </p:nvPr>
        </p:nvSpPr>
        <p:spPr/>
        <p:txBody>
          <a:bodyPr/>
          <a:lstStyle/>
          <a:p>
            <a:r>
              <a:rPr lang="en-US" b="1" dirty="0"/>
              <a:t>resize()</a:t>
            </a:r>
          </a:p>
        </p:txBody>
      </p:sp>
      <p:sp>
        <p:nvSpPr>
          <p:cNvPr id="3" name="Content Placeholder 2">
            <a:extLst>
              <a:ext uri="{FF2B5EF4-FFF2-40B4-BE49-F238E27FC236}">
                <a16:creationId xmlns:a16="http://schemas.microsoft.com/office/drawing/2014/main" id="{A14C5354-1D7C-BED8-F2D2-4083CA3E8F34}"/>
              </a:ext>
            </a:extLst>
          </p:cNvPr>
          <p:cNvSpPr>
            <a:spLocks noGrp="1"/>
          </p:cNvSpPr>
          <p:nvPr>
            <p:ph idx="1"/>
          </p:nvPr>
        </p:nvSpPr>
        <p:spPr>
          <a:xfrm>
            <a:off x="304800" y="1825625"/>
            <a:ext cx="11049000" cy="4351338"/>
          </a:xfrm>
        </p:spPr>
        <p:txBody>
          <a:bodyPr/>
          <a:lstStyle/>
          <a:p>
            <a:pPr marL="342900" lvl="1" indent="0">
              <a:buNone/>
            </a:pPr>
            <a:r>
              <a:rPr lang="en-US" b="1" dirty="0"/>
              <a:t>template&lt;Element T, Allocator A&gt;</a:t>
            </a:r>
          </a:p>
          <a:p>
            <a:pPr marL="342900" lvl="1" indent="0">
              <a:buNone/>
            </a:pPr>
            <a:r>
              <a:rPr lang="en-US" b="1" dirty="0"/>
              <a:t>void Vector&lt;T,A&gt;::resize(int </a:t>
            </a:r>
            <a:r>
              <a:rPr lang="en-US" b="1" dirty="0" err="1"/>
              <a:t>newsize</a:t>
            </a:r>
            <a:r>
              <a:rPr lang="en-US" b="1" dirty="0"/>
              <a:t>, T </a:t>
            </a:r>
            <a:r>
              <a:rPr lang="en-US" b="1" dirty="0" err="1"/>
              <a:t>val</a:t>
            </a:r>
            <a:r>
              <a:rPr lang="en-US" b="1" dirty="0"/>
              <a:t> = T{}) </a:t>
            </a:r>
          </a:p>
          <a:p>
            <a:pPr marL="342900" lvl="1" indent="0">
              <a:buNone/>
            </a:pPr>
            <a:r>
              <a:rPr lang="en-US" b="1" dirty="0"/>
              <a:t>{</a:t>
            </a:r>
          </a:p>
          <a:p>
            <a:pPr marL="342900" lvl="1" indent="0">
              <a:buNone/>
            </a:pPr>
            <a:r>
              <a:rPr lang="en-US" b="1" dirty="0"/>
              <a:t>	reserve(</a:t>
            </a:r>
            <a:r>
              <a:rPr lang="en-US" b="1" dirty="0" err="1"/>
              <a:t>newsize</a:t>
            </a:r>
            <a:r>
              <a:rPr lang="en-US" b="1" dirty="0"/>
              <a:t>);</a:t>
            </a:r>
          </a:p>
          <a:p>
            <a:pPr marL="342900" lvl="1" indent="0">
              <a:buNone/>
            </a:pPr>
            <a:r>
              <a:rPr lang="en-US" b="1" dirty="0"/>
              <a:t>	if (</a:t>
            </a:r>
            <a:r>
              <a:rPr lang="en-US" b="1" dirty="0" err="1"/>
              <a:t>sz</a:t>
            </a:r>
            <a:r>
              <a:rPr lang="en-US" b="1" dirty="0"/>
              <a:t>&lt;</a:t>
            </a:r>
            <a:r>
              <a:rPr lang="en-US" b="1" dirty="0" err="1"/>
              <a:t>newsize</a:t>
            </a:r>
            <a:r>
              <a:rPr lang="en-US" b="1" dirty="0"/>
              <a:t>)</a:t>
            </a:r>
          </a:p>
          <a:p>
            <a:pPr marL="342900" lvl="1" indent="0">
              <a:buNone/>
            </a:pPr>
            <a:r>
              <a:rPr lang="en-US" b="1" dirty="0"/>
              <a:t>		</a:t>
            </a:r>
            <a:r>
              <a:rPr lang="en-US" b="1" dirty="0" err="1"/>
              <a:t>uninitialized_fill</a:t>
            </a:r>
            <a:r>
              <a:rPr lang="en-US" b="1" dirty="0"/>
              <a:t>(&amp;</a:t>
            </a:r>
            <a:r>
              <a:rPr lang="en-US" b="1" dirty="0" err="1"/>
              <a:t>elem</a:t>
            </a:r>
            <a:r>
              <a:rPr lang="en-US" b="1" dirty="0"/>
              <a:t>[</a:t>
            </a:r>
            <a:r>
              <a:rPr lang="en-US" b="1" dirty="0" err="1"/>
              <a:t>sz</a:t>
            </a:r>
            <a:r>
              <a:rPr lang="en-US" b="1" dirty="0"/>
              <a:t>],&amp;</a:t>
            </a:r>
            <a:r>
              <a:rPr lang="en-US" b="1" dirty="0" err="1"/>
              <a:t>elem</a:t>
            </a:r>
            <a:r>
              <a:rPr lang="en-US" b="1" dirty="0"/>
              <a:t>[</a:t>
            </a:r>
            <a:r>
              <a:rPr lang="en-US" b="1" dirty="0" err="1"/>
              <a:t>newsize</a:t>
            </a:r>
            <a:r>
              <a:rPr lang="en-US" b="1" dirty="0"/>
              <a:t>],</a:t>
            </a:r>
            <a:r>
              <a:rPr lang="en-US" b="1" dirty="0" err="1"/>
              <a:t>val</a:t>
            </a:r>
            <a:r>
              <a:rPr lang="en-US" b="1" dirty="0"/>
              <a:t>);	// </a:t>
            </a:r>
            <a:r>
              <a:rPr lang="en-US" i="1" dirty="0"/>
              <a:t>initialize added elements to </a:t>
            </a:r>
            <a:r>
              <a:rPr lang="en-US" i="1" dirty="0" err="1"/>
              <a:t>val</a:t>
            </a:r>
            <a:endParaRPr lang="en-US" i="1" dirty="0"/>
          </a:p>
          <a:p>
            <a:pPr marL="342900" lvl="1" indent="0">
              <a:buNone/>
            </a:pPr>
            <a:r>
              <a:rPr lang="en-US" b="1" dirty="0"/>
              <a:t>	if (</a:t>
            </a:r>
            <a:r>
              <a:rPr lang="en-US" b="1" dirty="0" err="1"/>
              <a:t>newsize</a:t>
            </a:r>
            <a:r>
              <a:rPr lang="en-US" b="1" dirty="0"/>
              <a:t>&lt;</a:t>
            </a:r>
            <a:r>
              <a:rPr lang="en-US" b="1" dirty="0" err="1"/>
              <a:t>sz</a:t>
            </a:r>
            <a:r>
              <a:rPr lang="en-US" b="1" dirty="0"/>
              <a:t>)</a:t>
            </a:r>
          </a:p>
          <a:p>
            <a:pPr marL="342900" lvl="1" indent="0">
              <a:buNone/>
            </a:pPr>
            <a:r>
              <a:rPr lang="en-US" b="1" dirty="0"/>
              <a:t>		destroy(&amp;</a:t>
            </a:r>
            <a:r>
              <a:rPr lang="en-US" b="1" dirty="0" err="1"/>
              <a:t>elem</a:t>
            </a:r>
            <a:r>
              <a:rPr lang="en-US" b="1" dirty="0"/>
              <a:t>[</a:t>
            </a:r>
            <a:r>
              <a:rPr lang="en-US" b="1" dirty="0" err="1"/>
              <a:t>newsize</a:t>
            </a:r>
            <a:r>
              <a:rPr lang="en-US" b="1" dirty="0"/>
              <a:t>],&amp;</a:t>
            </a:r>
            <a:r>
              <a:rPr lang="en-US" b="1" dirty="0" err="1"/>
              <a:t>elem</a:t>
            </a:r>
            <a:r>
              <a:rPr lang="en-US" b="1" dirty="0"/>
              <a:t>[</a:t>
            </a:r>
            <a:r>
              <a:rPr lang="en-US" b="1" dirty="0" err="1"/>
              <a:t>sz</a:t>
            </a:r>
            <a:r>
              <a:rPr lang="en-US" b="1" dirty="0"/>
              <a:t>]);		// </a:t>
            </a:r>
            <a:r>
              <a:rPr lang="en-US" i="1" dirty="0"/>
              <a:t>destroy surplus original elements</a:t>
            </a:r>
          </a:p>
          <a:p>
            <a:pPr marL="342900" lvl="1" indent="0">
              <a:buNone/>
            </a:pPr>
            <a:r>
              <a:rPr lang="en-US" b="1" dirty="0"/>
              <a:t>	</a:t>
            </a:r>
            <a:r>
              <a:rPr lang="en-US" b="1" dirty="0" err="1"/>
              <a:t>sz</a:t>
            </a:r>
            <a:r>
              <a:rPr lang="en-US" b="1" dirty="0"/>
              <a:t> = </a:t>
            </a:r>
            <a:r>
              <a:rPr lang="en-US" b="1" dirty="0" err="1"/>
              <a:t>newsize</a:t>
            </a:r>
            <a:r>
              <a:rPr lang="en-US" b="1" dirty="0"/>
              <a:t>;</a:t>
            </a:r>
          </a:p>
          <a:p>
            <a:pPr marL="342900" lvl="1" indent="0">
              <a:buNone/>
            </a:pPr>
            <a:r>
              <a:rPr lang="en-US" b="1" dirty="0"/>
              <a:t>}</a:t>
            </a:r>
          </a:p>
          <a:p>
            <a:endParaRPr lang="en-US" dirty="0"/>
          </a:p>
        </p:txBody>
      </p:sp>
      <p:sp>
        <p:nvSpPr>
          <p:cNvPr id="4" name="Footer Placeholder 3">
            <a:extLst>
              <a:ext uri="{FF2B5EF4-FFF2-40B4-BE49-F238E27FC236}">
                <a16:creationId xmlns:a16="http://schemas.microsoft.com/office/drawing/2014/main" id="{0157A02E-CFFF-0A4B-C65D-65DEC2438799}"/>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9A8C8EA2-0427-F4A2-046B-66A5916C1E6B}"/>
              </a:ext>
            </a:extLst>
          </p:cNvPr>
          <p:cNvSpPr>
            <a:spLocks noGrp="1"/>
          </p:cNvSpPr>
          <p:nvPr>
            <p:ph type="sldNum" sz="quarter" idx="12"/>
          </p:nvPr>
        </p:nvSpPr>
        <p:spPr/>
        <p:txBody>
          <a:bodyPr/>
          <a:lstStyle/>
          <a:p>
            <a:fld id="{1AC9445D-4D81-4E4B-A92F-3F4DEDD1EBD3}" type="slidenum">
              <a:rPr lang="en-US" altLang="en-US" smtClean="0"/>
              <a:pPr/>
              <a:t>38</a:t>
            </a:fld>
            <a:endParaRPr lang="en-US" altLang="en-US"/>
          </a:p>
        </p:txBody>
      </p:sp>
    </p:spTree>
    <p:extLst>
      <p:ext uri="{BB962C8B-B14F-4D97-AF65-F5344CB8AC3E}">
        <p14:creationId xmlns:p14="http://schemas.microsoft.com/office/powerpoint/2010/main" val="1677128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CB44-E280-6DAE-F893-A0A9CAE5576D}"/>
              </a:ext>
            </a:extLst>
          </p:cNvPr>
          <p:cNvSpPr>
            <a:spLocks noGrp="1"/>
          </p:cNvSpPr>
          <p:nvPr>
            <p:ph type="title"/>
          </p:nvPr>
        </p:nvSpPr>
        <p:spPr/>
        <p:txBody>
          <a:bodyPr/>
          <a:lstStyle/>
          <a:p>
            <a:pPr>
              <a:defRPr/>
            </a:pPr>
            <a:r>
              <a:rPr lang="en-US" dirty="0"/>
              <a:t>Resource management</a:t>
            </a:r>
          </a:p>
        </p:txBody>
      </p:sp>
      <p:sp>
        <p:nvSpPr>
          <p:cNvPr id="3" name="Content Placeholder 2">
            <a:extLst>
              <a:ext uri="{FF2B5EF4-FFF2-40B4-BE49-F238E27FC236}">
                <a16:creationId xmlns:a16="http://schemas.microsoft.com/office/drawing/2014/main" id="{9D287560-4531-5423-C720-A3EF690EFB51}"/>
              </a:ext>
            </a:extLst>
          </p:cNvPr>
          <p:cNvSpPr>
            <a:spLocks noGrp="1"/>
          </p:cNvSpPr>
          <p:nvPr>
            <p:ph idx="1"/>
          </p:nvPr>
        </p:nvSpPr>
        <p:spPr/>
        <p:txBody>
          <a:bodyPr/>
          <a:lstStyle/>
          <a:p>
            <a:pPr>
              <a:defRPr/>
            </a:pPr>
            <a:r>
              <a:rPr lang="en-US" sz="2400" dirty="0"/>
              <a:t>But what about functions creating objects?</a:t>
            </a:r>
          </a:p>
          <a:p>
            <a:pPr lvl="1">
              <a:defRPr/>
            </a:pPr>
            <a:r>
              <a:rPr lang="en-US" sz="2000" dirty="0"/>
              <a:t>Traditional, error-prone solution: return a pointer</a:t>
            </a:r>
          </a:p>
          <a:p>
            <a:pPr marL="400050" lvl="1" indent="0">
              <a:buNone/>
              <a:defRPr/>
            </a:pPr>
            <a:endParaRPr lang="en-US" sz="2000" b="1" dirty="0"/>
          </a:p>
          <a:p>
            <a:pPr marL="400050" lvl="1" indent="0">
              <a:buNone/>
              <a:defRPr/>
            </a:pPr>
            <a:r>
              <a:rPr lang="en-US" sz="2000" b="1" dirty="0"/>
              <a:t>vector&lt;int&gt;* </a:t>
            </a:r>
            <a:r>
              <a:rPr lang="en-US" sz="2000" b="1" dirty="0" err="1"/>
              <a:t>make_vec</a:t>
            </a:r>
            <a:r>
              <a:rPr lang="en-US" sz="2000" b="1" dirty="0"/>
              <a:t>()         </a:t>
            </a:r>
            <a:r>
              <a:rPr lang="en-US" sz="2000" dirty="0"/>
              <a:t>// </a:t>
            </a:r>
            <a:r>
              <a:rPr lang="en-GB" sz="2000" dirty="0"/>
              <a:t>make a filled vector</a:t>
            </a:r>
            <a:endParaRPr lang="en-US" sz="2000" b="1" dirty="0"/>
          </a:p>
          <a:p>
            <a:pPr marL="400050" lvl="1" indent="0">
              <a:buNone/>
              <a:defRPr/>
            </a:pPr>
            <a:r>
              <a:rPr lang="en-US" sz="2000" b="1" dirty="0"/>
              <a:t>{</a:t>
            </a:r>
          </a:p>
          <a:p>
            <a:pPr marL="400050" lvl="1" indent="0">
              <a:buNone/>
              <a:defRPr/>
            </a:pPr>
            <a:r>
              <a:rPr lang="en-US" sz="2000" b="1" dirty="0"/>
              <a:t>         vector&lt;int&gt;* p = new vector&lt;int&gt;;  </a:t>
            </a:r>
            <a:r>
              <a:rPr lang="en-US" sz="2000" dirty="0"/>
              <a:t>// </a:t>
            </a:r>
            <a:r>
              <a:rPr lang="en-GB" sz="2000" dirty="0"/>
              <a:t>we allocate on free store</a:t>
            </a:r>
            <a:endParaRPr lang="en-US" sz="2000" b="1" dirty="0"/>
          </a:p>
          <a:p>
            <a:pPr marL="400050" lvl="1" indent="0">
              <a:buNone/>
              <a:defRPr/>
            </a:pPr>
            <a:r>
              <a:rPr lang="en-US" sz="2000" dirty="0"/>
              <a:t>         // </a:t>
            </a:r>
            <a:r>
              <a:rPr lang="en-GB" sz="2000" dirty="0"/>
              <a:t>. . . fill the vector with data; this may throw an exception . . .</a:t>
            </a:r>
            <a:endParaRPr lang="en-US" sz="2000" b="1" dirty="0"/>
          </a:p>
          <a:p>
            <a:pPr marL="400050" lvl="1" indent="0">
              <a:buNone/>
              <a:defRPr/>
            </a:pPr>
            <a:r>
              <a:rPr lang="en-US" sz="2000" b="1" dirty="0"/>
              <a:t>         return p;</a:t>
            </a:r>
          </a:p>
          <a:p>
            <a:pPr marL="400050" lvl="1" indent="0">
              <a:buNone/>
              <a:defRPr/>
            </a:pPr>
            <a:r>
              <a:rPr lang="en-US" sz="2000" b="1" dirty="0"/>
              <a:t>}</a:t>
            </a:r>
          </a:p>
          <a:p>
            <a:pPr marL="400050" lvl="1" indent="0">
              <a:buNone/>
              <a:defRPr/>
            </a:pPr>
            <a:endParaRPr lang="en-US" sz="2000" b="1" dirty="0"/>
          </a:p>
          <a:p>
            <a:pPr marL="400050" lvl="1" indent="0">
              <a:buNone/>
              <a:defRPr/>
            </a:pPr>
            <a:r>
              <a:rPr lang="en-US" sz="2000" b="1" dirty="0"/>
              <a:t>auto q = </a:t>
            </a:r>
            <a:r>
              <a:rPr lang="en-US" sz="2000" b="1" dirty="0" err="1"/>
              <a:t>make_vec</a:t>
            </a:r>
            <a:r>
              <a:rPr lang="en-US" sz="2000" b="1" dirty="0"/>
              <a:t>();</a:t>
            </a:r>
          </a:p>
          <a:p>
            <a:pPr marL="400050" lvl="1" indent="0">
              <a:buNone/>
              <a:defRPr/>
            </a:pPr>
            <a:endParaRPr lang="en-US" sz="2000" b="1" dirty="0"/>
          </a:p>
          <a:p>
            <a:pPr marL="400050" lvl="1" indent="0">
              <a:buNone/>
              <a:defRPr/>
            </a:pPr>
            <a:r>
              <a:rPr lang="en-US" sz="2000" b="1" dirty="0"/>
              <a:t>// </a:t>
            </a:r>
            <a:r>
              <a:rPr lang="en-US" sz="2000" i="1" dirty="0"/>
              <a:t>now users must remember to </a:t>
            </a:r>
            <a:r>
              <a:rPr lang="en-US" sz="2000" b="1" i="1" dirty="0"/>
              <a:t>delete q</a:t>
            </a:r>
          </a:p>
          <a:p>
            <a:pPr marL="400050" lvl="1" indent="0">
              <a:buNone/>
              <a:defRPr/>
            </a:pPr>
            <a:r>
              <a:rPr lang="en-US" sz="2000" dirty="0"/>
              <a:t>// </a:t>
            </a:r>
            <a:r>
              <a:rPr lang="en-US" sz="2000" i="1" dirty="0"/>
              <a:t>they will occasionally forget: leak!</a:t>
            </a:r>
          </a:p>
        </p:txBody>
      </p:sp>
      <p:sp>
        <p:nvSpPr>
          <p:cNvPr id="4" name="Footer Placeholder 3">
            <a:extLst>
              <a:ext uri="{FF2B5EF4-FFF2-40B4-BE49-F238E27FC236}">
                <a16:creationId xmlns:a16="http://schemas.microsoft.com/office/drawing/2014/main" id="{345007AB-7381-3CBC-9D4C-A2DA551F44C8}"/>
              </a:ext>
            </a:extLst>
          </p:cNvPr>
          <p:cNvSpPr>
            <a:spLocks noGrp="1"/>
          </p:cNvSpPr>
          <p:nvPr>
            <p:ph type="ftr" sz="quarter" idx="11"/>
          </p:nvPr>
        </p:nvSpPr>
        <p:spPr/>
        <p:txBody>
          <a:bodyPr/>
          <a:lstStyle/>
          <a:p>
            <a:pPr>
              <a:defRPr/>
            </a:pPr>
            <a:r>
              <a:rPr lang="en-US" altLang="en-US"/>
              <a:t>Stroustrup/Programming/2024/Chapter18</a:t>
            </a:r>
            <a:endParaRPr lang="en-US" altLang="en-US" dirty="0"/>
          </a:p>
        </p:txBody>
      </p:sp>
      <p:sp>
        <p:nvSpPr>
          <p:cNvPr id="5" name="Slide Number Placeholder 4">
            <a:extLst>
              <a:ext uri="{FF2B5EF4-FFF2-40B4-BE49-F238E27FC236}">
                <a16:creationId xmlns:a16="http://schemas.microsoft.com/office/drawing/2014/main" id="{76404939-AFCE-99B3-520F-2F309FCEE60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C90FD96-D6D3-488B-ACFA-C9415F4F4724}" type="slidenum">
              <a:rPr lang="en-US" altLang="en-US"/>
              <a:pPr eaLnBrk="1" hangingPunct="1"/>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CFE6828-A2FB-9798-FC21-A48C1B729E3E}"/>
              </a:ext>
            </a:extLst>
          </p:cNvPr>
          <p:cNvSpPr>
            <a:spLocks noGrp="1" noChangeArrowheads="1"/>
          </p:cNvSpPr>
          <p:nvPr>
            <p:ph type="title"/>
          </p:nvPr>
        </p:nvSpPr>
        <p:spPr/>
        <p:txBody>
          <a:bodyPr/>
          <a:lstStyle/>
          <a:p>
            <a:pPr eaLnBrk="1" hangingPunct="1">
              <a:lnSpc>
                <a:spcPct val="80000"/>
              </a:lnSpc>
              <a:defRPr/>
            </a:pPr>
            <a:r>
              <a:rPr lang="en-US" altLang="en-US" sz="3600" dirty="0">
                <a:ea typeface="ＭＳ Ｐゴシック" pitchFamily="34" charset="-128"/>
              </a:rPr>
              <a:t>We now have a decent </a:t>
            </a:r>
            <a:r>
              <a:rPr lang="en-US" altLang="en-US" sz="3600" b="1" dirty="0">
                <a:ea typeface="ＭＳ Ｐゴシック" pitchFamily="34" charset="-128"/>
              </a:rPr>
              <a:t>Vector</a:t>
            </a:r>
            <a:r>
              <a:rPr lang="en-US" altLang="en-US" sz="3600" dirty="0">
                <a:ea typeface="ＭＳ Ｐゴシック" pitchFamily="34" charset="-128"/>
              </a:rPr>
              <a:t> of </a:t>
            </a:r>
            <a:r>
              <a:rPr lang="en-US" altLang="en-US" sz="3600" b="1" dirty="0">
                <a:ea typeface="ＭＳ Ｐゴシック" pitchFamily="34" charset="-128"/>
              </a:rPr>
              <a:t>double</a:t>
            </a:r>
            <a:r>
              <a:rPr lang="en-US" altLang="en-US" sz="3600" dirty="0">
                <a:ea typeface="ＭＳ Ｐゴシック" pitchFamily="34" charset="-128"/>
              </a:rPr>
              <a:t>s</a:t>
            </a:r>
          </a:p>
        </p:txBody>
      </p:sp>
      <p:sp>
        <p:nvSpPr>
          <p:cNvPr id="84995" name="Rectangle 3">
            <a:extLst>
              <a:ext uri="{FF2B5EF4-FFF2-40B4-BE49-F238E27FC236}">
                <a16:creationId xmlns:a16="http://schemas.microsoft.com/office/drawing/2014/main" id="{9CEE7296-67A4-5514-8354-063E896689F1}"/>
              </a:ext>
            </a:extLst>
          </p:cNvPr>
          <p:cNvSpPr>
            <a:spLocks noGrp="1" noChangeArrowheads="1"/>
          </p:cNvSpPr>
          <p:nvPr>
            <p:ph idx="1"/>
          </p:nvPr>
        </p:nvSpPr>
        <p:spPr>
          <a:xfrm>
            <a:off x="381000" y="1825625"/>
            <a:ext cx="11430000" cy="4351338"/>
          </a:xfrm>
        </p:spPr>
        <p:txBody>
          <a:bodyPr/>
          <a:lstStyle/>
          <a:p>
            <a:pPr>
              <a:lnSpc>
                <a:spcPct val="80000"/>
              </a:lnSpc>
              <a:defRPr/>
            </a:pPr>
            <a:r>
              <a:rPr lang="en-US" altLang="en-US" sz="2400" dirty="0">
                <a:ea typeface="ＭＳ Ｐゴシック" pitchFamily="34" charset="-128"/>
              </a:rPr>
              <a:t>But  we don</a:t>
            </a:r>
            <a:r>
              <a:rPr lang="en-US" altLang="ja-JP" sz="2400" dirty="0">
                <a:ea typeface="ＭＳ Ｐゴシック" pitchFamily="34" charset="-128"/>
              </a:rPr>
              <a:t>’t just want a </a:t>
            </a:r>
            <a:r>
              <a:rPr lang="en-US" altLang="ja-JP" sz="2400" b="1" dirty="0">
                <a:ea typeface="ＭＳ Ｐゴシック" pitchFamily="34" charset="-128"/>
              </a:rPr>
              <a:t>Vector</a:t>
            </a:r>
            <a:r>
              <a:rPr lang="en-US" altLang="ja-JP" sz="2400" dirty="0">
                <a:ea typeface="ＭＳ Ｐゴシック" pitchFamily="34" charset="-128"/>
              </a:rPr>
              <a:t> of </a:t>
            </a:r>
            <a:r>
              <a:rPr lang="en-US" altLang="ja-JP" sz="2400" b="1" dirty="0">
                <a:ea typeface="ＭＳ Ｐゴシック" pitchFamily="34" charset="-128"/>
              </a:rPr>
              <a:t>double</a:t>
            </a:r>
            <a:r>
              <a:rPr lang="en-US" altLang="ja-JP" sz="2400" dirty="0">
                <a:ea typeface="ＭＳ Ｐゴシック" pitchFamily="34" charset="-128"/>
              </a:rPr>
              <a:t>s</a:t>
            </a:r>
          </a:p>
          <a:p>
            <a:pPr eaLnBrk="1" hangingPunct="1">
              <a:lnSpc>
                <a:spcPct val="80000"/>
              </a:lnSpc>
              <a:defRPr/>
            </a:pPr>
            <a:r>
              <a:rPr lang="en-US" altLang="en-US" sz="2400" dirty="0">
                <a:ea typeface="ＭＳ Ｐゴシック" pitchFamily="34" charset="-128"/>
              </a:rPr>
              <a:t>We want vectors with element types we specify</a:t>
            </a:r>
          </a:p>
          <a:p>
            <a:pPr lvl="1" eaLnBrk="1" hangingPunct="1">
              <a:lnSpc>
                <a:spcPct val="80000"/>
              </a:lnSpc>
              <a:defRPr/>
            </a:pPr>
            <a:r>
              <a:rPr lang="en-US" altLang="en-US" sz="2000" b="1" dirty="0">
                <a:ea typeface="Times New Roman" pitchFamily="18" charset="0"/>
              </a:rPr>
              <a:t>Vector&lt;double&gt;</a:t>
            </a:r>
          </a:p>
          <a:p>
            <a:pPr lvl="1" eaLnBrk="1" hangingPunct="1">
              <a:lnSpc>
                <a:spcPct val="80000"/>
              </a:lnSpc>
              <a:defRPr/>
            </a:pPr>
            <a:r>
              <a:rPr lang="en-US" altLang="en-US" sz="2000" b="1" dirty="0">
                <a:ea typeface="Times New Roman" pitchFamily="18" charset="0"/>
              </a:rPr>
              <a:t>Vector&lt;int&gt;</a:t>
            </a:r>
          </a:p>
          <a:p>
            <a:pPr lvl="1" eaLnBrk="1" hangingPunct="1">
              <a:lnSpc>
                <a:spcPct val="80000"/>
              </a:lnSpc>
              <a:defRPr/>
            </a:pPr>
            <a:r>
              <a:rPr lang="en-US" altLang="en-US" sz="2000" b="1" dirty="0">
                <a:ea typeface="Times New Roman" pitchFamily="18" charset="0"/>
              </a:rPr>
              <a:t>Vector&lt;Month&gt;</a:t>
            </a:r>
          </a:p>
          <a:p>
            <a:pPr lvl="1" eaLnBrk="1" hangingPunct="1">
              <a:lnSpc>
                <a:spcPct val="80000"/>
              </a:lnSpc>
              <a:defRPr/>
            </a:pPr>
            <a:r>
              <a:rPr lang="en-US" altLang="en-US" sz="2000" b="1" dirty="0">
                <a:ea typeface="Times New Roman" pitchFamily="18" charset="0"/>
              </a:rPr>
              <a:t>Vector&lt;Record*&gt;			// </a:t>
            </a:r>
            <a:r>
              <a:rPr lang="en-US" altLang="en-US" sz="2000" i="1" dirty="0">
                <a:ea typeface="Times New Roman" pitchFamily="18" charset="0"/>
              </a:rPr>
              <a:t>vector of pointers</a:t>
            </a:r>
          </a:p>
          <a:p>
            <a:pPr lvl="1" eaLnBrk="1" hangingPunct="1">
              <a:lnSpc>
                <a:spcPct val="80000"/>
              </a:lnSpc>
              <a:defRPr/>
            </a:pPr>
            <a:r>
              <a:rPr lang="en-US" altLang="en-US" sz="2000" b="1" dirty="0">
                <a:ea typeface="Times New Roman" pitchFamily="18" charset="0"/>
              </a:rPr>
              <a:t>Vector&lt;Vector&lt;Record&gt;&gt;		// </a:t>
            </a:r>
            <a:r>
              <a:rPr lang="en-US" altLang="en-US" sz="2000" i="1" dirty="0">
                <a:ea typeface="Times New Roman" pitchFamily="18" charset="0"/>
              </a:rPr>
              <a:t>vector of vector of Records</a:t>
            </a:r>
          </a:p>
          <a:p>
            <a:pPr lvl="1" eaLnBrk="1" hangingPunct="1">
              <a:lnSpc>
                <a:spcPct val="80000"/>
              </a:lnSpc>
              <a:defRPr/>
            </a:pPr>
            <a:r>
              <a:rPr lang="en-US" altLang="en-US" sz="2000" b="1" dirty="0">
                <a:ea typeface="Times New Roman" pitchFamily="18" charset="0"/>
              </a:rPr>
              <a:t>Vector&lt;char&gt;</a:t>
            </a:r>
          </a:p>
          <a:p>
            <a:pPr eaLnBrk="1" hangingPunct="1">
              <a:lnSpc>
                <a:spcPct val="80000"/>
              </a:lnSpc>
              <a:defRPr/>
            </a:pPr>
            <a:r>
              <a:rPr lang="en-US" altLang="en-US" sz="2400" dirty="0">
                <a:ea typeface="ＭＳ Ｐゴシック" pitchFamily="34" charset="-128"/>
              </a:rPr>
              <a:t>We must make the element type a parameter to </a:t>
            </a:r>
            <a:r>
              <a:rPr lang="en-US" altLang="en-US" sz="2400" b="1" dirty="0">
                <a:ea typeface="ＭＳ Ｐゴシック" pitchFamily="34" charset="-128"/>
              </a:rPr>
              <a:t>Vector</a:t>
            </a:r>
          </a:p>
          <a:p>
            <a:pPr lvl="1">
              <a:lnSpc>
                <a:spcPct val="80000"/>
              </a:lnSpc>
              <a:defRPr/>
            </a:pPr>
            <a:r>
              <a:rPr lang="en-US" altLang="en-US" sz="2100" dirty="0">
                <a:ea typeface="ＭＳ Ｐゴシック" pitchFamily="34" charset="-128"/>
              </a:rPr>
              <a:t>both built-in types and user-defined types as element types</a:t>
            </a:r>
          </a:p>
          <a:p>
            <a:pPr eaLnBrk="1" hangingPunct="1">
              <a:lnSpc>
                <a:spcPct val="80000"/>
              </a:lnSpc>
              <a:defRPr/>
            </a:pPr>
            <a:r>
              <a:rPr lang="en-US" altLang="en-US" sz="2400" dirty="0">
                <a:ea typeface="ＭＳ Ｐゴシック" pitchFamily="34" charset="-128"/>
              </a:rPr>
              <a:t>This is not some magic reserved for the compiler</a:t>
            </a:r>
          </a:p>
          <a:p>
            <a:pPr lvl="1">
              <a:lnSpc>
                <a:spcPct val="80000"/>
              </a:lnSpc>
              <a:defRPr/>
            </a:pPr>
            <a:r>
              <a:rPr lang="en-US" altLang="en-US" sz="2100" dirty="0">
                <a:ea typeface="ＭＳ Ｐゴシック" pitchFamily="34" charset="-128"/>
              </a:rPr>
              <a:t>we can define our own parameterized types, called </a:t>
            </a:r>
            <a:r>
              <a:rPr lang="en-US" altLang="ja-JP" sz="2100" b="1" dirty="0">
                <a:ea typeface="ＭＳ Ｐゴシック" pitchFamily="34" charset="-128"/>
              </a:rPr>
              <a:t>template</a:t>
            </a:r>
            <a:r>
              <a:rPr lang="en-US" altLang="ja-JP" sz="2100" dirty="0">
                <a:ea typeface="ＭＳ Ｐゴシック" pitchFamily="34" charset="-128"/>
              </a:rPr>
              <a:t>s</a:t>
            </a:r>
            <a:endParaRPr lang="en-US" altLang="en-US" sz="2100" dirty="0">
              <a:ea typeface="ＭＳ Ｐゴシック" pitchFamily="34" charset="-128"/>
            </a:endParaRPr>
          </a:p>
        </p:txBody>
      </p:sp>
      <p:sp>
        <p:nvSpPr>
          <p:cNvPr id="5" name="Footer Placeholder 4">
            <a:extLst>
              <a:ext uri="{FF2B5EF4-FFF2-40B4-BE49-F238E27FC236}">
                <a16:creationId xmlns:a16="http://schemas.microsoft.com/office/drawing/2014/main" id="{9D9E2815-03C1-9436-62EE-2CBCBB18C327}"/>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4" name="Slide Number Placeholder 5">
            <a:extLst>
              <a:ext uri="{FF2B5EF4-FFF2-40B4-BE49-F238E27FC236}">
                <a16:creationId xmlns:a16="http://schemas.microsoft.com/office/drawing/2014/main" id="{2408791E-3A77-1CFA-1975-895F6318EBA8}"/>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82A14B5F-1EB1-45AB-AF93-D6E4E6CBB506}" type="slidenum">
              <a:rPr lang="en-US" altLang="en-US" sz="1400">
                <a:latin typeface="Arial" panose="020B0604020202020204" pitchFamily="34" charset="0"/>
              </a:rPr>
              <a:pPr eaLnBrk="1" hangingPunct="1">
                <a:spcBef>
                  <a:spcPct val="0"/>
                </a:spcBef>
                <a:buClrTx/>
                <a:buSzTx/>
                <a:buFontTx/>
                <a:buNone/>
              </a:pPr>
              <a:t>4</a:t>
            </a:fld>
            <a:endParaRPr lang="en-US" altLang="en-US" sz="14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5129-42F6-52FE-146D-97F4A1EF4418}"/>
              </a:ext>
            </a:extLst>
          </p:cNvPr>
          <p:cNvSpPr>
            <a:spLocks noGrp="1"/>
          </p:cNvSpPr>
          <p:nvPr>
            <p:ph type="title"/>
          </p:nvPr>
        </p:nvSpPr>
        <p:spPr/>
        <p:txBody>
          <a:bodyPr/>
          <a:lstStyle/>
          <a:p>
            <a:r>
              <a:rPr lang="en-US" dirty="0"/>
              <a:t>Return by moving</a:t>
            </a:r>
          </a:p>
        </p:txBody>
      </p:sp>
      <p:sp>
        <p:nvSpPr>
          <p:cNvPr id="3" name="Content Placeholder 2">
            <a:extLst>
              <a:ext uri="{FF2B5EF4-FFF2-40B4-BE49-F238E27FC236}">
                <a16:creationId xmlns:a16="http://schemas.microsoft.com/office/drawing/2014/main" id="{BE6133B9-052D-9B3C-618C-F68B8BAF28BC}"/>
              </a:ext>
            </a:extLst>
          </p:cNvPr>
          <p:cNvSpPr>
            <a:spLocks noGrp="1"/>
          </p:cNvSpPr>
          <p:nvPr>
            <p:ph idx="1"/>
          </p:nvPr>
        </p:nvSpPr>
        <p:spPr/>
        <p:txBody>
          <a:bodyPr/>
          <a:lstStyle/>
          <a:p>
            <a:pPr>
              <a:defRPr/>
            </a:pPr>
            <a:r>
              <a:rPr lang="en-US" sz="2400" dirty="0"/>
              <a:t>Thanks to move semantics and copy elision returning a container is cheap</a:t>
            </a:r>
          </a:p>
          <a:p>
            <a:pPr lvl="1">
              <a:defRPr/>
            </a:pPr>
            <a:r>
              <a:rPr lang="en-US" sz="2000" dirty="0"/>
              <a:t>Just return by value</a:t>
            </a:r>
          </a:p>
          <a:p>
            <a:pPr marL="400050" lvl="1" indent="0">
              <a:buNone/>
              <a:defRPr/>
            </a:pPr>
            <a:endParaRPr lang="en-US" sz="2000" b="1" dirty="0"/>
          </a:p>
          <a:p>
            <a:pPr marL="400050" lvl="1" indent="0">
              <a:buNone/>
              <a:defRPr/>
            </a:pPr>
            <a:r>
              <a:rPr lang="en-US" sz="2000" b="1" dirty="0"/>
              <a:t>vector&lt;int&gt; </a:t>
            </a:r>
            <a:r>
              <a:rPr lang="en-US" sz="2000" b="1" dirty="0" err="1"/>
              <a:t>make_vec</a:t>
            </a:r>
            <a:r>
              <a:rPr lang="en-US" sz="2000" b="1" dirty="0"/>
              <a:t>()         </a:t>
            </a:r>
            <a:r>
              <a:rPr lang="en-US" sz="2000" dirty="0"/>
              <a:t>// </a:t>
            </a:r>
            <a:r>
              <a:rPr lang="en-GB" sz="2000" dirty="0"/>
              <a:t>make a filled vector</a:t>
            </a:r>
            <a:endParaRPr lang="en-US" sz="2000" b="1" dirty="0"/>
          </a:p>
          <a:p>
            <a:pPr marL="400050" lvl="1" indent="0">
              <a:buNone/>
              <a:defRPr/>
            </a:pPr>
            <a:r>
              <a:rPr lang="en-US" sz="2000" b="1" dirty="0"/>
              <a:t>{</a:t>
            </a:r>
          </a:p>
          <a:p>
            <a:pPr marL="400050" lvl="1" indent="0">
              <a:buNone/>
              <a:defRPr/>
            </a:pPr>
            <a:r>
              <a:rPr lang="en-US" sz="2000" b="1" dirty="0"/>
              <a:t>         vector&lt;int&gt; res;		</a:t>
            </a:r>
            <a:r>
              <a:rPr lang="en-US" sz="2000" dirty="0"/>
              <a:t>// local variable with elements </a:t>
            </a:r>
            <a:r>
              <a:rPr lang="en-GB" sz="2000" dirty="0"/>
              <a:t>on free store</a:t>
            </a:r>
            <a:endParaRPr lang="en-US" sz="2000" b="1" dirty="0"/>
          </a:p>
          <a:p>
            <a:pPr marL="400050" lvl="1" indent="0">
              <a:buNone/>
              <a:defRPr/>
            </a:pPr>
            <a:r>
              <a:rPr lang="en-US" sz="2000" dirty="0"/>
              <a:t>         // </a:t>
            </a:r>
            <a:r>
              <a:rPr lang="en-GB" sz="2000" dirty="0"/>
              <a:t>. . . fill the vector with data; this may throw an exception . . .</a:t>
            </a:r>
            <a:endParaRPr lang="en-US" sz="2000" b="1" dirty="0"/>
          </a:p>
          <a:p>
            <a:pPr marL="400050" lvl="1" indent="0">
              <a:buNone/>
              <a:defRPr/>
            </a:pPr>
            <a:r>
              <a:rPr lang="en-US" sz="2000" b="1" dirty="0"/>
              <a:t>         return res;		// </a:t>
            </a:r>
            <a:r>
              <a:rPr lang="en-US" sz="2000" i="1" dirty="0"/>
              <a:t>moves the vector; doesn’t copy elements</a:t>
            </a:r>
          </a:p>
          <a:p>
            <a:pPr marL="400050" lvl="1" indent="0">
              <a:buNone/>
              <a:defRPr/>
            </a:pPr>
            <a:r>
              <a:rPr lang="en-US" sz="2000" b="1" dirty="0"/>
              <a:t>}</a:t>
            </a:r>
          </a:p>
          <a:p>
            <a:pPr marL="400050" lvl="1" indent="0">
              <a:buNone/>
              <a:defRPr/>
            </a:pPr>
            <a:endParaRPr lang="en-US" sz="2000" b="1" dirty="0"/>
          </a:p>
          <a:p>
            <a:pPr marL="400050" lvl="1" indent="0">
              <a:buNone/>
              <a:defRPr/>
            </a:pPr>
            <a:r>
              <a:rPr lang="en-US" sz="2000" b="1" dirty="0"/>
              <a:t>auto v = </a:t>
            </a:r>
            <a:r>
              <a:rPr lang="en-US" sz="2000" b="1" dirty="0" err="1"/>
              <a:t>make_vec</a:t>
            </a:r>
            <a:r>
              <a:rPr lang="en-US" sz="2000" b="1" dirty="0"/>
              <a:t>();</a:t>
            </a:r>
          </a:p>
          <a:p>
            <a:pPr marL="400050" lvl="1" indent="0">
              <a:buNone/>
              <a:defRPr/>
            </a:pPr>
            <a:endParaRPr lang="en-US" sz="2000" b="1" dirty="0"/>
          </a:p>
          <a:p>
            <a:pPr marL="400050" lvl="1" indent="0">
              <a:buNone/>
              <a:defRPr/>
            </a:pPr>
            <a:r>
              <a:rPr lang="en-US" sz="2000" b="1" dirty="0"/>
              <a:t>// </a:t>
            </a:r>
            <a:r>
              <a:rPr lang="en-US" sz="2000" i="1" dirty="0"/>
              <a:t>No manual resource management</a:t>
            </a:r>
            <a:endParaRPr lang="en-US" dirty="0"/>
          </a:p>
        </p:txBody>
      </p:sp>
      <p:sp>
        <p:nvSpPr>
          <p:cNvPr id="4" name="Footer Placeholder 3">
            <a:extLst>
              <a:ext uri="{FF2B5EF4-FFF2-40B4-BE49-F238E27FC236}">
                <a16:creationId xmlns:a16="http://schemas.microsoft.com/office/drawing/2014/main" id="{70A7CF6D-95FD-D73F-131A-BFD4250CBBAB}"/>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28F5584C-F877-1ECF-75BE-7C8C4F0C8BE5}"/>
              </a:ext>
            </a:extLst>
          </p:cNvPr>
          <p:cNvSpPr>
            <a:spLocks noGrp="1"/>
          </p:cNvSpPr>
          <p:nvPr>
            <p:ph type="sldNum" sz="quarter" idx="12"/>
          </p:nvPr>
        </p:nvSpPr>
        <p:spPr/>
        <p:txBody>
          <a:bodyPr/>
          <a:lstStyle/>
          <a:p>
            <a:fld id="{1AC9445D-4D81-4E4B-A92F-3F4DEDD1EBD3}" type="slidenum">
              <a:rPr lang="en-US" altLang="en-US" smtClean="0"/>
              <a:pPr/>
              <a:t>40</a:t>
            </a:fld>
            <a:endParaRPr lang="en-US" altLang="en-US"/>
          </a:p>
        </p:txBody>
      </p:sp>
    </p:spTree>
    <p:extLst>
      <p:ext uri="{BB962C8B-B14F-4D97-AF65-F5344CB8AC3E}">
        <p14:creationId xmlns:p14="http://schemas.microsoft.com/office/powerpoint/2010/main" val="1467233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1018-CBD3-1151-DD22-509BC2EC8D2F}"/>
              </a:ext>
            </a:extLst>
          </p:cNvPr>
          <p:cNvSpPr>
            <a:spLocks noGrp="1"/>
          </p:cNvSpPr>
          <p:nvPr>
            <p:ph type="title"/>
          </p:nvPr>
        </p:nvSpPr>
        <p:spPr>
          <a:xfrm>
            <a:off x="838200" y="365127"/>
            <a:ext cx="10515600" cy="625473"/>
          </a:xfrm>
        </p:spPr>
        <p:txBody>
          <a:bodyPr/>
          <a:lstStyle/>
          <a:p>
            <a:pPr>
              <a:defRPr/>
            </a:pPr>
            <a:r>
              <a:rPr lang="en-US" b="1" dirty="0"/>
              <a:t>unique_ptr</a:t>
            </a:r>
          </a:p>
        </p:txBody>
      </p:sp>
      <p:sp>
        <p:nvSpPr>
          <p:cNvPr id="3" name="Content Placeholder 2">
            <a:extLst>
              <a:ext uri="{FF2B5EF4-FFF2-40B4-BE49-F238E27FC236}">
                <a16:creationId xmlns:a16="http://schemas.microsoft.com/office/drawing/2014/main" id="{ACABEA11-0DC2-0E45-BE53-F3307DD2BA3F}"/>
              </a:ext>
            </a:extLst>
          </p:cNvPr>
          <p:cNvSpPr>
            <a:spLocks noGrp="1"/>
          </p:cNvSpPr>
          <p:nvPr>
            <p:ph idx="1"/>
          </p:nvPr>
        </p:nvSpPr>
        <p:spPr>
          <a:xfrm>
            <a:off x="762000" y="1143000"/>
            <a:ext cx="10363200" cy="4876800"/>
          </a:xfrm>
        </p:spPr>
        <p:txBody>
          <a:bodyPr/>
          <a:lstStyle/>
          <a:p>
            <a:pPr>
              <a:defRPr/>
            </a:pPr>
            <a:r>
              <a:rPr lang="en-US" sz="2400" dirty="0"/>
              <a:t>But what about functions that create polymorphic objects?</a:t>
            </a:r>
          </a:p>
          <a:p>
            <a:pPr lvl="1">
              <a:defRPr/>
            </a:pPr>
            <a:r>
              <a:rPr lang="en-US" sz="2000" dirty="0"/>
              <a:t>use </a:t>
            </a:r>
            <a:r>
              <a:rPr lang="en-US" sz="2000" b="1" dirty="0"/>
              <a:t>std::unique_ptr</a:t>
            </a:r>
            <a:r>
              <a:rPr lang="en-US" sz="2000" dirty="0"/>
              <a:t>; it’s a pointer but it handles deletion</a:t>
            </a:r>
          </a:p>
          <a:p>
            <a:pPr marL="400050" lvl="1" indent="0">
              <a:buNone/>
              <a:defRPr/>
            </a:pPr>
            <a:endParaRPr lang="en-US" sz="1000" b="1" dirty="0"/>
          </a:p>
          <a:p>
            <a:pPr marL="457200" lvl="1" indent="0">
              <a:buNone/>
              <a:defRPr/>
            </a:pPr>
            <a:r>
              <a:rPr lang="en-US" sz="2000" b="1" dirty="0"/>
              <a:t>unique_ptr&lt;Shape&gt; </a:t>
            </a:r>
            <a:r>
              <a:rPr lang="en-US" sz="2000" b="1" dirty="0" err="1"/>
              <a:t>read_shape</a:t>
            </a:r>
            <a:r>
              <a:rPr lang="en-US" sz="2000" b="1" dirty="0"/>
              <a:t>(</a:t>
            </a:r>
            <a:r>
              <a:rPr lang="en-US" sz="2000" b="1" dirty="0" err="1"/>
              <a:t>istream</a:t>
            </a:r>
            <a:r>
              <a:rPr lang="en-US" sz="2000" b="1" dirty="0"/>
              <a:t>&amp; is)		 </a:t>
            </a:r>
          </a:p>
          <a:p>
            <a:pPr marL="457200" lvl="1" indent="0">
              <a:buNone/>
              <a:defRPr/>
            </a:pPr>
            <a:r>
              <a:rPr lang="en-US" sz="2000" b="1" dirty="0"/>
              <a:t>{</a:t>
            </a:r>
          </a:p>
          <a:p>
            <a:pPr marL="457200" lvl="1" indent="0">
              <a:buNone/>
              <a:defRPr/>
            </a:pPr>
            <a:r>
              <a:rPr lang="en-US" sz="2000" b="1" dirty="0"/>
              <a:t>	// </a:t>
            </a:r>
            <a:r>
              <a:rPr lang="en-US" sz="2000" i="1" dirty="0"/>
              <a:t>... read a variety of shapes ...</a:t>
            </a:r>
          </a:p>
          <a:p>
            <a:pPr marL="457200" lvl="1" indent="0">
              <a:buNone/>
              <a:defRPr/>
            </a:pPr>
            <a:r>
              <a:rPr lang="en-US" sz="2000" b="1" dirty="0"/>
              <a:t>	switch (p)  {</a:t>
            </a:r>
          </a:p>
          <a:p>
            <a:pPr marL="457200" lvl="1" indent="0">
              <a:buNone/>
              <a:defRPr/>
            </a:pPr>
            <a:r>
              <a:rPr lang="en-US" sz="2000" b="1" dirty="0"/>
              <a:t>	case </a:t>
            </a:r>
            <a:r>
              <a:rPr lang="en-US" sz="2000" b="1" dirty="0" err="1"/>
              <a:t>read_a_circle</a:t>
            </a:r>
            <a:r>
              <a:rPr lang="en-US" sz="2000" b="1" dirty="0"/>
              <a:t>:	return </a:t>
            </a:r>
            <a:r>
              <a:rPr lang="en-US" sz="2000" b="1" dirty="0" err="1"/>
              <a:t>make_unique</a:t>
            </a:r>
            <a:r>
              <a:rPr lang="en-US" sz="2000" b="1" dirty="0"/>
              <a:t>&lt;Circle&gt;(</a:t>
            </a:r>
            <a:r>
              <a:rPr lang="en-US" sz="2000" b="1" dirty="0" err="1"/>
              <a:t>center,radius</a:t>
            </a:r>
            <a:r>
              <a:rPr lang="en-US" sz="2000" b="1" dirty="0"/>
              <a:t>);</a:t>
            </a:r>
          </a:p>
          <a:p>
            <a:pPr marL="457200" lvl="1" indent="0">
              <a:buNone/>
              <a:defRPr/>
            </a:pPr>
            <a:r>
              <a:rPr lang="en-US" sz="2000" b="1" dirty="0"/>
              <a:t>	case </a:t>
            </a:r>
            <a:r>
              <a:rPr lang="en-US" sz="2000" b="1" dirty="0" err="1"/>
              <a:t>read_a_triangle</a:t>
            </a:r>
            <a:r>
              <a:rPr lang="en-US" sz="2000" b="1" dirty="0"/>
              <a:t>:	return </a:t>
            </a:r>
            <a:r>
              <a:rPr lang="en-US" sz="2000" b="1" dirty="0" err="1"/>
              <a:t>make_unique</a:t>
            </a:r>
            <a:r>
              <a:rPr lang="en-US" sz="2000" b="1" dirty="0"/>
              <a:t>&lt;Triangle&gt;(p1,p2,p3);</a:t>
            </a:r>
          </a:p>
          <a:p>
            <a:pPr marL="457200" lvl="1" indent="0">
              <a:buNone/>
              <a:defRPr/>
            </a:pPr>
            <a:r>
              <a:rPr lang="en-US" sz="2000" b="1" dirty="0"/>
              <a:t>	// </a:t>
            </a:r>
            <a:r>
              <a:rPr lang="en-US" sz="2000" i="1" dirty="0"/>
              <a:t>…</a:t>
            </a:r>
          </a:p>
          <a:p>
            <a:pPr marL="457200" lvl="1" indent="0">
              <a:buNone/>
              <a:defRPr/>
            </a:pPr>
            <a:r>
              <a:rPr lang="en-US" sz="2000" b="1" dirty="0"/>
              <a:t>	}</a:t>
            </a:r>
          </a:p>
          <a:p>
            <a:pPr marL="457200" lvl="1" indent="0">
              <a:buNone/>
              <a:defRPr/>
            </a:pPr>
            <a:r>
              <a:rPr lang="en-US" sz="2000" b="1" dirty="0"/>
              <a:t>}</a:t>
            </a:r>
          </a:p>
          <a:p>
            <a:pPr marL="457200" lvl="1" indent="0">
              <a:buNone/>
              <a:defRPr/>
            </a:pPr>
            <a:endParaRPr lang="en-US" sz="1000" b="1" dirty="0"/>
          </a:p>
          <a:p>
            <a:pPr marL="457200" lvl="1" indent="0">
              <a:buNone/>
              <a:defRPr/>
            </a:pPr>
            <a:r>
              <a:rPr lang="en-US" sz="2000" b="1" dirty="0"/>
              <a:t>auto q = </a:t>
            </a:r>
            <a:r>
              <a:rPr lang="en-US" sz="2000" b="1" dirty="0" err="1"/>
              <a:t>read_shape</a:t>
            </a:r>
            <a:r>
              <a:rPr lang="en-US" sz="2000" b="1" dirty="0"/>
              <a:t>(</a:t>
            </a:r>
            <a:r>
              <a:rPr lang="en-US" sz="2000" b="1" dirty="0" err="1"/>
              <a:t>ifile</a:t>
            </a:r>
            <a:r>
              <a:rPr lang="en-US" sz="2000" b="1" dirty="0"/>
              <a:t>);</a:t>
            </a:r>
          </a:p>
          <a:p>
            <a:pPr marL="400050" lvl="1" indent="0">
              <a:buNone/>
              <a:defRPr/>
            </a:pPr>
            <a:endParaRPr lang="en-US" sz="1000" b="1" dirty="0"/>
          </a:p>
          <a:p>
            <a:pPr marL="400050" lvl="1" indent="0">
              <a:buNone/>
              <a:defRPr/>
            </a:pPr>
            <a:r>
              <a:rPr lang="en-US" sz="2000" b="1" dirty="0"/>
              <a:t>// </a:t>
            </a:r>
            <a:r>
              <a:rPr lang="en-US" sz="2000" i="1" dirty="0"/>
              <a:t>users don’t have to </a:t>
            </a:r>
            <a:r>
              <a:rPr lang="en-US" sz="2000" b="1" i="1" dirty="0"/>
              <a:t>delete</a:t>
            </a:r>
            <a:r>
              <a:rPr lang="en-US" sz="2000" i="1" dirty="0"/>
              <a:t>; no </a:t>
            </a:r>
            <a:r>
              <a:rPr lang="en-US" sz="2000" b="1" i="1" dirty="0"/>
              <a:t>delete </a:t>
            </a:r>
            <a:r>
              <a:rPr lang="en-US" sz="2000" i="1" dirty="0"/>
              <a:t>in user code</a:t>
            </a:r>
          </a:p>
          <a:p>
            <a:pPr marL="400050" lvl="1" indent="0">
              <a:buNone/>
              <a:defRPr/>
            </a:pPr>
            <a:r>
              <a:rPr lang="en-US" sz="2000" b="1" dirty="0"/>
              <a:t>// </a:t>
            </a:r>
            <a:r>
              <a:rPr lang="en-US" sz="2000" i="1" dirty="0"/>
              <a:t>a </a:t>
            </a:r>
            <a:r>
              <a:rPr lang="en-US" sz="2000" b="1" i="1" dirty="0"/>
              <a:t>unique_ptr</a:t>
            </a:r>
            <a:r>
              <a:rPr lang="en-US" sz="2000" i="1" dirty="0"/>
              <a:t> owns its object and deletes it automatically</a:t>
            </a:r>
          </a:p>
        </p:txBody>
      </p:sp>
      <p:sp>
        <p:nvSpPr>
          <p:cNvPr id="4" name="Footer Placeholder 3">
            <a:extLst>
              <a:ext uri="{FF2B5EF4-FFF2-40B4-BE49-F238E27FC236}">
                <a16:creationId xmlns:a16="http://schemas.microsoft.com/office/drawing/2014/main" id="{4A4A503A-DC20-91BF-C688-3CBC69E948D4}"/>
              </a:ext>
            </a:extLst>
          </p:cNvPr>
          <p:cNvSpPr>
            <a:spLocks noGrp="1"/>
          </p:cNvSpPr>
          <p:nvPr>
            <p:ph type="ftr" sz="quarter" idx="11"/>
          </p:nvPr>
        </p:nvSpPr>
        <p:spPr/>
        <p:txBody>
          <a:bodyPr/>
          <a:lstStyle/>
          <a:p>
            <a:pPr>
              <a:defRPr/>
            </a:pPr>
            <a:r>
              <a:rPr lang="en-US" altLang="en-US"/>
              <a:t>Stroustrup/Programming/2024/Chapter18</a:t>
            </a:r>
            <a:endParaRPr lang="en-US" altLang="en-US" dirty="0"/>
          </a:p>
        </p:txBody>
      </p:sp>
      <p:sp>
        <p:nvSpPr>
          <p:cNvPr id="5" name="Slide Number Placeholder 4">
            <a:extLst>
              <a:ext uri="{FF2B5EF4-FFF2-40B4-BE49-F238E27FC236}">
                <a16:creationId xmlns:a16="http://schemas.microsoft.com/office/drawing/2014/main" id="{4880DB32-466F-1E1E-A5EB-9D3898DB304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006EEA0-5114-43CF-A837-EEF517B89DB3}" type="slidenum">
              <a:rPr lang="en-US" altLang="en-US"/>
              <a:pPr eaLnBrk="1" hangingPunct="1"/>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157D-A574-6C1C-15B4-A9ADA70080D6}"/>
              </a:ext>
            </a:extLst>
          </p:cNvPr>
          <p:cNvSpPr>
            <a:spLocks noGrp="1"/>
          </p:cNvSpPr>
          <p:nvPr>
            <p:ph type="title"/>
          </p:nvPr>
        </p:nvSpPr>
        <p:spPr>
          <a:xfrm>
            <a:off x="762000" y="152400"/>
            <a:ext cx="10515600" cy="625473"/>
          </a:xfrm>
        </p:spPr>
        <p:txBody>
          <a:bodyPr/>
          <a:lstStyle/>
          <a:p>
            <a:r>
              <a:rPr lang="en-US" b="1" dirty="0"/>
              <a:t>shared_ptr</a:t>
            </a:r>
          </a:p>
        </p:txBody>
      </p:sp>
      <p:sp>
        <p:nvSpPr>
          <p:cNvPr id="3" name="Content Placeholder 2">
            <a:extLst>
              <a:ext uri="{FF2B5EF4-FFF2-40B4-BE49-F238E27FC236}">
                <a16:creationId xmlns:a16="http://schemas.microsoft.com/office/drawing/2014/main" id="{D0B5E963-42F0-72C2-B9C0-EF196B92C4A0}"/>
              </a:ext>
            </a:extLst>
          </p:cNvPr>
          <p:cNvSpPr>
            <a:spLocks noGrp="1"/>
          </p:cNvSpPr>
          <p:nvPr>
            <p:ph idx="1"/>
          </p:nvPr>
        </p:nvSpPr>
        <p:spPr>
          <a:xfrm>
            <a:off x="838200" y="914400"/>
            <a:ext cx="10515600" cy="5262563"/>
          </a:xfrm>
        </p:spPr>
        <p:txBody>
          <a:bodyPr/>
          <a:lstStyle/>
          <a:p>
            <a:pPr>
              <a:defRPr/>
            </a:pPr>
            <a:r>
              <a:rPr lang="en-US" sz="2400" dirty="0"/>
              <a:t>But what if we need to share the polymorphic object?</a:t>
            </a:r>
          </a:p>
          <a:p>
            <a:pPr lvl="1">
              <a:defRPr/>
            </a:pPr>
            <a:r>
              <a:rPr lang="en-US" sz="2000" dirty="0"/>
              <a:t>use </a:t>
            </a:r>
            <a:r>
              <a:rPr lang="en-US" sz="2000" b="1" dirty="0"/>
              <a:t>std::shared_ptr; </a:t>
            </a:r>
            <a:r>
              <a:rPr lang="en-US" sz="2000" i="1" dirty="0"/>
              <a:t>there can be many </a:t>
            </a:r>
            <a:r>
              <a:rPr lang="en-US" sz="2000" b="1" dirty="0" err="1"/>
              <a:t>shared_ptr</a:t>
            </a:r>
            <a:r>
              <a:rPr lang="en-US" sz="2000" i="1" dirty="0" err="1"/>
              <a:t>s</a:t>
            </a:r>
            <a:r>
              <a:rPr lang="en-US" sz="2000" i="1" dirty="0"/>
              <a:t> to an object;</a:t>
            </a:r>
          </a:p>
          <a:p>
            <a:pPr lvl="1">
              <a:defRPr/>
            </a:pPr>
            <a:r>
              <a:rPr lang="en-US" sz="2000" i="1" dirty="0"/>
              <a:t>the last </a:t>
            </a:r>
            <a:r>
              <a:rPr lang="en-US" sz="2000" b="1" dirty="0"/>
              <a:t>shared_ptr </a:t>
            </a:r>
            <a:r>
              <a:rPr lang="en-US" sz="2000" i="1" dirty="0"/>
              <a:t>destroys destroys the object</a:t>
            </a:r>
          </a:p>
          <a:p>
            <a:pPr marL="400050" lvl="1" indent="0">
              <a:buNone/>
              <a:defRPr/>
            </a:pPr>
            <a:endParaRPr lang="en-US" sz="1000" b="1" dirty="0"/>
          </a:p>
          <a:p>
            <a:pPr marL="457200" lvl="1" indent="0">
              <a:buNone/>
              <a:defRPr/>
            </a:pPr>
            <a:r>
              <a:rPr lang="en-US" sz="2000" b="1" dirty="0"/>
              <a:t>shared_ptr&lt;Shape&gt; </a:t>
            </a:r>
            <a:r>
              <a:rPr lang="en-US" sz="2000" b="1" dirty="0" err="1"/>
              <a:t>read_shape</a:t>
            </a:r>
            <a:r>
              <a:rPr lang="en-US" sz="2000" b="1" dirty="0"/>
              <a:t>(</a:t>
            </a:r>
            <a:r>
              <a:rPr lang="en-US" sz="2000" b="1" dirty="0" err="1"/>
              <a:t>istream</a:t>
            </a:r>
            <a:r>
              <a:rPr lang="en-US" sz="2000" b="1" dirty="0"/>
              <a:t>&amp; is)		 </a:t>
            </a:r>
          </a:p>
          <a:p>
            <a:pPr marL="457200" lvl="1" indent="0">
              <a:buNone/>
              <a:defRPr/>
            </a:pPr>
            <a:r>
              <a:rPr lang="en-US" sz="2000" b="1" dirty="0"/>
              <a:t>{</a:t>
            </a:r>
          </a:p>
          <a:p>
            <a:pPr marL="457200" lvl="1" indent="0">
              <a:buNone/>
              <a:defRPr/>
            </a:pPr>
            <a:r>
              <a:rPr lang="en-US" sz="2000" b="1" dirty="0"/>
              <a:t>	// </a:t>
            </a:r>
            <a:r>
              <a:rPr lang="en-US" sz="2000" i="1" dirty="0"/>
              <a:t>... read a variety of shapes ...</a:t>
            </a:r>
          </a:p>
          <a:p>
            <a:pPr marL="457200" lvl="1" indent="0">
              <a:buNone/>
              <a:defRPr/>
            </a:pPr>
            <a:r>
              <a:rPr lang="en-US" sz="2000" b="1" dirty="0"/>
              <a:t>	switch (p)  {</a:t>
            </a:r>
          </a:p>
          <a:p>
            <a:pPr marL="457200" lvl="1" indent="0">
              <a:buNone/>
              <a:defRPr/>
            </a:pPr>
            <a:r>
              <a:rPr lang="en-US" sz="2000" b="1" dirty="0"/>
              <a:t>	case </a:t>
            </a:r>
            <a:r>
              <a:rPr lang="en-US" sz="2000" b="1" dirty="0" err="1"/>
              <a:t>read_a_circle</a:t>
            </a:r>
            <a:r>
              <a:rPr lang="en-US" sz="2000" b="1" dirty="0"/>
              <a:t>:	return </a:t>
            </a:r>
            <a:r>
              <a:rPr lang="en-US" sz="2000" b="1" dirty="0" err="1"/>
              <a:t>make_shared</a:t>
            </a:r>
            <a:r>
              <a:rPr lang="en-US" sz="2000" b="1" dirty="0"/>
              <a:t>&lt;Circle&gt;(</a:t>
            </a:r>
            <a:r>
              <a:rPr lang="en-US" sz="2000" b="1" dirty="0" err="1"/>
              <a:t>center,radius</a:t>
            </a:r>
            <a:r>
              <a:rPr lang="en-US" sz="2000" b="1" dirty="0"/>
              <a:t>);</a:t>
            </a:r>
          </a:p>
          <a:p>
            <a:pPr marL="457200" lvl="1" indent="0">
              <a:buNone/>
              <a:defRPr/>
            </a:pPr>
            <a:r>
              <a:rPr lang="en-US" sz="2000" b="1" dirty="0"/>
              <a:t>	case </a:t>
            </a:r>
            <a:r>
              <a:rPr lang="en-US" sz="2000" b="1" dirty="0" err="1"/>
              <a:t>read_a_triangle</a:t>
            </a:r>
            <a:r>
              <a:rPr lang="en-US" sz="2000" b="1" dirty="0"/>
              <a:t>:	return </a:t>
            </a:r>
            <a:r>
              <a:rPr lang="en-US" sz="2000" b="1" dirty="0" err="1"/>
              <a:t>make_shared</a:t>
            </a:r>
            <a:r>
              <a:rPr lang="en-US" sz="2000" b="1" dirty="0"/>
              <a:t>&lt;Triangle&gt;(p1,p2,p3);</a:t>
            </a:r>
          </a:p>
          <a:p>
            <a:pPr marL="457200" lvl="1" indent="0">
              <a:buNone/>
              <a:defRPr/>
            </a:pPr>
            <a:r>
              <a:rPr lang="en-US" sz="2000" b="1" dirty="0"/>
              <a:t>	// </a:t>
            </a:r>
            <a:r>
              <a:rPr lang="en-US" sz="2000" i="1" dirty="0"/>
              <a:t>…</a:t>
            </a:r>
          </a:p>
          <a:p>
            <a:pPr marL="457200" lvl="1" indent="0">
              <a:buNone/>
              <a:defRPr/>
            </a:pPr>
            <a:r>
              <a:rPr lang="en-US" sz="2000" b="1" dirty="0"/>
              <a:t>	}</a:t>
            </a:r>
          </a:p>
          <a:p>
            <a:pPr marL="457200" lvl="1" indent="0">
              <a:buNone/>
              <a:defRPr/>
            </a:pPr>
            <a:r>
              <a:rPr lang="en-US" sz="2000" b="1" dirty="0"/>
              <a:t>}</a:t>
            </a:r>
          </a:p>
          <a:p>
            <a:pPr marL="457200" lvl="1" indent="0">
              <a:buNone/>
              <a:defRPr/>
            </a:pPr>
            <a:endParaRPr lang="en-US" sz="1000" b="1" dirty="0"/>
          </a:p>
          <a:p>
            <a:pPr marL="457200" lvl="1" indent="0">
              <a:buNone/>
              <a:defRPr/>
            </a:pPr>
            <a:r>
              <a:rPr lang="en-US" sz="2000" b="1" dirty="0"/>
              <a:t>auto q = </a:t>
            </a:r>
            <a:r>
              <a:rPr lang="en-US" sz="2000" b="1" dirty="0" err="1"/>
              <a:t>read_shape</a:t>
            </a:r>
            <a:r>
              <a:rPr lang="en-US" sz="2000" b="1" dirty="0"/>
              <a:t>(</a:t>
            </a:r>
            <a:r>
              <a:rPr lang="en-US" sz="2000" b="1" dirty="0" err="1"/>
              <a:t>ifile</a:t>
            </a:r>
            <a:r>
              <a:rPr lang="en-US" sz="2000" b="1" dirty="0"/>
              <a:t>);</a:t>
            </a:r>
          </a:p>
          <a:p>
            <a:pPr marL="400050" lvl="1" indent="0">
              <a:buNone/>
              <a:defRPr/>
            </a:pPr>
            <a:r>
              <a:rPr lang="en-US" sz="2000" b="1" dirty="0" err="1"/>
              <a:t>other_fct</a:t>
            </a:r>
            <a:r>
              <a:rPr lang="en-US" sz="2000" b="1" dirty="0"/>
              <a:t>(q);</a:t>
            </a:r>
          </a:p>
          <a:p>
            <a:pPr marL="400050" lvl="1" indent="0">
              <a:buNone/>
              <a:defRPr/>
            </a:pPr>
            <a:endParaRPr lang="en-US" sz="1000" b="1" dirty="0"/>
          </a:p>
          <a:p>
            <a:pPr marL="400050" lvl="1" indent="0">
              <a:buNone/>
              <a:defRPr/>
            </a:pPr>
            <a:r>
              <a:rPr lang="en-US" sz="2000" b="1" dirty="0"/>
              <a:t>// </a:t>
            </a:r>
            <a:r>
              <a:rPr lang="en-US" sz="2000" i="1" dirty="0"/>
              <a:t>users don’t have to </a:t>
            </a:r>
            <a:r>
              <a:rPr lang="en-US" sz="2000" b="1" i="1" dirty="0"/>
              <a:t>delete</a:t>
            </a:r>
            <a:r>
              <a:rPr lang="en-US" sz="2000" i="1" dirty="0"/>
              <a:t>; no </a:t>
            </a:r>
            <a:r>
              <a:rPr lang="en-US" sz="2000" b="1" i="1" dirty="0"/>
              <a:t>delete </a:t>
            </a:r>
            <a:r>
              <a:rPr lang="en-US" sz="2000" i="1" dirty="0"/>
              <a:t>in user code</a:t>
            </a:r>
          </a:p>
        </p:txBody>
      </p:sp>
      <p:sp>
        <p:nvSpPr>
          <p:cNvPr id="4" name="Footer Placeholder 3">
            <a:extLst>
              <a:ext uri="{FF2B5EF4-FFF2-40B4-BE49-F238E27FC236}">
                <a16:creationId xmlns:a16="http://schemas.microsoft.com/office/drawing/2014/main" id="{293DDE64-6CAC-AC44-619D-E3AE87E8DAF2}"/>
              </a:ext>
            </a:extLst>
          </p:cNvPr>
          <p:cNvSpPr>
            <a:spLocks noGrp="1"/>
          </p:cNvSpPr>
          <p:nvPr>
            <p:ph type="ftr" sz="quarter" idx="11"/>
          </p:nvPr>
        </p:nvSpPr>
        <p:spPr/>
        <p:txBody>
          <a:bodyPr/>
          <a:lstStyle/>
          <a:p>
            <a:pPr>
              <a:defRPr/>
            </a:pPr>
            <a:r>
              <a:rPr lang="en-US" altLang="en-US"/>
              <a:t>Stroustrup/Programming/2024/Chapter18</a:t>
            </a:r>
          </a:p>
        </p:txBody>
      </p:sp>
      <p:sp>
        <p:nvSpPr>
          <p:cNvPr id="5" name="Slide Number Placeholder 4">
            <a:extLst>
              <a:ext uri="{FF2B5EF4-FFF2-40B4-BE49-F238E27FC236}">
                <a16:creationId xmlns:a16="http://schemas.microsoft.com/office/drawing/2014/main" id="{69338B3A-42F1-8CE1-7A3F-A544C0D40BD5}"/>
              </a:ext>
            </a:extLst>
          </p:cNvPr>
          <p:cNvSpPr>
            <a:spLocks noGrp="1"/>
          </p:cNvSpPr>
          <p:nvPr>
            <p:ph type="sldNum" sz="quarter" idx="12"/>
          </p:nvPr>
        </p:nvSpPr>
        <p:spPr/>
        <p:txBody>
          <a:bodyPr/>
          <a:lstStyle/>
          <a:p>
            <a:fld id="{1AC9445D-4D81-4E4B-A92F-3F4DEDD1EBD3}" type="slidenum">
              <a:rPr lang="en-US" altLang="en-US" smtClean="0"/>
              <a:pPr/>
              <a:t>42</a:t>
            </a:fld>
            <a:endParaRPr lang="en-US" altLang="en-US"/>
          </a:p>
        </p:txBody>
      </p:sp>
    </p:spTree>
    <p:extLst>
      <p:ext uri="{BB962C8B-B14F-4D97-AF65-F5344CB8AC3E}">
        <p14:creationId xmlns:p14="http://schemas.microsoft.com/office/powerpoint/2010/main" val="755246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AFA0253-E054-01CA-2190-71377C0CF0D5}"/>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Next lecture</a:t>
            </a:r>
          </a:p>
        </p:txBody>
      </p:sp>
      <p:sp>
        <p:nvSpPr>
          <p:cNvPr id="77827" name="Rectangle 3">
            <a:extLst>
              <a:ext uri="{FF2B5EF4-FFF2-40B4-BE49-F238E27FC236}">
                <a16:creationId xmlns:a16="http://schemas.microsoft.com/office/drawing/2014/main" id="{8AA27C9F-7447-D187-33B8-367F511E0075}"/>
              </a:ext>
            </a:extLst>
          </p:cNvPr>
          <p:cNvSpPr>
            <a:spLocks noGrp="1" noChangeArrowheads="1"/>
          </p:cNvSpPr>
          <p:nvPr>
            <p:ph idx="1"/>
          </p:nvPr>
        </p:nvSpPr>
        <p:spPr/>
        <p:txBody>
          <a:bodyPr/>
          <a:lstStyle/>
          <a:p>
            <a:pPr eaLnBrk="1" hangingPunct="1">
              <a:defRPr/>
            </a:pPr>
            <a:r>
              <a:rPr lang="en-US" altLang="en-US" dirty="0">
                <a:ea typeface="ＭＳ Ｐゴシック" pitchFamily="34" charset="-128"/>
              </a:rPr>
              <a:t>An introduction to the STL, the containers and algorithms part of the C++ standard library. Here we’</a:t>
            </a:r>
            <a:r>
              <a:rPr lang="en-US" altLang="ja-JP" dirty="0">
                <a:ea typeface="ＭＳ Ｐゴシック" pitchFamily="34" charset="-128"/>
              </a:rPr>
              <a:t>ll meet sequences, iterators, and containers. </a:t>
            </a:r>
          </a:p>
          <a:p>
            <a:pPr eaLnBrk="1" hangingPunct="1">
              <a:defRPr/>
            </a:pPr>
            <a:r>
              <a:rPr lang="en-US" altLang="en-US" dirty="0">
                <a:ea typeface="ＭＳ Ｐゴシック" pitchFamily="34" charset="-128"/>
              </a:rPr>
              <a:t>Further lectures will introduce more containers (such as </a:t>
            </a:r>
            <a:r>
              <a:rPr lang="en-US" altLang="en-US" b="1" dirty="0">
                <a:ea typeface="ＭＳ Ｐゴシック" pitchFamily="34" charset="-128"/>
              </a:rPr>
              <a:t>list</a:t>
            </a:r>
            <a:r>
              <a:rPr lang="en-US" altLang="en-US" dirty="0">
                <a:ea typeface="ＭＳ Ｐゴシック" pitchFamily="34" charset="-128"/>
              </a:rPr>
              <a:t> and </a:t>
            </a:r>
            <a:r>
              <a:rPr lang="en-US" altLang="en-US" b="1" dirty="0">
                <a:ea typeface="ＭＳ Ｐゴシック" pitchFamily="34" charset="-128"/>
              </a:rPr>
              <a:t>map</a:t>
            </a:r>
            <a:r>
              <a:rPr lang="en-US" altLang="en-US" dirty="0">
                <a:ea typeface="ＭＳ Ｐゴシック" pitchFamily="34" charset="-128"/>
              </a:rPr>
              <a:t>) and algorithms on containers and other sequences.</a:t>
            </a:r>
          </a:p>
        </p:txBody>
      </p:sp>
      <p:sp>
        <p:nvSpPr>
          <p:cNvPr id="5" name="Footer Placeholder 4">
            <a:extLst>
              <a:ext uri="{FF2B5EF4-FFF2-40B4-BE49-F238E27FC236}">
                <a16:creationId xmlns:a16="http://schemas.microsoft.com/office/drawing/2014/main" id="{7658FCA6-1DE9-C3DA-6EBE-49214DD30CE2}"/>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4" name="Slide Number Placeholder 5">
            <a:extLst>
              <a:ext uri="{FF2B5EF4-FFF2-40B4-BE49-F238E27FC236}">
                <a16:creationId xmlns:a16="http://schemas.microsoft.com/office/drawing/2014/main" id="{31F99F8A-EDA4-7FBA-6BCB-44598DE5FA49}"/>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8E03A777-42F3-45DE-A8DA-F12287B8A208}" type="slidenum">
              <a:rPr lang="en-US" altLang="en-US" sz="1400">
                <a:latin typeface="Arial" panose="020B0604020202020204" pitchFamily="34" charset="0"/>
              </a:rPr>
              <a:pPr eaLnBrk="1" hangingPunct="1">
                <a:spcBef>
                  <a:spcPct val="0"/>
                </a:spcBef>
                <a:buClrTx/>
                <a:buSzTx/>
                <a:buFontTx/>
                <a:buNone/>
              </a:pPr>
              <a:t>43</a:t>
            </a:fld>
            <a:endParaRPr lang="en-US" altLang="en-US" sz="140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60D4E59-7DAC-0FAA-BBCC-9F48498FB9BE}"/>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Templates</a:t>
            </a:r>
          </a:p>
        </p:txBody>
      </p:sp>
      <p:sp>
        <p:nvSpPr>
          <p:cNvPr id="62467" name="Rectangle 3">
            <a:extLst>
              <a:ext uri="{FF2B5EF4-FFF2-40B4-BE49-F238E27FC236}">
                <a16:creationId xmlns:a16="http://schemas.microsoft.com/office/drawing/2014/main" id="{C793C16F-AD1E-7F51-6013-47D7B1E5C782}"/>
              </a:ext>
            </a:extLst>
          </p:cNvPr>
          <p:cNvSpPr>
            <a:spLocks noGrp="1" noChangeArrowheads="1"/>
          </p:cNvSpPr>
          <p:nvPr>
            <p:ph idx="1"/>
          </p:nvPr>
        </p:nvSpPr>
        <p:spPr>
          <a:xfrm>
            <a:off x="381000" y="1371600"/>
            <a:ext cx="10058400" cy="5105400"/>
          </a:xfrm>
        </p:spPr>
        <p:txBody>
          <a:bodyPr/>
          <a:lstStyle/>
          <a:p>
            <a:pPr eaLnBrk="1" hangingPunct="1">
              <a:lnSpc>
                <a:spcPct val="80000"/>
              </a:lnSpc>
              <a:defRPr/>
            </a:pPr>
            <a:r>
              <a:rPr lang="en-US" altLang="en-US" sz="2400" dirty="0">
                <a:ea typeface="ＭＳ Ｐゴシック" pitchFamily="34" charset="-128"/>
              </a:rPr>
              <a:t>The basis for generic programming in C++</a:t>
            </a:r>
          </a:p>
          <a:p>
            <a:pPr lvl="1" eaLnBrk="1" hangingPunct="1">
              <a:lnSpc>
                <a:spcPct val="80000"/>
              </a:lnSpc>
              <a:defRPr/>
            </a:pPr>
            <a:r>
              <a:rPr lang="en-US" altLang="en-US" sz="2000" dirty="0">
                <a:ea typeface="Times New Roman" pitchFamily="18" charset="0"/>
              </a:rPr>
              <a:t>Sometimes called </a:t>
            </a:r>
            <a:r>
              <a:rPr lang="en-US" altLang="ja-JP" sz="2000" dirty="0">
                <a:ea typeface="ＭＳ Ｐゴシック" pitchFamily="34" charset="-128"/>
              </a:rPr>
              <a:t>“parametric polymorphism”</a:t>
            </a:r>
          </a:p>
          <a:p>
            <a:pPr lvl="2" eaLnBrk="1" hangingPunct="1">
              <a:lnSpc>
                <a:spcPct val="80000"/>
              </a:lnSpc>
              <a:defRPr/>
            </a:pPr>
            <a:r>
              <a:rPr lang="en-US" altLang="en-US" sz="1800" dirty="0">
                <a:ea typeface="Times New Roman" pitchFamily="18" charset="0"/>
              </a:rPr>
              <a:t>Parameterization of types (and functions) by types (and integers)</a:t>
            </a:r>
          </a:p>
          <a:p>
            <a:pPr lvl="1" eaLnBrk="1" hangingPunct="1">
              <a:lnSpc>
                <a:spcPct val="80000"/>
              </a:lnSpc>
              <a:defRPr/>
            </a:pPr>
            <a:r>
              <a:rPr lang="en-US" altLang="en-US" sz="2000" dirty="0">
                <a:ea typeface="Times New Roman" pitchFamily="18" charset="0"/>
              </a:rPr>
              <a:t>Unsurpassed flexibility and performance</a:t>
            </a:r>
          </a:p>
          <a:p>
            <a:pPr lvl="2" eaLnBrk="1" hangingPunct="1">
              <a:lnSpc>
                <a:spcPct val="80000"/>
              </a:lnSpc>
              <a:defRPr/>
            </a:pPr>
            <a:r>
              <a:rPr lang="en-US" altLang="en-US" sz="1800" dirty="0">
                <a:ea typeface="Times New Roman" pitchFamily="18" charset="0"/>
              </a:rPr>
              <a:t>Used where performance is essential (</a:t>
            </a:r>
            <a:r>
              <a:rPr lang="en-US" altLang="en-US" sz="1800" i="1" dirty="0">
                <a:ea typeface="Times New Roman" pitchFamily="18" charset="0"/>
              </a:rPr>
              <a:t>e.g.,</a:t>
            </a:r>
            <a:r>
              <a:rPr lang="en-US" altLang="en-US" sz="1800" dirty="0">
                <a:ea typeface="Times New Roman" pitchFamily="18" charset="0"/>
              </a:rPr>
              <a:t> hard real time and </a:t>
            </a:r>
            <a:r>
              <a:rPr lang="en-US" altLang="en-US" sz="1800" dirty="0" err="1">
                <a:ea typeface="Times New Roman" pitchFamily="18" charset="0"/>
              </a:rPr>
              <a:t>numerics</a:t>
            </a:r>
            <a:r>
              <a:rPr lang="en-US" altLang="en-US" sz="1800" dirty="0">
                <a:ea typeface="Times New Roman" pitchFamily="18" charset="0"/>
              </a:rPr>
              <a:t>)</a:t>
            </a:r>
          </a:p>
          <a:p>
            <a:pPr lvl="2" eaLnBrk="1" hangingPunct="1">
              <a:lnSpc>
                <a:spcPct val="80000"/>
              </a:lnSpc>
              <a:defRPr/>
            </a:pPr>
            <a:r>
              <a:rPr lang="en-US" altLang="en-US" sz="1800" dirty="0">
                <a:ea typeface="Times New Roman" pitchFamily="18" charset="0"/>
              </a:rPr>
              <a:t>Used where flexibility is essential (</a:t>
            </a:r>
            <a:r>
              <a:rPr lang="en-US" altLang="en-US" sz="1800" i="1" dirty="0">
                <a:ea typeface="Times New Roman" pitchFamily="18" charset="0"/>
              </a:rPr>
              <a:t>e.g.,</a:t>
            </a:r>
            <a:r>
              <a:rPr lang="en-US" altLang="en-US" sz="1800" dirty="0">
                <a:ea typeface="Times New Roman" pitchFamily="18" charset="0"/>
              </a:rPr>
              <a:t> the C++ standard library)</a:t>
            </a:r>
            <a:endParaRPr lang="en-US" altLang="en-US" sz="1800" b="1" dirty="0">
              <a:ea typeface="Times New Roman" pitchFamily="18" charset="0"/>
            </a:endParaRPr>
          </a:p>
          <a:p>
            <a:pPr lvl="1" eaLnBrk="1" hangingPunct="1">
              <a:lnSpc>
                <a:spcPct val="80000"/>
              </a:lnSpc>
              <a:defRPr/>
            </a:pPr>
            <a:endParaRPr lang="en-US" altLang="en-US" sz="1000" dirty="0">
              <a:ea typeface="Times New Roman" pitchFamily="18" charset="0"/>
            </a:endParaRPr>
          </a:p>
          <a:p>
            <a:pPr eaLnBrk="1" hangingPunct="1">
              <a:lnSpc>
                <a:spcPct val="80000"/>
              </a:lnSpc>
              <a:defRPr/>
            </a:pPr>
            <a:r>
              <a:rPr lang="en-US" altLang="en-US" sz="2400" dirty="0">
                <a:ea typeface="ＭＳ Ｐゴシック" pitchFamily="34" charset="-128"/>
              </a:rPr>
              <a:t>Template definitions</a:t>
            </a:r>
          </a:p>
          <a:p>
            <a:pPr lvl="1" eaLnBrk="1" hangingPunct="1">
              <a:lnSpc>
                <a:spcPct val="80000"/>
              </a:lnSpc>
              <a:buFontTx/>
              <a:buNone/>
              <a:defRPr/>
            </a:pPr>
            <a:r>
              <a:rPr lang="en-US" altLang="en-US" sz="2000" b="1" dirty="0">
                <a:ea typeface="Times New Roman" pitchFamily="18" charset="0"/>
              </a:rPr>
              <a:t>template&lt;class T, int N&gt; class Buffer { /* </a:t>
            </a:r>
            <a:r>
              <a:rPr lang="en-US" altLang="en-US" sz="2000" i="1" dirty="0">
                <a:ea typeface="Times New Roman" pitchFamily="18" charset="0"/>
              </a:rPr>
              <a:t>…</a:t>
            </a:r>
            <a:r>
              <a:rPr lang="en-US" altLang="en-US" sz="2000" b="1" i="1" dirty="0">
                <a:ea typeface="Times New Roman" pitchFamily="18" charset="0"/>
              </a:rPr>
              <a:t> </a:t>
            </a:r>
            <a:r>
              <a:rPr lang="en-US" altLang="en-US" sz="2000" b="1" dirty="0">
                <a:ea typeface="Times New Roman" pitchFamily="18" charset="0"/>
              </a:rPr>
              <a:t>*/ };</a:t>
            </a:r>
          </a:p>
          <a:p>
            <a:pPr lvl="1" eaLnBrk="1" hangingPunct="1">
              <a:lnSpc>
                <a:spcPct val="80000"/>
              </a:lnSpc>
              <a:buFontTx/>
              <a:buNone/>
              <a:defRPr/>
            </a:pPr>
            <a:r>
              <a:rPr lang="en-US" altLang="en-US" sz="2000" b="1" dirty="0">
                <a:ea typeface="Times New Roman" pitchFamily="18" charset="0"/>
              </a:rPr>
              <a:t>template&lt;class T, int N&gt; void fill(Buffer&lt;T,N&gt;&amp; b) { /* </a:t>
            </a:r>
            <a:r>
              <a:rPr lang="en-US" altLang="en-US" sz="2000" i="1" dirty="0">
                <a:ea typeface="Times New Roman" pitchFamily="18" charset="0"/>
              </a:rPr>
              <a:t>…</a:t>
            </a:r>
            <a:r>
              <a:rPr lang="en-US" altLang="en-US" sz="2000" dirty="0">
                <a:ea typeface="Times New Roman" pitchFamily="18" charset="0"/>
              </a:rPr>
              <a:t> </a:t>
            </a:r>
            <a:r>
              <a:rPr lang="en-US" altLang="en-US" sz="2000" b="1" dirty="0">
                <a:ea typeface="Times New Roman" pitchFamily="18" charset="0"/>
              </a:rPr>
              <a:t>*/  }</a:t>
            </a:r>
          </a:p>
          <a:p>
            <a:pPr lvl="1" eaLnBrk="1" hangingPunct="1">
              <a:lnSpc>
                <a:spcPct val="80000"/>
              </a:lnSpc>
              <a:buFontTx/>
              <a:buNone/>
              <a:defRPr/>
            </a:pPr>
            <a:endParaRPr lang="en-US" altLang="en-US" sz="1000" b="1" dirty="0">
              <a:ea typeface="Times New Roman" pitchFamily="18" charset="0"/>
            </a:endParaRPr>
          </a:p>
          <a:p>
            <a:pPr eaLnBrk="1" hangingPunct="1">
              <a:lnSpc>
                <a:spcPct val="80000"/>
              </a:lnSpc>
              <a:defRPr/>
            </a:pPr>
            <a:r>
              <a:rPr lang="en-US" altLang="en-US" sz="2400" dirty="0">
                <a:ea typeface="ＭＳ Ｐゴシック" pitchFamily="34" charset="-128"/>
              </a:rPr>
              <a:t>Template specializations (instantiations)</a:t>
            </a:r>
          </a:p>
          <a:p>
            <a:pPr lvl="1" eaLnBrk="1" hangingPunct="1">
              <a:lnSpc>
                <a:spcPct val="80000"/>
              </a:lnSpc>
              <a:buFontTx/>
              <a:buNone/>
              <a:defRPr/>
            </a:pPr>
            <a:r>
              <a:rPr lang="en-US" altLang="en-US" sz="2000" b="1" dirty="0">
                <a:ea typeface="Times New Roman" pitchFamily="18" charset="0"/>
              </a:rPr>
              <a:t>// </a:t>
            </a:r>
            <a:r>
              <a:rPr lang="en-US" altLang="en-US" sz="2000" i="1" dirty="0">
                <a:ea typeface="Times New Roman" pitchFamily="18" charset="0"/>
              </a:rPr>
              <a:t>for a class template, you specify the template arguments:</a:t>
            </a:r>
          </a:p>
          <a:p>
            <a:pPr lvl="1" eaLnBrk="1" hangingPunct="1">
              <a:lnSpc>
                <a:spcPct val="80000"/>
              </a:lnSpc>
              <a:buFontTx/>
              <a:buNone/>
              <a:defRPr/>
            </a:pPr>
            <a:r>
              <a:rPr lang="en-US" altLang="en-US" sz="2000" b="1" dirty="0">
                <a:ea typeface="Times New Roman" pitchFamily="18" charset="0"/>
              </a:rPr>
              <a:t>Buffer&lt;char,1024&gt; </a:t>
            </a:r>
            <a:r>
              <a:rPr lang="en-US" altLang="en-US" sz="2000" b="1" dirty="0" err="1">
                <a:ea typeface="Times New Roman" pitchFamily="18" charset="0"/>
              </a:rPr>
              <a:t>buf</a:t>
            </a:r>
            <a:r>
              <a:rPr lang="en-US" altLang="en-US" sz="2000" b="1" dirty="0">
                <a:ea typeface="Times New Roman" pitchFamily="18" charset="0"/>
              </a:rPr>
              <a:t>;	// </a:t>
            </a:r>
            <a:r>
              <a:rPr lang="en-US" altLang="en-US" sz="2000" i="1" dirty="0">
                <a:ea typeface="Times New Roman" pitchFamily="18" charset="0"/>
              </a:rPr>
              <a:t>for</a:t>
            </a:r>
            <a:r>
              <a:rPr lang="en-US" altLang="en-US" sz="2000" b="1" i="1" dirty="0">
                <a:ea typeface="Times New Roman" pitchFamily="18" charset="0"/>
              </a:rPr>
              <a:t> </a:t>
            </a:r>
            <a:r>
              <a:rPr lang="en-US" altLang="en-US" sz="2000" b="1" i="1" dirty="0" err="1">
                <a:ea typeface="Times New Roman" pitchFamily="18" charset="0"/>
              </a:rPr>
              <a:t>buf</a:t>
            </a:r>
            <a:r>
              <a:rPr lang="en-US" altLang="en-US" sz="2000" b="1" i="1" dirty="0">
                <a:ea typeface="Times New Roman" pitchFamily="18" charset="0"/>
              </a:rPr>
              <a:t>, T</a:t>
            </a:r>
            <a:r>
              <a:rPr lang="en-US" altLang="en-US" sz="2000" i="1" dirty="0">
                <a:ea typeface="Times New Roman" pitchFamily="18" charset="0"/>
              </a:rPr>
              <a:t> is</a:t>
            </a:r>
            <a:r>
              <a:rPr lang="en-US" altLang="en-US" sz="2000" b="1" i="1" dirty="0">
                <a:ea typeface="Times New Roman" pitchFamily="18" charset="0"/>
              </a:rPr>
              <a:t> char </a:t>
            </a:r>
            <a:r>
              <a:rPr lang="en-US" altLang="en-US" sz="2000" i="1" dirty="0">
                <a:ea typeface="Times New Roman" pitchFamily="18" charset="0"/>
              </a:rPr>
              <a:t>and</a:t>
            </a:r>
            <a:r>
              <a:rPr lang="en-US" altLang="en-US" sz="2000" b="1" i="1" dirty="0">
                <a:ea typeface="Times New Roman" pitchFamily="18" charset="0"/>
              </a:rPr>
              <a:t> N </a:t>
            </a:r>
            <a:r>
              <a:rPr lang="en-US" altLang="en-US" sz="2000" i="1" dirty="0">
                <a:ea typeface="Times New Roman" pitchFamily="18" charset="0"/>
              </a:rPr>
              <a:t>is</a:t>
            </a:r>
            <a:r>
              <a:rPr lang="en-US" altLang="en-US" sz="2000" b="1" i="1" dirty="0">
                <a:ea typeface="Times New Roman" pitchFamily="18" charset="0"/>
              </a:rPr>
              <a:t> 1024</a:t>
            </a:r>
          </a:p>
          <a:p>
            <a:pPr lvl="1" eaLnBrk="1" hangingPunct="1">
              <a:lnSpc>
                <a:spcPct val="80000"/>
              </a:lnSpc>
              <a:buFontTx/>
              <a:buNone/>
              <a:defRPr/>
            </a:pPr>
            <a:endParaRPr lang="en-US" altLang="en-US" sz="1000" b="1" i="1" dirty="0">
              <a:ea typeface="Times New Roman" pitchFamily="18" charset="0"/>
            </a:endParaRPr>
          </a:p>
          <a:p>
            <a:pPr lvl="1" eaLnBrk="1" hangingPunct="1">
              <a:lnSpc>
                <a:spcPct val="80000"/>
              </a:lnSpc>
              <a:buFontTx/>
              <a:buNone/>
              <a:defRPr/>
            </a:pPr>
            <a:r>
              <a:rPr lang="en-US" altLang="en-US" sz="2000" b="1" dirty="0">
                <a:ea typeface="Times New Roman" pitchFamily="18" charset="0"/>
              </a:rPr>
              <a:t>// </a:t>
            </a:r>
            <a:r>
              <a:rPr lang="en-US" altLang="en-US" sz="2000" i="1" dirty="0">
                <a:ea typeface="Times New Roman" pitchFamily="18" charset="0"/>
              </a:rPr>
              <a:t>for a function template, the compiler deduces the template arguments:</a:t>
            </a:r>
          </a:p>
          <a:p>
            <a:pPr lvl="1" eaLnBrk="1" hangingPunct="1">
              <a:lnSpc>
                <a:spcPct val="80000"/>
              </a:lnSpc>
              <a:buFontTx/>
              <a:buNone/>
              <a:defRPr/>
            </a:pPr>
            <a:r>
              <a:rPr lang="en-US" altLang="en-US" sz="2000" b="1" dirty="0">
                <a:ea typeface="Times New Roman" pitchFamily="18" charset="0"/>
              </a:rPr>
              <a:t>fill(</a:t>
            </a:r>
            <a:r>
              <a:rPr lang="en-US" altLang="en-US" sz="2000" b="1" dirty="0" err="1">
                <a:ea typeface="Times New Roman" pitchFamily="18" charset="0"/>
              </a:rPr>
              <a:t>buf</a:t>
            </a:r>
            <a:r>
              <a:rPr lang="en-US" altLang="en-US" sz="2000" b="1" dirty="0">
                <a:ea typeface="Times New Roman" pitchFamily="18" charset="0"/>
              </a:rPr>
              <a:t>);	// </a:t>
            </a:r>
            <a:r>
              <a:rPr lang="en-US" altLang="en-US" sz="2000" i="1" dirty="0">
                <a:ea typeface="Times New Roman" pitchFamily="18" charset="0"/>
              </a:rPr>
              <a:t>for</a:t>
            </a:r>
            <a:r>
              <a:rPr lang="en-US" altLang="en-US" sz="2000" b="1" i="1" dirty="0">
                <a:ea typeface="Times New Roman" pitchFamily="18" charset="0"/>
              </a:rPr>
              <a:t> fill(), T</a:t>
            </a:r>
            <a:r>
              <a:rPr lang="en-US" altLang="en-US" sz="2000" i="1" dirty="0">
                <a:ea typeface="Times New Roman" pitchFamily="18" charset="0"/>
              </a:rPr>
              <a:t> is</a:t>
            </a:r>
            <a:r>
              <a:rPr lang="en-US" altLang="en-US" sz="2000" b="1" i="1" dirty="0">
                <a:ea typeface="Times New Roman" pitchFamily="18" charset="0"/>
              </a:rPr>
              <a:t> char </a:t>
            </a:r>
            <a:r>
              <a:rPr lang="en-US" altLang="en-US" sz="2000" i="1" dirty="0">
                <a:ea typeface="Times New Roman" pitchFamily="18" charset="0"/>
              </a:rPr>
              <a:t>and</a:t>
            </a:r>
            <a:r>
              <a:rPr lang="en-US" altLang="en-US" sz="2000" b="1" i="1" dirty="0">
                <a:ea typeface="Times New Roman" pitchFamily="18" charset="0"/>
              </a:rPr>
              <a:t> N </a:t>
            </a:r>
            <a:r>
              <a:rPr lang="en-US" altLang="en-US" sz="2000" i="1" dirty="0">
                <a:ea typeface="Times New Roman" pitchFamily="18" charset="0"/>
              </a:rPr>
              <a:t>is</a:t>
            </a:r>
            <a:r>
              <a:rPr lang="en-US" altLang="en-US" sz="2000" b="1" i="1" dirty="0">
                <a:ea typeface="Times New Roman" pitchFamily="18" charset="0"/>
              </a:rPr>
              <a:t> 1024;</a:t>
            </a:r>
            <a:r>
              <a:rPr lang="en-US" altLang="en-US" sz="2000" i="1" dirty="0">
                <a:ea typeface="Times New Roman" pitchFamily="18" charset="0"/>
              </a:rPr>
              <a:t> that</a:t>
            </a:r>
            <a:r>
              <a:rPr lang="en-US" altLang="en-US" sz="2000" i="1" dirty="0">
                <a:ea typeface="ＭＳ Ｐゴシック" pitchFamily="34" charset="-128"/>
              </a:rPr>
              <a:t>’</a:t>
            </a:r>
            <a:r>
              <a:rPr lang="en-US" altLang="ja-JP" sz="2000" i="1" dirty="0">
                <a:ea typeface="ＭＳ Ｐゴシック" pitchFamily="34" charset="-128"/>
              </a:rPr>
              <a:t>s what</a:t>
            </a:r>
            <a:r>
              <a:rPr lang="en-US" altLang="ja-JP" sz="2000" b="1" i="1" dirty="0">
                <a:ea typeface="ＭＳ Ｐゴシック" pitchFamily="34" charset="-128"/>
              </a:rPr>
              <a:t> </a:t>
            </a:r>
            <a:r>
              <a:rPr lang="en-US" altLang="ja-JP" sz="2000" b="1" i="1" dirty="0" err="1">
                <a:ea typeface="ＭＳ Ｐゴシック" pitchFamily="34" charset="-128"/>
              </a:rPr>
              <a:t>buf</a:t>
            </a:r>
            <a:r>
              <a:rPr lang="en-US" altLang="ja-JP" sz="2000" b="1" i="1" dirty="0">
                <a:ea typeface="ＭＳ Ｐゴシック" pitchFamily="34" charset="-128"/>
              </a:rPr>
              <a:t> </a:t>
            </a:r>
            <a:r>
              <a:rPr lang="en-US" altLang="ja-JP" sz="2000" i="1" dirty="0">
                <a:ea typeface="ＭＳ Ｐゴシック" pitchFamily="34" charset="-128"/>
              </a:rPr>
              <a:t>has</a:t>
            </a:r>
            <a:r>
              <a:rPr lang="en-US" altLang="ja-JP" sz="2000" b="1" dirty="0">
                <a:ea typeface="ＭＳ Ｐゴシック" pitchFamily="34" charset="-128"/>
              </a:rPr>
              <a:t>	</a:t>
            </a:r>
            <a:endParaRPr lang="en-US" altLang="en-US" sz="2000" b="1" dirty="0">
              <a:ea typeface="Times New Roman" pitchFamily="18" charset="0"/>
            </a:endParaRPr>
          </a:p>
        </p:txBody>
      </p:sp>
      <p:sp>
        <p:nvSpPr>
          <p:cNvPr id="5" name="Footer Placeholder 4">
            <a:extLst>
              <a:ext uri="{FF2B5EF4-FFF2-40B4-BE49-F238E27FC236}">
                <a16:creationId xmlns:a16="http://schemas.microsoft.com/office/drawing/2014/main" id="{ABF5CC0F-8EF8-8089-D028-07B9F25A0DF3}"/>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4" name="Slide Number Placeholder 5">
            <a:extLst>
              <a:ext uri="{FF2B5EF4-FFF2-40B4-BE49-F238E27FC236}">
                <a16:creationId xmlns:a16="http://schemas.microsoft.com/office/drawing/2014/main" id="{9E4570F3-470D-9020-5D46-1BE54DB73B87}"/>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6413EA64-27DC-49B6-B260-E992BC722DA9}" type="slidenum">
              <a:rPr lang="en-US" altLang="en-US" sz="1400">
                <a:latin typeface="Arial" panose="020B0604020202020204" pitchFamily="34" charset="0"/>
              </a:rPr>
              <a:pPr eaLnBrk="1" hangingPunct="1">
                <a:spcBef>
                  <a:spcPct val="0"/>
                </a:spcBef>
                <a:buClrTx/>
                <a:buSzTx/>
                <a:buFontTx/>
                <a:buNone/>
              </a:pPr>
              <a:t>5</a:t>
            </a:fld>
            <a:endParaRPr lang="en-US" altLang="en-US" sz="14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358DD4A-D954-1D60-D74F-A4CB6F2B454A}"/>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Parameterize with element type</a:t>
            </a:r>
          </a:p>
        </p:txBody>
      </p:sp>
      <p:sp>
        <p:nvSpPr>
          <p:cNvPr id="60419" name="Rectangle 3">
            <a:extLst>
              <a:ext uri="{FF2B5EF4-FFF2-40B4-BE49-F238E27FC236}">
                <a16:creationId xmlns:a16="http://schemas.microsoft.com/office/drawing/2014/main" id="{4B6377A2-2530-4519-83C8-F34B49378D07}"/>
              </a:ext>
            </a:extLst>
          </p:cNvPr>
          <p:cNvSpPr>
            <a:spLocks noGrp="1" noChangeArrowheads="1"/>
          </p:cNvSpPr>
          <p:nvPr>
            <p:ph idx="1"/>
          </p:nvPr>
        </p:nvSpPr>
        <p:spPr>
          <a:xfrm>
            <a:off x="381000" y="1600200"/>
            <a:ext cx="10058400" cy="5257800"/>
          </a:xfrm>
        </p:spPr>
        <p:txBody>
          <a:bodyPr/>
          <a:lstStyle/>
          <a:p>
            <a:pPr eaLnBrk="1" hangingPunct="1">
              <a:lnSpc>
                <a:spcPct val="9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err="1">
                <a:ea typeface="ＭＳ Ｐゴシック" pitchFamily="34" charset="-128"/>
              </a:rPr>
              <a:t>T</a:t>
            </a:r>
            <a:r>
              <a:rPr lang="en-US" altLang="en-US" sz="2000" i="1" dirty="0" err="1">
                <a:ea typeface="ＭＳ Ｐゴシック" pitchFamily="34" charset="-128"/>
              </a:rPr>
              <a:t>s</a:t>
            </a:r>
            <a:r>
              <a:rPr lang="en-US" altLang="en-US" sz="2000" b="1"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template&lt;class T&gt; class Vector {</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endParaRPr lang="en-US" altLang="en-US" sz="2000" b="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Vector&lt;double&gt; </a:t>
            </a:r>
            <a:r>
              <a:rPr lang="en-US" altLang="en-US" sz="2000" b="1" dirty="0" err="1">
                <a:ea typeface="ＭＳ Ｐゴシック" pitchFamily="34" charset="-128"/>
              </a:rPr>
              <a:t>vd</a:t>
            </a:r>
            <a:r>
              <a:rPr lang="en-US" altLang="en-US" sz="2000" b="1" dirty="0">
                <a:ea typeface="ＭＳ Ｐゴシック" pitchFamily="34" charset="-128"/>
              </a:rPr>
              <a:t>;			// </a:t>
            </a:r>
            <a:r>
              <a:rPr lang="en-US" altLang="en-US" sz="2000" b="1" i="1" dirty="0">
                <a:ea typeface="ＭＳ Ｐゴシック" pitchFamily="34" charset="-128"/>
              </a:rPr>
              <a:t>T</a:t>
            </a:r>
            <a:r>
              <a:rPr lang="en-US" altLang="en-US" sz="2000" i="1" dirty="0">
                <a:ea typeface="ＭＳ Ｐゴシック" pitchFamily="34" charset="-128"/>
              </a:rPr>
              <a:t> is </a:t>
            </a:r>
            <a:r>
              <a:rPr lang="en-US" altLang="en-US" sz="2000" b="1" i="1" dirty="0">
                <a:ea typeface="ＭＳ Ｐゴシック" pitchFamily="34" charset="-128"/>
              </a:rPr>
              <a:t>double</a:t>
            </a:r>
          </a:p>
          <a:p>
            <a:pPr eaLnBrk="1" hangingPunct="1">
              <a:lnSpc>
                <a:spcPct val="90000"/>
              </a:lnSpc>
              <a:buFontTx/>
              <a:buNone/>
              <a:defRPr/>
            </a:pPr>
            <a:r>
              <a:rPr lang="en-US" altLang="en-US" sz="2000" b="1" dirty="0">
                <a:ea typeface="ＭＳ Ｐゴシック" pitchFamily="34" charset="-128"/>
              </a:rPr>
              <a:t>Vector&lt;int&gt; vi;				// </a:t>
            </a:r>
            <a:r>
              <a:rPr lang="en-US" altLang="en-US" sz="2000" b="1" i="1" dirty="0">
                <a:ea typeface="ＭＳ Ｐゴシック" pitchFamily="34" charset="-128"/>
              </a:rPr>
              <a:t>T </a:t>
            </a:r>
            <a:r>
              <a:rPr lang="en-US" altLang="en-US" sz="2000" i="1" dirty="0">
                <a:ea typeface="ＭＳ Ｐゴシック" pitchFamily="34" charset="-128"/>
              </a:rPr>
              <a:t>is</a:t>
            </a:r>
            <a:r>
              <a:rPr lang="en-US" altLang="en-US" sz="2000" b="1" i="1" dirty="0">
                <a:ea typeface="ＭＳ Ｐゴシック" pitchFamily="34" charset="-128"/>
              </a:rPr>
              <a:t> int</a:t>
            </a:r>
          </a:p>
          <a:p>
            <a:pPr eaLnBrk="1" hangingPunct="1">
              <a:lnSpc>
                <a:spcPct val="90000"/>
              </a:lnSpc>
              <a:buFontTx/>
              <a:buNone/>
              <a:defRPr/>
            </a:pPr>
            <a:r>
              <a:rPr lang="en-US" altLang="en-US" sz="2000" b="1" dirty="0">
                <a:ea typeface="ＭＳ Ｐゴシック" pitchFamily="34" charset="-128"/>
              </a:rPr>
              <a:t>Vector&lt;Vector&lt;int&gt;&gt; </a:t>
            </a:r>
            <a:r>
              <a:rPr lang="en-US" altLang="en-US" sz="2000" b="1" dirty="0" err="1">
                <a:ea typeface="ＭＳ Ｐゴシック" pitchFamily="34" charset="-128"/>
              </a:rPr>
              <a:t>vvi</a:t>
            </a:r>
            <a:r>
              <a:rPr lang="en-US" altLang="en-US" sz="2000" b="1" dirty="0">
                <a:ea typeface="ＭＳ Ｐゴシック" pitchFamily="34" charset="-128"/>
              </a:rPr>
              <a:t>;		// </a:t>
            </a:r>
            <a:r>
              <a:rPr lang="en-US" altLang="en-US" sz="2000" b="1" i="1" dirty="0">
                <a:ea typeface="ＭＳ Ｐゴシック" pitchFamily="34" charset="-128"/>
              </a:rPr>
              <a:t>T </a:t>
            </a:r>
            <a:r>
              <a:rPr lang="en-US" altLang="en-US" sz="2000" i="1" dirty="0">
                <a:ea typeface="ＭＳ Ｐゴシック" pitchFamily="34" charset="-128"/>
              </a:rPr>
              <a:t>is </a:t>
            </a:r>
            <a:r>
              <a:rPr lang="en-US" altLang="en-US" sz="2000" b="1" i="1" dirty="0">
                <a:ea typeface="ＭＳ Ｐゴシック" pitchFamily="34" charset="-128"/>
              </a:rPr>
              <a:t>Vector&lt;int&gt;  </a:t>
            </a:r>
            <a:r>
              <a:rPr lang="en-US" altLang="en-US" sz="2000" i="1" dirty="0">
                <a:ea typeface="ＭＳ Ｐゴシック" pitchFamily="34" charset="-128"/>
              </a:rPr>
              <a:t>in which</a:t>
            </a:r>
            <a:r>
              <a:rPr lang="en-US" altLang="en-US" sz="2000" b="1" i="1" dirty="0">
                <a:ea typeface="ＭＳ Ｐゴシック" pitchFamily="34" charset="-128"/>
              </a:rPr>
              <a:t> T </a:t>
            </a:r>
            <a:r>
              <a:rPr lang="en-US" altLang="en-US" sz="2000" i="1" dirty="0">
                <a:ea typeface="ＭＳ Ｐゴシック" pitchFamily="34" charset="-128"/>
              </a:rPr>
              <a:t>is</a:t>
            </a:r>
            <a:r>
              <a:rPr lang="en-US" altLang="en-US" sz="2000" b="1" i="1" dirty="0">
                <a:ea typeface="ＭＳ Ｐゴシック" pitchFamily="34" charset="-128"/>
              </a:rPr>
              <a:t> int</a:t>
            </a:r>
          </a:p>
          <a:p>
            <a:pPr eaLnBrk="1" hangingPunct="1">
              <a:lnSpc>
                <a:spcPct val="90000"/>
              </a:lnSpc>
              <a:buFontTx/>
              <a:buNone/>
              <a:defRPr/>
            </a:pPr>
            <a:r>
              <a:rPr lang="en-US" altLang="en-US" sz="2000" b="1" dirty="0">
                <a:ea typeface="ＭＳ Ｐゴシック" pitchFamily="34" charset="-128"/>
              </a:rPr>
              <a:t>Vector&lt;char&gt; </a:t>
            </a:r>
            <a:r>
              <a:rPr lang="en-US" altLang="en-US" sz="2000" b="1" dirty="0" err="1">
                <a:ea typeface="ＭＳ Ｐゴシック" pitchFamily="34" charset="-128"/>
              </a:rPr>
              <a:t>vc</a:t>
            </a:r>
            <a:r>
              <a:rPr lang="en-US" altLang="en-US" sz="2000" b="1" dirty="0">
                <a:ea typeface="ＭＳ Ｐゴシック" pitchFamily="34" charset="-128"/>
              </a:rPr>
              <a:t>;			// </a:t>
            </a:r>
            <a:r>
              <a:rPr lang="en-US" altLang="en-US" sz="2000" b="1" i="1" dirty="0">
                <a:ea typeface="ＭＳ Ｐゴシック" pitchFamily="34" charset="-128"/>
              </a:rPr>
              <a:t>T</a:t>
            </a:r>
            <a:r>
              <a:rPr lang="en-US" altLang="en-US" sz="2000" i="1" dirty="0">
                <a:ea typeface="ＭＳ Ｐゴシック" pitchFamily="34" charset="-128"/>
              </a:rPr>
              <a:t> is</a:t>
            </a:r>
            <a:r>
              <a:rPr lang="en-US" altLang="en-US" sz="2000" b="1" i="1" dirty="0">
                <a:ea typeface="ＭＳ Ｐゴシック" pitchFamily="34" charset="-128"/>
              </a:rPr>
              <a:t> char</a:t>
            </a:r>
          </a:p>
          <a:p>
            <a:pPr eaLnBrk="1" hangingPunct="1">
              <a:lnSpc>
                <a:spcPct val="90000"/>
              </a:lnSpc>
              <a:buFontTx/>
              <a:buNone/>
              <a:defRPr/>
            </a:pPr>
            <a:r>
              <a:rPr lang="en-US" altLang="en-US" sz="2000" b="1" dirty="0">
                <a:ea typeface="ＭＳ Ｐゴシック" pitchFamily="34" charset="-128"/>
              </a:rPr>
              <a:t>Vector&lt;double*&gt; </a:t>
            </a:r>
            <a:r>
              <a:rPr lang="en-US" altLang="en-US" sz="2000" b="1" dirty="0" err="1">
                <a:ea typeface="ＭＳ Ｐゴシック" pitchFamily="34" charset="-128"/>
              </a:rPr>
              <a:t>vpd</a:t>
            </a:r>
            <a:r>
              <a:rPr lang="en-US" altLang="en-US" sz="2000" b="1" dirty="0">
                <a:ea typeface="ＭＳ Ｐゴシック" pitchFamily="34" charset="-128"/>
              </a:rPr>
              <a:t>;			// </a:t>
            </a:r>
            <a:r>
              <a:rPr lang="en-US" altLang="en-US" sz="2000" b="1" i="1" dirty="0">
                <a:ea typeface="ＭＳ Ｐゴシック" pitchFamily="34" charset="-128"/>
              </a:rPr>
              <a:t>T </a:t>
            </a:r>
            <a:r>
              <a:rPr lang="en-US" altLang="en-US" sz="2000" i="1" dirty="0">
                <a:ea typeface="ＭＳ Ｐゴシック" pitchFamily="34" charset="-128"/>
              </a:rPr>
              <a:t>is </a:t>
            </a:r>
            <a:r>
              <a:rPr lang="en-US" altLang="en-US" sz="2000" b="1" i="1" dirty="0">
                <a:ea typeface="ＭＳ Ｐゴシック" pitchFamily="34" charset="-128"/>
              </a:rPr>
              <a:t>double*</a:t>
            </a:r>
          </a:p>
          <a:p>
            <a:pPr eaLnBrk="1" hangingPunct="1">
              <a:lnSpc>
                <a:spcPct val="90000"/>
              </a:lnSpc>
              <a:buFontTx/>
              <a:buNone/>
              <a:defRPr/>
            </a:pPr>
            <a:r>
              <a:rPr lang="en-US" altLang="en-US" sz="2000" b="1" dirty="0">
                <a:ea typeface="ＭＳ Ｐゴシック" pitchFamily="34" charset="-128"/>
              </a:rPr>
              <a:t>Vector&lt;Vector&lt;double&gt;*&gt; </a:t>
            </a:r>
            <a:r>
              <a:rPr lang="en-US" altLang="en-US" sz="2000" b="1" dirty="0" err="1">
                <a:ea typeface="ＭＳ Ｐゴシック" pitchFamily="34" charset="-128"/>
              </a:rPr>
              <a:t>vvpd</a:t>
            </a:r>
            <a:r>
              <a:rPr lang="en-US" altLang="en-US" sz="2000" b="1" dirty="0">
                <a:ea typeface="ＭＳ Ｐゴシック" pitchFamily="34" charset="-128"/>
              </a:rPr>
              <a:t>;		// </a:t>
            </a:r>
            <a:r>
              <a:rPr lang="en-US" altLang="en-US" sz="2000" b="1" i="1" dirty="0">
                <a:ea typeface="ＭＳ Ｐゴシック" pitchFamily="34" charset="-128"/>
              </a:rPr>
              <a:t>T </a:t>
            </a:r>
            <a:r>
              <a:rPr lang="en-US" altLang="en-US" sz="2000" i="1" dirty="0">
                <a:ea typeface="ＭＳ Ｐゴシック" pitchFamily="34" charset="-128"/>
              </a:rPr>
              <a:t>is</a:t>
            </a:r>
            <a:r>
              <a:rPr lang="en-US" altLang="en-US" sz="2000" b="1" i="1" dirty="0">
                <a:ea typeface="ＭＳ Ｐゴシック" pitchFamily="34" charset="-128"/>
              </a:rPr>
              <a:t> Vector&lt;double&gt;* </a:t>
            </a:r>
            <a:r>
              <a:rPr lang="en-US" altLang="en-US" sz="2000" i="1" dirty="0">
                <a:ea typeface="ＭＳ Ｐゴシック" pitchFamily="34" charset="-128"/>
              </a:rPr>
              <a:t>in which</a:t>
            </a:r>
            <a:r>
              <a:rPr lang="en-US" altLang="en-US" sz="2000" b="1" i="1" dirty="0">
                <a:ea typeface="ＭＳ Ｐゴシック" pitchFamily="34" charset="-128"/>
              </a:rPr>
              <a:t> T </a:t>
            </a:r>
            <a:r>
              <a:rPr lang="en-US" altLang="en-US" sz="2000" i="1" dirty="0">
                <a:ea typeface="ＭＳ Ｐゴシック" pitchFamily="34" charset="-128"/>
              </a:rPr>
              <a:t>is </a:t>
            </a:r>
            <a:r>
              <a:rPr lang="en-US" altLang="en-US" sz="2000" b="1" i="1" dirty="0">
                <a:ea typeface="ＭＳ Ｐゴシック" pitchFamily="34" charset="-128"/>
              </a:rPr>
              <a:t>double</a:t>
            </a:r>
            <a:endParaRPr lang="en-US" altLang="en-US" sz="2000" i="1" dirty="0">
              <a:ea typeface="ＭＳ Ｐゴシック" pitchFamily="34" charset="-128"/>
            </a:endParaRPr>
          </a:p>
        </p:txBody>
      </p:sp>
      <p:sp>
        <p:nvSpPr>
          <p:cNvPr id="5" name="Footer Placeholder 4">
            <a:extLst>
              <a:ext uri="{FF2B5EF4-FFF2-40B4-BE49-F238E27FC236}">
                <a16:creationId xmlns:a16="http://schemas.microsoft.com/office/drawing/2014/main" id="{73FBB650-87D4-917A-7FE7-D343151F47AC}"/>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4" name="Slide Number Placeholder 5">
            <a:extLst>
              <a:ext uri="{FF2B5EF4-FFF2-40B4-BE49-F238E27FC236}">
                <a16:creationId xmlns:a16="http://schemas.microsoft.com/office/drawing/2014/main" id="{99928360-F797-D9E3-9C4D-55B990381988}"/>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FB2DDEEF-E10B-4013-AFEC-4732EBADEB4B}" type="slidenum">
              <a:rPr lang="en-US" altLang="en-US" sz="1400">
                <a:latin typeface="Arial" panose="020B0604020202020204" pitchFamily="34" charset="0"/>
              </a:rPr>
              <a:pPr eaLnBrk="1" hangingPunct="1">
                <a:spcBef>
                  <a:spcPct val="0"/>
                </a:spcBef>
                <a:buClrTx/>
                <a:buSzTx/>
                <a:buFontTx/>
                <a:buNone/>
              </a:pPr>
              <a:t>6</a:t>
            </a:fld>
            <a:endParaRPr lang="en-US" altLang="en-US" sz="140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59551DD-E2C2-EC0B-F35E-E4A9D946EC93}"/>
              </a:ext>
            </a:extLst>
          </p:cNvPr>
          <p:cNvSpPr>
            <a:spLocks noGrp="1" noChangeArrowheads="1"/>
          </p:cNvSpPr>
          <p:nvPr>
            <p:ph type="title"/>
          </p:nvPr>
        </p:nvSpPr>
        <p:spPr>
          <a:xfrm>
            <a:off x="838200" y="-1"/>
            <a:ext cx="10515600" cy="685801"/>
          </a:xfrm>
        </p:spPr>
        <p:txBody>
          <a:bodyPr/>
          <a:lstStyle/>
          <a:p>
            <a:pPr eaLnBrk="1" hangingPunct="1">
              <a:defRPr/>
            </a:pPr>
            <a:r>
              <a:rPr lang="en-US" altLang="en-US" dirty="0">
                <a:ea typeface="ＭＳ Ｐゴシック" pitchFamily="34" charset="-128"/>
              </a:rPr>
              <a:t>Basically, </a:t>
            </a:r>
            <a:r>
              <a:rPr lang="en-US" altLang="en-US" b="1" dirty="0">
                <a:ea typeface="ＭＳ Ｐゴシック" pitchFamily="34" charset="-128"/>
              </a:rPr>
              <a:t>Vector&lt;double&gt;</a:t>
            </a:r>
            <a:r>
              <a:rPr lang="en-US" altLang="en-US" dirty="0">
                <a:ea typeface="ＭＳ Ｐゴシック" pitchFamily="34" charset="-128"/>
              </a:rPr>
              <a:t> is</a:t>
            </a:r>
          </a:p>
        </p:txBody>
      </p:sp>
      <p:sp>
        <p:nvSpPr>
          <p:cNvPr id="61443" name="Rectangle 3">
            <a:extLst>
              <a:ext uri="{FF2B5EF4-FFF2-40B4-BE49-F238E27FC236}">
                <a16:creationId xmlns:a16="http://schemas.microsoft.com/office/drawing/2014/main" id="{93913B0A-D66E-4E79-CF0B-540D01D065D0}"/>
              </a:ext>
            </a:extLst>
          </p:cNvPr>
          <p:cNvSpPr>
            <a:spLocks noGrp="1" noChangeArrowheads="1"/>
          </p:cNvSpPr>
          <p:nvPr>
            <p:ph idx="1"/>
          </p:nvPr>
        </p:nvSpPr>
        <p:spPr>
          <a:xfrm>
            <a:off x="609600" y="990600"/>
            <a:ext cx="11201400" cy="5867400"/>
          </a:xfrm>
        </p:spPr>
        <p:txBody>
          <a:bodyPr/>
          <a:lstStyle/>
          <a:p>
            <a:pPr eaLnBrk="1" hangingPunct="1">
              <a:lnSpc>
                <a:spcPct val="8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a:ea typeface="ＭＳ Ｐゴシック" pitchFamily="34" charset="-128"/>
              </a:rPr>
              <a:t>double</a:t>
            </a:r>
            <a:r>
              <a:rPr lang="en-US" altLang="en-US" sz="2000" i="1" dirty="0">
                <a:ea typeface="ＭＳ Ｐゴシック" pitchFamily="34" charset="-128"/>
              </a:rPr>
              <a:t>s:</a:t>
            </a:r>
          </a:p>
          <a:p>
            <a:pPr eaLnBrk="1" hangingPunct="1">
              <a:lnSpc>
                <a:spcPct val="80000"/>
              </a:lnSpc>
              <a:buFontTx/>
              <a:buNone/>
              <a:defRPr/>
            </a:pPr>
            <a:r>
              <a:rPr lang="en-US" altLang="en-US" sz="2000" b="1" dirty="0">
                <a:ea typeface="ＭＳ Ｐゴシック" pitchFamily="34" charset="-128"/>
              </a:rPr>
              <a:t>class Vector {</a:t>
            </a:r>
          </a:p>
          <a:p>
            <a:pPr eaLnBrk="1" hangingPunct="1">
              <a:lnSpc>
                <a:spcPct val="8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size</a:t>
            </a:r>
          </a:p>
          <a:p>
            <a:pPr eaLnBrk="1" hangingPunct="1">
              <a:lnSpc>
                <a:spcPct val="80000"/>
              </a:lnSpc>
              <a:buFontTx/>
              <a:buNone/>
              <a:defRPr/>
            </a:pPr>
            <a:r>
              <a:rPr lang="en-US" altLang="en-US" sz="2000" b="1" dirty="0">
                <a:ea typeface="ＭＳ Ｐゴシック" pitchFamily="34" charset="-128"/>
              </a:rPr>
              <a:t>	double*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a pointer to the elements</a:t>
            </a:r>
          </a:p>
          <a:p>
            <a:pPr eaLnBrk="1" hangingPunct="1">
              <a:lnSpc>
                <a:spcPct val="80000"/>
              </a:lnSpc>
              <a:buFontTx/>
              <a:buNone/>
              <a:defRPr/>
            </a:pPr>
            <a:r>
              <a:rPr lang="en-US" altLang="en-US" sz="2000" b="1" dirty="0">
                <a:ea typeface="ＭＳ Ｐゴシック" pitchFamily="34" charset="-128"/>
              </a:rPr>
              <a:t>	int space;		// </a:t>
            </a:r>
            <a:r>
              <a:rPr lang="en-US" altLang="en-US" sz="2000" i="1" dirty="0" err="1">
                <a:ea typeface="ＭＳ Ｐゴシック" pitchFamily="34" charset="-128"/>
              </a:rPr>
              <a:t>size+free_space</a:t>
            </a: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public:</a:t>
            </a:r>
          </a:p>
          <a:p>
            <a:pPr eaLnBrk="1" hangingPunct="1">
              <a:lnSpc>
                <a:spcPct val="80000"/>
              </a:lnSpc>
              <a:buFontTx/>
              <a:buNone/>
              <a:defRPr/>
            </a:pPr>
            <a:r>
              <a:rPr lang="en-US" altLang="en-US" sz="2000" b="1" dirty="0">
                <a:ea typeface="ＭＳ Ｐゴシック" pitchFamily="34" charset="-128"/>
              </a:rPr>
              <a:t>	Vector() : </a:t>
            </a:r>
            <a:r>
              <a:rPr lang="en-US" altLang="en-US" sz="2000" b="1" dirty="0" err="1">
                <a:ea typeface="ＭＳ Ｐゴシック" pitchFamily="34" charset="-128"/>
              </a:rPr>
              <a:t>sz</a:t>
            </a:r>
            <a:r>
              <a:rPr lang="en-US" altLang="en-US" sz="2000" b="1" dirty="0">
                <a:ea typeface="ＭＳ Ｐゴシック" pitchFamily="34" charset="-128"/>
              </a:rPr>
              <a:t>(0), </a:t>
            </a:r>
            <a:r>
              <a:rPr lang="en-US" altLang="en-US" sz="2000" b="1" dirty="0" err="1">
                <a:ea typeface="ＭＳ Ｐゴシック" pitchFamily="34" charset="-128"/>
              </a:rPr>
              <a:t>elem</a:t>
            </a:r>
            <a:r>
              <a:rPr lang="en-US" altLang="en-US" sz="2000" b="1" dirty="0">
                <a:ea typeface="ＭＳ Ｐゴシック" pitchFamily="34" charset="-128"/>
              </a:rPr>
              <a:t>(0), space(0) { }				// </a:t>
            </a:r>
            <a:r>
              <a:rPr lang="en-US" altLang="en-US" sz="2000" i="1" dirty="0">
                <a:ea typeface="ＭＳ Ｐゴシック" pitchFamily="34" charset="-128"/>
              </a:rPr>
              <a:t>default</a:t>
            </a:r>
            <a:r>
              <a:rPr lang="en-US" altLang="en-US" sz="2000" b="1" i="1" dirty="0">
                <a:ea typeface="ＭＳ Ｐゴシック" pitchFamily="34" charset="-128"/>
              </a:rPr>
              <a:t> </a:t>
            </a:r>
            <a:r>
              <a:rPr lang="en-US" altLang="en-US" sz="2000" i="1" dirty="0">
                <a:ea typeface="ＭＳ Ｐゴシック" pitchFamily="34" charset="-128"/>
              </a:rPr>
              <a:t>constructor</a:t>
            </a:r>
          </a:p>
          <a:p>
            <a:pPr eaLnBrk="1" hangingPunct="1">
              <a:lnSpc>
                <a:spcPct val="80000"/>
              </a:lnSpc>
              <a:buFontTx/>
              <a:buNone/>
              <a:defRPr/>
            </a:pPr>
            <a:r>
              <a:rPr lang="en-US" altLang="en-US" sz="2000" b="1" dirty="0">
                <a:ea typeface="ＭＳ Ｐゴシック" pitchFamily="34" charset="-128"/>
              </a:rPr>
              <a:t>	explicit Vector(int s) :</a:t>
            </a:r>
            <a:r>
              <a:rPr lang="en-US" altLang="en-US" sz="2000" b="1" dirty="0" err="1">
                <a:ea typeface="ＭＳ Ｐゴシック" pitchFamily="34" charset="-128"/>
              </a:rPr>
              <a:t>sz</a:t>
            </a:r>
            <a:r>
              <a:rPr lang="en-US" altLang="en-US" sz="2000" b="1" dirty="0">
                <a:ea typeface="ＭＳ Ｐゴシック" pitchFamily="34" charset="-128"/>
              </a:rPr>
              <a:t>(s), </a:t>
            </a:r>
            <a:r>
              <a:rPr lang="en-US" altLang="en-US" sz="2000" b="1" dirty="0" err="1">
                <a:ea typeface="ＭＳ Ｐゴシック" pitchFamily="34" charset="-128"/>
              </a:rPr>
              <a:t>elem</a:t>
            </a:r>
            <a:r>
              <a:rPr lang="en-US" altLang="en-US" sz="2000" b="1" dirty="0">
                <a:ea typeface="ＭＳ Ｐゴシック" pitchFamily="34" charset="-128"/>
              </a:rPr>
              <a:t>(new double[s]), space(s) { } 	// </a:t>
            </a:r>
            <a:r>
              <a:rPr lang="en-US" altLang="en-US" sz="2000" i="1" dirty="0">
                <a:ea typeface="ＭＳ Ｐゴシック" pitchFamily="34" charset="-128"/>
              </a:rPr>
              <a:t>constructor</a:t>
            </a:r>
          </a:p>
          <a:p>
            <a:pPr eaLnBrk="1" hangingPunct="1">
              <a:lnSpc>
                <a:spcPct val="80000"/>
              </a:lnSpc>
              <a:buFontTx/>
              <a:buNone/>
              <a:defRPr/>
            </a:pPr>
            <a:r>
              <a:rPr lang="en-US" altLang="en-US" sz="2000" b="1" dirty="0">
                <a:ea typeface="ＭＳ Ｐゴシック" pitchFamily="34" charset="-128"/>
              </a:rPr>
              <a:t>	Vector(const Vector&amp;);					//</a:t>
            </a:r>
            <a:r>
              <a:rPr lang="en-US" altLang="en-US" sz="2000" dirty="0">
                <a:ea typeface="ＭＳ Ｐゴシック" pitchFamily="34" charset="-128"/>
              </a:rPr>
              <a:t> </a:t>
            </a:r>
            <a:r>
              <a:rPr lang="en-US" altLang="en-US" sz="2000" i="1" dirty="0">
                <a:ea typeface="ＭＳ Ｐゴシック" pitchFamily="34" charset="-128"/>
              </a:rPr>
              <a:t>copy constructor</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Vector&amp; operator=(const Vector&amp;);				//</a:t>
            </a:r>
            <a:r>
              <a:rPr lang="en-US" altLang="en-US" sz="2000" dirty="0">
                <a:ea typeface="ＭＳ Ｐゴシック" pitchFamily="34" charset="-128"/>
              </a:rPr>
              <a:t> </a:t>
            </a:r>
            <a:r>
              <a:rPr lang="en-US" altLang="en-US" sz="2000" i="1" dirty="0">
                <a:ea typeface="ＭＳ Ｐゴシック" pitchFamily="34" charset="-128"/>
              </a:rPr>
              <a:t>copy assignment</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 { delete[ ]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destructor</a:t>
            </a:r>
          </a:p>
          <a:p>
            <a:pPr eaLnBrk="1" hangingPunct="1">
              <a:lnSpc>
                <a:spcPct val="80000"/>
              </a:lnSpc>
              <a:buFontTx/>
              <a:buNone/>
              <a:defRPr/>
            </a:pPr>
            <a:r>
              <a:rPr lang="en-US" altLang="en-US" sz="1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double&amp; operator[ ] (int n) { return </a:t>
            </a:r>
            <a:r>
              <a:rPr lang="en-US" altLang="en-US" sz="2000" b="1" dirty="0" err="1">
                <a:ea typeface="ＭＳ Ｐゴシック" pitchFamily="34" charset="-128"/>
              </a:rPr>
              <a:t>elem</a:t>
            </a:r>
            <a:r>
              <a:rPr lang="en-US" altLang="en-US" sz="2000" b="1" dirty="0">
                <a:ea typeface="ＭＳ Ｐゴシック" pitchFamily="34" charset="-128"/>
              </a:rPr>
              <a:t>[n]; }			// </a:t>
            </a:r>
            <a:r>
              <a:rPr lang="en-US" altLang="en-US" sz="2000" i="1" dirty="0">
                <a:ea typeface="ＭＳ Ｐゴシック" pitchFamily="34" charset="-128"/>
              </a:rPr>
              <a:t>access: return reference</a:t>
            </a:r>
          </a:p>
          <a:p>
            <a:pPr eaLnBrk="1" hangingPunct="1">
              <a:lnSpc>
                <a:spcPct val="80000"/>
              </a:lnSpc>
              <a:buFontTx/>
              <a:buNone/>
              <a:defRPr/>
            </a:pPr>
            <a:r>
              <a:rPr lang="en-US" altLang="en-US" sz="2000" b="1" dirty="0">
                <a:ea typeface="ＭＳ Ｐゴシック" pitchFamily="34" charset="-128"/>
              </a:rPr>
              <a:t>	int size() const { return </a:t>
            </a:r>
            <a:r>
              <a:rPr lang="en-US" altLang="en-US" sz="2000" b="1" dirty="0" err="1">
                <a:ea typeface="ＭＳ Ｐゴシック" pitchFamily="34" charset="-128"/>
              </a:rPr>
              <a:t>sz</a:t>
            </a:r>
            <a:r>
              <a:rPr lang="en-US" altLang="en-US" sz="2000" b="1" dirty="0">
                <a:ea typeface="ＭＳ Ｐゴシック" pitchFamily="34" charset="-128"/>
              </a:rPr>
              <a:t>; }					// </a:t>
            </a:r>
            <a:r>
              <a:rPr lang="en-US" altLang="en-US" sz="2000" i="1" dirty="0">
                <a:ea typeface="ＭＳ Ｐゴシック" pitchFamily="34" charset="-128"/>
              </a:rPr>
              <a:t>the current size</a:t>
            </a:r>
            <a:endParaRPr lang="en-US" altLang="en-US" sz="1000"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endParaRPr lang="en-US" altLang="en-US" sz="2000" dirty="0">
              <a:ea typeface="ＭＳ Ｐゴシック" pitchFamily="34" charset="-128"/>
            </a:endParaRPr>
          </a:p>
        </p:txBody>
      </p:sp>
      <p:sp>
        <p:nvSpPr>
          <p:cNvPr id="5" name="Footer Placeholder 4">
            <a:extLst>
              <a:ext uri="{FF2B5EF4-FFF2-40B4-BE49-F238E27FC236}">
                <a16:creationId xmlns:a16="http://schemas.microsoft.com/office/drawing/2014/main" id="{896D45A3-81EA-BA69-C67A-36F1B160B8D5}"/>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4" name="Slide Number Placeholder 5">
            <a:extLst>
              <a:ext uri="{FF2B5EF4-FFF2-40B4-BE49-F238E27FC236}">
                <a16:creationId xmlns:a16="http://schemas.microsoft.com/office/drawing/2014/main" id="{A1F6F140-5916-5F68-59B2-C80A96CA2FCA}"/>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B2C1CC9-59AB-477A-8F44-F1213EF45800}" type="slidenum">
              <a:rPr lang="en-US" altLang="en-US" sz="1400">
                <a:latin typeface="Arial" panose="020B0604020202020204" pitchFamily="34" charset="0"/>
              </a:rPr>
              <a:pPr eaLnBrk="1" hangingPunct="1">
                <a:spcBef>
                  <a:spcPct val="0"/>
                </a:spcBef>
                <a:buClrTx/>
                <a:buSzTx/>
                <a:buFontTx/>
                <a:buNone/>
              </a:pPr>
              <a:t>7</a:t>
            </a:fld>
            <a:endParaRPr lang="en-US" altLang="en-US" sz="140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CE7F8CB-423F-A397-B6FE-C2F444550F37}"/>
              </a:ext>
            </a:extLst>
          </p:cNvPr>
          <p:cNvSpPr>
            <a:spLocks noGrp="1" noChangeArrowheads="1"/>
          </p:cNvSpPr>
          <p:nvPr>
            <p:ph type="title"/>
          </p:nvPr>
        </p:nvSpPr>
        <p:spPr>
          <a:xfrm>
            <a:off x="838200" y="4156"/>
            <a:ext cx="10515600" cy="700090"/>
          </a:xfrm>
        </p:spPr>
        <p:txBody>
          <a:bodyPr/>
          <a:lstStyle/>
          <a:p>
            <a:pPr eaLnBrk="1" hangingPunct="1">
              <a:defRPr/>
            </a:pPr>
            <a:r>
              <a:rPr lang="en-US" altLang="en-US" dirty="0">
                <a:ea typeface="ＭＳ Ｐゴシック" pitchFamily="34" charset="-128"/>
              </a:rPr>
              <a:t>Basically, </a:t>
            </a:r>
            <a:r>
              <a:rPr lang="en-US" altLang="en-US" b="1" dirty="0">
                <a:ea typeface="ＭＳ Ｐゴシック" pitchFamily="34" charset="-128"/>
              </a:rPr>
              <a:t>Vector&lt;char&gt;</a:t>
            </a:r>
            <a:r>
              <a:rPr lang="en-US" altLang="en-US" dirty="0">
                <a:ea typeface="ＭＳ Ｐゴシック" pitchFamily="34" charset="-128"/>
              </a:rPr>
              <a:t> is</a:t>
            </a:r>
          </a:p>
        </p:txBody>
      </p:sp>
      <p:sp>
        <p:nvSpPr>
          <p:cNvPr id="80899" name="Rectangle 3">
            <a:extLst>
              <a:ext uri="{FF2B5EF4-FFF2-40B4-BE49-F238E27FC236}">
                <a16:creationId xmlns:a16="http://schemas.microsoft.com/office/drawing/2014/main" id="{20EB8E9C-6EB9-A302-F8D5-19026E32B8C8}"/>
              </a:ext>
            </a:extLst>
          </p:cNvPr>
          <p:cNvSpPr>
            <a:spLocks noGrp="1" noChangeArrowheads="1"/>
          </p:cNvSpPr>
          <p:nvPr>
            <p:ph idx="1"/>
          </p:nvPr>
        </p:nvSpPr>
        <p:spPr>
          <a:xfrm>
            <a:off x="533400" y="838200"/>
            <a:ext cx="10820400" cy="5867400"/>
          </a:xfrm>
        </p:spPr>
        <p:txBody>
          <a:bodyPr/>
          <a:lstStyle/>
          <a:p>
            <a:pPr eaLnBrk="1" hangingPunct="1">
              <a:lnSpc>
                <a:spcPct val="8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a:ea typeface="ＭＳ Ｐゴシック" pitchFamily="34" charset="-128"/>
              </a:rPr>
              <a:t>char</a:t>
            </a:r>
            <a:r>
              <a:rPr lang="en-US" altLang="en-US" sz="2000" i="1" dirty="0">
                <a:ea typeface="ＭＳ Ｐゴシック" pitchFamily="34" charset="-128"/>
              </a:rPr>
              <a:t>s:</a:t>
            </a:r>
          </a:p>
          <a:p>
            <a:pPr eaLnBrk="1" hangingPunct="1">
              <a:lnSpc>
                <a:spcPct val="80000"/>
              </a:lnSpc>
              <a:buFontTx/>
              <a:buNone/>
              <a:defRPr/>
            </a:pPr>
            <a:r>
              <a:rPr lang="en-US" altLang="en-US" sz="2000" b="1" dirty="0">
                <a:ea typeface="ＭＳ Ｐゴシック" pitchFamily="34" charset="-128"/>
              </a:rPr>
              <a:t>class Vector {</a:t>
            </a:r>
          </a:p>
          <a:p>
            <a:pPr eaLnBrk="1" hangingPunct="1">
              <a:lnSpc>
                <a:spcPct val="8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size</a:t>
            </a:r>
          </a:p>
          <a:p>
            <a:pPr eaLnBrk="1" hangingPunct="1">
              <a:lnSpc>
                <a:spcPct val="80000"/>
              </a:lnSpc>
              <a:buFontTx/>
              <a:buNone/>
              <a:defRPr/>
            </a:pPr>
            <a:r>
              <a:rPr lang="en-US" altLang="en-US" sz="2000" b="1" dirty="0">
                <a:ea typeface="ＭＳ Ｐゴシック" pitchFamily="34" charset="-128"/>
              </a:rPr>
              <a:t>	char*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a pointer to the elements</a:t>
            </a:r>
          </a:p>
          <a:p>
            <a:pPr eaLnBrk="1" hangingPunct="1">
              <a:lnSpc>
                <a:spcPct val="80000"/>
              </a:lnSpc>
              <a:buFontTx/>
              <a:buNone/>
              <a:defRPr/>
            </a:pPr>
            <a:r>
              <a:rPr lang="en-US" altLang="en-US" sz="2000" b="1" dirty="0">
                <a:ea typeface="ＭＳ Ｐゴシック" pitchFamily="34" charset="-128"/>
              </a:rPr>
              <a:t>	int space;		// </a:t>
            </a:r>
            <a:r>
              <a:rPr lang="en-US" altLang="en-US" sz="2000" i="1" dirty="0" err="1">
                <a:ea typeface="ＭＳ Ｐゴシック" pitchFamily="34" charset="-128"/>
              </a:rPr>
              <a:t>size+free_space</a:t>
            </a: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public:</a:t>
            </a:r>
          </a:p>
          <a:p>
            <a:pPr eaLnBrk="1" hangingPunct="1">
              <a:lnSpc>
                <a:spcPct val="80000"/>
              </a:lnSpc>
              <a:buFontTx/>
              <a:buNone/>
              <a:defRPr/>
            </a:pPr>
            <a:r>
              <a:rPr lang="en-US" altLang="en-US" sz="2000" b="1" dirty="0">
                <a:ea typeface="ＭＳ Ｐゴシック" pitchFamily="34" charset="-128"/>
              </a:rPr>
              <a:t>	Vector() : </a:t>
            </a:r>
            <a:r>
              <a:rPr lang="en-US" altLang="en-US" sz="2000" b="1" dirty="0" err="1">
                <a:ea typeface="ＭＳ Ｐゴシック" pitchFamily="34" charset="-128"/>
              </a:rPr>
              <a:t>sz</a:t>
            </a:r>
            <a:r>
              <a:rPr lang="en-US" altLang="en-US" sz="2000" b="1" dirty="0">
                <a:ea typeface="ＭＳ Ｐゴシック" pitchFamily="34" charset="-128"/>
              </a:rPr>
              <a:t>{0}, </a:t>
            </a:r>
            <a:r>
              <a:rPr lang="en-US" altLang="en-US" sz="2000" b="1" dirty="0" err="1">
                <a:ea typeface="ＭＳ Ｐゴシック" pitchFamily="34" charset="-128"/>
              </a:rPr>
              <a:t>elem</a:t>
            </a:r>
            <a:r>
              <a:rPr lang="en-US" altLang="en-US" sz="2000" b="1" dirty="0">
                <a:ea typeface="ＭＳ Ｐゴシック" pitchFamily="34" charset="-128"/>
              </a:rPr>
              <a:t>{0}, space{0} { }				// </a:t>
            </a:r>
            <a:r>
              <a:rPr lang="en-US" altLang="en-US" sz="2000" i="1" dirty="0">
                <a:ea typeface="ＭＳ Ｐゴシック" pitchFamily="34" charset="-128"/>
              </a:rPr>
              <a:t>default</a:t>
            </a:r>
            <a:r>
              <a:rPr lang="en-US" altLang="en-US" sz="2000" b="1" i="1" dirty="0">
                <a:ea typeface="ＭＳ Ｐゴシック" pitchFamily="34" charset="-128"/>
              </a:rPr>
              <a:t> </a:t>
            </a:r>
            <a:r>
              <a:rPr lang="en-US" altLang="en-US" sz="2000" i="1" dirty="0">
                <a:ea typeface="ＭＳ Ｐゴシック" pitchFamily="34" charset="-128"/>
              </a:rPr>
              <a:t>constructor</a:t>
            </a:r>
          </a:p>
          <a:p>
            <a:pPr eaLnBrk="1" hangingPunct="1">
              <a:lnSpc>
                <a:spcPct val="80000"/>
              </a:lnSpc>
              <a:buFontTx/>
              <a:buNone/>
              <a:defRPr/>
            </a:pPr>
            <a:r>
              <a:rPr lang="en-US" altLang="en-US" sz="2000" b="1" dirty="0">
                <a:ea typeface="ＭＳ Ｐゴシック" pitchFamily="34" charset="-128"/>
              </a:rPr>
              <a:t>	explicit Vector(int s) :</a:t>
            </a:r>
            <a:r>
              <a:rPr lang="en-US" altLang="en-US" sz="2000" b="1" dirty="0" err="1">
                <a:ea typeface="ＭＳ Ｐゴシック" pitchFamily="34" charset="-128"/>
              </a:rPr>
              <a:t>sz</a:t>
            </a:r>
            <a:r>
              <a:rPr lang="en-US" altLang="en-US" sz="2000" b="1" dirty="0">
                <a:ea typeface="ＭＳ Ｐゴシック" pitchFamily="34" charset="-128"/>
              </a:rPr>
              <a:t>{s}, </a:t>
            </a:r>
            <a:r>
              <a:rPr lang="en-US" altLang="en-US" sz="2000" b="1" dirty="0" err="1">
                <a:ea typeface="ＭＳ Ｐゴシック" pitchFamily="34" charset="-128"/>
              </a:rPr>
              <a:t>elem</a:t>
            </a:r>
            <a:r>
              <a:rPr lang="en-US" altLang="en-US" sz="2000" b="1" dirty="0">
                <a:ea typeface="ＭＳ Ｐゴシック" pitchFamily="34" charset="-128"/>
              </a:rPr>
              <a:t>{new char[s]}, space{s} { } 	// </a:t>
            </a:r>
            <a:r>
              <a:rPr lang="en-US" altLang="en-US" sz="2000" i="1" dirty="0">
                <a:ea typeface="ＭＳ Ｐゴシック" pitchFamily="34" charset="-128"/>
              </a:rPr>
              <a:t>constructor</a:t>
            </a:r>
          </a:p>
          <a:p>
            <a:pPr eaLnBrk="1" hangingPunct="1">
              <a:lnSpc>
                <a:spcPct val="80000"/>
              </a:lnSpc>
              <a:buFontTx/>
              <a:buNone/>
              <a:defRPr/>
            </a:pPr>
            <a:r>
              <a:rPr lang="en-US" altLang="en-US" sz="2000" b="1" dirty="0">
                <a:ea typeface="ＭＳ Ｐゴシック" pitchFamily="34" charset="-128"/>
              </a:rPr>
              <a:t>	Vector(const Vector&amp;);					//</a:t>
            </a:r>
            <a:r>
              <a:rPr lang="en-US" altLang="en-US" sz="2000" dirty="0">
                <a:ea typeface="ＭＳ Ｐゴシック" pitchFamily="34" charset="-128"/>
              </a:rPr>
              <a:t> </a:t>
            </a:r>
            <a:r>
              <a:rPr lang="en-US" altLang="en-US" sz="2000" i="1" dirty="0">
                <a:ea typeface="ＭＳ Ｐゴシック" pitchFamily="34" charset="-128"/>
              </a:rPr>
              <a:t>copy constructor</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Vector&amp; operator=(const Vector&amp;);				//</a:t>
            </a:r>
            <a:r>
              <a:rPr lang="en-US" altLang="en-US" sz="2000" dirty="0">
                <a:ea typeface="ＭＳ Ｐゴシック" pitchFamily="34" charset="-128"/>
              </a:rPr>
              <a:t> </a:t>
            </a:r>
            <a:r>
              <a:rPr lang="en-US" altLang="en-US" sz="2000" i="1" dirty="0">
                <a:ea typeface="ＭＳ Ｐゴシック" pitchFamily="34" charset="-128"/>
              </a:rPr>
              <a:t>copy assignment</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 { delete[ ]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destructor</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char&amp; operator[ ] (int n) { return </a:t>
            </a:r>
            <a:r>
              <a:rPr lang="en-US" altLang="en-US" sz="2000" b="1" dirty="0" err="1">
                <a:ea typeface="ＭＳ Ｐゴシック" pitchFamily="34" charset="-128"/>
              </a:rPr>
              <a:t>elem</a:t>
            </a:r>
            <a:r>
              <a:rPr lang="en-US" altLang="en-US" sz="2000" b="1" dirty="0">
                <a:ea typeface="ＭＳ Ｐゴシック" pitchFamily="34" charset="-128"/>
              </a:rPr>
              <a:t>[n]; }			// </a:t>
            </a:r>
            <a:r>
              <a:rPr lang="en-US" altLang="en-US" sz="2000" i="1" dirty="0">
                <a:ea typeface="ＭＳ Ｐゴシック" pitchFamily="34" charset="-128"/>
              </a:rPr>
              <a:t>access: return reference</a:t>
            </a:r>
          </a:p>
          <a:p>
            <a:pPr eaLnBrk="1" hangingPunct="1">
              <a:lnSpc>
                <a:spcPct val="80000"/>
              </a:lnSpc>
              <a:buFontTx/>
              <a:buNone/>
              <a:defRPr/>
            </a:pPr>
            <a:r>
              <a:rPr lang="en-US" altLang="en-US" sz="2000" b="1" dirty="0">
                <a:ea typeface="ＭＳ Ｐゴシック" pitchFamily="34" charset="-128"/>
              </a:rPr>
              <a:t>	int size() const { return </a:t>
            </a:r>
            <a:r>
              <a:rPr lang="en-US" altLang="en-US" sz="2000" b="1" dirty="0" err="1">
                <a:ea typeface="ＭＳ Ｐゴシック" pitchFamily="34" charset="-128"/>
              </a:rPr>
              <a:t>sz</a:t>
            </a:r>
            <a:r>
              <a:rPr lang="en-US" altLang="en-US" sz="2000" b="1" dirty="0">
                <a:ea typeface="ＭＳ Ｐゴシック" pitchFamily="34" charset="-128"/>
              </a:rPr>
              <a:t>; }					// </a:t>
            </a:r>
            <a:r>
              <a:rPr lang="en-US" altLang="en-US" sz="2000" i="1" dirty="0">
                <a:ea typeface="ＭＳ Ｐゴシック" pitchFamily="34" charset="-128"/>
              </a:rPr>
              <a:t>the current size</a:t>
            </a:r>
            <a:endParaRPr lang="en-US" altLang="en-US" sz="1000"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endParaRPr lang="en-US" altLang="en-US" sz="2000" dirty="0">
              <a:ea typeface="ＭＳ Ｐゴシック" pitchFamily="34" charset="-128"/>
            </a:endParaRPr>
          </a:p>
        </p:txBody>
      </p:sp>
      <p:sp>
        <p:nvSpPr>
          <p:cNvPr id="5" name="Footer Placeholder 4">
            <a:extLst>
              <a:ext uri="{FF2B5EF4-FFF2-40B4-BE49-F238E27FC236}">
                <a16:creationId xmlns:a16="http://schemas.microsoft.com/office/drawing/2014/main" id="{E0009D2F-DEE2-EBC0-F255-4AD28EC5718E}"/>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4" name="Slide Number Placeholder 5">
            <a:extLst>
              <a:ext uri="{FF2B5EF4-FFF2-40B4-BE49-F238E27FC236}">
                <a16:creationId xmlns:a16="http://schemas.microsoft.com/office/drawing/2014/main" id="{8F7C9042-265B-AB5E-43C5-FDDAC2765ADD}"/>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731A3E83-72B6-4A1A-85BB-47E6D6A11E12}" type="slidenum">
              <a:rPr lang="en-US" altLang="en-US" sz="1400">
                <a:latin typeface="Arial" panose="020B0604020202020204" pitchFamily="34" charset="0"/>
              </a:rPr>
              <a:pPr eaLnBrk="1" hangingPunct="1">
                <a:spcBef>
                  <a:spcPct val="0"/>
                </a:spcBef>
                <a:buClrTx/>
                <a:buSzTx/>
                <a:buFontTx/>
                <a:buNone/>
              </a:pPr>
              <a:t>8</a:t>
            </a:fld>
            <a:endParaRPr lang="en-US" altLang="en-US" sz="14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F7E25A8-9FB1-D20F-55D0-F46B030089B3}"/>
              </a:ext>
            </a:extLst>
          </p:cNvPr>
          <p:cNvSpPr>
            <a:spLocks noGrp="1" noChangeArrowheads="1"/>
          </p:cNvSpPr>
          <p:nvPr>
            <p:ph type="title"/>
          </p:nvPr>
        </p:nvSpPr>
        <p:spPr>
          <a:xfrm>
            <a:off x="685800" y="124054"/>
            <a:ext cx="10515600" cy="700090"/>
          </a:xfrm>
        </p:spPr>
        <p:txBody>
          <a:bodyPr/>
          <a:lstStyle/>
          <a:p>
            <a:pPr eaLnBrk="1" hangingPunct="1">
              <a:defRPr/>
            </a:pPr>
            <a:r>
              <a:rPr lang="en-US" altLang="en-US" dirty="0">
                <a:ea typeface="ＭＳ Ｐゴシック" pitchFamily="34" charset="-128"/>
              </a:rPr>
              <a:t>Basically, </a:t>
            </a:r>
            <a:r>
              <a:rPr lang="en-US" altLang="en-US" b="1" dirty="0">
                <a:ea typeface="ＭＳ Ｐゴシック" pitchFamily="34" charset="-128"/>
              </a:rPr>
              <a:t>vector&lt;T&gt;</a:t>
            </a:r>
            <a:r>
              <a:rPr lang="en-US" altLang="en-US" dirty="0">
                <a:ea typeface="ＭＳ Ｐゴシック" pitchFamily="34" charset="-128"/>
              </a:rPr>
              <a:t> is</a:t>
            </a:r>
          </a:p>
        </p:txBody>
      </p:sp>
      <p:sp>
        <p:nvSpPr>
          <p:cNvPr id="97283" name="Rectangle 3">
            <a:extLst>
              <a:ext uri="{FF2B5EF4-FFF2-40B4-BE49-F238E27FC236}">
                <a16:creationId xmlns:a16="http://schemas.microsoft.com/office/drawing/2014/main" id="{4FCAB684-A5C5-B4BA-42AD-EF37EB4070BE}"/>
              </a:ext>
            </a:extLst>
          </p:cNvPr>
          <p:cNvSpPr>
            <a:spLocks noGrp="1" noChangeArrowheads="1"/>
          </p:cNvSpPr>
          <p:nvPr>
            <p:ph idx="1"/>
          </p:nvPr>
        </p:nvSpPr>
        <p:spPr>
          <a:xfrm>
            <a:off x="533400" y="824144"/>
            <a:ext cx="10744200" cy="6033856"/>
          </a:xfrm>
        </p:spPr>
        <p:txBody>
          <a:bodyPr/>
          <a:lstStyle/>
          <a:p>
            <a:pPr eaLnBrk="1" hangingPunct="1">
              <a:lnSpc>
                <a:spcPct val="80000"/>
              </a:lnSpc>
              <a:buFontTx/>
              <a:buNone/>
              <a:defRPr/>
            </a:pPr>
            <a:r>
              <a:rPr lang="en-US" altLang="en-US" sz="2000" b="1" dirty="0">
                <a:ea typeface="ＭＳ Ｐゴシック" pitchFamily="34" charset="-128"/>
              </a:rPr>
              <a:t>// </a:t>
            </a:r>
            <a:r>
              <a:rPr lang="en-US" altLang="en-US" sz="2000" i="1" dirty="0">
                <a:ea typeface="ＭＳ Ｐゴシック" pitchFamily="34" charset="-128"/>
              </a:rPr>
              <a:t>an almost real</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a:ea typeface="ＭＳ Ｐゴシック" pitchFamily="34" charset="-128"/>
              </a:rPr>
              <a:t>T</a:t>
            </a:r>
            <a:r>
              <a:rPr lang="en-US" altLang="en-US" sz="2000" i="1" dirty="0">
                <a:ea typeface="ＭＳ Ｐゴシック" pitchFamily="34" charset="-128"/>
              </a:rPr>
              <a:t>s</a:t>
            </a:r>
            <a:r>
              <a:rPr lang="en-US" altLang="en-US" sz="2000" b="1"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template&lt;class T&gt; class Vector {	// </a:t>
            </a:r>
            <a:r>
              <a:rPr lang="en-US" altLang="en-US" sz="2000" i="1" dirty="0">
                <a:ea typeface="ＭＳ Ｐゴシック" pitchFamily="34" charset="-128"/>
              </a:rPr>
              <a:t>read </a:t>
            </a:r>
            <a:r>
              <a:rPr lang="en-US" altLang="ja-JP" sz="2000" i="1" dirty="0">
                <a:ea typeface="ＭＳ Ｐゴシック" pitchFamily="34" charset="-128"/>
              </a:rPr>
              <a:t>“for all types T” (just like in math)</a:t>
            </a:r>
          </a:p>
          <a:p>
            <a:pPr eaLnBrk="1" hangingPunct="1">
              <a:lnSpc>
                <a:spcPct val="8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size</a:t>
            </a:r>
          </a:p>
          <a:p>
            <a:pPr eaLnBrk="1" hangingPunct="1">
              <a:lnSpc>
                <a:spcPct val="80000"/>
              </a:lnSpc>
              <a:buFontTx/>
              <a:buNone/>
              <a:defRPr/>
            </a:pPr>
            <a:r>
              <a:rPr lang="en-US" altLang="en-US" sz="2000" b="1" dirty="0">
                <a:ea typeface="ＭＳ Ｐゴシック" pitchFamily="34" charset="-128"/>
              </a:rPr>
              <a:t>	T*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a pointer to the elements</a:t>
            </a:r>
          </a:p>
          <a:p>
            <a:pPr eaLnBrk="1" hangingPunct="1">
              <a:lnSpc>
                <a:spcPct val="80000"/>
              </a:lnSpc>
              <a:buFontTx/>
              <a:buNone/>
              <a:defRPr/>
            </a:pPr>
            <a:r>
              <a:rPr lang="en-US" altLang="en-US" sz="2000" b="1" dirty="0">
                <a:ea typeface="ＭＳ Ｐゴシック" pitchFamily="34" charset="-128"/>
              </a:rPr>
              <a:t>	int space;		// </a:t>
            </a:r>
            <a:r>
              <a:rPr lang="en-US" altLang="en-US" sz="2000" i="1" dirty="0" err="1">
                <a:ea typeface="ＭＳ Ｐゴシック" pitchFamily="34" charset="-128"/>
              </a:rPr>
              <a:t>size+free_space</a:t>
            </a: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public:</a:t>
            </a:r>
          </a:p>
          <a:p>
            <a:pPr eaLnBrk="1" hangingPunct="1">
              <a:lnSpc>
                <a:spcPct val="80000"/>
              </a:lnSpc>
              <a:buFontTx/>
              <a:buNone/>
              <a:defRPr/>
            </a:pPr>
            <a:r>
              <a:rPr lang="en-US" altLang="en-US" sz="2000" b="1" dirty="0">
                <a:ea typeface="ＭＳ Ｐゴシック" pitchFamily="34" charset="-128"/>
              </a:rPr>
              <a:t>	Vector() : </a:t>
            </a:r>
            <a:r>
              <a:rPr lang="en-US" altLang="en-US" sz="2000" b="1" dirty="0" err="1">
                <a:ea typeface="ＭＳ Ｐゴシック" pitchFamily="34" charset="-128"/>
              </a:rPr>
              <a:t>sz</a:t>
            </a:r>
            <a:r>
              <a:rPr lang="en-US" altLang="en-US" sz="2000" b="1" dirty="0">
                <a:ea typeface="ＭＳ Ｐゴシック" pitchFamily="34" charset="-128"/>
              </a:rPr>
              <a:t>{0}, </a:t>
            </a:r>
            <a:r>
              <a:rPr lang="en-US" altLang="en-US" sz="2000" b="1" dirty="0" err="1">
                <a:ea typeface="ＭＳ Ｐゴシック" pitchFamily="34" charset="-128"/>
              </a:rPr>
              <a:t>elem</a:t>
            </a:r>
            <a:r>
              <a:rPr lang="en-US" altLang="en-US" sz="2000" b="1" dirty="0">
                <a:ea typeface="ＭＳ Ｐゴシック" pitchFamily="34" charset="-128"/>
              </a:rPr>
              <a:t>{0}, space{0};				// </a:t>
            </a:r>
            <a:r>
              <a:rPr lang="en-US" altLang="en-US" sz="2000" i="1" dirty="0">
                <a:ea typeface="ＭＳ Ｐゴシック" pitchFamily="34" charset="-128"/>
              </a:rPr>
              <a:t>default constructor</a:t>
            </a:r>
          </a:p>
          <a:p>
            <a:pPr eaLnBrk="1" hangingPunct="1">
              <a:lnSpc>
                <a:spcPct val="80000"/>
              </a:lnSpc>
              <a:buFontTx/>
              <a:buNone/>
              <a:defRPr/>
            </a:pPr>
            <a:r>
              <a:rPr lang="en-US" altLang="en-US" sz="2000" b="1" dirty="0">
                <a:ea typeface="ＭＳ Ｐゴシック" pitchFamily="34" charset="-128"/>
              </a:rPr>
              <a:t>	explicit Vector(int s) :</a:t>
            </a:r>
            <a:r>
              <a:rPr lang="en-US" altLang="en-US" sz="2000" b="1" dirty="0" err="1">
                <a:ea typeface="ＭＳ Ｐゴシック" pitchFamily="34" charset="-128"/>
              </a:rPr>
              <a:t>sz</a:t>
            </a:r>
            <a:r>
              <a:rPr lang="en-US" altLang="en-US" sz="2000" b="1" dirty="0">
                <a:ea typeface="ＭＳ Ｐゴシック" pitchFamily="34" charset="-128"/>
              </a:rPr>
              <a:t>{s}, </a:t>
            </a:r>
            <a:r>
              <a:rPr lang="en-US" altLang="en-US" sz="2000" b="1" dirty="0" err="1">
                <a:ea typeface="ＭＳ Ｐゴシック" pitchFamily="34" charset="-128"/>
              </a:rPr>
              <a:t>elem</a:t>
            </a:r>
            <a:r>
              <a:rPr lang="en-US" altLang="en-US" sz="2000" b="1" dirty="0">
                <a:ea typeface="ＭＳ Ｐゴシック" pitchFamily="34" charset="-128"/>
              </a:rPr>
              <a:t>{new T[s]}, space{s} { }	//</a:t>
            </a:r>
            <a:r>
              <a:rPr lang="en-US" altLang="en-US" sz="2000" b="1" i="1" dirty="0">
                <a:ea typeface="ＭＳ Ｐゴシック" pitchFamily="34" charset="-128"/>
              </a:rPr>
              <a:t> </a:t>
            </a:r>
            <a:r>
              <a:rPr lang="en-US" altLang="en-US" sz="2000" i="1" dirty="0">
                <a:ea typeface="ＭＳ Ｐゴシック" pitchFamily="34" charset="-128"/>
              </a:rPr>
              <a:t>constructor</a:t>
            </a:r>
          </a:p>
          <a:p>
            <a:pPr eaLnBrk="1" hangingPunct="1">
              <a:lnSpc>
                <a:spcPct val="80000"/>
              </a:lnSpc>
              <a:buFontTx/>
              <a:buNone/>
              <a:defRPr/>
            </a:pPr>
            <a:r>
              <a:rPr lang="en-US" altLang="en-US" sz="2000" b="1" dirty="0">
                <a:ea typeface="ＭＳ Ｐゴシック" pitchFamily="34" charset="-128"/>
              </a:rPr>
              <a:t>	Vector(const Vector&amp;);					//</a:t>
            </a:r>
            <a:r>
              <a:rPr lang="en-US" altLang="en-US" sz="2000" dirty="0">
                <a:ea typeface="ＭＳ Ｐゴシック" pitchFamily="34" charset="-128"/>
              </a:rPr>
              <a:t> </a:t>
            </a:r>
            <a:r>
              <a:rPr lang="en-US" altLang="en-US" sz="2000" i="1" dirty="0">
                <a:ea typeface="ＭＳ Ｐゴシック" pitchFamily="34" charset="-128"/>
              </a:rPr>
              <a:t>copy constructor</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Vector&amp; operator=(const Vector&amp;);				//</a:t>
            </a:r>
            <a:r>
              <a:rPr lang="en-US" altLang="en-US" sz="2000" dirty="0">
                <a:ea typeface="ＭＳ Ｐゴシック" pitchFamily="34" charset="-128"/>
              </a:rPr>
              <a:t> </a:t>
            </a:r>
            <a:r>
              <a:rPr lang="en-US" altLang="en-US" sz="2000" i="1" dirty="0">
                <a:ea typeface="ＭＳ Ｐゴシック" pitchFamily="34" charset="-128"/>
              </a:rPr>
              <a:t>copy assignment</a:t>
            </a:r>
          </a:p>
          <a:p>
            <a:pPr eaLnBrk="1" hangingPunct="1">
              <a:lnSpc>
                <a:spcPct val="80000"/>
              </a:lnSpc>
              <a:buFontTx/>
              <a:buNone/>
              <a:defRPr/>
            </a:pPr>
            <a:r>
              <a:rPr lang="en-US" altLang="en-US" sz="2000" b="1" dirty="0">
                <a:ea typeface="ＭＳ Ｐゴシック" pitchFamily="34" charset="-128"/>
              </a:rPr>
              <a:t>	~vector() { delete[ ]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destructor</a:t>
            </a: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T&amp; operator[ ] (int n) { return </a:t>
            </a:r>
            <a:r>
              <a:rPr lang="en-US" altLang="en-US" sz="2000" b="1" dirty="0" err="1">
                <a:ea typeface="ＭＳ Ｐゴシック" pitchFamily="34" charset="-128"/>
              </a:rPr>
              <a:t>elem</a:t>
            </a:r>
            <a:r>
              <a:rPr lang="en-US" altLang="en-US" sz="2000" b="1" dirty="0">
                <a:ea typeface="ＭＳ Ｐゴシック" pitchFamily="34" charset="-128"/>
              </a:rPr>
              <a:t>[n]; }				// </a:t>
            </a:r>
            <a:r>
              <a:rPr lang="en-US" altLang="en-US" sz="2000" i="1" dirty="0">
                <a:ea typeface="ＭＳ Ｐゴシック" pitchFamily="34" charset="-128"/>
              </a:rPr>
              <a:t>access: return reference</a:t>
            </a:r>
          </a:p>
          <a:p>
            <a:pPr eaLnBrk="1" hangingPunct="1">
              <a:lnSpc>
                <a:spcPct val="80000"/>
              </a:lnSpc>
              <a:buFontTx/>
              <a:buNone/>
              <a:defRPr/>
            </a:pPr>
            <a:r>
              <a:rPr lang="en-US" altLang="en-US" sz="2000" b="1" dirty="0">
                <a:ea typeface="ＭＳ Ｐゴシック" pitchFamily="34" charset="-128"/>
              </a:rPr>
              <a:t>	int size() const { return </a:t>
            </a:r>
            <a:r>
              <a:rPr lang="en-US" altLang="en-US" sz="2000" b="1" dirty="0" err="1">
                <a:ea typeface="ＭＳ Ｐゴシック" pitchFamily="34" charset="-128"/>
              </a:rPr>
              <a:t>sz</a:t>
            </a:r>
            <a:r>
              <a:rPr lang="en-US" altLang="en-US" sz="2000" b="1" dirty="0">
                <a:ea typeface="ＭＳ Ｐゴシック" pitchFamily="34" charset="-128"/>
              </a:rPr>
              <a:t>; }					// </a:t>
            </a:r>
            <a:r>
              <a:rPr lang="en-US" altLang="en-US" sz="2000" i="1" dirty="0">
                <a:ea typeface="ＭＳ Ｐゴシック" pitchFamily="34" charset="-128"/>
              </a:rPr>
              <a:t>the current size</a:t>
            </a:r>
            <a:endParaRPr lang="en-US" altLang="en-US" sz="2000" dirty="0">
              <a:ea typeface="ＭＳ Ｐゴシック" pitchFamily="34" charset="-128"/>
            </a:endParaRPr>
          </a:p>
          <a:p>
            <a:pPr eaLnBrk="1" hangingPunct="1">
              <a:lnSpc>
                <a:spcPct val="80000"/>
              </a:lnSpc>
              <a:buFontTx/>
              <a:buNone/>
              <a:defRPr/>
            </a:pPr>
            <a:r>
              <a:rPr lang="en-US" altLang="en-US" sz="2000"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endParaRPr lang="en-US" altLang="en-US" sz="2000" dirty="0">
              <a:ea typeface="ＭＳ Ｐゴシック" pitchFamily="34" charset="-128"/>
            </a:endParaRPr>
          </a:p>
        </p:txBody>
      </p:sp>
      <p:sp>
        <p:nvSpPr>
          <p:cNvPr id="5" name="Footer Placeholder 4">
            <a:extLst>
              <a:ext uri="{FF2B5EF4-FFF2-40B4-BE49-F238E27FC236}">
                <a16:creationId xmlns:a16="http://schemas.microsoft.com/office/drawing/2014/main" id="{1824234A-8E03-188D-F2B2-DC90DF44D4D4}"/>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Stroustrup/Programming/2024/Chapter18</a:t>
            </a:r>
          </a:p>
        </p:txBody>
      </p:sp>
      <p:sp>
        <p:nvSpPr>
          <p:cNvPr id="4" name="Slide Number Placeholder 5">
            <a:extLst>
              <a:ext uri="{FF2B5EF4-FFF2-40B4-BE49-F238E27FC236}">
                <a16:creationId xmlns:a16="http://schemas.microsoft.com/office/drawing/2014/main" id="{B0AE6D49-58EA-572D-763A-2FCC78595177}"/>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ED15FED-5DF5-4AA4-89CD-12D458AB0A1A}" type="slidenum">
              <a:rPr lang="en-US" altLang="en-US" sz="1400">
                <a:latin typeface="Arial" panose="020B0604020202020204" pitchFamily="34" charset="0"/>
              </a:rPr>
              <a:pPr eaLnBrk="1" hangingPunct="1">
                <a:spcBef>
                  <a:spcPct val="0"/>
                </a:spcBef>
                <a:buClrTx/>
                <a:buSzTx/>
                <a:buFontTx/>
                <a:buNone/>
              </a:pPr>
              <a:t>9</a:t>
            </a:fld>
            <a:endParaRPr lang="en-US" altLang="en-US" sz="140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PPP3">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P3" id="{EB7A33F2-C756-4D6B-AB62-E4F1C5997126}" vid="{48724E11-5869-46F4-BA27-FA5612D9E95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PPP3</Template>
  <TotalTime>5814</TotalTime>
  <Words>5419</Words>
  <Application>Microsoft Office PowerPoint</Application>
  <PresentationFormat>Widescreen</PresentationFormat>
  <Paragraphs>678</Paragraphs>
  <Slides>43</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ＭＳ Ｐゴシック</vt:lpstr>
      <vt:lpstr>Aptos</vt:lpstr>
      <vt:lpstr>Aptos Display</vt:lpstr>
      <vt:lpstr>Arial</vt:lpstr>
      <vt:lpstr>Calibri</vt:lpstr>
      <vt:lpstr>Times New Roman</vt:lpstr>
      <vt:lpstr>Times-Italic</vt:lpstr>
      <vt:lpstr>PPP3</vt:lpstr>
      <vt:lpstr>Chapter 18 – Templates and Exceptions</vt:lpstr>
      <vt:lpstr>Abstract</vt:lpstr>
      <vt:lpstr>Overview</vt:lpstr>
      <vt:lpstr>We now have a decent Vector of doubles</vt:lpstr>
      <vt:lpstr>Templates</vt:lpstr>
      <vt:lpstr>Parameterize with element type</vt:lpstr>
      <vt:lpstr>Basically, Vector&lt;double&gt; is</vt:lpstr>
      <vt:lpstr>Basically, Vector&lt;char&gt; is</vt:lpstr>
      <vt:lpstr>Basically, vector&lt;T&gt; is</vt:lpstr>
      <vt:lpstr>Template instantiation</vt:lpstr>
      <vt:lpstr>What is “Generic Programming”?</vt:lpstr>
      <vt:lpstr>Concepts – specifying template requirements</vt:lpstr>
      <vt:lpstr>We have always had concepts</vt:lpstr>
      <vt:lpstr>Some useful concepts</vt:lpstr>
      <vt:lpstr>Generalizing Vector yet again</vt:lpstr>
      <vt:lpstr>Allocators – controlling memory management</vt:lpstr>
      <vt:lpstr>Element construction and destruction</vt:lpstr>
      <vt:lpstr>reserve()</vt:lpstr>
      <vt:lpstr>push_back()</vt:lpstr>
      <vt:lpstr>resize()</vt:lpstr>
      <vt:lpstr>Range checking</vt:lpstr>
      <vt:lpstr>Range checking</vt:lpstr>
      <vt:lpstr>Vector range checking – first attempt</vt:lpstr>
      <vt:lpstr>Vector range checking – first attempt</vt:lpstr>
      <vt:lpstr>PPP::Checked_vector</vt:lpstr>
      <vt:lpstr>Resources and exceptions</vt:lpstr>
      <vt:lpstr>No concern about resources</vt:lpstr>
      <vt:lpstr>Ad hoc resource management</vt:lpstr>
      <vt:lpstr>Ad hoc resource management doesn’t scale</vt:lpstr>
      <vt:lpstr>Resource management</vt:lpstr>
      <vt:lpstr>RAII (Resource Acquisition Is Initialization) for Vector</vt:lpstr>
      <vt:lpstr>Naïve constructor</vt:lpstr>
      <vt:lpstr>std::unititialized_fill()</vt:lpstr>
      <vt:lpstr>Naïve constructor (2)</vt:lpstr>
      <vt:lpstr>RAII for Vector</vt:lpstr>
      <vt:lpstr>RAII for Vector</vt:lpstr>
      <vt:lpstr>reserve()</vt:lpstr>
      <vt:lpstr>resize()</vt:lpstr>
      <vt:lpstr>Resource management</vt:lpstr>
      <vt:lpstr>Return by moving</vt:lpstr>
      <vt:lpstr>unique_ptr</vt:lpstr>
      <vt:lpstr>shared_ptr</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Bjarne Stroustrup</dc:creator>
  <cp:lastModifiedBy>Bjarne Stroustrup</cp:lastModifiedBy>
  <cp:revision>121</cp:revision>
  <cp:lastPrinted>1601-01-01T00:00:00Z</cp:lastPrinted>
  <dcterms:created xsi:type="dcterms:W3CDTF">1601-01-01T00:00:00Z</dcterms:created>
  <dcterms:modified xsi:type="dcterms:W3CDTF">2024-05-28T17:37:04Z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