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9"/>
  </p:notesMasterIdLst>
  <p:sldIdLst>
    <p:sldId id="256" r:id="rId2"/>
    <p:sldId id="258" r:id="rId3"/>
    <p:sldId id="259" r:id="rId4"/>
    <p:sldId id="332" r:id="rId5"/>
    <p:sldId id="393" r:id="rId6"/>
    <p:sldId id="394" r:id="rId7"/>
    <p:sldId id="395" r:id="rId8"/>
    <p:sldId id="323" r:id="rId9"/>
    <p:sldId id="260" r:id="rId10"/>
    <p:sldId id="320" r:id="rId11"/>
    <p:sldId id="262" r:id="rId12"/>
    <p:sldId id="384" r:id="rId13"/>
    <p:sldId id="304" r:id="rId14"/>
    <p:sldId id="264" r:id="rId15"/>
    <p:sldId id="261" r:id="rId16"/>
    <p:sldId id="396" r:id="rId17"/>
    <p:sldId id="397" r:id="rId18"/>
    <p:sldId id="269" r:id="rId19"/>
    <p:sldId id="290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284" r:id="rId29"/>
    <p:sldId id="285" r:id="rId30"/>
    <p:sldId id="286" r:id="rId31"/>
    <p:sldId id="287" r:id="rId32"/>
    <p:sldId id="408" r:id="rId33"/>
    <p:sldId id="406" r:id="rId34"/>
    <p:sldId id="407" r:id="rId35"/>
    <p:sldId id="343" r:id="rId36"/>
    <p:sldId id="409" r:id="rId37"/>
    <p:sldId id="319" r:id="rId3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CF70A-5B9B-4764-8D12-D14862348BCF}" v="1" dt="2024-05-26T17:08:50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6" y="4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68"/>
    </p:cViewPr>
  </p:sorterViewPr>
  <p:notesViewPr>
    <p:cSldViewPr>
      <p:cViewPr varScale="1">
        <p:scale>
          <a:sx n="56" d="100"/>
          <a:sy n="56" d="100"/>
        </p:scale>
        <p:origin x="-138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C406D7F7-CB78-4ADA-8FC9-FFCD9C93889D}"/>
    <pc:docChg chg="undo custSel addSld delSld modSld sldOrd">
      <pc:chgData name="Bjarne Stroustrup" userId="feda092f62fc381e" providerId="LiveId" clId="{C406D7F7-CB78-4ADA-8FC9-FFCD9C93889D}" dt="2024-04-30T21:11:34.041" v="4038" actId="20577"/>
      <pc:docMkLst>
        <pc:docMk/>
      </pc:docMkLst>
      <pc:sldChg chg="addSp modSp mod">
        <pc:chgData name="Bjarne Stroustrup" userId="feda092f62fc381e" providerId="LiveId" clId="{C406D7F7-CB78-4ADA-8FC9-FFCD9C93889D}" dt="2024-04-30T19:08:23.589" v="2187" actId="1076"/>
        <pc:sldMkLst>
          <pc:docMk/>
          <pc:sldMk cId="0" sldId="256"/>
        </pc:sldMkLst>
        <pc:spChg chg="add mod">
          <ac:chgData name="Bjarne Stroustrup" userId="feda092f62fc381e" providerId="LiveId" clId="{C406D7F7-CB78-4ADA-8FC9-FFCD9C93889D}" dt="2024-04-30T19:08:23.589" v="2187" actId="1076"/>
          <ac:spMkLst>
            <pc:docMk/>
            <pc:sldMk cId="0" sldId="256"/>
            <ac:spMk id="5" creationId="{8241DBDB-24AA-8C8D-FFB4-80307E1EE7CA}"/>
          </ac:spMkLst>
        </pc:spChg>
        <pc:picChg chg="mod">
          <ac:chgData name="Bjarne Stroustrup" userId="feda092f62fc381e" providerId="LiveId" clId="{C406D7F7-CB78-4ADA-8FC9-FFCD9C93889D}" dt="2024-04-30T19:08:19.732" v="2186" actId="1076"/>
          <ac:picMkLst>
            <pc:docMk/>
            <pc:sldMk cId="0" sldId="256"/>
            <ac:picMk id="3" creationId="{59260AEA-DAF5-6843-4D1D-54E0FF201F3D}"/>
          </ac:picMkLst>
        </pc:picChg>
      </pc:sldChg>
      <pc:sldChg chg="del">
        <pc:chgData name="Bjarne Stroustrup" userId="feda092f62fc381e" providerId="LiveId" clId="{C406D7F7-CB78-4ADA-8FC9-FFCD9C93889D}" dt="2024-04-30T19:33:05.058" v="2188" actId="2696"/>
        <pc:sldMkLst>
          <pc:docMk/>
          <pc:sldMk cId="0" sldId="257"/>
        </pc:sldMkLst>
      </pc:sldChg>
      <pc:sldChg chg="modSp mod">
        <pc:chgData name="Bjarne Stroustrup" userId="feda092f62fc381e" providerId="LiveId" clId="{C406D7F7-CB78-4ADA-8FC9-FFCD9C93889D}" dt="2024-04-26T18:26:40.483" v="28" actId="114"/>
        <pc:sldMkLst>
          <pc:docMk/>
          <pc:sldMk cId="0" sldId="258"/>
        </pc:sldMkLst>
        <pc:spChg chg="mod">
          <ac:chgData name="Bjarne Stroustrup" userId="feda092f62fc381e" providerId="LiveId" clId="{C406D7F7-CB78-4ADA-8FC9-FFCD9C93889D}" dt="2024-04-26T18:26:40.483" v="28" actId="114"/>
          <ac:spMkLst>
            <pc:docMk/>
            <pc:sldMk cId="0" sldId="258"/>
            <ac:spMk id="7171" creationId="{4481A39A-2997-EA8D-1450-CBE233AC1FFF}"/>
          </ac:spMkLst>
        </pc:spChg>
      </pc:sldChg>
      <pc:sldChg chg="modSp mod ord">
        <pc:chgData name="Bjarne Stroustrup" userId="feda092f62fc381e" providerId="LiveId" clId="{C406D7F7-CB78-4ADA-8FC9-FFCD9C93889D}" dt="2024-04-29T17:32:37.612" v="938"/>
        <pc:sldMkLst>
          <pc:docMk/>
          <pc:sldMk cId="0" sldId="259"/>
        </pc:sldMkLst>
        <pc:spChg chg="mod">
          <ac:chgData name="Bjarne Stroustrup" userId="feda092f62fc381e" providerId="LiveId" clId="{C406D7F7-CB78-4ADA-8FC9-FFCD9C93889D}" dt="2024-04-26T18:27:46.268" v="35" actId="20577"/>
          <ac:spMkLst>
            <pc:docMk/>
            <pc:sldMk cId="0" sldId="259"/>
            <ac:spMk id="8195" creationId="{063243C0-8BCA-18F6-E8CE-35059945728F}"/>
          </ac:spMkLst>
        </pc:spChg>
      </pc:sldChg>
      <pc:sldChg chg="modSp mod">
        <pc:chgData name="Bjarne Stroustrup" userId="feda092f62fc381e" providerId="LiveId" clId="{C406D7F7-CB78-4ADA-8FC9-FFCD9C93889D}" dt="2024-04-26T18:29:07.228" v="62" actId="313"/>
        <pc:sldMkLst>
          <pc:docMk/>
          <pc:sldMk cId="0" sldId="260"/>
        </pc:sldMkLst>
        <pc:spChg chg="mod">
          <ac:chgData name="Bjarne Stroustrup" userId="feda092f62fc381e" providerId="LiveId" clId="{C406D7F7-CB78-4ADA-8FC9-FFCD9C93889D}" dt="2024-04-26T18:29:07.228" v="62" actId="313"/>
          <ac:spMkLst>
            <pc:docMk/>
            <pc:sldMk cId="0" sldId="260"/>
            <ac:spMk id="9219" creationId="{674E7259-E7FB-20EB-C74A-62C1E74DE946}"/>
          </ac:spMkLst>
        </pc:spChg>
      </pc:sldChg>
      <pc:sldChg chg="modSp mod">
        <pc:chgData name="Bjarne Stroustrup" userId="feda092f62fc381e" providerId="LiveId" clId="{C406D7F7-CB78-4ADA-8FC9-FFCD9C93889D}" dt="2024-04-30T19:41:40.750" v="2333" actId="14100"/>
        <pc:sldMkLst>
          <pc:docMk/>
          <pc:sldMk cId="0" sldId="261"/>
        </pc:sldMkLst>
        <pc:spChg chg="mod">
          <ac:chgData name="Bjarne Stroustrup" userId="feda092f62fc381e" providerId="LiveId" clId="{C406D7F7-CB78-4ADA-8FC9-FFCD9C93889D}" dt="2024-04-26T18:53:40.442" v="303" actId="20577"/>
          <ac:spMkLst>
            <pc:docMk/>
            <pc:sldMk cId="0" sldId="261"/>
            <ac:spMk id="10244" creationId="{E2805871-4365-AE39-0706-7DA1B355C180}"/>
          </ac:spMkLst>
        </pc:spChg>
        <pc:spChg chg="mod">
          <ac:chgData name="Bjarne Stroustrup" userId="feda092f62fc381e" providerId="LiveId" clId="{C406D7F7-CB78-4ADA-8FC9-FFCD9C93889D}" dt="2024-04-30T19:41:40.750" v="2333" actId="14100"/>
          <ac:spMkLst>
            <pc:docMk/>
            <pc:sldMk cId="0" sldId="261"/>
            <ac:spMk id="10257" creationId="{10F96A53-F9F6-965C-CE90-D8E30DF8029F}"/>
          </ac:spMkLst>
        </pc:spChg>
        <pc:spChg chg="mod">
          <ac:chgData name="Bjarne Stroustrup" userId="feda092f62fc381e" providerId="LiveId" clId="{C406D7F7-CB78-4ADA-8FC9-FFCD9C93889D}" dt="2024-04-26T18:53:13.641" v="289" actId="1076"/>
          <ac:spMkLst>
            <pc:docMk/>
            <pc:sldMk cId="0" sldId="261"/>
            <ac:spMk id="18438" creationId="{49A46988-9C1E-E47A-5C78-7F2491EE8A96}"/>
          </ac:spMkLst>
        </pc:spChg>
        <pc:spChg chg="mod">
          <ac:chgData name="Bjarne Stroustrup" userId="feda092f62fc381e" providerId="LiveId" clId="{C406D7F7-CB78-4ADA-8FC9-FFCD9C93889D}" dt="2024-04-26T18:53:13.641" v="289" actId="1076"/>
          <ac:spMkLst>
            <pc:docMk/>
            <pc:sldMk cId="0" sldId="261"/>
            <ac:spMk id="18439" creationId="{1D221307-7F74-DB70-416F-EBC21DBE5D09}"/>
          </ac:spMkLst>
        </pc:spChg>
        <pc:spChg chg="mod">
          <ac:chgData name="Bjarne Stroustrup" userId="feda092f62fc381e" providerId="LiveId" clId="{C406D7F7-CB78-4ADA-8FC9-FFCD9C93889D}" dt="2024-04-26T18:53:13.641" v="289" actId="1076"/>
          <ac:spMkLst>
            <pc:docMk/>
            <pc:sldMk cId="0" sldId="261"/>
            <ac:spMk id="18440" creationId="{3D783399-7507-60B8-E976-0C0F06088105}"/>
          </ac:spMkLst>
        </pc:spChg>
        <pc:spChg chg="mod">
          <ac:chgData name="Bjarne Stroustrup" userId="feda092f62fc381e" providerId="LiveId" clId="{C406D7F7-CB78-4ADA-8FC9-FFCD9C93889D}" dt="2024-04-26T18:53:13.641" v="289" actId="1076"/>
          <ac:spMkLst>
            <pc:docMk/>
            <pc:sldMk cId="0" sldId="261"/>
            <ac:spMk id="18441" creationId="{CE586541-2756-4240-C071-A90260AA7218}"/>
          </ac:spMkLst>
        </pc:spChg>
        <pc:spChg chg="mod">
          <ac:chgData name="Bjarne Stroustrup" userId="feda092f62fc381e" providerId="LiveId" clId="{C406D7F7-CB78-4ADA-8FC9-FFCD9C93889D}" dt="2024-04-26T18:53:13.641" v="289" actId="1076"/>
          <ac:spMkLst>
            <pc:docMk/>
            <pc:sldMk cId="0" sldId="261"/>
            <ac:spMk id="18442" creationId="{3D8A563A-4113-785A-A983-7F3373ECEF56}"/>
          </ac:spMkLst>
        </pc:spChg>
        <pc:spChg chg="mod">
          <ac:chgData name="Bjarne Stroustrup" userId="feda092f62fc381e" providerId="LiveId" clId="{C406D7F7-CB78-4ADA-8FC9-FFCD9C93889D}" dt="2024-04-26T18:53:13.641" v="289" actId="1076"/>
          <ac:spMkLst>
            <pc:docMk/>
            <pc:sldMk cId="0" sldId="261"/>
            <ac:spMk id="18444" creationId="{0C905570-5503-3252-3E06-20DA70ABE859}"/>
          </ac:spMkLst>
        </pc:spChg>
        <pc:spChg chg="mod">
          <ac:chgData name="Bjarne Stroustrup" userId="feda092f62fc381e" providerId="LiveId" clId="{C406D7F7-CB78-4ADA-8FC9-FFCD9C93889D}" dt="2024-04-26T18:53:13.641" v="289" actId="1076"/>
          <ac:spMkLst>
            <pc:docMk/>
            <pc:sldMk cId="0" sldId="261"/>
            <ac:spMk id="18445" creationId="{3F04D611-5C42-1151-697C-39AD278ED64A}"/>
          </ac:spMkLst>
        </pc:spChg>
        <pc:spChg chg="mod">
          <ac:chgData name="Bjarne Stroustrup" userId="feda092f62fc381e" providerId="LiveId" clId="{C406D7F7-CB78-4ADA-8FC9-FFCD9C93889D}" dt="2024-04-26T18:53:13.641" v="289" actId="1076"/>
          <ac:spMkLst>
            <pc:docMk/>
            <pc:sldMk cId="0" sldId="261"/>
            <ac:spMk id="18446" creationId="{C8FBE121-0236-7552-1537-A4D3B3C965F4}"/>
          </ac:spMkLst>
        </pc:spChg>
        <pc:spChg chg="mod">
          <ac:chgData name="Bjarne Stroustrup" userId="feda092f62fc381e" providerId="LiveId" clId="{C406D7F7-CB78-4ADA-8FC9-FFCD9C93889D}" dt="2024-04-26T18:53:13.641" v="289" actId="1076"/>
          <ac:spMkLst>
            <pc:docMk/>
            <pc:sldMk cId="0" sldId="261"/>
            <ac:spMk id="18447" creationId="{07FAB3A5-0409-7EE3-B384-3856DB345A53}"/>
          </ac:spMkLst>
        </pc:spChg>
      </pc:sldChg>
      <pc:sldChg chg="modSp mod">
        <pc:chgData name="Bjarne Stroustrup" userId="feda092f62fc381e" providerId="LiveId" clId="{C406D7F7-CB78-4ADA-8FC9-FFCD9C93889D}" dt="2024-04-26T18:29:40.350" v="66" actId="20577"/>
        <pc:sldMkLst>
          <pc:docMk/>
          <pc:sldMk cId="0" sldId="262"/>
        </pc:sldMkLst>
        <pc:spChg chg="mod">
          <ac:chgData name="Bjarne Stroustrup" userId="feda092f62fc381e" providerId="LiveId" clId="{C406D7F7-CB78-4ADA-8FC9-FFCD9C93889D}" dt="2024-04-26T18:29:40.350" v="66" actId="20577"/>
          <ac:spMkLst>
            <pc:docMk/>
            <pc:sldMk cId="0" sldId="262"/>
            <ac:spMk id="11267" creationId="{2ADAD35A-29E1-6976-3340-8C9B4F81656D}"/>
          </ac:spMkLst>
        </pc:spChg>
      </pc:sldChg>
      <pc:sldChg chg="modSp mod ord">
        <pc:chgData name="Bjarne Stroustrup" userId="feda092f62fc381e" providerId="LiveId" clId="{C406D7F7-CB78-4ADA-8FC9-FFCD9C93889D}" dt="2024-04-30T19:41:11.274" v="2331" actId="113"/>
        <pc:sldMkLst>
          <pc:docMk/>
          <pc:sldMk cId="0" sldId="264"/>
        </pc:sldMkLst>
        <pc:spChg chg="mod">
          <ac:chgData name="Bjarne Stroustrup" userId="feda092f62fc381e" providerId="LiveId" clId="{C406D7F7-CB78-4ADA-8FC9-FFCD9C93889D}" dt="2024-04-29T17:43:43.697" v="1095" actId="1076"/>
          <ac:spMkLst>
            <pc:docMk/>
            <pc:sldMk cId="0" sldId="264"/>
            <ac:spMk id="14339" creationId="{3B15942F-D3C5-3AFD-C583-E6224BCBB9B9}"/>
          </ac:spMkLst>
        </pc:spChg>
        <pc:spChg chg="mod">
          <ac:chgData name="Bjarne Stroustrup" userId="feda092f62fc381e" providerId="LiveId" clId="{C406D7F7-CB78-4ADA-8FC9-FFCD9C93889D}" dt="2024-04-30T19:41:11.274" v="2331" actId="113"/>
          <ac:spMkLst>
            <pc:docMk/>
            <pc:sldMk cId="0" sldId="264"/>
            <ac:spMk id="14356" creationId="{65218DC2-B8C7-1315-8EFA-258D18344764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09" creationId="{EC58CE20-2166-BD01-C471-39AE21D6C3D3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10" creationId="{C9A8A977-03F6-0E6A-7B99-0964A694EF45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11" creationId="{1CF8C2BF-CA98-B9DE-6061-F575D3647CAD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12" creationId="{71ACE781-14F2-451A-061C-44075227B7C8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13" creationId="{DCC5F868-19A1-A1FF-309E-E43047A1DE25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14" creationId="{6E350B26-FF3D-90B1-03D9-E90E52D133C1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17" creationId="{BBC6E278-E939-0E54-E82C-B9965F5B1022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20" creationId="{8EDF1F34-6A56-0216-1752-32B16580F538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21" creationId="{4A0800DB-B859-0C38-1710-E19C45F44E6B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22" creationId="{981982DD-CF51-7D3F-4B4D-535D5F607F65}"/>
          </ac:spMkLst>
        </pc:spChg>
        <pc:spChg chg="mod">
          <ac:chgData name="Bjarne Stroustrup" userId="feda092f62fc381e" providerId="LiveId" clId="{C406D7F7-CB78-4ADA-8FC9-FFCD9C93889D}" dt="2024-04-29T17:43:52.592" v="1096" actId="1076"/>
          <ac:spMkLst>
            <pc:docMk/>
            <pc:sldMk cId="0" sldId="264"/>
            <ac:spMk id="21523" creationId="{A789B880-E5C4-CB0E-742E-E43D246B287A}"/>
          </ac:spMkLst>
        </pc:spChg>
        <pc:cxnChg chg="mod">
          <ac:chgData name="Bjarne Stroustrup" userId="feda092f62fc381e" providerId="LiveId" clId="{C406D7F7-CB78-4ADA-8FC9-FFCD9C93889D}" dt="2024-04-29T17:43:52.592" v="1096" actId="1076"/>
          <ac:cxnSpMkLst>
            <pc:docMk/>
            <pc:sldMk cId="0" sldId="264"/>
            <ac:cxnSpMk id="21515" creationId="{E5ECCA49-77CE-6007-A112-464BA832FD5E}"/>
          </ac:cxnSpMkLst>
        </pc:cxnChg>
        <pc:cxnChg chg="mod">
          <ac:chgData name="Bjarne Stroustrup" userId="feda092f62fc381e" providerId="LiveId" clId="{C406D7F7-CB78-4ADA-8FC9-FFCD9C93889D}" dt="2024-04-29T17:43:52.592" v="1096" actId="1076"/>
          <ac:cxnSpMkLst>
            <pc:docMk/>
            <pc:sldMk cId="0" sldId="264"/>
            <ac:cxnSpMk id="21516" creationId="{3E5F0DAE-2FFA-4664-B674-EDBD60C04B7D}"/>
          </ac:cxnSpMkLst>
        </pc:cxnChg>
        <pc:cxnChg chg="mod">
          <ac:chgData name="Bjarne Stroustrup" userId="feda092f62fc381e" providerId="LiveId" clId="{C406D7F7-CB78-4ADA-8FC9-FFCD9C93889D}" dt="2024-04-29T17:43:52.592" v="1096" actId="1076"/>
          <ac:cxnSpMkLst>
            <pc:docMk/>
            <pc:sldMk cId="0" sldId="264"/>
            <ac:cxnSpMk id="21518" creationId="{E01218BB-B5F8-7BDD-3856-B7DA507F1044}"/>
          </ac:cxnSpMkLst>
        </pc:cxnChg>
        <pc:cxnChg chg="mod">
          <ac:chgData name="Bjarne Stroustrup" userId="feda092f62fc381e" providerId="LiveId" clId="{C406D7F7-CB78-4ADA-8FC9-FFCD9C93889D}" dt="2024-04-29T17:43:52.592" v="1096" actId="1076"/>
          <ac:cxnSpMkLst>
            <pc:docMk/>
            <pc:sldMk cId="0" sldId="264"/>
            <ac:cxnSpMk id="21519" creationId="{945F3A8B-2111-13F7-0ADF-D047123D9C0A}"/>
          </ac:cxnSpMkLst>
        </pc:cxnChg>
      </pc:sldChg>
      <pc:sldChg chg="modSp del mod">
        <pc:chgData name="Bjarne Stroustrup" userId="feda092f62fc381e" providerId="LiveId" clId="{C406D7F7-CB78-4ADA-8FC9-FFCD9C93889D}" dt="2024-04-26T18:57:51.722" v="316" actId="2696"/>
        <pc:sldMkLst>
          <pc:docMk/>
          <pc:sldMk cId="0" sldId="268"/>
        </pc:sldMkLst>
        <pc:spChg chg="mod">
          <ac:chgData name="Bjarne Stroustrup" userId="feda092f62fc381e" providerId="LiveId" clId="{C406D7F7-CB78-4ADA-8FC9-FFCD9C93889D}" dt="2024-04-26T18:55:07.513" v="309" actId="14100"/>
          <ac:spMkLst>
            <pc:docMk/>
            <pc:sldMk cId="0" sldId="268"/>
            <ac:spMk id="18435" creationId="{423EAECD-FBA8-C721-7078-BB5E24CA0143}"/>
          </ac:spMkLst>
        </pc:spChg>
      </pc:sldChg>
      <pc:sldChg chg="addSp delSp modSp mod">
        <pc:chgData name="Bjarne Stroustrup" userId="feda092f62fc381e" providerId="LiveId" clId="{C406D7F7-CB78-4ADA-8FC9-FFCD9C93889D}" dt="2024-04-30T20:03:30.427" v="2612" actId="20577"/>
        <pc:sldMkLst>
          <pc:docMk/>
          <pc:sldMk cId="0" sldId="269"/>
        </pc:sldMkLst>
        <pc:spChg chg="add mod">
          <ac:chgData name="Bjarne Stroustrup" userId="feda092f62fc381e" providerId="LiveId" clId="{C406D7F7-CB78-4ADA-8FC9-FFCD9C93889D}" dt="2024-04-30T19:49:57.493" v="2412" actId="1076"/>
          <ac:spMkLst>
            <pc:docMk/>
            <pc:sldMk cId="0" sldId="269"/>
            <ac:spMk id="3" creationId="{70AF8144-9CDA-ECF7-053D-D4B8F98D5AB5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4" creationId="{1E1405B5-02A6-5C0A-9E15-E30764F1D50E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5" creationId="{CD761DFE-A9C2-4484-E516-13A88B589E3A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6" creationId="{4097A925-C52E-0D93-21B1-7DE913C050B7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7" creationId="{BFDA2F11-81CE-0E49-9C61-3A3628DE60B7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8" creationId="{A5E1584A-58DD-2E5C-712B-B9AFDCA0854C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11" creationId="{99D57BDB-BDC8-1185-E613-E7FB70584496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14" creationId="{7421B8EA-B143-A746-CD16-04036E472732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15" creationId="{B0737E48-CBE1-0B0B-6A31-6CE4D87EA69A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16" creationId="{0313E11E-7BD1-9F95-09A8-1BF1CCCB48FA}"/>
          </ac:spMkLst>
        </pc:spChg>
        <pc:spChg chg="add mod">
          <ac:chgData name="Bjarne Stroustrup" userId="feda092f62fc381e" providerId="LiveId" clId="{C406D7F7-CB78-4ADA-8FC9-FFCD9C93889D}" dt="2024-04-30T19:49:41.605" v="2410" actId="1076"/>
          <ac:spMkLst>
            <pc:docMk/>
            <pc:sldMk cId="0" sldId="269"/>
            <ac:spMk id="17" creationId="{FAA0AE22-F353-F377-F839-9DC119BD3123}"/>
          </ac:spMkLst>
        </pc:spChg>
        <pc:spChg chg="add mod">
          <ac:chgData name="Bjarne Stroustrup" userId="feda092f62fc381e" providerId="LiveId" clId="{C406D7F7-CB78-4ADA-8FC9-FFCD9C93889D}" dt="2024-04-30T19:52:33.893" v="2430" actId="1076"/>
          <ac:spMkLst>
            <pc:docMk/>
            <pc:sldMk cId="0" sldId="269"/>
            <ac:spMk id="18" creationId="{D8B87BAB-0225-91F7-1EEF-E9D1E8DF5757}"/>
          </ac:spMkLst>
        </pc:spChg>
        <pc:spChg chg="add mod">
          <ac:chgData name="Bjarne Stroustrup" userId="feda092f62fc381e" providerId="LiveId" clId="{C406D7F7-CB78-4ADA-8FC9-FFCD9C93889D}" dt="2024-04-30T19:52:33.893" v="2430" actId="1076"/>
          <ac:spMkLst>
            <pc:docMk/>
            <pc:sldMk cId="0" sldId="269"/>
            <ac:spMk id="19" creationId="{052A8046-AE74-400B-02FE-D0237517A275}"/>
          </ac:spMkLst>
        </pc:spChg>
        <pc:spChg chg="add mod">
          <ac:chgData name="Bjarne Stroustrup" userId="feda092f62fc381e" providerId="LiveId" clId="{C406D7F7-CB78-4ADA-8FC9-FFCD9C93889D}" dt="2024-04-30T19:52:33.893" v="2430" actId="1076"/>
          <ac:spMkLst>
            <pc:docMk/>
            <pc:sldMk cId="0" sldId="269"/>
            <ac:spMk id="20" creationId="{509208A7-7E5B-3817-07C8-278F2BA1DC84}"/>
          </ac:spMkLst>
        </pc:spChg>
        <pc:spChg chg="add mod">
          <ac:chgData name="Bjarne Stroustrup" userId="feda092f62fc381e" providerId="LiveId" clId="{C406D7F7-CB78-4ADA-8FC9-FFCD9C93889D}" dt="2024-04-30T19:52:33.893" v="2430" actId="1076"/>
          <ac:spMkLst>
            <pc:docMk/>
            <pc:sldMk cId="0" sldId="269"/>
            <ac:spMk id="21" creationId="{5BAA6EB1-7F98-55BC-E963-6CA8434C70BA}"/>
          </ac:spMkLst>
        </pc:spChg>
        <pc:spChg chg="add mod">
          <ac:chgData name="Bjarne Stroustrup" userId="feda092f62fc381e" providerId="LiveId" clId="{C406D7F7-CB78-4ADA-8FC9-FFCD9C93889D}" dt="2024-04-30T19:49:28.171" v="2409" actId="1076"/>
          <ac:spMkLst>
            <pc:docMk/>
            <pc:sldMk cId="0" sldId="269"/>
            <ac:spMk id="22" creationId="{F2296589-B1EB-28E7-C697-34DF36A3EB68}"/>
          </ac:spMkLst>
        </pc:spChg>
        <pc:spChg chg="add mod">
          <ac:chgData name="Bjarne Stroustrup" userId="feda092f62fc381e" providerId="LiveId" clId="{C406D7F7-CB78-4ADA-8FC9-FFCD9C93889D}" dt="2024-04-30T19:49:28.171" v="2409" actId="1076"/>
          <ac:spMkLst>
            <pc:docMk/>
            <pc:sldMk cId="0" sldId="269"/>
            <ac:spMk id="23" creationId="{25C2172F-77A6-103D-A244-747C877CFE42}"/>
          </ac:spMkLst>
        </pc:spChg>
        <pc:spChg chg="add mod">
          <ac:chgData name="Bjarne Stroustrup" userId="feda092f62fc381e" providerId="LiveId" clId="{C406D7F7-CB78-4ADA-8FC9-FFCD9C93889D}" dt="2024-04-30T19:49:28.171" v="2409" actId="1076"/>
          <ac:spMkLst>
            <pc:docMk/>
            <pc:sldMk cId="0" sldId="269"/>
            <ac:spMk id="24" creationId="{5056FF5E-1259-1B1C-1124-C8A5C6230640}"/>
          </ac:spMkLst>
        </pc:spChg>
        <pc:spChg chg="add mod">
          <ac:chgData name="Bjarne Stroustrup" userId="feda092f62fc381e" providerId="LiveId" clId="{C406D7F7-CB78-4ADA-8FC9-FFCD9C93889D}" dt="2024-04-30T19:49:28.171" v="2409" actId="1076"/>
          <ac:spMkLst>
            <pc:docMk/>
            <pc:sldMk cId="0" sldId="269"/>
            <ac:spMk id="25" creationId="{CFD9EB5C-5A64-E65F-B2D0-60FE2017592A}"/>
          </ac:spMkLst>
        </pc:spChg>
        <pc:spChg chg="mod">
          <ac:chgData name="Bjarne Stroustrup" userId="feda092f62fc381e" providerId="LiveId" clId="{C406D7F7-CB78-4ADA-8FC9-FFCD9C93889D}" dt="2024-04-30T20:03:30.427" v="2612" actId="20577"/>
          <ac:spMkLst>
            <pc:docMk/>
            <pc:sldMk cId="0" sldId="269"/>
            <ac:spMk id="19458" creationId="{8196313E-E5FC-F144-464A-10C9951B1AA9}"/>
          </ac:spMkLst>
        </pc:spChg>
        <pc:spChg chg="mod">
          <ac:chgData name="Bjarne Stroustrup" userId="feda092f62fc381e" providerId="LiveId" clId="{C406D7F7-CB78-4ADA-8FC9-FFCD9C93889D}" dt="2024-04-30T19:51:20.887" v="2428" actId="20577"/>
          <ac:spMkLst>
            <pc:docMk/>
            <pc:sldMk cId="0" sldId="269"/>
            <ac:spMk id="19459" creationId="{9A6C7AA8-5AA3-7F73-31A7-DE67ED1B126B}"/>
          </ac:spMkLst>
        </pc:spChg>
        <pc:spChg chg="mod">
          <ac:chgData name="Bjarne Stroustrup" userId="feda092f62fc381e" providerId="LiveId" clId="{C406D7F7-CB78-4ADA-8FC9-FFCD9C93889D}" dt="2024-04-30T19:53:08.784" v="2433" actId="14100"/>
          <ac:spMkLst>
            <pc:docMk/>
            <pc:sldMk cId="0" sldId="269"/>
            <ac:spMk id="22533" creationId="{3104EED6-6A53-D979-59D0-F9B94A1F194B}"/>
          </ac:spMkLst>
        </pc:spChg>
        <pc:spChg chg="mod">
          <ac:chgData name="Bjarne Stroustrup" userId="feda092f62fc381e" providerId="LiveId" clId="{C406D7F7-CB78-4ADA-8FC9-FFCD9C93889D}" dt="2024-04-30T19:53:14.536" v="2434" actId="14100"/>
          <ac:spMkLst>
            <pc:docMk/>
            <pc:sldMk cId="0" sldId="269"/>
            <ac:spMk id="22534" creationId="{2A42EFD7-AD12-B928-F564-C6C4883881D9}"/>
          </ac:spMkLst>
        </pc:spChg>
        <pc:spChg chg="del mod">
          <ac:chgData name="Bjarne Stroustrup" userId="feda092f62fc381e" providerId="LiveId" clId="{C406D7F7-CB78-4ADA-8FC9-FFCD9C93889D}" dt="2024-04-30T19:43:55.911" v="2349" actId="478"/>
          <ac:spMkLst>
            <pc:docMk/>
            <pc:sldMk cId="0" sldId="269"/>
            <ac:spMk id="22535" creationId="{F49C8C15-A9A0-5E07-137B-A4C4CD88FB68}"/>
          </ac:spMkLst>
        </pc:spChg>
        <pc:spChg chg="mod">
          <ac:chgData name="Bjarne Stroustrup" userId="feda092f62fc381e" providerId="LiveId" clId="{C406D7F7-CB78-4ADA-8FC9-FFCD9C93889D}" dt="2024-04-30T19:52:33.893" v="2430" actId="1076"/>
          <ac:spMkLst>
            <pc:docMk/>
            <pc:sldMk cId="0" sldId="269"/>
            <ac:spMk id="22536" creationId="{A500F42F-59C3-0A75-BFB3-55794E337C56}"/>
          </ac:spMkLst>
        </pc:spChg>
        <pc:spChg chg="mod">
          <ac:chgData name="Bjarne Stroustrup" userId="feda092f62fc381e" providerId="LiveId" clId="{C406D7F7-CB78-4ADA-8FC9-FFCD9C93889D}" dt="2024-04-30T19:52:33.893" v="2430" actId="1076"/>
          <ac:spMkLst>
            <pc:docMk/>
            <pc:sldMk cId="0" sldId="269"/>
            <ac:spMk id="22537" creationId="{CC1A1576-45CD-01CD-A227-36045AB5CBEB}"/>
          </ac:spMkLst>
        </pc:spChg>
        <pc:spChg chg="mod">
          <ac:chgData name="Bjarne Stroustrup" userId="feda092f62fc381e" providerId="LiveId" clId="{C406D7F7-CB78-4ADA-8FC9-FFCD9C93889D}" dt="2024-04-30T19:52:33.893" v="2430" actId="1076"/>
          <ac:spMkLst>
            <pc:docMk/>
            <pc:sldMk cId="0" sldId="269"/>
            <ac:spMk id="22538" creationId="{B5F661BF-80B0-0B2D-8E25-334335026A3F}"/>
          </ac:spMkLst>
        </pc:spChg>
        <pc:spChg chg="mod">
          <ac:chgData name="Bjarne Stroustrup" userId="feda092f62fc381e" providerId="LiveId" clId="{C406D7F7-CB78-4ADA-8FC9-FFCD9C93889D}" dt="2024-04-30T19:52:33.893" v="2430" actId="1076"/>
          <ac:spMkLst>
            <pc:docMk/>
            <pc:sldMk cId="0" sldId="269"/>
            <ac:spMk id="22539" creationId="{77EC6559-5160-6070-A1E3-AD176DA6C71A}"/>
          </ac:spMkLst>
        </pc:spChg>
        <pc:spChg chg="mod">
          <ac:chgData name="Bjarne Stroustrup" userId="feda092f62fc381e" providerId="LiveId" clId="{C406D7F7-CB78-4ADA-8FC9-FFCD9C93889D}" dt="2024-04-30T19:49:28.171" v="2409" actId="1076"/>
          <ac:spMkLst>
            <pc:docMk/>
            <pc:sldMk cId="0" sldId="269"/>
            <ac:spMk id="22540" creationId="{06A40A32-8558-1952-0898-035625071D43}"/>
          </ac:spMkLst>
        </pc:spChg>
        <pc:spChg chg="mod">
          <ac:chgData name="Bjarne Stroustrup" userId="feda092f62fc381e" providerId="LiveId" clId="{C406D7F7-CB78-4ADA-8FC9-FFCD9C93889D}" dt="2024-04-30T19:49:28.171" v="2409" actId="1076"/>
          <ac:spMkLst>
            <pc:docMk/>
            <pc:sldMk cId="0" sldId="269"/>
            <ac:spMk id="22541" creationId="{76D89C07-10A6-F7C0-44B8-98E4E0BE52B9}"/>
          </ac:spMkLst>
        </pc:spChg>
        <pc:spChg chg="mod">
          <ac:chgData name="Bjarne Stroustrup" userId="feda092f62fc381e" providerId="LiveId" clId="{C406D7F7-CB78-4ADA-8FC9-FFCD9C93889D}" dt="2024-04-30T19:49:28.171" v="2409" actId="1076"/>
          <ac:spMkLst>
            <pc:docMk/>
            <pc:sldMk cId="0" sldId="269"/>
            <ac:spMk id="22542" creationId="{53483B90-A0F2-636D-FA23-E498A2F51BD5}"/>
          </ac:spMkLst>
        </pc:spChg>
        <pc:spChg chg="del mod">
          <ac:chgData name="Bjarne Stroustrup" userId="feda092f62fc381e" providerId="LiveId" clId="{C406D7F7-CB78-4ADA-8FC9-FFCD9C93889D}" dt="2024-04-30T19:43:55.911" v="2349" actId="478"/>
          <ac:spMkLst>
            <pc:docMk/>
            <pc:sldMk cId="0" sldId="269"/>
            <ac:spMk id="22543" creationId="{4BCB9DB4-DBDE-1C2F-8837-EF748A86DDFC}"/>
          </ac:spMkLst>
        </pc:spChg>
        <pc:spChg chg="del mod">
          <ac:chgData name="Bjarne Stroustrup" userId="feda092f62fc381e" providerId="LiveId" clId="{C406D7F7-CB78-4ADA-8FC9-FFCD9C93889D}" dt="2024-04-30T19:43:55.911" v="2349" actId="478"/>
          <ac:spMkLst>
            <pc:docMk/>
            <pc:sldMk cId="0" sldId="269"/>
            <ac:spMk id="22544" creationId="{87BB5B0F-D602-2776-092D-1C963E6FA09F}"/>
          </ac:spMkLst>
        </pc:spChg>
        <pc:spChg chg="del mod">
          <ac:chgData name="Bjarne Stroustrup" userId="feda092f62fc381e" providerId="LiveId" clId="{C406D7F7-CB78-4ADA-8FC9-FFCD9C93889D}" dt="2024-04-30T19:43:55.911" v="2349" actId="478"/>
          <ac:spMkLst>
            <pc:docMk/>
            <pc:sldMk cId="0" sldId="269"/>
            <ac:spMk id="22545" creationId="{D85124C2-BF41-2073-B164-A3B7C2305FBB}"/>
          </ac:spMkLst>
        </pc:spChg>
        <pc:spChg chg="del mod">
          <ac:chgData name="Bjarne Stroustrup" userId="feda092f62fc381e" providerId="LiveId" clId="{C406D7F7-CB78-4ADA-8FC9-FFCD9C93889D}" dt="2024-04-30T19:43:55.911" v="2349" actId="478"/>
          <ac:spMkLst>
            <pc:docMk/>
            <pc:sldMk cId="0" sldId="269"/>
            <ac:spMk id="22546" creationId="{79ABA600-162B-36AC-70ED-44FAA45146B8}"/>
          </ac:spMkLst>
        </pc:spChg>
        <pc:spChg chg="del mod">
          <ac:chgData name="Bjarne Stroustrup" userId="feda092f62fc381e" providerId="LiveId" clId="{C406D7F7-CB78-4ADA-8FC9-FFCD9C93889D}" dt="2024-04-30T19:43:55.911" v="2349" actId="478"/>
          <ac:spMkLst>
            <pc:docMk/>
            <pc:sldMk cId="0" sldId="269"/>
            <ac:spMk id="22547" creationId="{77E7762F-6C91-6366-7822-70A744167431}"/>
          </ac:spMkLst>
        </pc:spChg>
        <pc:spChg chg="del mod">
          <ac:chgData name="Bjarne Stroustrup" userId="feda092f62fc381e" providerId="LiveId" clId="{C406D7F7-CB78-4ADA-8FC9-FFCD9C93889D}" dt="2024-04-30T19:43:55.911" v="2349" actId="478"/>
          <ac:spMkLst>
            <pc:docMk/>
            <pc:sldMk cId="0" sldId="269"/>
            <ac:spMk id="22548" creationId="{1C700DFB-7560-F6D3-F625-201D6CD3FC16}"/>
          </ac:spMkLst>
        </pc:spChg>
        <pc:spChg chg="mod">
          <ac:chgData name="Bjarne Stroustrup" userId="feda092f62fc381e" providerId="LiveId" clId="{C406D7F7-CB78-4ADA-8FC9-FFCD9C93889D}" dt="2024-04-30T19:49:28.171" v="2409" actId="1076"/>
          <ac:spMkLst>
            <pc:docMk/>
            <pc:sldMk cId="0" sldId="269"/>
            <ac:spMk id="22549" creationId="{93B0B819-FBFA-A3A4-7BEB-816670A8BE27}"/>
          </ac:spMkLst>
        </pc:spChg>
        <pc:spChg chg="del mod">
          <ac:chgData name="Bjarne Stroustrup" userId="feda092f62fc381e" providerId="LiveId" clId="{C406D7F7-CB78-4ADA-8FC9-FFCD9C93889D}" dt="2024-04-30T19:43:55.911" v="2349" actId="478"/>
          <ac:spMkLst>
            <pc:docMk/>
            <pc:sldMk cId="0" sldId="269"/>
            <ac:spMk id="22550" creationId="{5302EA40-BDF1-E9C4-8B75-D6EE65D9A537}"/>
          </ac:spMkLst>
        </pc:spChg>
        <pc:spChg chg="mod">
          <ac:chgData name="Bjarne Stroustrup" userId="feda092f62fc381e" providerId="LiveId" clId="{C406D7F7-CB78-4ADA-8FC9-FFCD9C93889D}" dt="2024-04-30T19:52:33.893" v="2430" actId="1076"/>
          <ac:spMkLst>
            <pc:docMk/>
            <pc:sldMk cId="0" sldId="269"/>
            <ac:spMk id="22551" creationId="{E1533033-6B45-88B1-EFC3-871E5294A6D6}"/>
          </ac:spMkLst>
        </pc:spChg>
        <pc:spChg chg="del mod">
          <ac:chgData name="Bjarne Stroustrup" userId="feda092f62fc381e" providerId="LiveId" clId="{C406D7F7-CB78-4ADA-8FC9-FFCD9C93889D}" dt="2024-04-30T19:44:01.873" v="2350" actId="478"/>
          <ac:spMkLst>
            <pc:docMk/>
            <pc:sldMk cId="0" sldId="269"/>
            <ac:spMk id="22562" creationId="{6C3167FD-944F-3EEB-6DA7-6D1F5707C14D}"/>
          </ac:spMkLst>
        </pc:spChg>
        <pc:spChg chg="del mod">
          <ac:chgData name="Bjarne Stroustrup" userId="feda092f62fc381e" providerId="LiveId" clId="{C406D7F7-CB78-4ADA-8FC9-FFCD9C93889D}" dt="2024-04-30T19:44:01.873" v="2350" actId="478"/>
          <ac:spMkLst>
            <pc:docMk/>
            <pc:sldMk cId="0" sldId="269"/>
            <ac:spMk id="22563" creationId="{B1067EC9-FD8F-5938-7251-A02553606127}"/>
          </ac:spMkLst>
        </pc:spChg>
        <pc:spChg chg="mod">
          <ac:chgData name="Bjarne Stroustrup" userId="feda092f62fc381e" providerId="LiveId" clId="{C406D7F7-CB78-4ADA-8FC9-FFCD9C93889D}" dt="2024-04-30T19:49:28.171" v="2409" actId="1076"/>
          <ac:spMkLst>
            <pc:docMk/>
            <pc:sldMk cId="0" sldId="269"/>
            <ac:spMk id="22566" creationId="{FED244D0-951D-AA88-BB82-F7EB7EF5E21B}"/>
          </ac:spMkLst>
        </pc:spChg>
        <pc:cxnChg chg="add mod">
          <ac:chgData name="Bjarne Stroustrup" userId="feda092f62fc381e" providerId="LiveId" clId="{C406D7F7-CB78-4ADA-8FC9-FFCD9C93889D}" dt="2024-04-30T19:49:41.605" v="2410" actId="1076"/>
          <ac:cxnSpMkLst>
            <pc:docMk/>
            <pc:sldMk cId="0" sldId="269"/>
            <ac:cxnSpMk id="9" creationId="{CE8716C6-CCF6-AA26-4BF9-8CED710C0DAE}"/>
          </ac:cxnSpMkLst>
        </pc:cxnChg>
        <pc:cxnChg chg="add mod">
          <ac:chgData name="Bjarne Stroustrup" userId="feda092f62fc381e" providerId="LiveId" clId="{C406D7F7-CB78-4ADA-8FC9-FFCD9C93889D}" dt="2024-04-30T19:49:41.605" v="2410" actId="1076"/>
          <ac:cxnSpMkLst>
            <pc:docMk/>
            <pc:sldMk cId="0" sldId="269"/>
            <ac:cxnSpMk id="10" creationId="{1B5E5FD3-0334-C507-65DF-C0948CA86B0A}"/>
          </ac:cxnSpMkLst>
        </pc:cxnChg>
        <pc:cxnChg chg="add mod">
          <ac:chgData name="Bjarne Stroustrup" userId="feda092f62fc381e" providerId="LiveId" clId="{C406D7F7-CB78-4ADA-8FC9-FFCD9C93889D}" dt="2024-04-30T19:49:41.605" v="2410" actId="1076"/>
          <ac:cxnSpMkLst>
            <pc:docMk/>
            <pc:sldMk cId="0" sldId="269"/>
            <ac:cxnSpMk id="12" creationId="{EB7E55B3-F421-A83C-A573-F6E64D942B96}"/>
          </ac:cxnSpMkLst>
        </pc:cxnChg>
        <pc:cxnChg chg="add mod">
          <ac:chgData name="Bjarne Stroustrup" userId="feda092f62fc381e" providerId="LiveId" clId="{C406D7F7-CB78-4ADA-8FC9-FFCD9C93889D}" dt="2024-04-30T19:49:41.605" v="2410" actId="1076"/>
          <ac:cxnSpMkLst>
            <pc:docMk/>
            <pc:sldMk cId="0" sldId="269"/>
            <ac:cxnSpMk id="13" creationId="{C6AF0F08-D0ED-A320-8CDD-D29D5B7FC6C1}"/>
          </ac:cxnSpMkLst>
        </pc:cxnChg>
        <pc:cxnChg chg="add del mod">
          <ac:chgData name="Bjarne Stroustrup" userId="feda092f62fc381e" providerId="LiveId" clId="{C406D7F7-CB78-4ADA-8FC9-FFCD9C93889D}" dt="2024-04-30T19:50:32.426" v="2416" actId="21"/>
          <ac:cxnSpMkLst>
            <pc:docMk/>
            <pc:sldMk cId="0" sldId="269"/>
            <ac:cxnSpMk id="30" creationId="{C83CBECD-4DC2-81D3-7596-F2DA6C5A45FF}"/>
          </ac:cxnSpMkLst>
        </pc:cxnChg>
        <pc:cxnChg chg="add mod">
          <ac:chgData name="Bjarne Stroustrup" userId="feda092f62fc381e" providerId="LiveId" clId="{C406D7F7-CB78-4ADA-8FC9-FFCD9C93889D}" dt="2024-04-30T19:50:59.007" v="2423" actId="14100"/>
          <ac:cxnSpMkLst>
            <pc:docMk/>
            <pc:sldMk cId="0" sldId="269"/>
            <ac:cxnSpMk id="31" creationId="{68B930BD-75A1-4690-0020-A69F8FE79A8B}"/>
          </ac:cxnSpMkLst>
        </pc:cxnChg>
        <pc:cxnChg chg="add mod">
          <ac:chgData name="Bjarne Stroustrup" userId="feda092f62fc381e" providerId="LiveId" clId="{C406D7F7-CB78-4ADA-8FC9-FFCD9C93889D}" dt="2024-04-30T19:50:46.542" v="2420" actId="14100"/>
          <ac:cxnSpMkLst>
            <pc:docMk/>
            <pc:sldMk cId="0" sldId="269"/>
            <ac:cxnSpMk id="32" creationId="{8E05A369-098B-C498-E35E-01C419CE553C}"/>
          </ac:cxnSpMkLst>
        </pc:cxnChg>
        <pc:cxnChg chg="mod">
          <ac:chgData name="Bjarne Stroustrup" userId="feda092f62fc381e" providerId="LiveId" clId="{C406D7F7-CB78-4ADA-8FC9-FFCD9C93889D}" dt="2024-04-30T19:49:28.171" v="2409" actId="1076"/>
          <ac:cxnSpMkLst>
            <pc:docMk/>
            <pc:sldMk cId="0" sldId="269"/>
            <ac:cxnSpMk id="22552" creationId="{4DB17536-F747-83C1-C9E1-D490221AC15B}"/>
          </ac:cxnSpMkLst>
        </pc:cxnChg>
        <pc:cxnChg chg="mod">
          <ac:chgData name="Bjarne Stroustrup" userId="feda092f62fc381e" providerId="LiveId" clId="{C406D7F7-CB78-4ADA-8FC9-FFCD9C93889D}" dt="2024-04-30T19:49:28.171" v="2409" actId="1076"/>
          <ac:cxnSpMkLst>
            <pc:docMk/>
            <pc:sldMk cId="0" sldId="269"/>
            <ac:cxnSpMk id="22553" creationId="{420328B4-D273-8C4E-ACFD-6CC194980E14}"/>
          </ac:cxnSpMkLst>
        </pc:cxnChg>
        <pc:cxnChg chg="mod">
          <ac:chgData name="Bjarne Stroustrup" userId="feda092f62fc381e" providerId="LiveId" clId="{C406D7F7-CB78-4ADA-8FC9-FFCD9C93889D}" dt="2024-04-30T19:49:28.171" v="2409" actId="1076"/>
          <ac:cxnSpMkLst>
            <pc:docMk/>
            <pc:sldMk cId="0" sldId="269"/>
            <ac:cxnSpMk id="22554" creationId="{AD2FE241-2D7D-CDE6-73AF-FF9F75046A8D}"/>
          </ac:cxnSpMkLst>
        </pc:cxnChg>
        <pc:cxnChg chg="del mod">
          <ac:chgData name="Bjarne Stroustrup" userId="feda092f62fc381e" providerId="LiveId" clId="{C406D7F7-CB78-4ADA-8FC9-FFCD9C93889D}" dt="2024-04-30T19:43:55.911" v="2349" actId="478"/>
          <ac:cxnSpMkLst>
            <pc:docMk/>
            <pc:sldMk cId="0" sldId="269"/>
            <ac:cxnSpMk id="22555" creationId="{002FDC05-42C4-72EE-1477-ED490B979A48}"/>
          </ac:cxnSpMkLst>
        </pc:cxnChg>
        <pc:cxnChg chg="del mod">
          <ac:chgData name="Bjarne Stroustrup" userId="feda092f62fc381e" providerId="LiveId" clId="{C406D7F7-CB78-4ADA-8FC9-FFCD9C93889D}" dt="2024-04-30T19:43:55.911" v="2349" actId="478"/>
          <ac:cxnSpMkLst>
            <pc:docMk/>
            <pc:sldMk cId="0" sldId="269"/>
            <ac:cxnSpMk id="22556" creationId="{16C78872-EAD3-35EB-1250-AD69E1798478}"/>
          </ac:cxnSpMkLst>
        </pc:cxnChg>
        <pc:cxnChg chg="del mod">
          <ac:chgData name="Bjarne Stroustrup" userId="feda092f62fc381e" providerId="LiveId" clId="{C406D7F7-CB78-4ADA-8FC9-FFCD9C93889D}" dt="2024-04-30T19:43:55.911" v="2349" actId="478"/>
          <ac:cxnSpMkLst>
            <pc:docMk/>
            <pc:sldMk cId="0" sldId="269"/>
            <ac:cxnSpMk id="22557" creationId="{126141FA-072B-FD88-BF82-C1FD813F09A8}"/>
          </ac:cxnSpMkLst>
        </pc:cxnChg>
        <pc:cxnChg chg="del mod">
          <ac:chgData name="Bjarne Stroustrup" userId="feda092f62fc381e" providerId="LiveId" clId="{C406D7F7-CB78-4ADA-8FC9-FFCD9C93889D}" dt="2024-04-30T19:43:55.911" v="2349" actId="478"/>
          <ac:cxnSpMkLst>
            <pc:docMk/>
            <pc:sldMk cId="0" sldId="269"/>
            <ac:cxnSpMk id="22558" creationId="{6DC0DCC0-77C8-07A1-4888-758A9C2A1824}"/>
          </ac:cxnSpMkLst>
        </pc:cxnChg>
        <pc:cxnChg chg="del mod">
          <ac:chgData name="Bjarne Stroustrup" userId="feda092f62fc381e" providerId="LiveId" clId="{C406D7F7-CB78-4ADA-8FC9-FFCD9C93889D}" dt="2024-04-30T19:43:55.911" v="2349" actId="478"/>
          <ac:cxnSpMkLst>
            <pc:docMk/>
            <pc:sldMk cId="0" sldId="269"/>
            <ac:cxnSpMk id="22559" creationId="{146C9DC2-EB8A-8FF3-20E1-284201E67018}"/>
          </ac:cxnSpMkLst>
        </pc:cxnChg>
        <pc:cxnChg chg="mod">
          <ac:chgData name="Bjarne Stroustrup" userId="feda092f62fc381e" providerId="LiveId" clId="{C406D7F7-CB78-4ADA-8FC9-FFCD9C93889D}" dt="2024-04-30T19:53:14.536" v="2434" actId="14100"/>
          <ac:cxnSpMkLst>
            <pc:docMk/>
            <pc:sldMk cId="0" sldId="269"/>
            <ac:cxnSpMk id="22560" creationId="{FE557B30-D20C-82BD-244A-B525A2902C77}"/>
          </ac:cxnSpMkLst>
        </pc:cxnChg>
        <pc:cxnChg chg="mod">
          <ac:chgData name="Bjarne Stroustrup" userId="feda092f62fc381e" providerId="LiveId" clId="{C406D7F7-CB78-4ADA-8FC9-FFCD9C93889D}" dt="2024-04-30T19:53:08.784" v="2433" actId="14100"/>
          <ac:cxnSpMkLst>
            <pc:docMk/>
            <pc:sldMk cId="0" sldId="269"/>
            <ac:cxnSpMk id="22561" creationId="{BC1582BE-9BEE-7A1F-96B3-847BC1B0DC72}"/>
          </ac:cxnSpMkLst>
        </pc:cxnChg>
        <pc:cxnChg chg="del mod">
          <ac:chgData name="Bjarne Stroustrup" userId="feda092f62fc381e" providerId="LiveId" clId="{C406D7F7-CB78-4ADA-8FC9-FFCD9C93889D}" dt="2024-04-30T19:44:07.018" v="2351" actId="478"/>
          <ac:cxnSpMkLst>
            <pc:docMk/>
            <pc:sldMk cId="0" sldId="269"/>
            <ac:cxnSpMk id="22564" creationId="{8B1D2E21-AA06-0132-D6C9-599E2D1E6B65}"/>
          </ac:cxnSpMkLst>
        </pc:cxnChg>
        <pc:cxnChg chg="del mod">
          <ac:chgData name="Bjarne Stroustrup" userId="feda092f62fc381e" providerId="LiveId" clId="{C406D7F7-CB78-4ADA-8FC9-FFCD9C93889D}" dt="2024-04-30T19:44:07.018" v="2351" actId="478"/>
          <ac:cxnSpMkLst>
            <pc:docMk/>
            <pc:sldMk cId="0" sldId="269"/>
            <ac:cxnSpMk id="22565" creationId="{88A1AE35-C5B4-964A-ED90-BC4ECF424F24}"/>
          </ac:cxnSpMkLst>
        </pc:cxnChg>
        <pc:cxnChg chg="del mod">
          <ac:chgData name="Bjarne Stroustrup" userId="feda092f62fc381e" providerId="LiveId" clId="{C406D7F7-CB78-4ADA-8FC9-FFCD9C93889D}" dt="2024-04-30T19:43:55.911" v="2349" actId="478"/>
          <ac:cxnSpMkLst>
            <pc:docMk/>
            <pc:sldMk cId="0" sldId="269"/>
            <ac:cxnSpMk id="22567" creationId="{C5EDAD0A-C924-64D6-DABC-B7D765874A9C}"/>
          </ac:cxnSpMkLst>
        </pc:cxnChg>
        <pc:cxnChg chg="del mod">
          <ac:chgData name="Bjarne Stroustrup" userId="feda092f62fc381e" providerId="LiveId" clId="{C406D7F7-CB78-4ADA-8FC9-FFCD9C93889D}" dt="2024-04-30T19:43:55.911" v="2349" actId="478"/>
          <ac:cxnSpMkLst>
            <pc:docMk/>
            <pc:sldMk cId="0" sldId="269"/>
            <ac:cxnSpMk id="22568" creationId="{4B032279-F89B-5E61-710B-2AD4C738CF70}"/>
          </ac:cxnSpMkLst>
        </pc:cxnChg>
        <pc:cxnChg chg="del mod">
          <ac:chgData name="Bjarne Stroustrup" userId="feda092f62fc381e" providerId="LiveId" clId="{C406D7F7-CB78-4ADA-8FC9-FFCD9C93889D}" dt="2024-04-30T19:43:55.911" v="2349" actId="478"/>
          <ac:cxnSpMkLst>
            <pc:docMk/>
            <pc:sldMk cId="0" sldId="269"/>
            <ac:cxnSpMk id="22570" creationId="{BEDD846E-05D1-B400-8547-676A4069901D}"/>
          </ac:cxnSpMkLst>
        </pc:cxnChg>
        <pc:cxnChg chg="del mod">
          <ac:chgData name="Bjarne Stroustrup" userId="feda092f62fc381e" providerId="LiveId" clId="{C406D7F7-CB78-4ADA-8FC9-FFCD9C93889D}" dt="2024-04-30T19:50:07.116" v="2413" actId="21"/>
          <ac:cxnSpMkLst>
            <pc:docMk/>
            <pc:sldMk cId="0" sldId="269"/>
            <ac:cxnSpMk id="22571" creationId="{EDD6D264-9193-8BED-7F0B-8C9C0B4918B3}"/>
          </ac:cxnSpMkLst>
        </pc:cxnChg>
        <pc:cxnChg chg="del mod">
          <ac:chgData name="Bjarne Stroustrup" userId="feda092f62fc381e" providerId="LiveId" clId="{C406D7F7-CB78-4ADA-8FC9-FFCD9C93889D}" dt="2024-04-30T19:50:11.401" v="2414" actId="21"/>
          <ac:cxnSpMkLst>
            <pc:docMk/>
            <pc:sldMk cId="0" sldId="269"/>
            <ac:cxnSpMk id="22572" creationId="{59DBC9FD-9A24-24D8-C742-E4B280CAEEA1}"/>
          </ac:cxnSpMkLst>
        </pc:cxnChg>
        <pc:cxnChg chg="mod ord">
          <ac:chgData name="Bjarne Stroustrup" userId="feda092f62fc381e" providerId="LiveId" clId="{C406D7F7-CB78-4ADA-8FC9-FFCD9C93889D}" dt="2024-04-30T19:52:33.893" v="2430" actId="1076"/>
          <ac:cxnSpMkLst>
            <pc:docMk/>
            <pc:sldMk cId="0" sldId="269"/>
            <ac:cxnSpMk id="22573" creationId="{C32B7892-40D4-09EE-3BC7-13BFD3B577F2}"/>
          </ac:cxnSpMkLst>
        </pc:cxnChg>
        <pc:cxnChg chg="del mod">
          <ac:chgData name="Bjarne Stroustrup" userId="feda092f62fc381e" providerId="LiveId" clId="{C406D7F7-CB78-4ADA-8FC9-FFCD9C93889D}" dt="2024-04-30T19:43:55.911" v="2349" actId="478"/>
          <ac:cxnSpMkLst>
            <pc:docMk/>
            <pc:sldMk cId="0" sldId="269"/>
            <ac:cxnSpMk id="22574" creationId="{FB54CA82-3171-798B-F155-308FC2444C87}"/>
          </ac:cxnSpMkLst>
        </pc:cxnChg>
        <pc:cxnChg chg="mod ord">
          <ac:chgData name="Bjarne Stroustrup" userId="feda092f62fc381e" providerId="LiveId" clId="{C406D7F7-CB78-4ADA-8FC9-FFCD9C93889D}" dt="2024-04-30T19:52:33.893" v="2430" actId="1076"/>
          <ac:cxnSpMkLst>
            <pc:docMk/>
            <pc:sldMk cId="0" sldId="269"/>
            <ac:cxnSpMk id="22575" creationId="{18AA3D96-8067-3FBA-93FE-B092F960922F}"/>
          </ac:cxnSpMkLst>
        </pc:cxnChg>
      </pc:sldChg>
      <pc:sldChg chg="modSp add del">
        <pc:chgData name="Bjarne Stroustrup" userId="feda092f62fc381e" providerId="LiveId" clId="{C406D7F7-CB78-4ADA-8FC9-FFCD9C93889D}" dt="2024-04-29T19:00:27.890" v="1767" actId="2696"/>
        <pc:sldMkLst>
          <pc:docMk/>
          <pc:sldMk cId="0" sldId="271"/>
        </pc:sldMkLst>
        <pc:spChg chg="mod">
          <ac:chgData name="Bjarne Stroustrup" userId="feda092f62fc381e" providerId="LiveId" clId="{C406D7F7-CB78-4ADA-8FC9-FFCD9C93889D}" dt="2024-04-29T18:34:58.664" v="1500" actId="1076"/>
          <ac:spMkLst>
            <pc:docMk/>
            <pc:sldMk cId="0" sldId="271"/>
            <ac:spMk id="36867" creationId="{8AA392A3-638B-753C-1EB3-6D34C80E9154}"/>
          </ac:spMkLst>
        </pc:spChg>
      </pc:sldChg>
      <pc:sldChg chg="del">
        <pc:chgData name="Bjarne Stroustrup" userId="feda092f62fc381e" providerId="LiveId" clId="{C406D7F7-CB78-4ADA-8FC9-FFCD9C93889D}" dt="2024-04-29T18:27:38.043" v="1464" actId="2696"/>
        <pc:sldMkLst>
          <pc:docMk/>
          <pc:sldMk cId="0" sldId="273"/>
        </pc:sldMkLst>
      </pc:sldChg>
      <pc:sldChg chg="del">
        <pc:chgData name="Bjarne Stroustrup" userId="feda092f62fc381e" providerId="LiveId" clId="{C406D7F7-CB78-4ADA-8FC9-FFCD9C93889D}" dt="2024-04-29T18:27:40.169" v="1465" actId="2696"/>
        <pc:sldMkLst>
          <pc:docMk/>
          <pc:sldMk cId="0" sldId="274"/>
        </pc:sldMkLst>
      </pc:sldChg>
      <pc:sldChg chg="modSp del mod">
        <pc:chgData name="Bjarne Stroustrup" userId="feda092f62fc381e" providerId="LiveId" clId="{C406D7F7-CB78-4ADA-8FC9-FFCD9C93889D}" dt="2024-04-29T18:27:15.134" v="1457" actId="2696"/>
        <pc:sldMkLst>
          <pc:docMk/>
          <pc:sldMk cId="0" sldId="277"/>
        </pc:sldMkLst>
        <pc:spChg chg="mod">
          <ac:chgData name="Bjarne Stroustrup" userId="feda092f62fc381e" providerId="LiveId" clId="{C406D7F7-CB78-4ADA-8FC9-FFCD9C93889D}" dt="2024-04-29T17:46:15.468" v="1108" actId="1076"/>
          <ac:spMkLst>
            <pc:docMk/>
            <pc:sldMk cId="0" sldId="277"/>
            <ac:spMk id="23557" creationId="{476431B1-C2DC-27C0-F331-5AEEE4B54C34}"/>
          </ac:spMkLst>
        </pc:spChg>
        <pc:spChg chg="mod">
          <ac:chgData name="Bjarne Stroustrup" userId="feda092f62fc381e" providerId="LiveId" clId="{C406D7F7-CB78-4ADA-8FC9-FFCD9C93889D}" dt="2024-04-29T17:44:47.468" v="1101" actId="207"/>
          <ac:spMkLst>
            <pc:docMk/>
            <pc:sldMk cId="0" sldId="277"/>
            <ac:spMk id="23558" creationId="{223B9C97-987B-307D-8BBF-10F2B52E3649}"/>
          </ac:spMkLst>
        </pc:spChg>
        <pc:spChg chg="mod">
          <ac:chgData name="Bjarne Stroustrup" userId="feda092f62fc381e" providerId="LiveId" clId="{C406D7F7-CB78-4ADA-8FC9-FFCD9C93889D}" dt="2024-04-29T17:44:39.501" v="1099" actId="207"/>
          <ac:spMkLst>
            <pc:docMk/>
            <pc:sldMk cId="0" sldId="277"/>
            <ac:spMk id="23559" creationId="{176C53C3-C00E-CB4A-D9AE-DA96FF984B1A}"/>
          </ac:spMkLst>
        </pc:spChg>
        <pc:spChg chg="mod">
          <ac:chgData name="Bjarne Stroustrup" userId="feda092f62fc381e" providerId="LiveId" clId="{C406D7F7-CB78-4ADA-8FC9-FFCD9C93889D}" dt="2024-04-29T17:44:39.501" v="1099" actId="207"/>
          <ac:spMkLst>
            <pc:docMk/>
            <pc:sldMk cId="0" sldId="277"/>
            <ac:spMk id="23560" creationId="{C2A29E46-ACB4-2961-A274-9A151F951311}"/>
          </ac:spMkLst>
        </pc:spChg>
        <pc:spChg chg="mod">
          <ac:chgData name="Bjarne Stroustrup" userId="feda092f62fc381e" providerId="LiveId" clId="{C406D7F7-CB78-4ADA-8FC9-FFCD9C93889D}" dt="2024-04-29T17:44:39.501" v="1099" actId="207"/>
          <ac:spMkLst>
            <pc:docMk/>
            <pc:sldMk cId="0" sldId="277"/>
            <ac:spMk id="23561" creationId="{C0C7FD8E-C697-2C10-107D-E3195C2E49B2}"/>
          </ac:spMkLst>
        </pc:spChg>
        <pc:spChg chg="mod">
          <ac:chgData name="Bjarne Stroustrup" userId="feda092f62fc381e" providerId="LiveId" clId="{C406D7F7-CB78-4ADA-8FC9-FFCD9C93889D}" dt="2024-04-29T17:46:21.801" v="1109" actId="1076"/>
          <ac:spMkLst>
            <pc:docMk/>
            <pc:sldMk cId="0" sldId="277"/>
            <ac:spMk id="23562" creationId="{47EDF5DE-9E75-2C5C-9573-A892728C1F42}"/>
          </ac:spMkLst>
        </pc:spChg>
        <pc:spChg chg="mod">
          <ac:chgData name="Bjarne Stroustrup" userId="feda092f62fc381e" providerId="LiveId" clId="{C406D7F7-CB78-4ADA-8FC9-FFCD9C93889D}" dt="2024-04-29T17:44:52.048" v="1102" actId="207"/>
          <ac:spMkLst>
            <pc:docMk/>
            <pc:sldMk cId="0" sldId="277"/>
            <ac:spMk id="23565" creationId="{3C490F83-74FB-7D63-6464-4899E1A08BB5}"/>
          </ac:spMkLst>
        </pc:spChg>
        <pc:spChg chg="mod">
          <ac:chgData name="Bjarne Stroustrup" userId="feda092f62fc381e" providerId="LiveId" clId="{C406D7F7-CB78-4ADA-8FC9-FFCD9C93889D}" dt="2024-04-29T17:46:55.264" v="1113" actId="14100"/>
          <ac:spMkLst>
            <pc:docMk/>
            <pc:sldMk cId="0" sldId="277"/>
            <ac:spMk id="23568" creationId="{958DA7FF-A7DD-CB6E-4097-C8D8CBD1956B}"/>
          </ac:spMkLst>
        </pc:spChg>
        <pc:spChg chg="mod">
          <ac:chgData name="Bjarne Stroustrup" userId="feda092f62fc381e" providerId="LiveId" clId="{C406D7F7-CB78-4ADA-8FC9-FFCD9C93889D}" dt="2024-04-29T17:46:45.413" v="1111" actId="14100"/>
          <ac:spMkLst>
            <pc:docMk/>
            <pc:sldMk cId="0" sldId="277"/>
            <ac:spMk id="23569" creationId="{6BF66A43-569D-069B-D669-21A626AE7994}"/>
          </ac:spMkLst>
        </pc:spChg>
        <pc:spChg chg="mod">
          <ac:chgData name="Bjarne Stroustrup" userId="feda092f62fc381e" providerId="LiveId" clId="{C406D7F7-CB78-4ADA-8FC9-FFCD9C93889D}" dt="2024-04-29T17:46:15.468" v="1108" actId="1076"/>
          <ac:spMkLst>
            <pc:docMk/>
            <pc:sldMk cId="0" sldId="277"/>
            <ac:spMk id="23570" creationId="{3CD213BE-E177-4268-E7E8-4DE5D3B75F59}"/>
          </ac:spMkLst>
        </pc:spChg>
        <pc:spChg chg="mod">
          <ac:chgData name="Bjarne Stroustrup" userId="feda092f62fc381e" providerId="LiveId" clId="{C406D7F7-CB78-4ADA-8FC9-FFCD9C93889D}" dt="2024-04-29T17:46:21.801" v="1109" actId="1076"/>
          <ac:spMkLst>
            <pc:docMk/>
            <pc:sldMk cId="0" sldId="277"/>
            <ac:spMk id="23571" creationId="{C85D2C2C-8F48-6C77-D5A8-D65247179B01}"/>
          </ac:spMkLst>
        </pc:spChg>
        <pc:spChg chg="mod">
          <ac:chgData name="Bjarne Stroustrup" userId="feda092f62fc381e" providerId="LiveId" clId="{C406D7F7-CB78-4ADA-8FC9-FFCD9C93889D}" dt="2024-04-29T17:48:45.397" v="1144" actId="114"/>
          <ac:spMkLst>
            <pc:docMk/>
            <pc:sldMk cId="0" sldId="277"/>
            <ac:spMk id="29699" creationId="{52FB6074-C26B-4210-C12C-FC93AEEF3572}"/>
          </ac:spMkLst>
        </pc:spChg>
        <pc:spChg chg="mod">
          <ac:chgData name="Bjarne Stroustrup" userId="feda092f62fc381e" providerId="LiveId" clId="{C406D7F7-CB78-4ADA-8FC9-FFCD9C93889D}" dt="2024-04-29T17:45:24.985" v="1106" actId="14100"/>
          <ac:spMkLst>
            <pc:docMk/>
            <pc:sldMk cId="0" sldId="277"/>
            <ac:spMk id="29715" creationId="{6DC4C0D2-548F-D244-DCF8-6F650B6EB407}"/>
          </ac:spMkLst>
        </pc:spChg>
        <pc:cxnChg chg="mod">
          <ac:chgData name="Bjarne Stroustrup" userId="feda092f62fc381e" providerId="LiveId" clId="{C406D7F7-CB78-4ADA-8FC9-FFCD9C93889D}" dt="2024-04-29T17:44:39.501" v="1099" actId="207"/>
          <ac:cxnSpMkLst>
            <pc:docMk/>
            <pc:sldMk cId="0" sldId="277"/>
            <ac:cxnSpMk id="23563" creationId="{B458337B-7B25-1CD2-D827-1CA2DC396B4D}"/>
          </ac:cxnSpMkLst>
        </pc:cxnChg>
        <pc:cxnChg chg="mod">
          <ac:chgData name="Bjarne Stroustrup" userId="feda092f62fc381e" providerId="LiveId" clId="{C406D7F7-CB78-4ADA-8FC9-FFCD9C93889D}" dt="2024-04-29T17:44:39.501" v="1099" actId="207"/>
          <ac:cxnSpMkLst>
            <pc:docMk/>
            <pc:sldMk cId="0" sldId="277"/>
            <ac:cxnSpMk id="23564" creationId="{F6BE7C21-56C6-0AC1-A6B0-2C88561E83CD}"/>
          </ac:cxnSpMkLst>
        </pc:cxnChg>
        <pc:cxnChg chg="mod">
          <ac:chgData name="Bjarne Stroustrup" userId="feda092f62fc381e" providerId="LiveId" clId="{C406D7F7-CB78-4ADA-8FC9-FFCD9C93889D}" dt="2024-04-29T17:44:39.501" v="1099" actId="207"/>
          <ac:cxnSpMkLst>
            <pc:docMk/>
            <pc:sldMk cId="0" sldId="277"/>
            <ac:cxnSpMk id="23566" creationId="{D914B187-915E-5E60-4EDD-EA4CEAFAFDD4}"/>
          </ac:cxnSpMkLst>
        </pc:cxnChg>
        <pc:cxnChg chg="mod">
          <ac:chgData name="Bjarne Stroustrup" userId="feda092f62fc381e" providerId="LiveId" clId="{C406D7F7-CB78-4ADA-8FC9-FFCD9C93889D}" dt="2024-04-29T17:44:39.501" v="1099" actId="207"/>
          <ac:cxnSpMkLst>
            <pc:docMk/>
            <pc:sldMk cId="0" sldId="277"/>
            <ac:cxnSpMk id="23567" creationId="{E8D61AD6-508E-0370-8EA6-EA6C482A5E61}"/>
          </ac:cxnSpMkLst>
        </pc:cxnChg>
      </pc:sldChg>
      <pc:sldChg chg="del">
        <pc:chgData name="Bjarne Stroustrup" userId="feda092f62fc381e" providerId="LiveId" clId="{C406D7F7-CB78-4ADA-8FC9-FFCD9C93889D}" dt="2024-04-29T18:27:31.163" v="1460" actId="2696"/>
        <pc:sldMkLst>
          <pc:docMk/>
          <pc:sldMk cId="0" sldId="278"/>
        </pc:sldMkLst>
      </pc:sldChg>
      <pc:sldChg chg="del">
        <pc:chgData name="Bjarne Stroustrup" userId="feda092f62fc381e" providerId="LiveId" clId="{C406D7F7-CB78-4ADA-8FC9-FFCD9C93889D}" dt="2024-04-29T18:27:36.151" v="1463" actId="2696"/>
        <pc:sldMkLst>
          <pc:docMk/>
          <pc:sldMk cId="0" sldId="279"/>
        </pc:sldMkLst>
      </pc:sldChg>
      <pc:sldChg chg="del">
        <pc:chgData name="Bjarne Stroustrup" userId="feda092f62fc381e" providerId="LiveId" clId="{C406D7F7-CB78-4ADA-8FC9-FFCD9C93889D}" dt="2024-04-29T18:27:16.824" v="1458" actId="2696"/>
        <pc:sldMkLst>
          <pc:docMk/>
          <pc:sldMk cId="0" sldId="280"/>
        </pc:sldMkLst>
      </pc:sldChg>
      <pc:sldChg chg="del">
        <pc:chgData name="Bjarne Stroustrup" userId="feda092f62fc381e" providerId="LiveId" clId="{C406D7F7-CB78-4ADA-8FC9-FFCD9C93889D}" dt="2024-04-29T18:27:32.867" v="1461" actId="2696"/>
        <pc:sldMkLst>
          <pc:docMk/>
          <pc:sldMk cId="0" sldId="281"/>
        </pc:sldMkLst>
      </pc:sldChg>
      <pc:sldChg chg="modSp mod">
        <pc:chgData name="Bjarne Stroustrup" userId="feda092f62fc381e" providerId="LiveId" clId="{C406D7F7-CB78-4ADA-8FC9-FFCD9C93889D}" dt="2024-04-30T20:33:11.050" v="3285" actId="113"/>
        <pc:sldMkLst>
          <pc:docMk/>
          <pc:sldMk cId="0" sldId="284"/>
        </pc:sldMkLst>
        <pc:spChg chg="mod">
          <ac:chgData name="Bjarne Stroustrup" userId="feda092f62fc381e" providerId="LiveId" clId="{C406D7F7-CB78-4ADA-8FC9-FFCD9C93889D}" dt="2024-04-29T19:31:25.643" v="2166"/>
          <ac:spMkLst>
            <pc:docMk/>
            <pc:sldMk cId="0" sldId="284"/>
            <ac:spMk id="39" creationId="{EDC1A5A3-C676-9B4B-7C6A-3774FA32FD84}"/>
          </ac:spMkLst>
        </pc:spChg>
        <pc:spChg chg="mod">
          <ac:chgData name="Bjarne Stroustrup" userId="feda092f62fc381e" providerId="LiveId" clId="{C406D7F7-CB78-4ADA-8FC9-FFCD9C93889D}" dt="2024-04-29T19:32:35.649" v="2173" actId="1076"/>
          <ac:spMkLst>
            <pc:docMk/>
            <pc:sldMk cId="0" sldId="284"/>
            <ac:spMk id="29713" creationId="{9E1C9F6A-59E5-6770-39B7-C943BB97569E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45" creationId="{947483BF-0E94-CA5C-7F2A-2730323EBEBD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46" creationId="{A73D11F4-D404-5319-9ACA-7A1E023DD1E3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47" creationId="{56E48EA0-5FC1-3BE0-4645-22AC4E40D0AB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48" creationId="{DAE12D21-FBF2-29EB-9E21-8EE050906AEF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49" creationId="{9239EA88-51C4-8B58-2765-798821DED236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50" creationId="{AADB6B89-81FB-B141-D053-708676FE5254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51" creationId="{8A37B218-89B5-BA7C-0013-7EB4C0010CD6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52" creationId="{E4DEBA80-8269-5290-4021-022B50426380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53" creationId="{C5669CF8-41BB-248B-2E10-1A2B289BCE89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54" creationId="{EB4FBA70-AE41-DA1D-18D4-FBE02F70844D}"/>
          </ac:spMkLst>
        </pc:spChg>
        <pc:spChg chg="mod">
          <ac:chgData name="Bjarne Stroustrup" userId="feda092f62fc381e" providerId="LiveId" clId="{C406D7F7-CB78-4ADA-8FC9-FFCD9C93889D}" dt="2024-04-29T19:33:19.995" v="2181" actId="1076"/>
          <ac:spMkLst>
            <pc:docMk/>
            <pc:sldMk cId="0" sldId="284"/>
            <ac:spMk id="35855" creationId="{4151179D-919C-7CC4-FB3C-34B5442B9B82}"/>
          </ac:spMkLst>
        </pc:spChg>
        <pc:spChg chg="mod">
          <ac:chgData name="Bjarne Stroustrup" userId="feda092f62fc381e" providerId="LiveId" clId="{C406D7F7-CB78-4ADA-8FC9-FFCD9C93889D}" dt="2024-04-29T19:32:46.053" v="2174" actId="1076"/>
          <ac:spMkLst>
            <pc:docMk/>
            <pc:sldMk cId="0" sldId="284"/>
            <ac:spMk id="35856" creationId="{8965ED9F-92C4-A0FE-E7F0-4A8B3864CD03}"/>
          </ac:spMkLst>
        </pc:spChg>
        <pc:spChg chg="mod">
          <ac:chgData name="Bjarne Stroustrup" userId="feda092f62fc381e" providerId="LiveId" clId="{C406D7F7-CB78-4ADA-8FC9-FFCD9C93889D}" dt="2024-04-29T19:33:23.997" v="2182" actId="1076"/>
          <ac:spMkLst>
            <pc:docMk/>
            <pc:sldMk cId="0" sldId="284"/>
            <ac:spMk id="35858" creationId="{25D087E8-9323-5B34-207A-D22622AD1B8A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59" creationId="{FC8194D3-7A7F-132C-9B91-2DB9A628024A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0" creationId="{0F099A83-0DA3-526A-EB57-B06DDBB18BA6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1" creationId="{DF53E7EE-A400-3123-46DA-73E7B97E5955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2" creationId="{51E3C8AB-F9CA-DA29-DE5E-2E5300D14AAA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3" creationId="{59263E52-EFC1-1DC9-8C8E-947A867710C1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4" creationId="{1A96DBE0-21C2-C4DA-687C-7774F3C2887C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5" creationId="{FDE66471-A22A-9D36-9C25-B47F0E9B926C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6" creationId="{6E070327-781F-5251-48DB-50F307D3B251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7" creationId="{7152F26B-4038-147B-BC53-AEF8C9D265CB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8" creationId="{7F939783-6804-5E00-7462-7DDFE07988F5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69" creationId="{58056D48-D5ED-FCD2-C6D9-7B360FB4689F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70" creationId="{8AF6480B-A64D-2C71-5239-524C53B8DE62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71" creationId="{61FAFD84-47DD-534C-919B-3344BE3D8E68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72" creationId="{D9765D99-7D4C-36AF-6B04-1A3F565C9F18}"/>
          </ac:spMkLst>
        </pc:spChg>
        <pc:spChg chg="mod">
          <ac:chgData name="Bjarne Stroustrup" userId="feda092f62fc381e" providerId="LiveId" clId="{C406D7F7-CB78-4ADA-8FC9-FFCD9C93889D}" dt="2024-04-29T19:33:16.460" v="2180" actId="1076"/>
          <ac:spMkLst>
            <pc:docMk/>
            <pc:sldMk cId="0" sldId="284"/>
            <ac:spMk id="35873" creationId="{0501C345-7A71-F769-6B2B-374275F287C0}"/>
          </ac:spMkLst>
        </pc:spChg>
        <pc:spChg chg="mod">
          <ac:chgData name="Bjarne Stroustrup" userId="feda092f62fc381e" providerId="LiveId" clId="{C406D7F7-CB78-4ADA-8FC9-FFCD9C93889D}" dt="2024-04-29T19:33:33.102" v="2184" actId="1076"/>
          <ac:spMkLst>
            <pc:docMk/>
            <pc:sldMk cId="0" sldId="284"/>
            <ac:spMk id="35874" creationId="{B133D867-4145-4943-62B9-A08E94B0F092}"/>
          </ac:spMkLst>
        </pc:spChg>
        <pc:spChg chg="mod">
          <ac:chgData name="Bjarne Stroustrup" userId="feda092f62fc381e" providerId="LiveId" clId="{C406D7F7-CB78-4ADA-8FC9-FFCD9C93889D}" dt="2024-04-29T19:33:28.505" v="2183" actId="14100"/>
          <ac:spMkLst>
            <pc:docMk/>
            <pc:sldMk cId="0" sldId="284"/>
            <ac:spMk id="35875" creationId="{C3F3D0B3-F226-8F09-F05A-16B18C05C4C5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76" creationId="{FE2DE585-9CCB-AA45-EE87-E51EB287D156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77" creationId="{AD360EAB-06AA-ED6B-373A-41B7D302D643}"/>
          </ac:spMkLst>
        </pc:spChg>
        <pc:spChg chg="mod">
          <ac:chgData name="Bjarne Stroustrup" userId="feda092f62fc381e" providerId="LiveId" clId="{C406D7F7-CB78-4ADA-8FC9-FFCD9C93889D}" dt="2024-04-29T19:33:46.688" v="2185" actId="1076"/>
          <ac:spMkLst>
            <pc:docMk/>
            <pc:sldMk cId="0" sldId="284"/>
            <ac:spMk id="35878" creationId="{FBBDA01D-6742-F950-DA18-755DFBADE84B}"/>
          </ac:spMkLst>
        </pc:spChg>
        <pc:spChg chg="mod">
          <ac:chgData name="Bjarne Stroustrup" userId="feda092f62fc381e" providerId="LiveId" clId="{C406D7F7-CB78-4ADA-8FC9-FFCD9C93889D}" dt="2024-04-30T20:33:11.050" v="3285" actId="113"/>
          <ac:spMkLst>
            <pc:docMk/>
            <pc:sldMk cId="0" sldId="284"/>
            <ac:spMk id="36866" creationId="{D979E6B6-D8E3-B181-503C-FC30D3AF3BE1}"/>
          </ac:spMkLst>
        </pc:spChg>
        <pc:spChg chg="mod">
          <ac:chgData name="Bjarne Stroustrup" userId="feda092f62fc381e" providerId="LiveId" clId="{C406D7F7-CB78-4ADA-8FC9-FFCD9C93889D}" dt="2024-04-29T19:33:07.078" v="2179" actId="14100"/>
          <ac:spMkLst>
            <pc:docMk/>
            <pc:sldMk cId="0" sldId="284"/>
            <ac:spMk id="36867" creationId="{6E0F209D-2B30-51F3-4A5E-E08D71AD8BF3}"/>
          </ac:spMkLst>
        </pc:spChg>
      </pc:sldChg>
      <pc:sldChg chg="modSp mod">
        <pc:chgData name="Bjarne Stroustrup" userId="feda092f62fc381e" providerId="LiveId" clId="{C406D7F7-CB78-4ADA-8FC9-FFCD9C93889D}" dt="2024-04-30T20:33:04.980" v="3284" actId="113"/>
        <pc:sldMkLst>
          <pc:docMk/>
          <pc:sldMk cId="0" sldId="285"/>
        </pc:sldMkLst>
        <pc:spChg chg="mod">
          <ac:chgData name="Bjarne Stroustrup" userId="feda092f62fc381e" providerId="LiveId" clId="{C406D7F7-CB78-4ADA-8FC9-FFCD9C93889D}" dt="2024-04-30T20:28:49.491" v="3254" actId="1076"/>
          <ac:spMkLst>
            <pc:docMk/>
            <pc:sldMk cId="0" sldId="285"/>
            <ac:spMk id="30736" creationId="{EB7573D5-307F-21BA-CE02-AFF453DAF030}"/>
          </ac:spMkLst>
        </pc:spChg>
        <pc:spChg chg="mod">
          <ac:chgData name="Bjarne Stroustrup" userId="feda092f62fc381e" providerId="LiveId" clId="{C406D7F7-CB78-4ADA-8FC9-FFCD9C93889D}" dt="2024-04-30T20:27:35.662" v="3247" actId="14100"/>
          <ac:spMkLst>
            <pc:docMk/>
            <pc:sldMk cId="0" sldId="285"/>
            <ac:spMk id="30752" creationId="{F9D7B342-7A17-7379-B3D3-C0C6FC26D493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0" creationId="{78709C1E-13F9-D7C2-5054-D63BE37D8C3C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1" creationId="{105FF7CE-1E6B-73C6-3545-28462E8E61A4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2" creationId="{4A1B3E88-BE32-1734-8A6F-3E0F6206A4D4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3" creationId="{E1A4288E-3670-D41A-EC64-7B7C81BF4864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4" creationId="{9957D650-5C16-61BD-44E2-5B1058736A62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5" creationId="{BE7349ED-88E2-89CE-4D21-A5D00E05AB4C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6" creationId="{8368AC13-D980-C165-3D5D-CDFFFDFB4F3E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7" creationId="{BB0C3688-DE36-683D-9435-87392D5D7CC0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8" creationId="{FE962571-EF97-EC4B-6B1A-EA3B4C02B7FA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79" creationId="{2DA95C5C-CF70-FE52-EE02-8459D7B87E21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80" creationId="{C4B39D5C-C345-3FCD-89BA-47D6D96BE91E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81" creationId="{2F80565A-4ED1-39B9-9B87-B12D9B985D48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82" creationId="{B75ED56C-7349-E8B1-76D1-7A67031751F2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83" creationId="{4199E7B7-16BA-B369-3794-3EF4606FBEAC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84" creationId="{D33B2D47-3B25-58D4-B8EC-8E8062C9871E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85" creationId="{00F1E7CC-42B4-EA46-BCD7-1C3B21EC7689}"/>
          </ac:spMkLst>
        </pc:spChg>
        <pc:spChg chg="mod">
          <ac:chgData name="Bjarne Stroustrup" userId="feda092f62fc381e" providerId="LiveId" clId="{C406D7F7-CB78-4ADA-8FC9-FFCD9C93889D}" dt="2024-04-30T20:28:43.991" v="3252" actId="1076"/>
          <ac:spMkLst>
            <pc:docMk/>
            <pc:sldMk cId="0" sldId="285"/>
            <ac:spMk id="36886" creationId="{9C9A6568-EF93-7D24-4C3C-DB5B84C1BA70}"/>
          </ac:spMkLst>
        </pc:spChg>
        <pc:spChg chg="mod">
          <ac:chgData name="Bjarne Stroustrup" userId="feda092f62fc381e" providerId="LiveId" clId="{C406D7F7-CB78-4ADA-8FC9-FFCD9C93889D}" dt="2024-04-30T20:29:36.297" v="3260" actId="207"/>
          <ac:spMkLst>
            <pc:docMk/>
            <pc:sldMk cId="0" sldId="285"/>
            <ac:spMk id="36887" creationId="{9879671E-963B-B1F4-171F-633161706466}"/>
          </ac:spMkLst>
        </pc:spChg>
        <pc:spChg chg="mod">
          <ac:chgData name="Bjarne Stroustrup" userId="feda092f62fc381e" providerId="LiveId" clId="{C406D7F7-CB78-4ADA-8FC9-FFCD9C93889D}" dt="2024-04-30T20:29:20.151" v="3257" actId="207"/>
          <ac:spMkLst>
            <pc:docMk/>
            <pc:sldMk cId="0" sldId="285"/>
            <ac:spMk id="36888" creationId="{94B43880-DBA4-A23A-544C-53BB8ADEDDA7}"/>
          </ac:spMkLst>
        </pc:spChg>
        <pc:spChg chg="mod">
          <ac:chgData name="Bjarne Stroustrup" userId="feda092f62fc381e" providerId="LiveId" clId="{C406D7F7-CB78-4ADA-8FC9-FFCD9C93889D}" dt="2024-04-30T20:29:20.151" v="3257" actId="207"/>
          <ac:spMkLst>
            <pc:docMk/>
            <pc:sldMk cId="0" sldId="285"/>
            <ac:spMk id="36889" creationId="{EA3E94DD-8016-30B3-7D5A-D09757929C29}"/>
          </ac:spMkLst>
        </pc:spChg>
        <pc:spChg chg="mod">
          <ac:chgData name="Bjarne Stroustrup" userId="feda092f62fc381e" providerId="LiveId" clId="{C406D7F7-CB78-4ADA-8FC9-FFCD9C93889D}" dt="2024-04-30T20:29:20.151" v="3257" actId="207"/>
          <ac:spMkLst>
            <pc:docMk/>
            <pc:sldMk cId="0" sldId="285"/>
            <ac:spMk id="36890" creationId="{21A283CF-B69F-69A0-51E6-E801B9689620}"/>
          </ac:spMkLst>
        </pc:spChg>
        <pc:spChg chg="mod">
          <ac:chgData name="Bjarne Stroustrup" userId="feda092f62fc381e" providerId="LiveId" clId="{C406D7F7-CB78-4ADA-8FC9-FFCD9C93889D}" dt="2024-04-30T20:29:20.151" v="3257" actId="207"/>
          <ac:spMkLst>
            <pc:docMk/>
            <pc:sldMk cId="0" sldId="285"/>
            <ac:spMk id="36891" creationId="{745C3D49-C6A6-5ACB-F216-0D0B09245A5F}"/>
          </ac:spMkLst>
        </pc:spChg>
        <pc:spChg chg="mod">
          <ac:chgData name="Bjarne Stroustrup" userId="feda092f62fc381e" providerId="LiveId" clId="{C406D7F7-CB78-4ADA-8FC9-FFCD9C93889D}" dt="2024-04-30T20:29:20.151" v="3257" actId="207"/>
          <ac:spMkLst>
            <pc:docMk/>
            <pc:sldMk cId="0" sldId="285"/>
            <ac:spMk id="36892" creationId="{008DFA39-F2DB-59C0-1B92-224F90A0A757}"/>
          </ac:spMkLst>
        </pc:spChg>
        <pc:spChg chg="mod">
          <ac:chgData name="Bjarne Stroustrup" userId="feda092f62fc381e" providerId="LiveId" clId="{C406D7F7-CB78-4ADA-8FC9-FFCD9C93889D}" dt="2024-04-30T20:29:20.151" v="3257" actId="207"/>
          <ac:spMkLst>
            <pc:docMk/>
            <pc:sldMk cId="0" sldId="285"/>
            <ac:spMk id="36893" creationId="{702FE04F-E388-8E22-653A-2F8AA3FDA547}"/>
          </ac:spMkLst>
        </pc:spChg>
        <pc:spChg chg="mod">
          <ac:chgData name="Bjarne Stroustrup" userId="feda092f62fc381e" providerId="LiveId" clId="{C406D7F7-CB78-4ADA-8FC9-FFCD9C93889D}" dt="2024-04-30T20:29:20.151" v="3257" actId="207"/>
          <ac:spMkLst>
            <pc:docMk/>
            <pc:sldMk cId="0" sldId="285"/>
            <ac:spMk id="36894" creationId="{DEAD1E3B-9B2F-80A3-BA13-D20A88F52E74}"/>
          </ac:spMkLst>
        </pc:spChg>
        <pc:spChg chg="mod">
          <ac:chgData name="Bjarne Stroustrup" userId="feda092f62fc381e" providerId="LiveId" clId="{C406D7F7-CB78-4ADA-8FC9-FFCD9C93889D}" dt="2024-04-30T20:29:01.591" v="3255" actId="1076"/>
          <ac:spMkLst>
            <pc:docMk/>
            <pc:sldMk cId="0" sldId="285"/>
            <ac:spMk id="36895" creationId="{7051BCDE-53E9-4620-A989-9D88A12B0F58}"/>
          </ac:spMkLst>
        </pc:spChg>
        <pc:spChg chg="mod">
          <ac:chgData name="Bjarne Stroustrup" userId="feda092f62fc381e" providerId="LiveId" clId="{C406D7F7-CB78-4ADA-8FC9-FFCD9C93889D}" dt="2024-04-30T20:29:01.591" v="3255" actId="1076"/>
          <ac:spMkLst>
            <pc:docMk/>
            <pc:sldMk cId="0" sldId="285"/>
            <ac:spMk id="36896" creationId="{4F83BEE2-0BC8-0231-60B4-F5EB9D592BFA}"/>
          </ac:spMkLst>
        </pc:spChg>
        <pc:spChg chg="mod">
          <ac:chgData name="Bjarne Stroustrup" userId="feda092f62fc381e" providerId="LiveId" clId="{C406D7F7-CB78-4ADA-8FC9-FFCD9C93889D}" dt="2024-04-30T20:29:29.742" v="3259" actId="207"/>
          <ac:spMkLst>
            <pc:docMk/>
            <pc:sldMk cId="0" sldId="285"/>
            <ac:spMk id="36897" creationId="{7A6C0BF1-F2A7-AA43-3739-BD7934199E90}"/>
          </ac:spMkLst>
        </pc:spChg>
        <pc:spChg chg="mod">
          <ac:chgData name="Bjarne Stroustrup" userId="feda092f62fc381e" providerId="LiveId" clId="{C406D7F7-CB78-4ADA-8FC9-FFCD9C93889D}" dt="2024-04-30T20:29:01.591" v="3255" actId="1076"/>
          <ac:spMkLst>
            <pc:docMk/>
            <pc:sldMk cId="0" sldId="285"/>
            <ac:spMk id="36898" creationId="{717C04E0-B210-F6F8-2F8F-97EF6CC3065D}"/>
          </ac:spMkLst>
        </pc:spChg>
        <pc:spChg chg="mod">
          <ac:chgData name="Bjarne Stroustrup" userId="feda092f62fc381e" providerId="LiveId" clId="{C406D7F7-CB78-4ADA-8FC9-FFCD9C93889D}" dt="2024-04-30T20:29:01.591" v="3255" actId="1076"/>
          <ac:spMkLst>
            <pc:docMk/>
            <pc:sldMk cId="0" sldId="285"/>
            <ac:spMk id="36899" creationId="{32DE838E-B5C0-05DD-0C3F-1DBF4081D553}"/>
          </ac:spMkLst>
        </pc:spChg>
        <pc:spChg chg="mod">
          <ac:chgData name="Bjarne Stroustrup" userId="feda092f62fc381e" providerId="LiveId" clId="{C406D7F7-CB78-4ADA-8FC9-FFCD9C93889D}" dt="2024-04-30T20:29:24.178" v="3258" actId="207"/>
          <ac:spMkLst>
            <pc:docMk/>
            <pc:sldMk cId="0" sldId="285"/>
            <ac:spMk id="36900" creationId="{4F464E65-98F5-7F77-7F7A-10116256EAC7}"/>
          </ac:spMkLst>
        </pc:spChg>
        <pc:spChg chg="mod">
          <ac:chgData name="Bjarne Stroustrup" userId="feda092f62fc381e" providerId="LiveId" clId="{C406D7F7-CB78-4ADA-8FC9-FFCD9C93889D}" dt="2024-04-30T20:29:01.591" v="3255" actId="1076"/>
          <ac:spMkLst>
            <pc:docMk/>
            <pc:sldMk cId="0" sldId="285"/>
            <ac:spMk id="36901" creationId="{62E47E89-B055-C1A8-50BB-30DAED56C076}"/>
          </ac:spMkLst>
        </pc:spChg>
        <pc:spChg chg="mod">
          <ac:chgData name="Bjarne Stroustrup" userId="feda092f62fc381e" providerId="LiveId" clId="{C406D7F7-CB78-4ADA-8FC9-FFCD9C93889D}" dt="2024-04-30T20:29:01.591" v="3255" actId="1076"/>
          <ac:spMkLst>
            <pc:docMk/>
            <pc:sldMk cId="0" sldId="285"/>
            <ac:spMk id="36902" creationId="{345DC57D-C711-8562-36F7-15296C145AA0}"/>
          </ac:spMkLst>
        </pc:spChg>
        <pc:spChg chg="mod">
          <ac:chgData name="Bjarne Stroustrup" userId="feda092f62fc381e" providerId="LiveId" clId="{C406D7F7-CB78-4ADA-8FC9-FFCD9C93889D}" dt="2024-04-30T20:33:04.980" v="3284" actId="113"/>
          <ac:spMkLst>
            <pc:docMk/>
            <pc:sldMk cId="0" sldId="285"/>
            <ac:spMk id="39938" creationId="{F84052BE-4B1D-8863-4B15-967738C81ED7}"/>
          </ac:spMkLst>
        </pc:spChg>
      </pc:sldChg>
      <pc:sldChg chg="modSp mod">
        <pc:chgData name="Bjarne Stroustrup" userId="feda092f62fc381e" providerId="LiveId" clId="{C406D7F7-CB78-4ADA-8FC9-FFCD9C93889D}" dt="2024-04-30T20:32:59.708" v="3283" actId="113"/>
        <pc:sldMkLst>
          <pc:docMk/>
          <pc:sldMk cId="0" sldId="286"/>
        </pc:sldMkLst>
        <pc:spChg chg="mod">
          <ac:chgData name="Bjarne Stroustrup" userId="feda092f62fc381e" providerId="LiveId" clId="{C406D7F7-CB78-4ADA-8FC9-FFCD9C93889D}" dt="2024-04-30T20:31:52.166" v="3274" actId="1076"/>
          <ac:spMkLst>
            <pc:docMk/>
            <pc:sldMk cId="0" sldId="286"/>
            <ac:spMk id="2" creationId="{7E9010B3-A4B4-35ED-9775-2E4899EDD3D3}"/>
          </ac:spMkLst>
        </pc:spChg>
        <pc:spChg chg="mod">
          <ac:chgData name="Bjarne Stroustrup" userId="feda092f62fc381e" providerId="LiveId" clId="{C406D7F7-CB78-4ADA-8FC9-FFCD9C93889D}" dt="2024-04-30T20:32:40.661" v="3279" actId="207"/>
          <ac:spMkLst>
            <pc:docMk/>
            <pc:sldMk cId="0" sldId="286"/>
            <ac:spMk id="38917" creationId="{4B75B486-ACAB-8172-DC80-E5BBB690A4CB}"/>
          </ac:spMkLst>
        </pc:spChg>
        <pc:spChg chg="mod">
          <ac:chgData name="Bjarne Stroustrup" userId="feda092f62fc381e" providerId="LiveId" clId="{C406D7F7-CB78-4ADA-8FC9-FFCD9C93889D}" dt="2024-04-30T20:32:37.856" v="3278" actId="207"/>
          <ac:spMkLst>
            <pc:docMk/>
            <pc:sldMk cId="0" sldId="286"/>
            <ac:spMk id="38918" creationId="{6DEC6DCD-8C11-6953-3E4B-5CA2003D32B0}"/>
          </ac:spMkLst>
        </pc:spChg>
        <pc:spChg chg="mod">
          <ac:chgData name="Bjarne Stroustrup" userId="feda092f62fc381e" providerId="LiveId" clId="{C406D7F7-CB78-4ADA-8FC9-FFCD9C93889D}" dt="2024-04-30T20:32:37.856" v="3278" actId="207"/>
          <ac:spMkLst>
            <pc:docMk/>
            <pc:sldMk cId="0" sldId="286"/>
            <ac:spMk id="38919" creationId="{3D7961AB-63E8-2608-7526-31B0C922AD2C}"/>
          </ac:spMkLst>
        </pc:spChg>
        <pc:spChg chg="mod">
          <ac:chgData name="Bjarne Stroustrup" userId="feda092f62fc381e" providerId="LiveId" clId="{C406D7F7-CB78-4ADA-8FC9-FFCD9C93889D}" dt="2024-04-30T20:32:37.856" v="3278" actId="207"/>
          <ac:spMkLst>
            <pc:docMk/>
            <pc:sldMk cId="0" sldId="286"/>
            <ac:spMk id="38920" creationId="{F17A166D-64FE-3CA3-0F05-3A06A691D3D4}"/>
          </ac:spMkLst>
        </pc:spChg>
        <pc:spChg chg="mod">
          <ac:chgData name="Bjarne Stroustrup" userId="feda092f62fc381e" providerId="LiveId" clId="{C406D7F7-CB78-4ADA-8FC9-FFCD9C93889D}" dt="2024-04-30T20:32:37.856" v="3278" actId="207"/>
          <ac:spMkLst>
            <pc:docMk/>
            <pc:sldMk cId="0" sldId="286"/>
            <ac:spMk id="38921" creationId="{FA925A41-BD6A-4855-CE3B-68E185CF9981}"/>
          </ac:spMkLst>
        </pc:spChg>
        <pc:spChg chg="mod">
          <ac:chgData name="Bjarne Stroustrup" userId="feda092f62fc381e" providerId="LiveId" clId="{C406D7F7-CB78-4ADA-8FC9-FFCD9C93889D}" dt="2024-04-30T20:32:37.856" v="3278" actId="207"/>
          <ac:spMkLst>
            <pc:docMk/>
            <pc:sldMk cId="0" sldId="286"/>
            <ac:spMk id="38922" creationId="{D045810F-EED1-9BEE-004A-A2A48349F563}"/>
          </ac:spMkLst>
        </pc:spChg>
        <pc:spChg chg="mod">
          <ac:chgData name="Bjarne Stroustrup" userId="feda092f62fc381e" providerId="LiveId" clId="{C406D7F7-CB78-4ADA-8FC9-FFCD9C93889D}" dt="2024-04-30T20:32:37.856" v="3278" actId="207"/>
          <ac:spMkLst>
            <pc:docMk/>
            <pc:sldMk cId="0" sldId="286"/>
            <ac:spMk id="38923" creationId="{0D06D025-847F-F8C8-85EF-8DFFB13A61D1}"/>
          </ac:spMkLst>
        </pc:spChg>
        <pc:spChg chg="mod">
          <ac:chgData name="Bjarne Stroustrup" userId="feda092f62fc381e" providerId="LiveId" clId="{C406D7F7-CB78-4ADA-8FC9-FFCD9C93889D}" dt="2024-04-30T20:32:08.567" v="3275" actId="1076"/>
          <ac:spMkLst>
            <pc:docMk/>
            <pc:sldMk cId="0" sldId="286"/>
            <ac:spMk id="38924" creationId="{34993096-6882-0CD4-2F98-5BCF2A503B37}"/>
          </ac:spMkLst>
        </pc:spChg>
        <pc:spChg chg="mod">
          <ac:chgData name="Bjarne Stroustrup" userId="feda092f62fc381e" providerId="LiveId" clId="{C406D7F7-CB78-4ADA-8FC9-FFCD9C93889D}" dt="2024-04-30T20:32:08.567" v="3275" actId="1076"/>
          <ac:spMkLst>
            <pc:docMk/>
            <pc:sldMk cId="0" sldId="286"/>
            <ac:spMk id="38925" creationId="{D73943D7-3F84-3AEB-4F5A-A0767F1FC0E0}"/>
          </ac:spMkLst>
        </pc:spChg>
        <pc:spChg chg="mod">
          <ac:chgData name="Bjarne Stroustrup" userId="feda092f62fc381e" providerId="LiveId" clId="{C406D7F7-CB78-4ADA-8FC9-FFCD9C93889D}" dt="2024-04-30T20:32:43.240" v="3280" actId="207"/>
          <ac:spMkLst>
            <pc:docMk/>
            <pc:sldMk cId="0" sldId="286"/>
            <ac:spMk id="38926" creationId="{B930EDAC-F672-96F7-FEB4-394A53CE8ACF}"/>
          </ac:spMkLst>
        </pc:spChg>
        <pc:spChg chg="mod">
          <ac:chgData name="Bjarne Stroustrup" userId="feda092f62fc381e" providerId="LiveId" clId="{C406D7F7-CB78-4ADA-8FC9-FFCD9C93889D}" dt="2024-04-30T20:32:08.567" v="3275" actId="1076"/>
          <ac:spMkLst>
            <pc:docMk/>
            <pc:sldMk cId="0" sldId="286"/>
            <ac:spMk id="38927" creationId="{8EA1AB33-4FD4-C7DA-8F32-A710123FEE06}"/>
          </ac:spMkLst>
        </pc:spChg>
        <pc:spChg chg="mod">
          <ac:chgData name="Bjarne Stroustrup" userId="feda092f62fc381e" providerId="LiveId" clId="{C406D7F7-CB78-4ADA-8FC9-FFCD9C93889D}" dt="2024-04-30T20:31:45.875" v="3272" actId="1076"/>
          <ac:spMkLst>
            <pc:docMk/>
            <pc:sldMk cId="0" sldId="286"/>
            <ac:spMk id="38928" creationId="{404EA4BF-A72A-7417-61D8-233CBA2446F3}"/>
          </ac:spMkLst>
        </pc:spChg>
        <pc:spChg chg="mod">
          <ac:chgData name="Bjarne Stroustrup" userId="feda092f62fc381e" providerId="LiveId" clId="{C406D7F7-CB78-4ADA-8FC9-FFCD9C93889D}" dt="2024-04-30T20:32:08.567" v="3275" actId="1076"/>
          <ac:spMkLst>
            <pc:docMk/>
            <pc:sldMk cId="0" sldId="286"/>
            <ac:spMk id="38929" creationId="{92C57FEC-D489-27C1-0988-485A78922FEC}"/>
          </ac:spMkLst>
        </pc:spChg>
        <pc:spChg chg="mod">
          <ac:chgData name="Bjarne Stroustrup" userId="feda092f62fc381e" providerId="LiveId" clId="{C406D7F7-CB78-4ADA-8FC9-FFCD9C93889D}" dt="2024-04-30T20:32:37.856" v="3278" actId="207"/>
          <ac:spMkLst>
            <pc:docMk/>
            <pc:sldMk cId="0" sldId="286"/>
            <ac:spMk id="38935" creationId="{7DA516A9-BFB4-CC9A-45AA-8A360F4AB2AA}"/>
          </ac:spMkLst>
        </pc:spChg>
        <pc:spChg chg="mod">
          <ac:chgData name="Bjarne Stroustrup" userId="feda092f62fc381e" providerId="LiveId" clId="{C406D7F7-CB78-4ADA-8FC9-FFCD9C93889D}" dt="2024-04-30T20:31:29.288" v="3269" actId="207"/>
          <ac:spMkLst>
            <pc:docMk/>
            <pc:sldMk cId="0" sldId="286"/>
            <ac:spMk id="38937" creationId="{D7CB792C-686A-A468-E31B-8E5206F2E908}"/>
          </ac:spMkLst>
        </pc:spChg>
        <pc:spChg chg="mod">
          <ac:chgData name="Bjarne Stroustrup" userId="feda092f62fc381e" providerId="LiveId" clId="{C406D7F7-CB78-4ADA-8FC9-FFCD9C93889D}" dt="2024-04-30T20:31:25.923" v="3268" actId="207"/>
          <ac:spMkLst>
            <pc:docMk/>
            <pc:sldMk cId="0" sldId="286"/>
            <ac:spMk id="38938" creationId="{90CCE0B3-1E70-B717-DA2B-AC439861DCC7}"/>
          </ac:spMkLst>
        </pc:spChg>
        <pc:spChg chg="mod">
          <ac:chgData name="Bjarne Stroustrup" userId="feda092f62fc381e" providerId="LiveId" clId="{C406D7F7-CB78-4ADA-8FC9-FFCD9C93889D}" dt="2024-04-30T20:31:25.923" v="3268" actId="207"/>
          <ac:spMkLst>
            <pc:docMk/>
            <pc:sldMk cId="0" sldId="286"/>
            <ac:spMk id="38939" creationId="{CE63A194-150F-00AC-EC94-77D5996F11FE}"/>
          </ac:spMkLst>
        </pc:spChg>
        <pc:spChg chg="mod">
          <ac:chgData name="Bjarne Stroustrup" userId="feda092f62fc381e" providerId="LiveId" clId="{C406D7F7-CB78-4ADA-8FC9-FFCD9C93889D}" dt="2024-04-30T20:31:25.923" v="3268" actId="207"/>
          <ac:spMkLst>
            <pc:docMk/>
            <pc:sldMk cId="0" sldId="286"/>
            <ac:spMk id="38940" creationId="{8699FBE8-8492-B75D-86A5-18F77061E149}"/>
          </ac:spMkLst>
        </pc:spChg>
        <pc:spChg chg="mod">
          <ac:chgData name="Bjarne Stroustrup" userId="feda092f62fc381e" providerId="LiveId" clId="{C406D7F7-CB78-4ADA-8FC9-FFCD9C93889D}" dt="2024-04-30T20:31:25.923" v="3268" actId="207"/>
          <ac:spMkLst>
            <pc:docMk/>
            <pc:sldMk cId="0" sldId="286"/>
            <ac:spMk id="38941" creationId="{A764200E-25B7-D306-1B4E-2EB8A7105756}"/>
          </ac:spMkLst>
        </pc:spChg>
        <pc:spChg chg="mod">
          <ac:chgData name="Bjarne Stroustrup" userId="feda092f62fc381e" providerId="LiveId" clId="{C406D7F7-CB78-4ADA-8FC9-FFCD9C93889D}" dt="2024-04-30T20:31:25.923" v="3268" actId="207"/>
          <ac:spMkLst>
            <pc:docMk/>
            <pc:sldMk cId="0" sldId="286"/>
            <ac:spMk id="38942" creationId="{7B703D38-5BEA-3A33-F1BC-3481B6B0DD6E}"/>
          </ac:spMkLst>
        </pc:spChg>
        <pc:spChg chg="mod">
          <ac:chgData name="Bjarne Stroustrup" userId="feda092f62fc381e" providerId="LiveId" clId="{C406D7F7-CB78-4ADA-8FC9-FFCD9C93889D}" dt="2024-04-30T20:32:17.838" v="3277" actId="14100"/>
          <ac:spMkLst>
            <pc:docMk/>
            <pc:sldMk cId="0" sldId="286"/>
            <ac:spMk id="38943" creationId="{796B6750-BA46-90BC-3D8B-74ABEE9E5A9E}"/>
          </ac:spMkLst>
        </pc:spChg>
        <pc:spChg chg="mod">
          <ac:chgData name="Bjarne Stroustrup" userId="feda092f62fc381e" providerId="LiveId" clId="{C406D7F7-CB78-4ADA-8FC9-FFCD9C93889D}" dt="2024-04-30T20:31:15.705" v="3267" actId="1076"/>
          <ac:spMkLst>
            <pc:docMk/>
            <pc:sldMk cId="0" sldId="286"/>
            <ac:spMk id="38944" creationId="{8414D379-9C6E-4468-B387-196482D0A5B8}"/>
          </ac:spMkLst>
        </pc:spChg>
        <pc:spChg chg="mod">
          <ac:chgData name="Bjarne Stroustrup" userId="feda092f62fc381e" providerId="LiveId" clId="{C406D7F7-CB78-4ADA-8FC9-FFCD9C93889D}" dt="2024-04-30T20:31:15.705" v="3267" actId="1076"/>
          <ac:spMkLst>
            <pc:docMk/>
            <pc:sldMk cId="0" sldId="286"/>
            <ac:spMk id="38945" creationId="{4874D57B-7B8A-9098-F515-FA467199EC56}"/>
          </ac:spMkLst>
        </pc:spChg>
        <pc:spChg chg="mod">
          <ac:chgData name="Bjarne Stroustrup" userId="feda092f62fc381e" providerId="LiveId" clId="{C406D7F7-CB78-4ADA-8FC9-FFCD9C93889D}" dt="2024-04-30T20:31:35.042" v="3270" actId="207"/>
          <ac:spMkLst>
            <pc:docMk/>
            <pc:sldMk cId="0" sldId="286"/>
            <ac:spMk id="38946" creationId="{D3108257-DEEE-DA97-2EBC-2BB7D5C6ECA6}"/>
          </ac:spMkLst>
        </pc:spChg>
        <pc:spChg chg="mod">
          <ac:chgData name="Bjarne Stroustrup" userId="feda092f62fc381e" providerId="LiveId" clId="{C406D7F7-CB78-4ADA-8FC9-FFCD9C93889D}" dt="2024-04-30T20:31:15.705" v="3267" actId="1076"/>
          <ac:spMkLst>
            <pc:docMk/>
            <pc:sldMk cId="0" sldId="286"/>
            <ac:spMk id="38947" creationId="{32F687C7-CF7A-73EC-C0C7-EB7629B7B0D3}"/>
          </ac:spMkLst>
        </pc:spChg>
        <pc:spChg chg="mod">
          <ac:chgData name="Bjarne Stroustrup" userId="feda092f62fc381e" providerId="LiveId" clId="{C406D7F7-CB78-4ADA-8FC9-FFCD9C93889D}" dt="2024-04-30T20:31:15.705" v="3267" actId="1076"/>
          <ac:spMkLst>
            <pc:docMk/>
            <pc:sldMk cId="0" sldId="286"/>
            <ac:spMk id="38948" creationId="{A68003F8-C0F5-DA5F-CAC5-A8DF334AA3EC}"/>
          </ac:spMkLst>
        </pc:spChg>
        <pc:spChg chg="mod">
          <ac:chgData name="Bjarne Stroustrup" userId="feda092f62fc381e" providerId="LiveId" clId="{C406D7F7-CB78-4ADA-8FC9-FFCD9C93889D}" dt="2024-04-30T20:31:38.229" v="3271" actId="207"/>
          <ac:spMkLst>
            <pc:docMk/>
            <pc:sldMk cId="0" sldId="286"/>
            <ac:spMk id="38954" creationId="{F7EBEB93-7DCC-ED85-1F11-AC22EE2DBB4A}"/>
          </ac:spMkLst>
        </pc:spChg>
        <pc:spChg chg="mod">
          <ac:chgData name="Bjarne Stroustrup" userId="feda092f62fc381e" providerId="LiveId" clId="{C406D7F7-CB78-4ADA-8FC9-FFCD9C93889D}" dt="2024-04-30T20:31:15.705" v="3267" actId="1076"/>
          <ac:spMkLst>
            <pc:docMk/>
            <pc:sldMk cId="0" sldId="286"/>
            <ac:spMk id="38955" creationId="{459C8953-9D24-5BE9-9CF3-5A127B8C9757}"/>
          </ac:spMkLst>
        </pc:spChg>
        <pc:spChg chg="mod">
          <ac:chgData name="Bjarne Stroustrup" userId="feda092f62fc381e" providerId="LiveId" clId="{C406D7F7-CB78-4ADA-8FC9-FFCD9C93889D}" dt="2024-04-30T20:31:15.705" v="3267" actId="1076"/>
          <ac:spMkLst>
            <pc:docMk/>
            <pc:sldMk cId="0" sldId="286"/>
            <ac:spMk id="38956" creationId="{8F4448EC-F14F-477E-DC1F-FE65547A841F}"/>
          </ac:spMkLst>
        </pc:spChg>
        <pc:spChg chg="mod">
          <ac:chgData name="Bjarne Stroustrup" userId="feda092f62fc381e" providerId="LiveId" clId="{C406D7F7-CB78-4ADA-8FC9-FFCD9C93889D}" dt="2024-04-30T20:32:45.485" v="3281" actId="207"/>
          <ac:spMkLst>
            <pc:docMk/>
            <pc:sldMk cId="0" sldId="286"/>
            <ac:spMk id="38957" creationId="{FFADDB3C-14E4-F9CB-68EB-81648D1427FB}"/>
          </ac:spMkLst>
        </pc:spChg>
        <pc:spChg chg="mod">
          <ac:chgData name="Bjarne Stroustrup" userId="feda092f62fc381e" providerId="LiveId" clId="{C406D7F7-CB78-4ADA-8FC9-FFCD9C93889D}" dt="2024-04-30T20:32:08.567" v="3275" actId="1076"/>
          <ac:spMkLst>
            <pc:docMk/>
            <pc:sldMk cId="0" sldId="286"/>
            <ac:spMk id="38958" creationId="{5858D446-D5E5-B092-5A82-469415CD037D}"/>
          </ac:spMkLst>
        </pc:spChg>
        <pc:spChg chg="mod">
          <ac:chgData name="Bjarne Stroustrup" userId="feda092f62fc381e" providerId="LiveId" clId="{C406D7F7-CB78-4ADA-8FC9-FFCD9C93889D}" dt="2024-04-30T20:32:08.567" v="3275" actId="1076"/>
          <ac:spMkLst>
            <pc:docMk/>
            <pc:sldMk cId="0" sldId="286"/>
            <ac:spMk id="38959" creationId="{F132A58C-3234-4836-170B-25238F2A537F}"/>
          </ac:spMkLst>
        </pc:spChg>
        <pc:spChg chg="mod">
          <ac:chgData name="Bjarne Stroustrup" userId="feda092f62fc381e" providerId="LiveId" clId="{C406D7F7-CB78-4ADA-8FC9-FFCD9C93889D}" dt="2024-04-30T20:32:52.397" v="3282" actId="1076"/>
          <ac:spMkLst>
            <pc:docMk/>
            <pc:sldMk cId="0" sldId="286"/>
            <ac:spMk id="38960" creationId="{F0EA2D6B-2484-29A2-8AFC-531915A389DF}"/>
          </ac:spMkLst>
        </pc:spChg>
        <pc:spChg chg="mod">
          <ac:chgData name="Bjarne Stroustrup" userId="feda092f62fc381e" providerId="LiveId" clId="{C406D7F7-CB78-4ADA-8FC9-FFCD9C93889D}" dt="2024-04-30T20:32:59.708" v="3283" actId="113"/>
          <ac:spMkLst>
            <pc:docMk/>
            <pc:sldMk cId="0" sldId="286"/>
            <ac:spMk id="40962" creationId="{EFA66838-AC88-1AF2-45FD-D4B683281136}"/>
          </ac:spMkLst>
        </pc:spChg>
        <pc:spChg chg="mod">
          <ac:chgData name="Bjarne Stroustrup" userId="feda092f62fc381e" providerId="LiveId" clId="{C406D7F7-CB78-4ADA-8FC9-FFCD9C93889D}" dt="2024-04-30T20:29:46.324" v="3261" actId="14100"/>
          <ac:spMkLst>
            <pc:docMk/>
            <pc:sldMk cId="0" sldId="286"/>
            <ac:spMk id="40963" creationId="{95764229-6EA7-CC2D-D7F1-28B43BF8A307}"/>
          </ac:spMkLst>
        </pc:spChg>
        <pc:cxnChg chg="mod">
          <ac:chgData name="Bjarne Stroustrup" userId="feda092f62fc381e" providerId="LiveId" clId="{C406D7F7-CB78-4ADA-8FC9-FFCD9C93889D}" dt="2024-04-30T20:32:08.567" v="3275" actId="1076"/>
          <ac:cxnSpMkLst>
            <pc:docMk/>
            <pc:sldMk cId="0" sldId="286"/>
            <ac:cxnSpMk id="38930" creationId="{8069011E-1A6E-C295-9D61-96C573CB7DD0}"/>
          </ac:cxnSpMkLst>
        </pc:cxnChg>
        <pc:cxnChg chg="mod">
          <ac:chgData name="Bjarne Stroustrup" userId="feda092f62fc381e" providerId="LiveId" clId="{C406D7F7-CB78-4ADA-8FC9-FFCD9C93889D}" dt="2024-04-30T20:32:08.567" v="3275" actId="1076"/>
          <ac:cxnSpMkLst>
            <pc:docMk/>
            <pc:sldMk cId="0" sldId="286"/>
            <ac:cxnSpMk id="38931" creationId="{66D4A09B-1EC4-F878-C6A1-8EF3F1E26B0C}"/>
          </ac:cxnSpMkLst>
        </pc:cxnChg>
        <pc:cxnChg chg="mod">
          <ac:chgData name="Bjarne Stroustrup" userId="feda092f62fc381e" providerId="LiveId" clId="{C406D7F7-CB78-4ADA-8FC9-FFCD9C93889D}" dt="2024-04-30T20:32:08.567" v="3275" actId="1076"/>
          <ac:cxnSpMkLst>
            <pc:docMk/>
            <pc:sldMk cId="0" sldId="286"/>
            <ac:cxnSpMk id="38932" creationId="{76AC6EF4-BAA6-FEC0-42EF-135EE6918F04}"/>
          </ac:cxnSpMkLst>
        </pc:cxnChg>
        <pc:cxnChg chg="mod">
          <ac:chgData name="Bjarne Stroustrup" userId="feda092f62fc381e" providerId="LiveId" clId="{C406D7F7-CB78-4ADA-8FC9-FFCD9C93889D}" dt="2024-04-30T20:32:08.567" v="3275" actId="1076"/>
          <ac:cxnSpMkLst>
            <pc:docMk/>
            <pc:sldMk cId="0" sldId="286"/>
            <ac:cxnSpMk id="38933" creationId="{2128E0BC-1516-0E4E-64FC-C6656BD7685C}"/>
          </ac:cxnSpMkLst>
        </pc:cxnChg>
        <pc:cxnChg chg="mod">
          <ac:chgData name="Bjarne Stroustrup" userId="feda092f62fc381e" providerId="LiveId" clId="{C406D7F7-CB78-4ADA-8FC9-FFCD9C93889D}" dt="2024-04-30T20:32:08.567" v="3275" actId="1076"/>
          <ac:cxnSpMkLst>
            <pc:docMk/>
            <pc:sldMk cId="0" sldId="286"/>
            <ac:cxnSpMk id="38934" creationId="{E9821F36-08F1-0D5C-F27E-B8D950534D4C}"/>
          </ac:cxnSpMkLst>
        </pc:cxnChg>
        <pc:cxnChg chg="mod">
          <ac:chgData name="Bjarne Stroustrup" userId="feda092f62fc381e" providerId="LiveId" clId="{C406D7F7-CB78-4ADA-8FC9-FFCD9C93889D}" dt="2024-04-30T20:32:08.567" v="3275" actId="1076"/>
          <ac:cxnSpMkLst>
            <pc:docMk/>
            <pc:sldMk cId="0" sldId="286"/>
            <ac:cxnSpMk id="38936" creationId="{315CC3ED-760E-C854-3A73-3D86722F4050}"/>
          </ac:cxnSpMkLst>
        </pc:cxnChg>
        <pc:cxnChg chg="mod">
          <ac:chgData name="Bjarne Stroustrup" userId="feda092f62fc381e" providerId="LiveId" clId="{C406D7F7-CB78-4ADA-8FC9-FFCD9C93889D}" dt="2024-04-30T20:31:15.705" v="3267" actId="1076"/>
          <ac:cxnSpMkLst>
            <pc:docMk/>
            <pc:sldMk cId="0" sldId="286"/>
            <ac:cxnSpMk id="38949" creationId="{920EE902-CB75-001E-39C3-B55FD4D584F2}"/>
          </ac:cxnSpMkLst>
        </pc:cxnChg>
        <pc:cxnChg chg="mod">
          <ac:chgData name="Bjarne Stroustrup" userId="feda092f62fc381e" providerId="LiveId" clId="{C406D7F7-CB78-4ADA-8FC9-FFCD9C93889D}" dt="2024-04-30T20:31:15.705" v="3267" actId="1076"/>
          <ac:cxnSpMkLst>
            <pc:docMk/>
            <pc:sldMk cId="0" sldId="286"/>
            <ac:cxnSpMk id="38950" creationId="{A86D73AF-0F58-76E2-1B07-AE76719EAC27}"/>
          </ac:cxnSpMkLst>
        </pc:cxnChg>
        <pc:cxnChg chg="mod">
          <ac:chgData name="Bjarne Stroustrup" userId="feda092f62fc381e" providerId="LiveId" clId="{C406D7F7-CB78-4ADA-8FC9-FFCD9C93889D}" dt="2024-04-30T20:31:15.705" v="3267" actId="1076"/>
          <ac:cxnSpMkLst>
            <pc:docMk/>
            <pc:sldMk cId="0" sldId="286"/>
            <ac:cxnSpMk id="38951" creationId="{510B83FB-B41D-CB74-2DDA-E507E9929570}"/>
          </ac:cxnSpMkLst>
        </pc:cxnChg>
        <pc:cxnChg chg="mod">
          <ac:chgData name="Bjarne Stroustrup" userId="feda092f62fc381e" providerId="LiveId" clId="{C406D7F7-CB78-4ADA-8FC9-FFCD9C93889D}" dt="2024-04-30T20:32:17.838" v="3277" actId="14100"/>
          <ac:cxnSpMkLst>
            <pc:docMk/>
            <pc:sldMk cId="0" sldId="286"/>
            <ac:cxnSpMk id="38952" creationId="{A880F48E-BBD1-8E3D-762C-DC2EF99DD218}"/>
          </ac:cxnSpMkLst>
        </pc:cxnChg>
        <pc:cxnChg chg="mod">
          <ac:chgData name="Bjarne Stroustrup" userId="feda092f62fc381e" providerId="LiveId" clId="{C406D7F7-CB78-4ADA-8FC9-FFCD9C93889D}" dt="2024-04-30T20:31:15.705" v="3267" actId="1076"/>
          <ac:cxnSpMkLst>
            <pc:docMk/>
            <pc:sldMk cId="0" sldId="286"/>
            <ac:cxnSpMk id="38953" creationId="{DF569BE8-0F84-81B2-FBF1-26F4D32BBE0A}"/>
          </ac:cxnSpMkLst>
        </pc:cxnChg>
      </pc:sldChg>
      <pc:sldChg chg="modSp mod">
        <pc:chgData name="Bjarne Stroustrup" userId="feda092f62fc381e" providerId="LiveId" clId="{C406D7F7-CB78-4ADA-8FC9-FFCD9C93889D}" dt="2024-04-30T20:38:07.914" v="3369" actId="207"/>
        <pc:sldMkLst>
          <pc:docMk/>
          <pc:sldMk cId="0" sldId="287"/>
        </pc:sldMkLst>
        <pc:spChg chg="mod">
          <ac:chgData name="Bjarne Stroustrup" userId="feda092f62fc381e" providerId="LiveId" clId="{C406D7F7-CB78-4ADA-8FC9-FFCD9C93889D}" dt="2024-04-30T20:37:14.593" v="3361" actId="207"/>
          <ac:spMkLst>
            <pc:docMk/>
            <pc:sldMk cId="0" sldId="287"/>
            <ac:spMk id="39940" creationId="{62CC86ED-979F-F16E-9937-543A9CF37FF5}"/>
          </ac:spMkLst>
        </pc:spChg>
        <pc:spChg chg="mod">
          <ac:chgData name="Bjarne Stroustrup" userId="feda092f62fc381e" providerId="LiveId" clId="{C406D7F7-CB78-4ADA-8FC9-FFCD9C93889D}" dt="2024-04-30T20:37:12.276" v="3360" actId="207"/>
          <ac:spMkLst>
            <pc:docMk/>
            <pc:sldMk cId="0" sldId="287"/>
            <ac:spMk id="39941" creationId="{77828F18-12F9-31F2-8E39-DC78C4E6638E}"/>
          </ac:spMkLst>
        </pc:spChg>
        <pc:spChg chg="mod">
          <ac:chgData name="Bjarne Stroustrup" userId="feda092f62fc381e" providerId="LiveId" clId="{C406D7F7-CB78-4ADA-8FC9-FFCD9C93889D}" dt="2024-04-30T20:37:12.276" v="3360" actId="207"/>
          <ac:spMkLst>
            <pc:docMk/>
            <pc:sldMk cId="0" sldId="287"/>
            <ac:spMk id="39942" creationId="{64429D99-DECB-A480-5BD4-561650F02CFA}"/>
          </ac:spMkLst>
        </pc:spChg>
        <pc:spChg chg="mod">
          <ac:chgData name="Bjarne Stroustrup" userId="feda092f62fc381e" providerId="LiveId" clId="{C406D7F7-CB78-4ADA-8FC9-FFCD9C93889D}" dt="2024-04-30T20:37:12.276" v="3360" actId="207"/>
          <ac:spMkLst>
            <pc:docMk/>
            <pc:sldMk cId="0" sldId="287"/>
            <ac:spMk id="39943" creationId="{35C1377D-2881-DE9D-05DB-950977F4C988}"/>
          </ac:spMkLst>
        </pc:spChg>
        <pc:spChg chg="mod">
          <ac:chgData name="Bjarne Stroustrup" userId="feda092f62fc381e" providerId="LiveId" clId="{C406D7F7-CB78-4ADA-8FC9-FFCD9C93889D}" dt="2024-04-30T20:37:12.276" v="3360" actId="207"/>
          <ac:spMkLst>
            <pc:docMk/>
            <pc:sldMk cId="0" sldId="287"/>
            <ac:spMk id="39944" creationId="{B6A1843A-FD2B-9AFC-1E86-7218B05F9953}"/>
          </ac:spMkLst>
        </pc:spChg>
        <pc:spChg chg="mod">
          <ac:chgData name="Bjarne Stroustrup" userId="feda092f62fc381e" providerId="LiveId" clId="{C406D7F7-CB78-4ADA-8FC9-FFCD9C93889D}" dt="2024-04-30T20:37:12.276" v="3360" actId="207"/>
          <ac:spMkLst>
            <pc:docMk/>
            <pc:sldMk cId="0" sldId="287"/>
            <ac:spMk id="39945" creationId="{985F7F6D-C4EE-B330-BA3A-78E17515EB8F}"/>
          </ac:spMkLst>
        </pc:spChg>
        <pc:spChg chg="mod">
          <ac:chgData name="Bjarne Stroustrup" userId="feda092f62fc381e" providerId="LiveId" clId="{C406D7F7-CB78-4ADA-8FC9-FFCD9C93889D}" dt="2024-04-30T20:37:12.276" v="3360" actId="207"/>
          <ac:spMkLst>
            <pc:docMk/>
            <pc:sldMk cId="0" sldId="287"/>
            <ac:spMk id="39946" creationId="{0C7EFAB5-BDB5-6686-DC17-561318817A11}"/>
          </ac:spMkLst>
        </pc:spChg>
        <pc:spChg chg="mod">
          <ac:chgData name="Bjarne Stroustrup" userId="feda092f62fc381e" providerId="LiveId" clId="{C406D7F7-CB78-4ADA-8FC9-FFCD9C93889D}" dt="2024-04-30T20:37:03.823" v="3359" actId="1076"/>
          <ac:spMkLst>
            <pc:docMk/>
            <pc:sldMk cId="0" sldId="287"/>
            <ac:spMk id="39947" creationId="{EE513665-E708-3008-51B0-F0DC98A0976D}"/>
          </ac:spMkLst>
        </pc:spChg>
        <pc:spChg chg="mod">
          <ac:chgData name="Bjarne Stroustrup" userId="feda092f62fc381e" providerId="LiveId" clId="{C406D7F7-CB78-4ADA-8FC9-FFCD9C93889D}" dt="2024-04-30T20:37:03.823" v="3359" actId="1076"/>
          <ac:spMkLst>
            <pc:docMk/>
            <pc:sldMk cId="0" sldId="287"/>
            <ac:spMk id="39948" creationId="{DEAB7BD5-F526-C63D-05CC-6A4890987265}"/>
          </ac:spMkLst>
        </pc:spChg>
        <pc:spChg chg="mod">
          <ac:chgData name="Bjarne Stroustrup" userId="feda092f62fc381e" providerId="LiveId" clId="{C406D7F7-CB78-4ADA-8FC9-FFCD9C93889D}" dt="2024-04-30T20:37:17.392" v="3362" actId="207"/>
          <ac:spMkLst>
            <pc:docMk/>
            <pc:sldMk cId="0" sldId="287"/>
            <ac:spMk id="39949" creationId="{6B6B139E-E987-88FD-6EE9-85222C15F1F5}"/>
          </ac:spMkLst>
        </pc:spChg>
        <pc:spChg chg="mod">
          <ac:chgData name="Bjarne Stroustrup" userId="feda092f62fc381e" providerId="LiveId" clId="{C406D7F7-CB78-4ADA-8FC9-FFCD9C93889D}" dt="2024-04-30T20:37:03.823" v="3359" actId="1076"/>
          <ac:spMkLst>
            <pc:docMk/>
            <pc:sldMk cId="0" sldId="287"/>
            <ac:spMk id="39950" creationId="{B529C3F0-60BE-C802-9FFE-92D5F5E3D452}"/>
          </ac:spMkLst>
        </pc:spChg>
        <pc:spChg chg="mod">
          <ac:chgData name="Bjarne Stroustrup" userId="feda092f62fc381e" providerId="LiveId" clId="{C406D7F7-CB78-4ADA-8FC9-FFCD9C93889D}" dt="2024-04-30T20:37:33.928" v="3364" actId="1076"/>
          <ac:spMkLst>
            <pc:docMk/>
            <pc:sldMk cId="0" sldId="287"/>
            <ac:spMk id="39951" creationId="{543E06BF-0389-E35E-0315-A2759F3F8133}"/>
          </ac:spMkLst>
        </pc:spChg>
        <pc:spChg chg="mod">
          <ac:chgData name="Bjarne Stroustrup" userId="feda092f62fc381e" providerId="LiveId" clId="{C406D7F7-CB78-4ADA-8FC9-FFCD9C93889D}" dt="2024-04-30T20:37:03.823" v="3359" actId="1076"/>
          <ac:spMkLst>
            <pc:docMk/>
            <pc:sldMk cId="0" sldId="287"/>
            <ac:spMk id="39952" creationId="{6974A9A1-3595-C7DA-4AC2-25EFEF850688}"/>
          </ac:spMkLst>
        </pc:spChg>
        <pc:spChg chg="mod">
          <ac:chgData name="Bjarne Stroustrup" userId="feda092f62fc381e" providerId="LiveId" clId="{C406D7F7-CB78-4ADA-8FC9-FFCD9C93889D}" dt="2024-04-30T20:37:12.276" v="3360" actId="207"/>
          <ac:spMkLst>
            <pc:docMk/>
            <pc:sldMk cId="0" sldId="287"/>
            <ac:spMk id="39958" creationId="{66CF2265-0418-9783-4D36-440CF99ECD8E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60" creationId="{A9060A67-4606-9E5E-D85C-BF27CAD64E12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61" creationId="{948FB875-6BE4-4784-EAE8-156CD3226702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62" creationId="{A013BFD9-A51F-D2A2-AEE7-16AE25290877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63" creationId="{B899AD95-C559-C33A-B2A4-FB842F666871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64" creationId="{BF469557-AD2A-A229-8CA3-97930F3F594A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65" creationId="{622E3DEF-24EB-6305-D24D-2559048CF9DE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66" creationId="{9C9B743E-8784-AD5A-3531-0C28D82347D9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67" creationId="{87B451E6-385C-FBE8-62FA-EED13FE5ED9F}"/>
          </ac:spMkLst>
        </pc:spChg>
        <pc:spChg chg="mod">
          <ac:chgData name="Bjarne Stroustrup" userId="feda092f62fc381e" providerId="LiveId" clId="{C406D7F7-CB78-4ADA-8FC9-FFCD9C93889D}" dt="2024-04-30T20:37:57.092" v="3367" actId="207"/>
          <ac:spMkLst>
            <pc:docMk/>
            <pc:sldMk cId="0" sldId="287"/>
            <ac:spMk id="39968" creationId="{53F5BFC8-1A51-DEDD-9A32-233CE93DF8D9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69" creationId="{CEF9A16E-1949-76DD-BD96-4F98287E5AC6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70" creationId="{9DDD343D-6D53-379D-6314-2ADA0E24F201}"/>
          </ac:spMkLst>
        </pc:spChg>
        <pc:spChg chg="mod">
          <ac:chgData name="Bjarne Stroustrup" userId="feda092f62fc381e" providerId="LiveId" clId="{C406D7F7-CB78-4ADA-8FC9-FFCD9C93889D}" dt="2024-04-30T20:38:02.579" v="3368" actId="207"/>
          <ac:spMkLst>
            <pc:docMk/>
            <pc:sldMk cId="0" sldId="287"/>
            <ac:spMk id="39971" creationId="{4E7391F5-C677-CC33-B1D8-830394ADDFCA}"/>
          </ac:spMkLst>
        </pc:spChg>
        <pc:spChg chg="mod">
          <ac:chgData name="Bjarne Stroustrup" userId="feda092f62fc381e" providerId="LiveId" clId="{C406D7F7-CB78-4ADA-8FC9-FFCD9C93889D}" dt="2024-04-30T20:36:42.679" v="3357" actId="403"/>
          <ac:spMkLst>
            <pc:docMk/>
            <pc:sldMk cId="0" sldId="287"/>
            <ac:spMk id="39977" creationId="{A76BFF80-300A-B030-9801-6FBC230AB303}"/>
          </ac:spMkLst>
        </pc:spChg>
        <pc:spChg chg="mod">
          <ac:chgData name="Bjarne Stroustrup" userId="feda092f62fc381e" providerId="LiveId" clId="{C406D7F7-CB78-4ADA-8FC9-FFCD9C93889D}" dt="2024-04-30T20:37:21.112" v="3363" actId="207"/>
          <ac:spMkLst>
            <pc:docMk/>
            <pc:sldMk cId="0" sldId="287"/>
            <ac:spMk id="39978" creationId="{0B85A5EA-C7B3-EDC0-171F-81803A7E47D2}"/>
          </ac:spMkLst>
        </pc:spChg>
        <pc:spChg chg="mod">
          <ac:chgData name="Bjarne Stroustrup" userId="feda092f62fc381e" providerId="LiveId" clId="{C406D7F7-CB78-4ADA-8FC9-FFCD9C93889D}" dt="2024-04-30T20:37:03.823" v="3359" actId="1076"/>
          <ac:spMkLst>
            <pc:docMk/>
            <pc:sldMk cId="0" sldId="287"/>
            <ac:spMk id="39979" creationId="{8B1D0656-8770-3909-AF2A-CAB420E76384}"/>
          </ac:spMkLst>
        </pc:spChg>
        <pc:spChg chg="mod">
          <ac:chgData name="Bjarne Stroustrup" userId="feda092f62fc381e" providerId="LiveId" clId="{C406D7F7-CB78-4ADA-8FC9-FFCD9C93889D}" dt="2024-04-30T20:37:03.823" v="3359" actId="1076"/>
          <ac:spMkLst>
            <pc:docMk/>
            <pc:sldMk cId="0" sldId="287"/>
            <ac:spMk id="39980" creationId="{F173DE63-C1AC-6FB1-1BAF-CE990DDC928E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81" creationId="{ED6ACF1D-3DD9-6013-DD18-C8DF499A7499}"/>
          </ac:spMkLst>
        </pc:spChg>
        <pc:spChg chg="mod">
          <ac:chgData name="Bjarne Stroustrup" userId="feda092f62fc381e" providerId="LiveId" clId="{C406D7F7-CB78-4ADA-8FC9-FFCD9C93889D}" dt="2024-04-30T20:38:07.914" v="3369" actId="207"/>
          <ac:spMkLst>
            <pc:docMk/>
            <pc:sldMk cId="0" sldId="287"/>
            <ac:spMk id="39982" creationId="{5ADDF368-F0EB-0083-257D-DBDA0A14DE59}"/>
          </ac:spMkLst>
        </pc:spChg>
        <pc:spChg chg="mod">
          <ac:chgData name="Bjarne Stroustrup" userId="feda092f62fc381e" providerId="LiveId" clId="{C406D7F7-CB78-4ADA-8FC9-FFCD9C93889D}" dt="2024-04-30T20:37:51.287" v="3366" actId="207"/>
          <ac:spMkLst>
            <pc:docMk/>
            <pc:sldMk cId="0" sldId="287"/>
            <ac:spMk id="39983" creationId="{B55D04A8-880E-08EE-7734-D6A65E1A04BD}"/>
          </ac:spMkLst>
        </pc:spChg>
        <pc:spChg chg="mod">
          <ac:chgData name="Bjarne Stroustrup" userId="feda092f62fc381e" providerId="LiveId" clId="{C406D7F7-CB78-4ADA-8FC9-FFCD9C93889D}" dt="2024-04-30T20:36:51.278" v="3358" actId="113"/>
          <ac:spMkLst>
            <pc:docMk/>
            <pc:sldMk cId="0" sldId="287"/>
            <ac:spMk id="41986" creationId="{88B16018-68BE-9140-B01C-CC9896D37821}"/>
          </ac:spMkLst>
        </pc:spChg>
        <pc:cxnChg chg="mod">
          <ac:chgData name="Bjarne Stroustrup" userId="feda092f62fc381e" providerId="LiveId" clId="{C406D7F7-CB78-4ADA-8FC9-FFCD9C93889D}" dt="2024-04-30T20:37:03.823" v="3359" actId="1076"/>
          <ac:cxnSpMkLst>
            <pc:docMk/>
            <pc:sldMk cId="0" sldId="287"/>
            <ac:cxnSpMk id="39953" creationId="{4283256B-A71E-3B9F-128C-F25D4B8B8DE6}"/>
          </ac:cxnSpMkLst>
        </pc:cxnChg>
        <pc:cxnChg chg="mod">
          <ac:chgData name="Bjarne Stroustrup" userId="feda092f62fc381e" providerId="LiveId" clId="{C406D7F7-CB78-4ADA-8FC9-FFCD9C93889D}" dt="2024-04-30T20:37:03.823" v="3359" actId="1076"/>
          <ac:cxnSpMkLst>
            <pc:docMk/>
            <pc:sldMk cId="0" sldId="287"/>
            <ac:cxnSpMk id="39954" creationId="{16AE836C-6C84-6986-FD68-0C06AD12A350}"/>
          </ac:cxnSpMkLst>
        </pc:cxnChg>
        <pc:cxnChg chg="mod">
          <ac:chgData name="Bjarne Stroustrup" userId="feda092f62fc381e" providerId="LiveId" clId="{C406D7F7-CB78-4ADA-8FC9-FFCD9C93889D}" dt="2024-04-30T20:37:03.823" v="3359" actId="1076"/>
          <ac:cxnSpMkLst>
            <pc:docMk/>
            <pc:sldMk cId="0" sldId="287"/>
            <ac:cxnSpMk id="39955" creationId="{1632901C-964C-BA1D-065A-ED33A0798619}"/>
          </ac:cxnSpMkLst>
        </pc:cxnChg>
        <pc:cxnChg chg="mod">
          <ac:chgData name="Bjarne Stroustrup" userId="feda092f62fc381e" providerId="LiveId" clId="{C406D7F7-CB78-4ADA-8FC9-FFCD9C93889D}" dt="2024-04-30T20:37:03.823" v="3359" actId="1076"/>
          <ac:cxnSpMkLst>
            <pc:docMk/>
            <pc:sldMk cId="0" sldId="287"/>
            <ac:cxnSpMk id="39956" creationId="{76039BEF-4CAC-665E-3EC8-DE74EC14289C}"/>
          </ac:cxnSpMkLst>
        </pc:cxnChg>
        <pc:cxnChg chg="mod">
          <ac:chgData name="Bjarne Stroustrup" userId="feda092f62fc381e" providerId="LiveId" clId="{C406D7F7-CB78-4ADA-8FC9-FFCD9C93889D}" dt="2024-04-30T20:37:03.823" v="3359" actId="1076"/>
          <ac:cxnSpMkLst>
            <pc:docMk/>
            <pc:sldMk cId="0" sldId="287"/>
            <ac:cxnSpMk id="39957" creationId="{8619FBF0-9036-EEA2-64A0-8E4A4180881B}"/>
          </ac:cxnSpMkLst>
        </pc:cxnChg>
        <pc:cxnChg chg="mod">
          <ac:chgData name="Bjarne Stroustrup" userId="feda092f62fc381e" providerId="LiveId" clId="{C406D7F7-CB78-4ADA-8FC9-FFCD9C93889D}" dt="2024-04-30T20:37:03.823" v="3359" actId="1076"/>
          <ac:cxnSpMkLst>
            <pc:docMk/>
            <pc:sldMk cId="0" sldId="287"/>
            <ac:cxnSpMk id="39959" creationId="{F8952024-D588-5205-E546-F7C4EF7FE311}"/>
          </ac:cxnSpMkLst>
        </pc:cxnChg>
        <pc:cxnChg chg="mod">
          <ac:chgData name="Bjarne Stroustrup" userId="feda092f62fc381e" providerId="LiveId" clId="{C406D7F7-CB78-4ADA-8FC9-FFCD9C93889D}" dt="2024-04-30T20:37:51.287" v="3366" actId="207"/>
          <ac:cxnSpMkLst>
            <pc:docMk/>
            <pc:sldMk cId="0" sldId="287"/>
            <ac:cxnSpMk id="39972" creationId="{4F454336-4652-43E0-7BC0-DD3709C15ECF}"/>
          </ac:cxnSpMkLst>
        </pc:cxnChg>
        <pc:cxnChg chg="mod">
          <ac:chgData name="Bjarne Stroustrup" userId="feda092f62fc381e" providerId="LiveId" clId="{C406D7F7-CB78-4ADA-8FC9-FFCD9C93889D}" dt="2024-04-30T20:37:51.287" v="3366" actId="207"/>
          <ac:cxnSpMkLst>
            <pc:docMk/>
            <pc:sldMk cId="0" sldId="287"/>
            <ac:cxnSpMk id="39973" creationId="{6BD12AB0-9791-C889-56FF-2EDBAE734EF0}"/>
          </ac:cxnSpMkLst>
        </pc:cxnChg>
        <pc:cxnChg chg="mod">
          <ac:chgData name="Bjarne Stroustrup" userId="feda092f62fc381e" providerId="LiveId" clId="{C406D7F7-CB78-4ADA-8FC9-FFCD9C93889D}" dt="2024-04-30T20:37:51.287" v="3366" actId="207"/>
          <ac:cxnSpMkLst>
            <pc:docMk/>
            <pc:sldMk cId="0" sldId="287"/>
            <ac:cxnSpMk id="39974" creationId="{28D1D9DD-738D-82D2-1E77-2B74C494E02C}"/>
          </ac:cxnSpMkLst>
        </pc:cxnChg>
        <pc:cxnChg chg="mod">
          <ac:chgData name="Bjarne Stroustrup" userId="feda092f62fc381e" providerId="LiveId" clId="{C406D7F7-CB78-4ADA-8FC9-FFCD9C93889D}" dt="2024-04-30T20:37:51.287" v="3366" actId="207"/>
          <ac:cxnSpMkLst>
            <pc:docMk/>
            <pc:sldMk cId="0" sldId="287"/>
            <ac:cxnSpMk id="39975" creationId="{F2BE0A50-4B53-9DE2-EFF3-40D33422B0CD}"/>
          </ac:cxnSpMkLst>
        </pc:cxnChg>
        <pc:cxnChg chg="mod">
          <ac:chgData name="Bjarne Stroustrup" userId="feda092f62fc381e" providerId="LiveId" clId="{C406D7F7-CB78-4ADA-8FC9-FFCD9C93889D}" dt="2024-04-30T20:37:51.287" v="3366" actId="207"/>
          <ac:cxnSpMkLst>
            <pc:docMk/>
            <pc:sldMk cId="0" sldId="287"/>
            <ac:cxnSpMk id="39976" creationId="{04B79908-1351-6903-33CB-2FDF71E00252}"/>
          </ac:cxnSpMkLst>
        </pc:cxnChg>
      </pc:sldChg>
      <pc:sldChg chg="addSp modSp mod ord">
        <pc:chgData name="Bjarne Stroustrup" userId="feda092f62fc381e" providerId="LiveId" clId="{C406D7F7-CB78-4ADA-8FC9-FFCD9C93889D}" dt="2024-04-30T20:04:25.654" v="2634" actId="20577"/>
        <pc:sldMkLst>
          <pc:docMk/>
          <pc:sldMk cId="0" sldId="290"/>
        </pc:sldMkLst>
        <pc:spChg chg="mod">
          <ac:chgData name="Bjarne Stroustrup" userId="feda092f62fc381e" providerId="LiveId" clId="{C406D7F7-CB78-4ADA-8FC9-FFCD9C93889D}" dt="2024-04-30T19:58:16.334" v="2500" actId="1076"/>
          <ac:spMkLst>
            <pc:docMk/>
            <pc:sldMk cId="0" sldId="290"/>
            <ac:spMk id="37893" creationId="{E9089825-374C-573B-E3D4-55BDD506585F}"/>
          </ac:spMkLst>
        </pc:spChg>
        <pc:spChg chg="mod">
          <ac:chgData name="Bjarne Stroustrup" userId="feda092f62fc381e" providerId="LiveId" clId="{C406D7F7-CB78-4ADA-8FC9-FFCD9C93889D}" dt="2024-04-30T19:58:16.334" v="2500" actId="1076"/>
          <ac:spMkLst>
            <pc:docMk/>
            <pc:sldMk cId="0" sldId="290"/>
            <ac:spMk id="37895" creationId="{9D470968-5ACF-3834-ADCD-4DF569F1E273}"/>
          </ac:spMkLst>
        </pc:spChg>
        <pc:spChg chg="mod">
          <ac:chgData name="Bjarne Stroustrup" userId="feda092f62fc381e" providerId="LiveId" clId="{C406D7F7-CB78-4ADA-8FC9-FFCD9C93889D}" dt="2024-04-30T20:04:25.654" v="2634" actId="20577"/>
          <ac:spMkLst>
            <pc:docMk/>
            <pc:sldMk cId="0" sldId="290"/>
            <ac:spMk id="45058" creationId="{B0DFFD20-4B34-2E17-6B0F-A1844E2DFFA4}"/>
          </ac:spMkLst>
        </pc:spChg>
        <pc:spChg chg="mod">
          <ac:chgData name="Bjarne Stroustrup" userId="feda092f62fc381e" providerId="LiveId" clId="{C406D7F7-CB78-4ADA-8FC9-FFCD9C93889D}" dt="2024-04-30T20:02:55.285" v="2586" actId="20577"/>
          <ac:spMkLst>
            <pc:docMk/>
            <pc:sldMk cId="0" sldId="290"/>
            <ac:spMk id="45059" creationId="{48602DE3-BFE6-8FFA-A992-9B8A91AF872B}"/>
          </ac:spMkLst>
        </pc:spChg>
        <pc:cxnChg chg="add mod">
          <ac:chgData name="Bjarne Stroustrup" userId="feda092f62fc381e" providerId="LiveId" clId="{C406D7F7-CB78-4ADA-8FC9-FFCD9C93889D}" dt="2024-04-30T19:58:16.334" v="2500" actId="1076"/>
          <ac:cxnSpMkLst>
            <pc:docMk/>
            <pc:sldMk cId="0" sldId="290"/>
            <ac:cxnSpMk id="3" creationId="{C9E9B0DE-4031-168D-39A1-7622E3FA4AAF}"/>
          </ac:cxnSpMkLst>
        </pc:cxnChg>
        <pc:cxnChg chg="add mod">
          <ac:chgData name="Bjarne Stroustrup" userId="feda092f62fc381e" providerId="LiveId" clId="{C406D7F7-CB78-4ADA-8FC9-FFCD9C93889D}" dt="2024-04-30T19:58:16.334" v="2500" actId="1076"/>
          <ac:cxnSpMkLst>
            <pc:docMk/>
            <pc:sldMk cId="0" sldId="290"/>
            <ac:cxnSpMk id="5" creationId="{9EB12488-86E1-2029-DF60-0C1545A27D39}"/>
          </ac:cxnSpMkLst>
        </pc:cxnChg>
        <pc:cxnChg chg="mod">
          <ac:chgData name="Bjarne Stroustrup" userId="feda092f62fc381e" providerId="LiveId" clId="{C406D7F7-CB78-4ADA-8FC9-FFCD9C93889D}" dt="2024-04-30T19:58:16.334" v="2500" actId="1076"/>
          <ac:cxnSpMkLst>
            <pc:docMk/>
            <pc:sldMk cId="0" sldId="290"/>
            <ac:cxnSpMk id="37894" creationId="{5F12DA3F-D32C-AADB-C6C3-2BB84E3AD7E6}"/>
          </ac:cxnSpMkLst>
        </pc:cxnChg>
      </pc:sldChg>
      <pc:sldChg chg="del">
        <pc:chgData name="Bjarne Stroustrup" userId="feda092f62fc381e" providerId="LiveId" clId="{C406D7F7-CB78-4ADA-8FC9-FFCD9C93889D}" dt="2024-04-30T20:38:34.163" v="3370" actId="2696"/>
        <pc:sldMkLst>
          <pc:docMk/>
          <pc:sldMk cId="0" sldId="292"/>
        </pc:sldMkLst>
      </pc:sldChg>
      <pc:sldChg chg="modSp del mod">
        <pc:chgData name="Bjarne Stroustrup" userId="feda092f62fc381e" providerId="LiveId" clId="{C406D7F7-CB78-4ADA-8FC9-FFCD9C93889D}" dt="2024-04-29T17:35:40.812" v="958" actId="2696"/>
        <pc:sldMkLst>
          <pc:docMk/>
          <pc:sldMk cId="0" sldId="294"/>
        </pc:sldMkLst>
        <pc:spChg chg="mod">
          <ac:chgData name="Bjarne Stroustrup" userId="feda092f62fc381e" providerId="LiveId" clId="{C406D7F7-CB78-4ADA-8FC9-FFCD9C93889D}" dt="2024-04-29T16:44:54.778" v="320" actId="313"/>
          <ac:spMkLst>
            <pc:docMk/>
            <pc:sldMk cId="0" sldId="294"/>
            <ac:spMk id="49155" creationId="{E477D263-3797-1C4A-1AD4-5A44E4DDA16E}"/>
          </ac:spMkLst>
        </pc:spChg>
      </pc:sldChg>
      <pc:sldChg chg="modSp add del mod ord modShow">
        <pc:chgData name="Bjarne Stroustrup" userId="feda092f62fc381e" providerId="LiveId" clId="{C406D7F7-CB78-4ADA-8FC9-FFCD9C93889D}" dt="2024-04-30T21:10:49.403" v="4014" actId="2696"/>
        <pc:sldMkLst>
          <pc:docMk/>
          <pc:sldMk cId="0" sldId="296"/>
        </pc:sldMkLst>
        <pc:spChg chg="mod">
          <ac:chgData name="Bjarne Stroustrup" userId="feda092f62fc381e" providerId="LiveId" clId="{C406D7F7-CB78-4ADA-8FC9-FFCD9C93889D}" dt="2024-04-29T18:36:51.131" v="1506" actId="14100"/>
          <ac:spMkLst>
            <pc:docMk/>
            <pc:sldMk cId="0" sldId="296"/>
            <ac:spMk id="27651" creationId="{FC338E78-0DA0-AE29-BE96-D69379D6F3E2}"/>
          </ac:spMkLst>
        </pc:spChg>
        <pc:spChg chg="mod">
          <ac:chgData name="Bjarne Stroustrup" userId="feda092f62fc381e" providerId="LiveId" clId="{C406D7F7-CB78-4ADA-8FC9-FFCD9C93889D}" dt="2024-04-29T18:33:30.208" v="1496" actId="207"/>
          <ac:spMkLst>
            <pc:docMk/>
            <pc:sldMk cId="0" sldId="296"/>
            <ac:spMk id="27653" creationId="{458C469A-CF9D-799E-E890-A8AD5CB6F1AD}"/>
          </ac:spMkLst>
        </pc:spChg>
        <pc:spChg chg="mod">
          <ac:chgData name="Bjarne Stroustrup" userId="feda092f62fc381e" providerId="LiveId" clId="{C406D7F7-CB78-4ADA-8FC9-FFCD9C93889D}" dt="2024-04-29T18:33:26.421" v="1495" actId="207"/>
          <ac:spMkLst>
            <pc:docMk/>
            <pc:sldMk cId="0" sldId="296"/>
            <ac:spMk id="27654" creationId="{22FB6075-7015-6FCA-8C22-3EAC8E4513B5}"/>
          </ac:spMkLst>
        </pc:spChg>
        <pc:spChg chg="mod">
          <ac:chgData name="Bjarne Stroustrup" userId="feda092f62fc381e" providerId="LiveId" clId="{C406D7F7-CB78-4ADA-8FC9-FFCD9C93889D}" dt="2024-04-29T18:33:26.421" v="1495" actId="207"/>
          <ac:spMkLst>
            <pc:docMk/>
            <pc:sldMk cId="0" sldId="296"/>
            <ac:spMk id="27655" creationId="{100D2A4E-3907-0500-55D4-1F44DF1FBAAD}"/>
          </ac:spMkLst>
        </pc:spChg>
        <pc:spChg chg="mod">
          <ac:chgData name="Bjarne Stroustrup" userId="feda092f62fc381e" providerId="LiveId" clId="{C406D7F7-CB78-4ADA-8FC9-FFCD9C93889D}" dt="2024-04-29T18:33:26.421" v="1495" actId="207"/>
          <ac:spMkLst>
            <pc:docMk/>
            <pc:sldMk cId="0" sldId="296"/>
            <ac:spMk id="27656" creationId="{7478381B-8692-EDD0-A978-4ED3F8E6B446}"/>
          </ac:spMkLst>
        </pc:spChg>
        <pc:spChg chg="mod">
          <ac:chgData name="Bjarne Stroustrup" userId="feda092f62fc381e" providerId="LiveId" clId="{C406D7F7-CB78-4ADA-8FC9-FFCD9C93889D}" dt="2024-04-29T18:33:26.421" v="1495" actId="207"/>
          <ac:spMkLst>
            <pc:docMk/>
            <pc:sldMk cId="0" sldId="296"/>
            <ac:spMk id="27657" creationId="{7AB03F45-DD35-E105-7298-A8FABC304EFE}"/>
          </ac:spMkLst>
        </pc:spChg>
        <pc:spChg chg="mod">
          <ac:chgData name="Bjarne Stroustrup" userId="feda092f62fc381e" providerId="LiveId" clId="{C406D7F7-CB78-4ADA-8FC9-FFCD9C93889D}" dt="2024-04-29T18:33:15.978" v="1494" actId="207"/>
          <ac:spMkLst>
            <pc:docMk/>
            <pc:sldMk cId="0" sldId="296"/>
            <ac:spMk id="27660" creationId="{6A62F3E9-EFC7-443B-5828-FE14A34233DF}"/>
          </ac:spMkLst>
        </pc:spChg>
        <pc:spChg chg="mod">
          <ac:chgData name="Bjarne Stroustrup" userId="feda092f62fc381e" providerId="LiveId" clId="{C406D7F7-CB78-4ADA-8FC9-FFCD9C93889D}" dt="2024-04-29T18:33:15.978" v="1494" actId="207"/>
          <ac:spMkLst>
            <pc:docMk/>
            <pc:sldMk cId="0" sldId="296"/>
            <ac:spMk id="27661" creationId="{7300A6CC-DCEC-FB01-C729-F86C7611AAEA}"/>
          </ac:spMkLst>
        </pc:spChg>
        <pc:spChg chg="mod">
          <ac:chgData name="Bjarne Stroustrup" userId="feda092f62fc381e" providerId="LiveId" clId="{C406D7F7-CB78-4ADA-8FC9-FFCD9C93889D}" dt="2024-04-29T18:33:33.801" v="1497" actId="207"/>
          <ac:spMkLst>
            <pc:docMk/>
            <pc:sldMk cId="0" sldId="296"/>
            <ac:spMk id="27662" creationId="{E678D6DF-1A8D-DD7E-D152-6C98C0EB8222}"/>
          </ac:spMkLst>
        </pc:spChg>
        <pc:spChg chg="mod">
          <ac:chgData name="Bjarne Stroustrup" userId="feda092f62fc381e" providerId="LiveId" clId="{C406D7F7-CB78-4ADA-8FC9-FFCD9C93889D}" dt="2024-04-29T18:04:34.111" v="1429" actId="14100"/>
          <ac:spMkLst>
            <pc:docMk/>
            <pc:sldMk cId="0" sldId="296"/>
            <ac:spMk id="51203" creationId="{1CB6BC99-E89D-04C8-908A-1080E5014D7D}"/>
          </ac:spMkLst>
        </pc:spChg>
      </pc:sldChg>
      <pc:sldChg chg="modSp mod">
        <pc:chgData name="Bjarne Stroustrup" userId="feda092f62fc381e" providerId="LiveId" clId="{C406D7F7-CB78-4ADA-8FC9-FFCD9C93889D}" dt="2024-04-30T19:40:16.166" v="2325" actId="20577"/>
        <pc:sldMkLst>
          <pc:docMk/>
          <pc:sldMk cId="0" sldId="304"/>
        </pc:sldMkLst>
        <pc:spChg chg="mod">
          <ac:chgData name="Bjarne Stroustrup" userId="feda092f62fc381e" providerId="LiveId" clId="{C406D7F7-CB78-4ADA-8FC9-FFCD9C93889D}" dt="2024-04-30T19:40:16.166" v="2325" actId="20577"/>
          <ac:spMkLst>
            <pc:docMk/>
            <pc:sldMk cId="0" sldId="304"/>
            <ac:spMk id="59395" creationId="{CA12B2CF-E3A7-DE8F-7722-B37644FAA16B}"/>
          </ac:spMkLst>
        </pc:spChg>
      </pc:sldChg>
      <pc:sldChg chg="del">
        <pc:chgData name="Bjarne Stroustrup" userId="feda092f62fc381e" providerId="LiveId" clId="{C406D7F7-CB78-4ADA-8FC9-FFCD9C93889D}" dt="2024-04-30T20:59:29.858" v="3709" actId="2696"/>
        <pc:sldMkLst>
          <pc:docMk/>
          <pc:sldMk cId="0" sldId="317"/>
        </pc:sldMkLst>
      </pc:sldChg>
      <pc:sldChg chg="modSp del mod">
        <pc:chgData name="Bjarne Stroustrup" userId="feda092f62fc381e" providerId="LiveId" clId="{C406D7F7-CB78-4ADA-8FC9-FFCD9C93889D}" dt="2024-04-29T18:23:48.644" v="1456" actId="2696"/>
        <pc:sldMkLst>
          <pc:docMk/>
          <pc:sldMk cId="0" sldId="318"/>
        </pc:sldMkLst>
        <pc:spChg chg="mod">
          <ac:chgData name="Bjarne Stroustrup" userId="feda092f62fc381e" providerId="LiveId" clId="{C406D7F7-CB78-4ADA-8FC9-FFCD9C93889D}" dt="2024-04-26T18:57:41.753" v="315"/>
          <ac:spMkLst>
            <pc:docMk/>
            <pc:sldMk cId="0" sldId="318"/>
            <ac:spMk id="75781" creationId="{8D98E1FF-C878-74E1-B64D-6153A64192F0}"/>
          </ac:spMkLst>
        </pc:spChg>
        <pc:picChg chg="mod">
          <ac:chgData name="Bjarne Stroustrup" userId="feda092f62fc381e" providerId="LiveId" clId="{C406D7F7-CB78-4ADA-8FC9-FFCD9C93889D}" dt="2024-04-26T18:50:57.114" v="275" actId="14100"/>
          <ac:picMkLst>
            <pc:docMk/>
            <pc:sldMk cId="0" sldId="318"/>
            <ac:picMk id="17411" creationId="{8C33519D-F1A0-9FD2-8F9F-27079111AD45}"/>
          </ac:picMkLst>
        </pc:picChg>
      </pc:sldChg>
      <pc:sldChg chg="modSp">
        <pc:chgData name="Bjarne Stroustrup" userId="feda092f62fc381e" providerId="LiveId" clId="{C406D7F7-CB78-4ADA-8FC9-FFCD9C93889D}" dt="2024-04-26T18:29:17.609" v="63" actId="14100"/>
        <pc:sldMkLst>
          <pc:docMk/>
          <pc:sldMk cId="0" sldId="320"/>
        </pc:sldMkLst>
        <pc:spChg chg="mod">
          <ac:chgData name="Bjarne Stroustrup" userId="feda092f62fc381e" providerId="LiveId" clId="{C406D7F7-CB78-4ADA-8FC9-FFCD9C93889D}" dt="2024-04-26T18:29:17.609" v="63" actId="14100"/>
          <ac:spMkLst>
            <pc:docMk/>
            <pc:sldMk cId="0" sldId="320"/>
            <ac:spMk id="95235" creationId="{2A5A8191-3316-6853-B3F7-F6E6EBF0395C}"/>
          </ac:spMkLst>
        </pc:spChg>
      </pc:sldChg>
      <pc:sldChg chg="modSp mod ord">
        <pc:chgData name="Bjarne Stroustrup" userId="feda092f62fc381e" providerId="LiveId" clId="{C406D7F7-CB78-4ADA-8FC9-FFCD9C93889D}" dt="2024-04-30T19:38:23.150" v="2265" actId="20577"/>
        <pc:sldMkLst>
          <pc:docMk/>
          <pc:sldMk cId="0" sldId="323"/>
        </pc:sldMkLst>
        <pc:spChg chg="mod">
          <ac:chgData name="Bjarne Stroustrup" userId="feda092f62fc381e" providerId="LiveId" clId="{C406D7F7-CB78-4ADA-8FC9-FFCD9C93889D}" dt="2024-04-30T19:38:23.150" v="2265" actId="20577"/>
          <ac:spMkLst>
            <pc:docMk/>
            <pc:sldMk cId="0" sldId="323"/>
            <ac:spMk id="98307" creationId="{21E969A8-021B-7A6C-779E-3EC6007C89FB}"/>
          </ac:spMkLst>
        </pc:spChg>
      </pc:sldChg>
      <pc:sldChg chg="del">
        <pc:chgData name="Bjarne Stroustrup" userId="feda092f62fc381e" providerId="LiveId" clId="{C406D7F7-CB78-4ADA-8FC9-FFCD9C93889D}" dt="2024-04-26T18:57:53.480" v="317" actId="2696"/>
        <pc:sldMkLst>
          <pc:docMk/>
          <pc:sldMk cId="0" sldId="324"/>
        </pc:sldMkLst>
      </pc:sldChg>
      <pc:sldChg chg="del">
        <pc:chgData name="Bjarne Stroustrup" userId="feda092f62fc381e" providerId="LiveId" clId="{C406D7F7-CB78-4ADA-8FC9-FFCD9C93889D}" dt="2024-04-29T18:27:34.308" v="1462" actId="2696"/>
        <pc:sldMkLst>
          <pc:docMk/>
          <pc:sldMk cId="0" sldId="326"/>
        </pc:sldMkLst>
      </pc:sldChg>
      <pc:sldChg chg="modSp del mod">
        <pc:chgData name="Bjarne Stroustrup" userId="feda092f62fc381e" providerId="LiveId" clId="{C406D7F7-CB78-4ADA-8FC9-FFCD9C93889D}" dt="2024-04-26T18:36:03.701" v="106" actId="2696"/>
        <pc:sldMkLst>
          <pc:docMk/>
          <pc:sldMk cId="0" sldId="331"/>
        </pc:sldMkLst>
        <pc:spChg chg="mod">
          <ac:chgData name="Bjarne Stroustrup" userId="feda092f62fc381e" providerId="LiveId" clId="{C406D7F7-CB78-4ADA-8FC9-FFCD9C93889D}" dt="2024-04-26T18:30:44.285" v="74" actId="403"/>
          <ac:spMkLst>
            <pc:docMk/>
            <pc:sldMk cId="0" sldId="331"/>
            <ac:spMk id="14340" creationId="{A37B8518-96B0-A088-34EA-851797914323}"/>
          </ac:spMkLst>
        </pc:spChg>
      </pc:sldChg>
      <pc:sldChg chg="modSp mod ord">
        <pc:chgData name="Bjarne Stroustrup" userId="feda092f62fc381e" providerId="LiveId" clId="{C406D7F7-CB78-4ADA-8FC9-FFCD9C93889D}" dt="2024-04-30T19:33:27.890" v="2189" actId="20577"/>
        <pc:sldMkLst>
          <pc:docMk/>
          <pc:sldMk cId="0" sldId="332"/>
        </pc:sldMkLst>
        <pc:spChg chg="mod">
          <ac:chgData name="Bjarne Stroustrup" userId="feda092f62fc381e" providerId="LiveId" clId="{C406D7F7-CB78-4ADA-8FC9-FFCD9C93889D}" dt="2024-04-26T18:31:59.350" v="87" actId="1076"/>
          <ac:spMkLst>
            <pc:docMk/>
            <pc:sldMk cId="0" sldId="332"/>
            <ac:spMk id="15363" creationId="{22714DDD-C78C-D1E5-28E8-AB11BC05C8C9}"/>
          </ac:spMkLst>
        </pc:spChg>
        <pc:spChg chg="mod">
          <ac:chgData name="Bjarne Stroustrup" userId="feda092f62fc381e" providerId="LiveId" clId="{C406D7F7-CB78-4ADA-8FC9-FFCD9C93889D}" dt="2024-04-30T19:33:27.890" v="2189" actId="20577"/>
          <ac:spMkLst>
            <pc:docMk/>
            <pc:sldMk cId="0" sldId="332"/>
            <ac:spMk id="15364" creationId="{4DD0819D-AC60-BAD5-2EA1-419159F05FCB}"/>
          </ac:spMkLst>
        </pc:spChg>
      </pc:sldChg>
      <pc:sldChg chg="modSp del">
        <pc:chgData name="Bjarne Stroustrup" userId="feda092f62fc381e" providerId="LiveId" clId="{C406D7F7-CB78-4ADA-8FC9-FFCD9C93889D}" dt="2024-04-26T18:49:30.465" v="267" actId="2696"/>
        <pc:sldMkLst>
          <pc:docMk/>
          <pc:sldMk cId="0" sldId="333"/>
        </pc:sldMkLst>
        <pc:spChg chg="mod">
          <ac:chgData name="Bjarne Stroustrup" userId="feda092f62fc381e" providerId="LiveId" clId="{C406D7F7-CB78-4ADA-8FC9-FFCD9C93889D}" dt="2024-04-26T18:32:27.071" v="96" actId="14100"/>
          <ac:spMkLst>
            <pc:docMk/>
            <pc:sldMk cId="0" sldId="333"/>
            <ac:spMk id="16388" creationId="{84F7D380-85B1-8E2B-4FAA-BBDEE053C7AD}"/>
          </ac:spMkLst>
        </pc:spChg>
      </pc:sldChg>
      <pc:sldChg chg="modSp del">
        <pc:chgData name="Bjarne Stroustrup" userId="feda092f62fc381e" providerId="LiveId" clId="{C406D7F7-CB78-4ADA-8FC9-FFCD9C93889D}" dt="2024-04-26T18:49:32.385" v="268" actId="2696"/>
        <pc:sldMkLst>
          <pc:docMk/>
          <pc:sldMk cId="0" sldId="337"/>
        </pc:sldMkLst>
        <pc:spChg chg="mod">
          <ac:chgData name="Bjarne Stroustrup" userId="feda092f62fc381e" providerId="LiveId" clId="{C406D7F7-CB78-4ADA-8FC9-FFCD9C93889D}" dt="2024-04-26T18:32:56.884" v="99" actId="14100"/>
          <ac:spMkLst>
            <pc:docMk/>
            <pc:sldMk cId="0" sldId="337"/>
            <ac:spMk id="20483" creationId="{5F8B33D6-7DBD-E15B-48F7-2363BE2E0A85}"/>
          </ac:spMkLst>
        </pc:spChg>
        <pc:spChg chg="mod">
          <ac:chgData name="Bjarne Stroustrup" userId="feda092f62fc381e" providerId="LiveId" clId="{C406D7F7-CB78-4ADA-8FC9-FFCD9C93889D}" dt="2024-04-26T18:32:53.445" v="98" actId="14100"/>
          <ac:spMkLst>
            <pc:docMk/>
            <pc:sldMk cId="0" sldId="337"/>
            <ac:spMk id="20484" creationId="{3A8CF86E-84A2-84FD-C119-4ED3233E48F3}"/>
          </ac:spMkLst>
        </pc:spChg>
      </pc:sldChg>
      <pc:sldChg chg="delSp del mod">
        <pc:chgData name="Bjarne Stroustrup" userId="feda092f62fc381e" providerId="LiveId" clId="{C406D7F7-CB78-4ADA-8FC9-FFCD9C93889D}" dt="2024-04-26T18:50:19.883" v="270" actId="2696"/>
        <pc:sldMkLst>
          <pc:docMk/>
          <pc:sldMk cId="0" sldId="339"/>
        </pc:sldMkLst>
        <pc:spChg chg="del">
          <ac:chgData name="Bjarne Stroustrup" userId="feda092f62fc381e" providerId="LiveId" clId="{C406D7F7-CB78-4ADA-8FC9-FFCD9C93889D}" dt="2024-04-26T18:50:14.673" v="269" actId="21"/>
          <ac:spMkLst>
            <pc:docMk/>
            <pc:sldMk cId="0" sldId="339"/>
            <ac:spMk id="15365" creationId="{3B75195E-28C2-D405-3CC2-D3760296A71C}"/>
          </ac:spMkLst>
        </pc:spChg>
      </pc:sldChg>
      <pc:sldChg chg="del">
        <pc:chgData name="Bjarne Stroustrup" userId="feda092f62fc381e" providerId="LiveId" clId="{C406D7F7-CB78-4ADA-8FC9-FFCD9C93889D}" dt="2024-04-29T18:27:41.882" v="1466" actId="2696"/>
        <pc:sldMkLst>
          <pc:docMk/>
          <pc:sldMk cId="0" sldId="340"/>
        </pc:sldMkLst>
      </pc:sldChg>
      <pc:sldChg chg="del">
        <pc:chgData name="Bjarne Stroustrup" userId="feda092f62fc381e" providerId="LiveId" clId="{C406D7F7-CB78-4ADA-8FC9-FFCD9C93889D}" dt="2024-04-29T18:27:43.280" v="1467" actId="2696"/>
        <pc:sldMkLst>
          <pc:docMk/>
          <pc:sldMk cId="0" sldId="341"/>
        </pc:sldMkLst>
      </pc:sldChg>
      <pc:sldChg chg="del">
        <pc:chgData name="Bjarne Stroustrup" userId="feda092f62fc381e" providerId="LiveId" clId="{C406D7F7-CB78-4ADA-8FC9-FFCD9C93889D}" dt="2024-04-30T20:38:37.511" v="3371" actId="2696"/>
        <pc:sldMkLst>
          <pc:docMk/>
          <pc:sldMk cId="0" sldId="342"/>
        </pc:sldMkLst>
      </pc:sldChg>
      <pc:sldChg chg="modSp mod">
        <pc:chgData name="Bjarne Stroustrup" userId="feda092f62fc381e" providerId="LiveId" clId="{C406D7F7-CB78-4ADA-8FC9-FFCD9C93889D}" dt="2024-04-30T21:06:39.833" v="3780" actId="20577"/>
        <pc:sldMkLst>
          <pc:docMk/>
          <pc:sldMk cId="0" sldId="343"/>
        </pc:sldMkLst>
        <pc:spChg chg="mod">
          <ac:chgData name="Bjarne Stroustrup" userId="feda092f62fc381e" providerId="LiveId" clId="{C406D7F7-CB78-4ADA-8FC9-FFCD9C93889D}" dt="2024-04-30T21:00:08.226" v="3734" actId="113"/>
          <ac:spMkLst>
            <pc:docMk/>
            <pc:sldMk cId="0" sldId="343"/>
            <ac:spMk id="2" creationId="{F5FFC7E3-02F7-8630-378A-0A50B20DE5AB}"/>
          </ac:spMkLst>
        </pc:spChg>
        <pc:spChg chg="mod">
          <ac:chgData name="Bjarne Stroustrup" userId="feda092f62fc381e" providerId="LiveId" clId="{C406D7F7-CB78-4ADA-8FC9-FFCD9C93889D}" dt="2024-04-30T21:06:39.833" v="3780" actId="20577"/>
          <ac:spMkLst>
            <pc:docMk/>
            <pc:sldMk cId="0" sldId="343"/>
            <ac:spMk id="3" creationId="{FD9EB1EE-614B-D148-F5F5-1C438F5924A4}"/>
          </ac:spMkLst>
        </pc:spChg>
      </pc:sldChg>
      <pc:sldChg chg="modSp add mod">
        <pc:chgData name="Bjarne Stroustrup" userId="feda092f62fc381e" providerId="LiveId" clId="{C406D7F7-CB78-4ADA-8FC9-FFCD9C93889D}" dt="2024-04-30T19:39:09.058" v="2274" actId="20577"/>
        <pc:sldMkLst>
          <pc:docMk/>
          <pc:sldMk cId="0" sldId="384"/>
        </pc:sldMkLst>
        <pc:spChg chg="mod">
          <ac:chgData name="Bjarne Stroustrup" userId="feda092f62fc381e" providerId="LiveId" clId="{C406D7F7-CB78-4ADA-8FC9-FFCD9C93889D}" dt="2024-04-30T19:39:09.058" v="2274" actId="20577"/>
          <ac:spMkLst>
            <pc:docMk/>
            <pc:sldMk cId="0" sldId="384"/>
            <ac:spMk id="18435" creationId="{00000000-0000-0000-0000-000000000000}"/>
          </ac:spMkLst>
        </pc:spChg>
      </pc:sldChg>
      <pc:sldChg chg="modSp add del mod">
        <pc:chgData name="Bjarne Stroustrup" userId="feda092f62fc381e" providerId="LiveId" clId="{C406D7F7-CB78-4ADA-8FC9-FFCD9C93889D}" dt="2024-04-26T18:39:45.108" v="201" actId="2696"/>
        <pc:sldMkLst>
          <pc:docMk/>
          <pc:sldMk cId="0" sldId="386"/>
        </pc:sldMkLst>
        <pc:spChg chg="mod">
          <ac:chgData name="Bjarne Stroustrup" userId="feda092f62fc381e" providerId="LiveId" clId="{C406D7F7-CB78-4ADA-8FC9-FFCD9C93889D}" dt="2024-04-26T18:38:11.597" v="180" actId="14100"/>
          <ac:spMkLst>
            <pc:docMk/>
            <pc:sldMk cId="0" sldId="386"/>
            <ac:spMk id="20483" creationId="{00000000-0000-0000-0000-000000000000}"/>
          </ac:spMkLst>
        </pc:spChg>
      </pc:sldChg>
      <pc:sldChg chg="new del">
        <pc:chgData name="Bjarne Stroustrup" userId="feda092f62fc381e" providerId="LiveId" clId="{C406D7F7-CB78-4ADA-8FC9-FFCD9C93889D}" dt="2024-04-26T18:49:28.416" v="266" actId="2696"/>
        <pc:sldMkLst>
          <pc:docMk/>
          <pc:sldMk cId="3314202629" sldId="387"/>
        </pc:sldMkLst>
      </pc:sldChg>
      <pc:sldChg chg="modSp add del mod">
        <pc:chgData name="Bjarne Stroustrup" userId="feda092f62fc381e" providerId="LiveId" clId="{C406D7F7-CB78-4ADA-8FC9-FFCD9C93889D}" dt="2024-04-29T17:40:01.885" v="1072" actId="2696"/>
        <pc:sldMkLst>
          <pc:docMk/>
          <pc:sldMk cId="0" sldId="388"/>
        </pc:sldMkLst>
        <pc:spChg chg="mod">
          <ac:chgData name="Bjarne Stroustrup" userId="feda092f62fc381e" providerId="LiveId" clId="{C406D7F7-CB78-4ADA-8FC9-FFCD9C93889D}" dt="2024-04-26T18:41:08.612" v="216" actId="1076"/>
          <ac:spMkLst>
            <pc:docMk/>
            <pc:sldMk cId="0" sldId="388"/>
            <ac:spMk id="7" creationId="{00000000-0000-0000-0000-000000000000}"/>
          </ac:spMkLst>
        </pc:spChg>
        <pc:spChg chg="mod">
          <ac:chgData name="Bjarne Stroustrup" userId="feda092f62fc381e" providerId="LiveId" clId="{C406D7F7-CB78-4ADA-8FC9-FFCD9C93889D}" dt="2024-04-26T18:39:56.090" v="202" actId="14100"/>
          <ac:spMkLst>
            <pc:docMk/>
            <pc:sldMk cId="0" sldId="388"/>
            <ac:spMk id="22531" creationId="{00000000-0000-0000-0000-000000000000}"/>
          </ac:spMkLst>
        </pc:spChg>
      </pc:sldChg>
      <pc:sldChg chg="modSp add del mod">
        <pc:chgData name="Bjarne Stroustrup" userId="feda092f62fc381e" providerId="LiveId" clId="{C406D7F7-CB78-4ADA-8FC9-FFCD9C93889D}" dt="2024-04-29T17:40:03.130" v="1073" actId="2696"/>
        <pc:sldMkLst>
          <pc:docMk/>
          <pc:sldMk cId="0" sldId="389"/>
        </pc:sldMkLst>
        <pc:spChg chg="mod">
          <ac:chgData name="Bjarne Stroustrup" userId="feda092f62fc381e" providerId="LiveId" clId="{C406D7F7-CB78-4ADA-8FC9-FFCD9C93889D}" dt="2024-04-26T18:43:14.514" v="234" actId="113"/>
          <ac:spMkLst>
            <pc:docMk/>
            <pc:sldMk cId="0" sldId="389"/>
            <ac:spMk id="23555" creationId="{00000000-0000-0000-0000-000000000000}"/>
          </ac:spMkLst>
        </pc:spChg>
      </pc:sldChg>
      <pc:sldChg chg="modSp add del mod">
        <pc:chgData name="Bjarne Stroustrup" userId="feda092f62fc381e" providerId="LiveId" clId="{C406D7F7-CB78-4ADA-8FC9-FFCD9C93889D}" dt="2024-04-29T17:40:04.416" v="1074" actId="2696"/>
        <pc:sldMkLst>
          <pc:docMk/>
          <pc:sldMk cId="0" sldId="390"/>
        </pc:sldMkLst>
        <pc:spChg chg="mod">
          <ac:chgData name="Bjarne Stroustrup" userId="feda092f62fc381e" providerId="LiveId" clId="{C406D7F7-CB78-4ADA-8FC9-FFCD9C93889D}" dt="2024-04-26T18:44:10.517" v="244" actId="403"/>
          <ac:spMkLst>
            <pc:docMk/>
            <pc:sldMk cId="0" sldId="390"/>
            <ac:spMk id="24579" creationId="{00000000-0000-0000-0000-000000000000}"/>
          </ac:spMkLst>
        </pc:spChg>
      </pc:sldChg>
      <pc:sldChg chg="modSp add del mod">
        <pc:chgData name="Bjarne Stroustrup" userId="feda092f62fc381e" providerId="LiveId" clId="{C406D7F7-CB78-4ADA-8FC9-FFCD9C93889D}" dt="2024-04-29T17:40:05.884" v="1075" actId="2696"/>
        <pc:sldMkLst>
          <pc:docMk/>
          <pc:sldMk cId="0" sldId="391"/>
        </pc:sldMkLst>
        <pc:spChg chg="mod">
          <ac:chgData name="Bjarne Stroustrup" userId="feda092f62fc381e" providerId="LiveId" clId="{C406D7F7-CB78-4ADA-8FC9-FFCD9C93889D}" dt="2024-04-26T18:45:49.945" v="255" actId="14100"/>
          <ac:spMkLst>
            <pc:docMk/>
            <pc:sldMk cId="0" sldId="391"/>
            <ac:spMk id="25602" creationId="{00000000-0000-0000-0000-000000000000}"/>
          </ac:spMkLst>
        </pc:spChg>
        <pc:spChg chg="mod">
          <ac:chgData name="Bjarne Stroustrup" userId="feda092f62fc381e" providerId="LiveId" clId="{C406D7F7-CB78-4ADA-8FC9-FFCD9C93889D}" dt="2024-04-26T18:48:58.781" v="265" actId="404"/>
          <ac:spMkLst>
            <pc:docMk/>
            <pc:sldMk cId="0" sldId="391"/>
            <ac:spMk id="25603" creationId="{00000000-0000-0000-0000-000000000000}"/>
          </ac:spMkLst>
        </pc:spChg>
      </pc:sldChg>
      <pc:sldChg chg="modSp add del mod">
        <pc:chgData name="Bjarne Stroustrup" userId="feda092f62fc381e" providerId="LiveId" clId="{C406D7F7-CB78-4ADA-8FC9-FFCD9C93889D}" dt="2024-04-29T17:40:10.804" v="1076" actId="2696"/>
        <pc:sldMkLst>
          <pc:docMk/>
          <pc:sldMk cId="0" sldId="392"/>
        </pc:sldMkLst>
        <pc:spChg chg="mod">
          <ac:chgData name="Bjarne Stroustrup" userId="feda092f62fc381e" providerId="LiveId" clId="{C406D7F7-CB78-4ADA-8FC9-FFCD9C93889D}" dt="2024-04-26T18:37:49.464" v="179" actId="20577"/>
          <ac:spMkLst>
            <pc:docMk/>
            <pc:sldMk cId="0" sldId="392"/>
            <ac:spMk id="26627" creationId="{00000000-0000-0000-0000-000000000000}"/>
          </ac:spMkLst>
        </pc:spChg>
      </pc:sldChg>
      <pc:sldChg chg="addSp modSp new mod ord">
        <pc:chgData name="Bjarne Stroustrup" userId="feda092f62fc381e" providerId="LiveId" clId="{C406D7F7-CB78-4ADA-8FC9-FFCD9C93889D}" dt="2024-04-30T19:34:50.898" v="2211" actId="20577"/>
        <pc:sldMkLst>
          <pc:docMk/>
          <pc:sldMk cId="3016551382" sldId="393"/>
        </pc:sldMkLst>
        <pc:spChg chg="mod">
          <ac:chgData name="Bjarne Stroustrup" userId="feda092f62fc381e" providerId="LiveId" clId="{C406D7F7-CB78-4ADA-8FC9-FFCD9C93889D}" dt="2024-04-29T16:58:28.245" v="518" actId="1076"/>
          <ac:spMkLst>
            <pc:docMk/>
            <pc:sldMk cId="3016551382" sldId="393"/>
            <ac:spMk id="2" creationId="{A6D4AB7B-A8E1-3384-3992-55DE214EC2BA}"/>
          </ac:spMkLst>
        </pc:spChg>
        <pc:spChg chg="mod">
          <ac:chgData name="Bjarne Stroustrup" userId="feda092f62fc381e" providerId="LiveId" clId="{C406D7F7-CB78-4ADA-8FC9-FFCD9C93889D}" dt="2024-04-30T19:34:50.898" v="2211" actId="20577"/>
          <ac:spMkLst>
            <pc:docMk/>
            <pc:sldMk cId="3016551382" sldId="393"/>
            <ac:spMk id="3" creationId="{0EB9EC60-EAC1-EE19-F2D6-9BEA425F574F}"/>
          </ac:spMkLst>
        </pc:spChg>
        <pc:spChg chg="add mod">
          <ac:chgData name="Bjarne Stroustrup" userId="feda092f62fc381e" providerId="LiveId" clId="{C406D7F7-CB78-4ADA-8FC9-FFCD9C93889D}" dt="2024-04-29T17:33:11.052" v="943" actId="20577"/>
          <ac:spMkLst>
            <pc:docMk/>
            <pc:sldMk cId="3016551382" sldId="393"/>
            <ac:spMk id="5" creationId="{355F3623-5186-F3E0-CDD4-3AD37BF033A8}"/>
          </ac:spMkLst>
        </pc:spChg>
      </pc:sldChg>
      <pc:sldChg chg="addSp modSp new mod ord modNotesTx">
        <pc:chgData name="Bjarne Stroustrup" userId="feda092f62fc381e" providerId="LiveId" clId="{C406D7F7-CB78-4ADA-8FC9-FFCD9C93889D}" dt="2024-04-30T19:35:30.146" v="2257" actId="20577"/>
        <pc:sldMkLst>
          <pc:docMk/>
          <pc:sldMk cId="3338059430" sldId="394"/>
        </pc:sldMkLst>
        <pc:spChg chg="mod">
          <ac:chgData name="Bjarne Stroustrup" userId="feda092f62fc381e" providerId="LiveId" clId="{C406D7F7-CB78-4ADA-8FC9-FFCD9C93889D}" dt="2024-04-29T17:10:21.869" v="712" actId="1076"/>
          <ac:spMkLst>
            <pc:docMk/>
            <pc:sldMk cId="3338059430" sldId="394"/>
            <ac:spMk id="2" creationId="{EEA7BA1A-C6F6-327B-20E5-AF729358520A}"/>
          </ac:spMkLst>
        </pc:spChg>
        <pc:spChg chg="mod">
          <ac:chgData name="Bjarne Stroustrup" userId="feda092f62fc381e" providerId="LiveId" clId="{C406D7F7-CB78-4ADA-8FC9-FFCD9C93889D}" dt="2024-04-30T19:34:43.564" v="2202" actId="20577"/>
          <ac:spMkLst>
            <pc:docMk/>
            <pc:sldMk cId="3338059430" sldId="394"/>
            <ac:spMk id="3" creationId="{D7F39491-45A7-2C2A-376E-E08B069094A2}"/>
          </ac:spMkLst>
        </pc:spChg>
        <pc:spChg chg="add mod">
          <ac:chgData name="Bjarne Stroustrup" userId="feda092f62fc381e" providerId="LiveId" clId="{C406D7F7-CB78-4ADA-8FC9-FFCD9C93889D}" dt="2024-04-29T17:14:07.997" v="760" actId="1076"/>
          <ac:spMkLst>
            <pc:docMk/>
            <pc:sldMk cId="3338059430" sldId="394"/>
            <ac:spMk id="5" creationId="{FC12E47F-022B-003D-D3DD-ABCC66C10CD0}"/>
          </ac:spMkLst>
        </pc:spChg>
        <pc:spChg chg="add mod">
          <ac:chgData name="Bjarne Stroustrup" userId="feda092f62fc381e" providerId="LiveId" clId="{C406D7F7-CB78-4ADA-8FC9-FFCD9C93889D}" dt="2024-04-29T17:15:08.648" v="762" actId="207"/>
          <ac:spMkLst>
            <pc:docMk/>
            <pc:sldMk cId="3338059430" sldId="394"/>
            <ac:spMk id="6" creationId="{FC8F1D76-A4CB-ED3E-212E-075A4DF8312C}"/>
          </ac:spMkLst>
        </pc:spChg>
        <pc:spChg chg="add mod">
          <ac:chgData name="Bjarne Stroustrup" userId="feda092f62fc381e" providerId="LiveId" clId="{C406D7F7-CB78-4ADA-8FC9-FFCD9C93889D}" dt="2024-04-29T17:16:10.640" v="766" actId="692"/>
          <ac:spMkLst>
            <pc:docMk/>
            <pc:sldMk cId="3338059430" sldId="394"/>
            <ac:spMk id="7" creationId="{FBC82B99-C981-7F86-5633-474F372A7AC8}"/>
          </ac:spMkLst>
        </pc:spChg>
        <pc:spChg chg="add mod">
          <ac:chgData name="Bjarne Stroustrup" userId="feda092f62fc381e" providerId="LiveId" clId="{C406D7F7-CB78-4ADA-8FC9-FFCD9C93889D}" dt="2024-04-29T17:17:39.028" v="788" actId="1076"/>
          <ac:spMkLst>
            <pc:docMk/>
            <pc:sldMk cId="3338059430" sldId="394"/>
            <ac:spMk id="8" creationId="{7AC026D1-5BD8-8ADC-9DBD-C1A1259C1B88}"/>
          </ac:spMkLst>
        </pc:spChg>
        <pc:spChg chg="add mod">
          <ac:chgData name="Bjarne Stroustrup" userId="feda092f62fc381e" providerId="LiveId" clId="{C406D7F7-CB78-4ADA-8FC9-FFCD9C93889D}" dt="2024-04-29T17:17:25.512" v="786" actId="113"/>
          <ac:spMkLst>
            <pc:docMk/>
            <pc:sldMk cId="3338059430" sldId="394"/>
            <ac:spMk id="9" creationId="{E4B9C96F-8DB0-E7B2-160B-0DE137016C2E}"/>
          </ac:spMkLst>
        </pc:spChg>
        <pc:cxnChg chg="add mod">
          <ac:chgData name="Bjarne Stroustrup" userId="feda092f62fc381e" providerId="LiveId" clId="{C406D7F7-CB78-4ADA-8FC9-FFCD9C93889D}" dt="2024-04-29T17:18:09.097" v="791" actId="14100"/>
          <ac:cxnSpMkLst>
            <pc:docMk/>
            <pc:sldMk cId="3338059430" sldId="394"/>
            <ac:cxnSpMk id="11" creationId="{49D8BFBC-1BEB-6297-7CB1-CBC4EDFB1900}"/>
          </ac:cxnSpMkLst>
        </pc:cxnChg>
        <pc:cxnChg chg="add">
          <ac:chgData name="Bjarne Stroustrup" userId="feda092f62fc381e" providerId="LiveId" clId="{C406D7F7-CB78-4ADA-8FC9-FFCD9C93889D}" dt="2024-04-29T17:18:02.853" v="790" actId="11529"/>
          <ac:cxnSpMkLst>
            <pc:docMk/>
            <pc:sldMk cId="3338059430" sldId="394"/>
            <ac:cxnSpMk id="13" creationId="{CD113D1A-4DA7-3721-6F69-47D29A06BE61}"/>
          </ac:cxnSpMkLst>
        </pc:cxnChg>
      </pc:sldChg>
      <pc:sldChg chg="addSp delSp modSp add mod ord">
        <pc:chgData name="Bjarne Stroustrup" userId="feda092f62fc381e" providerId="LiveId" clId="{C406D7F7-CB78-4ADA-8FC9-FFCD9C93889D}" dt="2024-04-30T19:37:08.664" v="2264" actId="21"/>
        <pc:sldMkLst>
          <pc:docMk/>
          <pc:sldMk cId="3108966746" sldId="395"/>
        </pc:sldMkLst>
        <pc:spChg chg="mod">
          <ac:chgData name="Bjarne Stroustrup" userId="feda092f62fc381e" providerId="LiveId" clId="{C406D7F7-CB78-4ADA-8FC9-FFCD9C93889D}" dt="2024-04-30T19:35:56.348" v="2259" actId="1076"/>
          <ac:spMkLst>
            <pc:docMk/>
            <pc:sldMk cId="3108966746" sldId="395"/>
            <ac:spMk id="2" creationId="{EEA7BA1A-C6F6-327B-20E5-AF729358520A}"/>
          </ac:spMkLst>
        </pc:spChg>
        <pc:spChg chg="mod">
          <ac:chgData name="Bjarne Stroustrup" userId="feda092f62fc381e" providerId="LiveId" clId="{C406D7F7-CB78-4ADA-8FC9-FFCD9C93889D}" dt="2024-04-30T19:36:00.467" v="2260" actId="14100"/>
          <ac:spMkLst>
            <pc:docMk/>
            <pc:sldMk cId="3108966746" sldId="395"/>
            <ac:spMk id="3" creationId="{D7F39491-45A7-2C2A-376E-E08B069094A2}"/>
          </ac:spMkLst>
        </pc:spChg>
        <pc:spChg chg="del">
          <ac:chgData name="Bjarne Stroustrup" userId="feda092f62fc381e" providerId="LiveId" clId="{C406D7F7-CB78-4ADA-8FC9-FFCD9C93889D}" dt="2024-04-30T19:37:08.664" v="2264" actId="21"/>
          <ac:spMkLst>
            <pc:docMk/>
            <pc:sldMk cId="3108966746" sldId="395"/>
            <ac:spMk id="5" creationId="{FC12E47F-022B-003D-D3DD-ABCC66C10CD0}"/>
          </ac:spMkLst>
        </pc:spChg>
        <pc:spChg chg="mod">
          <ac:chgData name="Bjarne Stroustrup" userId="feda092f62fc381e" providerId="LiveId" clId="{C406D7F7-CB78-4ADA-8FC9-FFCD9C93889D}" dt="2024-04-29T17:23:57.203" v="831" actId="20577"/>
          <ac:spMkLst>
            <pc:docMk/>
            <pc:sldMk cId="3108966746" sldId="395"/>
            <ac:spMk id="8" creationId="{7AC026D1-5BD8-8ADC-9DBD-C1A1259C1B88}"/>
          </ac:spMkLst>
        </pc:spChg>
        <pc:spChg chg="mod">
          <ac:chgData name="Bjarne Stroustrup" userId="feda092f62fc381e" providerId="LiveId" clId="{C406D7F7-CB78-4ADA-8FC9-FFCD9C93889D}" dt="2024-04-29T17:24:26.652" v="852" actId="1076"/>
          <ac:spMkLst>
            <pc:docMk/>
            <pc:sldMk cId="3108966746" sldId="395"/>
            <ac:spMk id="9" creationId="{E4B9C96F-8DB0-E7B2-160B-0DE137016C2E}"/>
          </ac:spMkLst>
        </pc:spChg>
        <pc:spChg chg="add mod">
          <ac:chgData name="Bjarne Stroustrup" userId="feda092f62fc381e" providerId="LiveId" clId="{C406D7F7-CB78-4ADA-8FC9-FFCD9C93889D}" dt="2024-04-29T17:25:19.677" v="861" actId="1076"/>
          <ac:spMkLst>
            <pc:docMk/>
            <pc:sldMk cId="3108966746" sldId="395"/>
            <ac:spMk id="12" creationId="{1B5A9483-DD25-7644-396B-1A98D19F4C4B}"/>
          </ac:spMkLst>
        </pc:spChg>
        <pc:spChg chg="add mod">
          <ac:chgData name="Bjarne Stroustrup" userId="feda092f62fc381e" providerId="LiveId" clId="{C406D7F7-CB78-4ADA-8FC9-FFCD9C93889D}" dt="2024-04-29T17:26:46.342" v="879" actId="14100"/>
          <ac:spMkLst>
            <pc:docMk/>
            <pc:sldMk cId="3108966746" sldId="395"/>
            <ac:spMk id="16" creationId="{1E0A065B-A13C-CE02-6095-D9B383D8B7CF}"/>
          </ac:spMkLst>
        </pc:spChg>
        <pc:spChg chg="add mod">
          <ac:chgData name="Bjarne Stroustrup" userId="feda092f62fc381e" providerId="LiveId" clId="{C406D7F7-CB78-4ADA-8FC9-FFCD9C93889D}" dt="2024-04-30T19:36:34.099" v="2263" actId="1076"/>
          <ac:spMkLst>
            <pc:docMk/>
            <pc:sldMk cId="3108966746" sldId="395"/>
            <ac:spMk id="18" creationId="{01662B41-794D-EFA9-6949-0AE28FE668BB}"/>
          </ac:spMkLst>
        </pc:spChg>
        <pc:cxnChg chg="mod">
          <ac:chgData name="Bjarne Stroustrup" userId="feda092f62fc381e" providerId="LiveId" clId="{C406D7F7-CB78-4ADA-8FC9-FFCD9C93889D}" dt="2024-04-30T19:36:12.767" v="2261" actId="14100"/>
          <ac:cxnSpMkLst>
            <pc:docMk/>
            <pc:sldMk cId="3108966746" sldId="395"/>
            <ac:cxnSpMk id="11" creationId="{49D8BFBC-1BEB-6297-7CB1-CBC4EDFB1900}"/>
          </ac:cxnSpMkLst>
        </pc:cxnChg>
        <pc:cxnChg chg="mod">
          <ac:chgData name="Bjarne Stroustrup" userId="feda092f62fc381e" providerId="LiveId" clId="{C406D7F7-CB78-4ADA-8FC9-FFCD9C93889D}" dt="2024-04-30T19:36:20.709" v="2262" actId="14100"/>
          <ac:cxnSpMkLst>
            <pc:docMk/>
            <pc:sldMk cId="3108966746" sldId="395"/>
            <ac:cxnSpMk id="13" creationId="{CD113D1A-4DA7-3721-6F69-47D29A06BE61}"/>
          </ac:cxnSpMkLst>
        </pc:cxnChg>
        <pc:cxnChg chg="add">
          <ac:chgData name="Bjarne Stroustrup" userId="feda092f62fc381e" providerId="LiveId" clId="{C406D7F7-CB78-4ADA-8FC9-FFCD9C93889D}" dt="2024-04-29T17:25:32.321" v="862" actId="11529"/>
          <ac:cxnSpMkLst>
            <pc:docMk/>
            <pc:sldMk cId="3108966746" sldId="395"/>
            <ac:cxnSpMk id="15" creationId="{FEF4DEE0-5475-A468-6C91-2A81D03F36B9}"/>
          </ac:cxnSpMkLst>
        </pc:cxnChg>
        <pc:cxnChg chg="add mod">
          <ac:chgData name="Bjarne Stroustrup" userId="feda092f62fc381e" providerId="LiveId" clId="{C406D7F7-CB78-4ADA-8FC9-FFCD9C93889D}" dt="2024-04-29T17:26:58.644" v="882" actId="14100"/>
          <ac:cxnSpMkLst>
            <pc:docMk/>
            <pc:sldMk cId="3108966746" sldId="395"/>
            <ac:cxnSpMk id="17" creationId="{9A85CBDF-FE47-5815-7127-E8504C4A6277}"/>
          </ac:cxnSpMkLst>
        </pc:cxnChg>
        <pc:cxnChg chg="add mod">
          <ac:chgData name="Bjarne Stroustrup" userId="feda092f62fc381e" providerId="LiveId" clId="{C406D7F7-CB78-4ADA-8FC9-FFCD9C93889D}" dt="2024-04-30T19:36:34.099" v="2263" actId="1076"/>
          <ac:cxnSpMkLst>
            <pc:docMk/>
            <pc:sldMk cId="3108966746" sldId="395"/>
            <ac:cxnSpMk id="19" creationId="{A9B053DF-A47A-E8F6-5C30-6B44BF4E2E62}"/>
          </ac:cxnSpMkLst>
        </pc:cxnChg>
      </pc:sldChg>
      <pc:sldChg chg="addSp modSp new mod ord">
        <pc:chgData name="Bjarne Stroustrup" userId="feda092f62fc381e" providerId="LiveId" clId="{C406D7F7-CB78-4ADA-8FC9-FFCD9C93889D}" dt="2024-04-29T18:38:23.607" v="1509"/>
        <pc:sldMkLst>
          <pc:docMk/>
          <pc:sldMk cId="1242449347" sldId="396"/>
        </pc:sldMkLst>
        <pc:spChg chg="mod">
          <ac:chgData name="Bjarne Stroustrup" userId="feda092f62fc381e" providerId="LiveId" clId="{C406D7F7-CB78-4ADA-8FC9-FFCD9C93889D}" dt="2024-04-29T17:49:22.327" v="1166" actId="20577"/>
          <ac:spMkLst>
            <pc:docMk/>
            <pc:sldMk cId="1242449347" sldId="396"/>
            <ac:spMk id="2" creationId="{56C83277-A67B-159D-22B7-CFDE69A6C718}"/>
          </ac:spMkLst>
        </pc:spChg>
        <pc:spChg chg="mod">
          <ac:chgData name="Bjarne Stroustrup" userId="feda092f62fc381e" providerId="LiveId" clId="{C406D7F7-CB78-4ADA-8FC9-FFCD9C93889D}" dt="2024-04-29T18:00:54.538" v="1418" actId="403"/>
          <ac:spMkLst>
            <pc:docMk/>
            <pc:sldMk cId="1242449347" sldId="396"/>
            <ac:spMk id="3" creationId="{FF6E3FA8-9655-87A5-B9DB-1ABCA6911476}"/>
          </ac:spMkLst>
        </pc:spChg>
        <pc:spChg chg="add mod">
          <ac:chgData name="Bjarne Stroustrup" userId="feda092f62fc381e" providerId="LiveId" clId="{C406D7F7-CB78-4ADA-8FC9-FFCD9C93889D}" dt="2024-04-29T18:03:21.884" v="1424" actId="20577"/>
          <ac:spMkLst>
            <pc:docMk/>
            <pc:sldMk cId="1242449347" sldId="396"/>
            <ac:spMk id="5" creationId="{77A19C7D-C89D-6FFE-81AD-9683EB272431}"/>
          </ac:spMkLst>
        </pc:spChg>
      </pc:sldChg>
      <pc:sldChg chg="addSp delSp modSp new mod ord">
        <pc:chgData name="Bjarne Stroustrup" userId="feda092f62fc381e" providerId="LiveId" clId="{C406D7F7-CB78-4ADA-8FC9-FFCD9C93889D}" dt="2024-04-30T19:42:42.204" v="2334" actId="478"/>
        <pc:sldMkLst>
          <pc:docMk/>
          <pc:sldMk cId="149068971" sldId="397"/>
        </pc:sldMkLst>
        <pc:spChg chg="mod">
          <ac:chgData name="Bjarne Stroustrup" userId="feda092f62fc381e" providerId="LiveId" clId="{C406D7F7-CB78-4ADA-8FC9-FFCD9C93889D}" dt="2024-04-29T17:56:31.961" v="1231" actId="14100"/>
          <ac:spMkLst>
            <pc:docMk/>
            <pc:sldMk cId="149068971" sldId="397"/>
            <ac:spMk id="2" creationId="{43D74A7C-5F61-C2E6-D2E8-1B7A3312BB1D}"/>
          </ac:spMkLst>
        </pc:spChg>
        <pc:spChg chg="mod">
          <ac:chgData name="Bjarne Stroustrup" userId="feda092f62fc381e" providerId="LiveId" clId="{C406D7F7-CB78-4ADA-8FC9-FFCD9C93889D}" dt="2024-04-29T17:57:10.321" v="1245" actId="14100"/>
          <ac:spMkLst>
            <pc:docMk/>
            <pc:sldMk cId="149068971" sldId="397"/>
            <ac:spMk id="3" creationId="{F6607E34-9A00-E2EB-6CC5-D5317B0DAF4A}"/>
          </ac:spMkLst>
        </pc:spChg>
        <pc:spChg chg="add del mod">
          <ac:chgData name="Bjarne Stroustrup" userId="feda092f62fc381e" providerId="LiveId" clId="{C406D7F7-CB78-4ADA-8FC9-FFCD9C93889D}" dt="2024-04-30T19:42:42.204" v="2334" actId="478"/>
          <ac:spMkLst>
            <pc:docMk/>
            <pc:sldMk cId="149068971" sldId="397"/>
            <ac:spMk id="5" creationId="{FA0C4E60-127C-59AD-14EB-0C5204084CFA}"/>
          </ac:spMkLst>
        </pc:spChg>
      </pc:sldChg>
      <pc:sldChg chg="modSp new del mod ord">
        <pc:chgData name="Bjarne Stroustrup" userId="feda092f62fc381e" providerId="LiveId" clId="{C406D7F7-CB78-4ADA-8FC9-FFCD9C93889D}" dt="2024-04-29T18:42:02.165" v="1516" actId="2696"/>
        <pc:sldMkLst>
          <pc:docMk/>
          <pc:sldMk cId="2907766631" sldId="398"/>
        </pc:sldMkLst>
        <pc:spChg chg="mod">
          <ac:chgData name="Bjarne Stroustrup" userId="feda092f62fc381e" providerId="LiveId" clId="{C406D7F7-CB78-4ADA-8FC9-FFCD9C93889D}" dt="2024-04-29T18:30:32.864" v="1489" actId="20577"/>
          <ac:spMkLst>
            <pc:docMk/>
            <pc:sldMk cId="2907766631" sldId="398"/>
            <ac:spMk id="2" creationId="{490EEBE7-8423-A686-F3B0-3DA6CCA6D8EE}"/>
          </ac:spMkLst>
        </pc:spChg>
      </pc:sldChg>
      <pc:sldChg chg="modSp new mod">
        <pc:chgData name="Bjarne Stroustrup" userId="feda092f62fc381e" providerId="LiveId" clId="{C406D7F7-CB78-4ADA-8FC9-FFCD9C93889D}" dt="2024-04-30T19:58:49.221" v="2507" actId="14100"/>
        <pc:sldMkLst>
          <pc:docMk/>
          <pc:sldMk cId="3625113778" sldId="398"/>
        </pc:sldMkLst>
        <pc:spChg chg="mod">
          <ac:chgData name="Bjarne Stroustrup" userId="feda092f62fc381e" providerId="LiveId" clId="{C406D7F7-CB78-4ADA-8FC9-FFCD9C93889D}" dt="2024-04-29T18:44:21.713" v="1562" actId="14100"/>
          <ac:spMkLst>
            <pc:docMk/>
            <pc:sldMk cId="3625113778" sldId="398"/>
            <ac:spMk id="2" creationId="{B9A21E21-2AAA-4BDC-B4F8-9049FF27E3B8}"/>
          </ac:spMkLst>
        </pc:spChg>
        <pc:spChg chg="mod">
          <ac:chgData name="Bjarne Stroustrup" userId="feda092f62fc381e" providerId="LiveId" clId="{C406D7F7-CB78-4ADA-8FC9-FFCD9C93889D}" dt="2024-04-30T19:58:49.221" v="2507" actId="14100"/>
          <ac:spMkLst>
            <pc:docMk/>
            <pc:sldMk cId="3625113778" sldId="398"/>
            <ac:spMk id="3" creationId="{31DAA882-798C-C220-2092-F8917F941ADF}"/>
          </ac:spMkLst>
        </pc:spChg>
      </pc:sldChg>
      <pc:sldChg chg="addSp modSp new mod">
        <pc:chgData name="Bjarne Stroustrup" userId="feda092f62fc381e" providerId="LiveId" clId="{C406D7F7-CB78-4ADA-8FC9-FFCD9C93889D}" dt="2024-04-29T19:26:05.647" v="1953" actId="207"/>
        <pc:sldMkLst>
          <pc:docMk/>
          <pc:sldMk cId="2858623475" sldId="399"/>
        </pc:sldMkLst>
        <pc:spChg chg="mod">
          <ac:chgData name="Bjarne Stroustrup" userId="feda092f62fc381e" providerId="LiveId" clId="{C406D7F7-CB78-4ADA-8FC9-FFCD9C93889D}" dt="2024-04-29T18:45:30.093" v="1606" actId="20577"/>
          <ac:spMkLst>
            <pc:docMk/>
            <pc:sldMk cId="2858623475" sldId="399"/>
            <ac:spMk id="2" creationId="{F14FBCFB-E5DC-D3E8-D833-D7021FF4B680}"/>
          </ac:spMkLst>
        </pc:spChg>
        <pc:spChg chg="mod">
          <ac:chgData name="Bjarne Stroustrup" userId="feda092f62fc381e" providerId="LiveId" clId="{C406D7F7-CB78-4ADA-8FC9-FFCD9C93889D}" dt="2024-04-29T18:58:27.124" v="1766" actId="404"/>
          <ac:spMkLst>
            <pc:docMk/>
            <pc:sldMk cId="2858623475" sldId="399"/>
            <ac:spMk id="3" creationId="{66A90052-1B1F-8461-6CED-47C2530BF28E}"/>
          </ac:spMkLst>
        </pc:spChg>
        <pc:spChg chg="add mod">
          <ac:chgData name="Bjarne Stroustrup" userId="feda092f62fc381e" providerId="LiveId" clId="{C406D7F7-CB78-4ADA-8FC9-FFCD9C93889D}" dt="2024-04-29T19:26:05.647" v="1953" actId="207"/>
          <ac:spMkLst>
            <pc:docMk/>
            <pc:sldMk cId="2858623475" sldId="399"/>
            <ac:spMk id="5" creationId="{E1536595-9A93-BEEB-3653-0161892D8983}"/>
          </ac:spMkLst>
        </pc:spChg>
      </pc:sldChg>
      <pc:sldChg chg="addSp delSp modSp new mod">
        <pc:chgData name="Bjarne Stroustrup" userId="feda092f62fc381e" providerId="LiveId" clId="{C406D7F7-CB78-4ADA-8FC9-FFCD9C93889D}" dt="2024-04-30T20:00:11.630" v="2548" actId="404"/>
        <pc:sldMkLst>
          <pc:docMk/>
          <pc:sldMk cId="1776887079" sldId="400"/>
        </pc:sldMkLst>
        <pc:spChg chg="mod">
          <ac:chgData name="Bjarne Stroustrup" userId="feda092f62fc381e" providerId="LiveId" clId="{C406D7F7-CB78-4ADA-8FC9-FFCD9C93889D}" dt="2024-04-30T20:00:11.630" v="2548" actId="404"/>
          <ac:spMkLst>
            <pc:docMk/>
            <pc:sldMk cId="1776887079" sldId="400"/>
            <ac:spMk id="2" creationId="{FA081F1F-A08A-CDA8-A354-F94D818DA433}"/>
          </ac:spMkLst>
        </pc:spChg>
        <pc:spChg chg="mod">
          <ac:chgData name="Bjarne Stroustrup" userId="feda092f62fc381e" providerId="LiveId" clId="{C406D7F7-CB78-4ADA-8FC9-FFCD9C93889D}" dt="2024-04-29T19:10:35.327" v="1885" actId="1076"/>
          <ac:spMkLst>
            <pc:docMk/>
            <pc:sldMk cId="1776887079" sldId="400"/>
            <ac:spMk id="3" creationId="{3B513BE0-2814-59DF-1F37-7363928B76BB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5" creationId="{BA9E7C34-A3C1-AD64-D753-D20D56FDD75A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6" creationId="{E6BA6E02-740A-2C0D-394A-555CA715C2AB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7" creationId="{5F234621-71E9-59A0-2C82-484FD1E1A420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8" creationId="{E7C080AC-01FC-BD30-EDB7-48FD0BD2B2B0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9" creationId="{B236A822-CADB-F147-4A39-A57E9BDB306F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10" creationId="{8F645425-BEB1-32B2-62E8-2B74202211F8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13" creationId="{7A0AA7DC-F690-AAAF-C147-ED0B03699C48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16" creationId="{90B18AF9-4C04-06A2-D98C-D32A2E199051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17" creationId="{08B53A77-05E4-24EF-890D-847B584DE0B4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18" creationId="{AB07D54F-A2A2-4CFB-DD46-BA3E43614CC5}"/>
          </ac:spMkLst>
        </pc:spChg>
        <pc:spChg chg="add mod">
          <ac:chgData name="Bjarne Stroustrup" userId="feda092f62fc381e" providerId="LiveId" clId="{C406D7F7-CB78-4ADA-8FC9-FFCD9C93889D}" dt="2024-04-29T19:05:15.423" v="1774" actId="1076"/>
          <ac:spMkLst>
            <pc:docMk/>
            <pc:sldMk cId="1776887079" sldId="400"/>
            <ac:spMk id="19" creationId="{306698C3-4A4A-37B2-313E-A02DB66F7779}"/>
          </ac:spMkLst>
        </pc:spChg>
        <pc:spChg chg="add mod">
          <ac:chgData name="Bjarne Stroustrup" userId="feda092f62fc381e" providerId="LiveId" clId="{C406D7F7-CB78-4ADA-8FC9-FFCD9C93889D}" dt="2024-04-29T19:05:36.167" v="1775"/>
          <ac:spMkLst>
            <pc:docMk/>
            <pc:sldMk cId="1776887079" sldId="400"/>
            <ac:spMk id="20" creationId="{1C0C68D7-95C2-7C33-EE61-33BC5A312060}"/>
          </ac:spMkLst>
        </pc:spChg>
        <pc:spChg chg="add mod">
          <ac:chgData name="Bjarne Stroustrup" userId="feda092f62fc381e" providerId="LiveId" clId="{C406D7F7-CB78-4ADA-8FC9-FFCD9C93889D}" dt="2024-04-29T19:05:47.637" v="1776"/>
          <ac:spMkLst>
            <pc:docMk/>
            <pc:sldMk cId="1776887079" sldId="400"/>
            <ac:spMk id="21" creationId="{ABA187F1-AE32-DBBF-2B1A-BE83B09783D9}"/>
          </ac:spMkLst>
        </pc:spChg>
        <pc:spChg chg="add del mod">
          <ac:chgData name="Bjarne Stroustrup" userId="feda092f62fc381e" providerId="LiveId" clId="{C406D7F7-CB78-4ADA-8FC9-FFCD9C93889D}" dt="2024-04-29T19:10:47.649" v="1886" actId="1076"/>
          <ac:spMkLst>
            <pc:docMk/>
            <pc:sldMk cId="1776887079" sldId="400"/>
            <ac:spMk id="22" creationId="{796D3B5B-4361-0506-C153-2B7CF921882E}"/>
          </ac:spMkLst>
        </pc:spChg>
        <pc:spChg chg="add del mod">
          <ac:chgData name="Bjarne Stroustrup" userId="feda092f62fc381e" providerId="LiveId" clId="{C406D7F7-CB78-4ADA-8FC9-FFCD9C93889D}" dt="2024-04-29T19:06:53.712" v="1789" actId="1076"/>
          <ac:spMkLst>
            <pc:docMk/>
            <pc:sldMk cId="1776887079" sldId="400"/>
            <ac:spMk id="23" creationId="{A181F72E-9AE6-4B20-7E90-7BD0CA137A9D}"/>
          </ac:spMkLst>
        </pc:spChg>
        <pc:spChg chg="add del mod">
          <ac:chgData name="Bjarne Stroustrup" userId="feda092f62fc381e" providerId="LiveId" clId="{C406D7F7-CB78-4ADA-8FC9-FFCD9C93889D}" dt="2024-04-29T19:06:30.730" v="1784" actId="478"/>
          <ac:spMkLst>
            <pc:docMk/>
            <pc:sldMk cId="1776887079" sldId="400"/>
            <ac:spMk id="24" creationId="{DD8F4E56-EF96-9250-9DC7-FD1B9F2441C5}"/>
          </ac:spMkLst>
        </pc:spChg>
        <pc:spChg chg="add del mod">
          <ac:chgData name="Bjarne Stroustrup" userId="feda092f62fc381e" providerId="LiveId" clId="{C406D7F7-CB78-4ADA-8FC9-FFCD9C93889D}" dt="2024-04-29T19:06:24.279" v="1781" actId="478"/>
          <ac:spMkLst>
            <pc:docMk/>
            <pc:sldMk cId="1776887079" sldId="400"/>
            <ac:spMk id="25" creationId="{28A03FEA-8F36-48EE-2FE0-96955EC94717}"/>
          </ac:spMkLst>
        </pc:spChg>
        <pc:spChg chg="add del mod">
          <ac:chgData name="Bjarne Stroustrup" userId="feda092f62fc381e" providerId="LiveId" clId="{C406D7F7-CB78-4ADA-8FC9-FFCD9C93889D}" dt="2024-04-29T19:06:44.771" v="1787" actId="1076"/>
          <ac:spMkLst>
            <pc:docMk/>
            <pc:sldMk cId="1776887079" sldId="400"/>
            <ac:spMk id="26" creationId="{4FC149D6-1C34-2D4D-F956-858C844DF61D}"/>
          </ac:spMkLst>
        </pc:spChg>
        <pc:spChg chg="add del mod">
          <ac:chgData name="Bjarne Stroustrup" userId="feda092f62fc381e" providerId="LiveId" clId="{C406D7F7-CB78-4ADA-8FC9-FFCD9C93889D}" dt="2024-04-29T19:06:29.031" v="1783" actId="478"/>
          <ac:spMkLst>
            <pc:docMk/>
            <pc:sldMk cId="1776887079" sldId="400"/>
            <ac:spMk id="29" creationId="{08DD4E9D-FF9F-5A07-4F76-CEA164836BEE}"/>
          </ac:spMkLst>
        </pc:spChg>
        <pc:spChg chg="add del mod">
          <ac:chgData name="Bjarne Stroustrup" userId="feda092f62fc381e" providerId="LiveId" clId="{C406D7F7-CB78-4ADA-8FC9-FFCD9C93889D}" dt="2024-04-29T19:10:52.893" v="1887" actId="14100"/>
          <ac:spMkLst>
            <pc:docMk/>
            <pc:sldMk cId="1776887079" sldId="400"/>
            <ac:spMk id="32" creationId="{FBB84E3F-4C22-D487-21E1-D41B8D73C46A}"/>
          </ac:spMkLst>
        </pc:spChg>
        <pc:spChg chg="add del mod">
          <ac:chgData name="Bjarne Stroustrup" userId="feda092f62fc381e" providerId="LiveId" clId="{C406D7F7-CB78-4ADA-8FC9-FFCD9C93889D}" dt="2024-04-29T19:07:07.160" v="1794" actId="14100"/>
          <ac:spMkLst>
            <pc:docMk/>
            <pc:sldMk cId="1776887079" sldId="400"/>
            <ac:spMk id="33" creationId="{DD5F2C55-D30D-8B5B-B477-173E78555BF3}"/>
          </ac:spMkLst>
        </pc:spChg>
        <pc:spChg chg="add del mod">
          <ac:chgData name="Bjarne Stroustrup" userId="feda092f62fc381e" providerId="LiveId" clId="{C406D7F7-CB78-4ADA-8FC9-FFCD9C93889D}" dt="2024-04-29T19:10:47.649" v="1886" actId="1076"/>
          <ac:spMkLst>
            <pc:docMk/>
            <pc:sldMk cId="1776887079" sldId="400"/>
            <ac:spMk id="34" creationId="{9F94C453-FC44-E445-2185-BF53937F616C}"/>
          </ac:spMkLst>
        </pc:spChg>
        <pc:spChg chg="add del mod">
          <ac:chgData name="Bjarne Stroustrup" userId="feda092f62fc381e" providerId="LiveId" clId="{C406D7F7-CB78-4ADA-8FC9-FFCD9C93889D}" dt="2024-04-29T19:06:44.771" v="1787" actId="1076"/>
          <ac:spMkLst>
            <pc:docMk/>
            <pc:sldMk cId="1776887079" sldId="400"/>
            <ac:spMk id="35" creationId="{D0E74C8F-25A5-66C3-FA2C-998D4B7E9F3E}"/>
          </ac:spMkLst>
        </pc:spChg>
        <pc:spChg chg="add mod">
          <ac:chgData name="Bjarne Stroustrup" userId="feda092f62fc381e" providerId="LiveId" clId="{C406D7F7-CB78-4ADA-8FC9-FFCD9C93889D}" dt="2024-04-30T19:59:44.006" v="2509" actId="403"/>
          <ac:spMkLst>
            <pc:docMk/>
            <pc:sldMk cId="1776887079" sldId="400"/>
            <ac:spMk id="36" creationId="{99DB41B6-1B93-FDBB-BEE9-9DFA64EC7F94}"/>
          </ac:spMkLst>
        </pc:spChg>
        <pc:spChg chg="add mod">
          <ac:chgData name="Bjarne Stroustrup" userId="feda092f62fc381e" providerId="LiveId" clId="{C406D7F7-CB78-4ADA-8FC9-FFCD9C93889D}" dt="2024-04-30T19:59:52.354" v="2511" actId="403"/>
          <ac:spMkLst>
            <pc:docMk/>
            <pc:sldMk cId="1776887079" sldId="400"/>
            <ac:spMk id="37" creationId="{31CCD3E3-B45E-F47A-1235-76DFDD1C45BD}"/>
          </ac:spMkLst>
        </pc:spChg>
        <pc:cxnChg chg="add mod">
          <ac:chgData name="Bjarne Stroustrup" userId="feda092f62fc381e" providerId="LiveId" clId="{C406D7F7-CB78-4ADA-8FC9-FFCD9C93889D}" dt="2024-04-29T19:05:15.423" v="1774" actId="1076"/>
          <ac:cxnSpMkLst>
            <pc:docMk/>
            <pc:sldMk cId="1776887079" sldId="400"/>
            <ac:cxnSpMk id="11" creationId="{8D536D15-2313-CC23-FBDA-F424626E9F96}"/>
          </ac:cxnSpMkLst>
        </pc:cxnChg>
        <pc:cxnChg chg="add mod">
          <ac:chgData name="Bjarne Stroustrup" userId="feda092f62fc381e" providerId="LiveId" clId="{C406D7F7-CB78-4ADA-8FC9-FFCD9C93889D}" dt="2024-04-29T19:05:15.423" v="1774" actId="1076"/>
          <ac:cxnSpMkLst>
            <pc:docMk/>
            <pc:sldMk cId="1776887079" sldId="400"/>
            <ac:cxnSpMk id="12" creationId="{FDA8C460-0065-89D2-155B-2948CFFDFA84}"/>
          </ac:cxnSpMkLst>
        </pc:cxnChg>
        <pc:cxnChg chg="add mod">
          <ac:chgData name="Bjarne Stroustrup" userId="feda092f62fc381e" providerId="LiveId" clId="{C406D7F7-CB78-4ADA-8FC9-FFCD9C93889D}" dt="2024-04-29T19:05:15.423" v="1774" actId="1076"/>
          <ac:cxnSpMkLst>
            <pc:docMk/>
            <pc:sldMk cId="1776887079" sldId="400"/>
            <ac:cxnSpMk id="14" creationId="{8B54EFFF-89F7-2088-C41D-63512333CD14}"/>
          </ac:cxnSpMkLst>
        </pc:cxnChg>
        <pc:cxnChg chg="add mod">
          <ac:chgData name="Bjarne Stroustrup" userId="feda092f62fc381e" providerId="LiveId" clId="{C406D7F7-CB78-4ADA-8FC9-FFCD9C93889D}" dt="2024-04-29T19:05:15.423" v="1774" actId="1076"/>
          <ac:cxnSpMkLst>
            <pc:docMk/>
            <pc:sldMk cId="1776887079" sldId="400"/>
            <ac:cxnSpMk id="15" creationId="{2763BEF2-2C31-957C-531B-94CB89558E72}"/>
          </ac:cxnSpMkLst>
        </pc:cxnChg>
        <pc:cxnChg chg="add del mod">
          <ac:chgData name="Bjarne Stroustrup" userId="feda092f62fc381e" providerId="LiveId" clId="{C406D7F7-CB78-4ADA-8FC9-FFCD9C93889D}" dt="2024-04-29T19:06:56.770" v="1790" actId="21"/>
          <ac:cxnSpMkLst>
            <pc:docMk/>
            <pc:sldMk cId="1776887079" sldId="400"/>
            <ac:cxnSpMk id="27" creationId="{182D3C17-81F0-645E-46BE-125FBC1717CE}"/>
          </ac:cxnSpMkLst>
        </pc:cxnChg>
        <pc:cxnChg chg="add del mod">
          <ac:chgData name="Bjarne Stroustrup" userId="feda092f62fc381e" providerId="LiveId" clId="{C406D7F7-CB78-4ADA-8FC9-FFCD9C93889D}" dt="2024-04-29T19:06:34.450" v="1786" actId="478"/>
          <ac:cxnSpMkLst>
            <pc:docMk/>
            <pc:sldMk cId="1776887079" sldId="400"/>
            <ac:cxnSpMk id="28" creationId="{4CF51C04-24A3-BCED-FF02-B269F62C5E61}"/>
          </ac:cxnSpMkLst>
        </pc:cxnChg>
        <pc:cxnChg chg="add del mod">
          <ac:chgData name="Bjarne Stroustrup" userId="feda092f62fc381e" providerId="LiveId" clId="{C406D7F7-CB78-4ADA-8FC9-FFCD9C93889D}" dt="2024-04-29T19:06:26.473" v="1782" actId="478"/>
          <ac:cxnSpMkLst>
            <pc:docMk/>
            <pc:sldMk cId="1776887079" sldId="400"/>
            <ac:cxnSpMk id="30" creationId="{248573E6-6AB7-5BB9-254A-515AA692A85A}"/>
          </ac:cxnSpMkLst>
        </pc:cxnChg>
        <pc:cxnChg chg="add del mod">
          <ac:chgData name="Bjarne Stroustrup" userId="feda092f62fc381e" providerId="LiveId" clId="{C406D7F7-CB78-4ADA-8FC9-FFCD9C93889D}" dt="2024-04-29T19:06:32.609" v="1785" actId="478"/>
          <ac:cxnSpMkLst>
            <pc:docMk/>
            <pc:sldMk cId="1776887079" sldId="400"/>
            <ac:cxnSpMk id="31" creationId="{4D59F764-E04E-9F8A-BADD-D32DCCAACB81}"/>
          </ac:cxnSpMkLst>
        </pc:cxnChg>
      </pc:sldChg>
      <pc:sldChg chg="modSp new mod">
        <pc:chgData name="Bjarne Stroustrup" userId="feda092f62fc381e" providerId="LiveId" clId="{C406D7F7-CB78-4ADA-8FC9-FFCD9C93889D}" dt="2024-04-30T20:02:16.568" v="2571" actId="113"/>
        <pc:sldMkLst>
          <pc:docMk/>
          <pc:sldMk cId="1517623804" sldId="401"/>
        </pc:sldMkLst>
        <pc:spChg chg="mod">
          <ac:chgData name="Bjarne Stroustrup" userId="feda092f62fc381e" providerId="LiveId" clId="{C406D7F7-CB78-4ADA-8FC9-FFCD9C93889D}" dt="2024-04-30T20:02:16.568" v="2571" actId="113"/>
          <ac:spMkLst>
            <pc:docMk/>
            <pc:sldMk cId="1517623804" sldId="401"/>
            <ac:spMk id="2" creationId="{B2993903-D3DA-F862-D41A-F6993E31CBC7}"/>
          </ac:spMkLst>
        </pc:spChg>
        <pc:spChg chg="mod">
          <ac:chgData name="Bjarne Stroustrup" userId="feda092f62fc381e" providerId="LiveId" clId="{C406D7F7-CB78-4ADA-8FC9-FFCD9C93889D}" dt="2024-04-30T20:00:57.653" v="2553" actId="114"/>
          <ac:spMkLst>
            <pc:docMk/>
            <pc:sldMk cId="1517623804" sldId="401"/>
            <ac:spMk id="3" creationId="{8A8A3A5B-B17E-EF12-2A84-7063CC9531CE}"/>
          </ac:spMkLst>
        </pc:spChg>
      </pc:sldChg>
      <pc:sldChg chg="modSp new mod">
        <pc:chgData name="Bjarne Stroustrup" userId="feda092f62fc381e" providerId="LiveId" clId="{C406D7F7-CB78-4ADA-8FC9-FFCD9C93889D}" dt="2024-04-30T20:16:26.569" v="3135" actId="404"/>
        <pc:sldMkLst>
          <pc:docMk/>
          <pc:sldMk cId="2339769510" sldId="402"/>
        </pc:sldMkLst>
        <pc:spChg chg="mod">
          <ac:chgData name="Bjarne Stroustrup" userId="feda092f62fc381e" providerId="LiveId" clId="{C406D7F7-CB78-4ADA-8FC9-FFCD9C93889D}" dt="2024-04-30T20:02:27.150" v="2572" actId="113"/>
          <ac:spMkLst>
            <pc:docMk/>
            <pc:sldMk cId="2339769510" sldId="402"/>
            <ac:spMk id="2" creationId="{883D6EFD-8EB3-9747-04E0-8B020ED302F4}"/>
          </ac:spMkLst>
        </pc:spChg>
        <pc:spChg chg="mod">
          <ac:chgData name="Bjarne Stroustrup" userId="feda092f62fc381e" providerId="LiveId" clId="{C406D7F7-CB78-4ADA-8FC9-FFCD9C93889D}" dt="2024-04-30T20:16:26.569" v="3135" actId="404"/>
          <ac:spMkLst>
            <pc:docMk/>
            <pc:sldMk cId="2339769510" sldId="402"/>
            <ac:spMk id="3" creationId="{97034D9D-5EBF-11FC-782E-E115C4E1060E}"/>
          </ac:spMkLst>
        </pc:spChg>
      </pc:sldChg>
      <pc:sldChg chg="modSp new mod">
        <pc:chgData name="Bjarne Stroustrup" userId="feda092f62fc381e" providerId="LiveId" clId="{C406D7F7-CB78-4ADA-8FC9-FFCD9C93889D}" dt="2024-04-30T20:34:11.401" v="3344" actId="404"/>
        <pc:sldMkLst>
          <pc:docMk/>
          <pc:sldMk cId="3821990251" sldId="403"/>
        </pc:sldMkLst>
        <pc:spChg chg="mod">
          <ac:chgData name="Bjarne Stroustrup" userId="feda092f62fc381e" providerId="LiveId" clId="{C406D7F7-CB78-4ADA-8FC9-FFCD9C93889D}" dt="2024-04-30T20:34:11.401" v="3344" actId="404"/>
          <ac:spMkLst>
            <pc:docMk/>
            <pc:sldMk cId="3821990251" sldId="403"/>
            <ac:spMk id="2" creationId="{E9350405-C71D-9DCD-2DD5-30A57D314E8B}"/>
          </ac:spMkLst>
        </pc:spChg>
        <pc:spChg chg="mod">
          <ac:chgData name="Bjarne Stroustrup" userId="feda092f62fc381e" providerId="LiveId" clId="{C406D7F7-CB78-4ADA-8FC9-FFCD9C93889D}" dt="2024-04-30T20:16:20.709" v="3134" actId="404"/>
          <ac:spMkLst>
            <pc:docMk/>
            <pc:sldMk cId="3821990251" sldId="403"/>
            <ac:spMk id="3" creationId="{685E4DB3-7C4F-D101-C1EA-29EA5F9C36EA}"/>
          </ac:spMkLst>
        </pc:spChg>
      </pc:sldChg>
      <pc:sldChg chg="modSp new mod">
        <pc:chgData name="Bjarne Stroustrup" userId="feda092f62fc381e" providerId="LiveId" clId="{C406D7F7-CB78-4ADA-8FC9-FFCD9C93889D}" dt="2024-04-30T20:35:20.469" v="3348" actId="404"/>
        <pc:sldMkLst>
          <pc:docMk/>
          <pc:sldMk cId="1876160417" sldId="404"/>
        </pc:sldMkLst>
        <pc:spChg chg="mod">
          <ac:chgData name="Bjarne Stroustrup" userId="feda092f62fc381e" providerId="LiveId" clId="{C406D7F7-CB78-4ADA-8FC9-FFCD9C93889D}" dt="2024-04-30T20:35:20.469" v="3348" actId="404"/>
          <ac:spMkLst>
            <pc:docMk/>
            <pc:sldMk cId="1876160417" sldId="404"/>
            <ac:spMk id="2" creationId="{C8DD4773-9348-920D-50E9-FEC74C9CDAB7}"/>
          </ac:spMkLst>
        </pc:spChg>
        <pc:spChg chg="mod">
          <ac:chgData name="Bjarne Stroustrup" userId="feda092f62fc381e" providerId="LiveId" clId="{C406D7F7-CB78-4ADA-8FC9-FFCD9C93889D}" dt="2024-04-30T20:18:59.745" v="3240" actId="20577"/>
          <ac:spMkLst>
            <pc:docMk/>
            <pc:sldMk cId="1876160417" sldId="404"/>
            <ac:spMk id="3" creationId="{B528ECCA-AAEF-50AE-270C-15AFDE19F457}"/>
          </ac:spMkLst>
        </pc:spChg>
      </pc:sldChg>
      <pc:sldChg chg="addSp delSp modSp new mod">
        <pc:chgData name="Bjarne Stroustrup" userId="feda092f62fc381e" providerId="LiveId" clId="{C406D7F7-CB78-4ADA-8FC9-FFCD9C93889D}" dt="2024-04-30T20:35:46.099" v="3352" actId="404"/>
        <pc:sldMkLst>
          <pc:docMk/>
          <pc:sldMk cId="3789990643" sldId="405"/>
        </pc:sldMkLst>
        <pc:spChg chg="mod">
          <ac:chgData name="Bjarne Stroustrup" userId="feda092f62fc381e" providerId="LiveId" clId="{C406D7F7-CB78-4ADA-8FC9-FFCD9C93889D}" dt="2024-04-30T20:35:46.099" v="3352" actId="404"/>
          <ac:spMkLst>
            <pc:docMk/>
            <pc:sldMk cId="3789990643" sldId="405"/>
            <ac:spMk id="2" creationId="{DE70FE47-7993-D90B-1405-8BE466A291AA}"/>
          </ac:spMkLst>
        </pc:spChg>
        <pc:spChg chg="mod">
          <ac:chgData name="Bjarne Stroustrup" userId="feda092f62fc381e" providerId="LiveId" clId="{C406D7F7-CB78-4ADA-8FC9-FFCD9C93889D}" dt="2024-04-30T20:19:05.057" v="3241" actId="20577"/>
          <ac:spMkLst>
            <pc:docMk/>
            <pc:sldMk cId="3789990643" sldId="405"/>
            <ac:spMk id="3" creationId="{0BF312F4-3061-AFFE-7F2D-FA9C618DEDA6}"/>
          </ac:spMkLst>
        </pc:spChg>
        <pc:spChg chg="add del">
          <ac:chgData name="Bjarne Stroustrup" userId="feda092f62fc381e" providerId="LiveId" clId="{C406D7F7-CB78-4ADA-8FC9-FFCD9C93889D}" dt="2024-04-30T20:06:12.886" v="2642" actId="22"/>
          <ac:spMkLst>
            <pc:docMk/>
            <pc:sldMk cId="3789990643" sldId="405"/>
            <ac:spMk id="7" creationId="{7154737B-84FC-1BC2-8CD4-01E88FAADB61}"/>
          </ac:spMkLst>
        </pc:spChg>
        <pc:spChg chg="add del">
          <ac:chgData name="Bjarne Stroustrup" userId="feda092f62fc381e" providerId="LiveId" clId="{C406D7F7-CB78-4ADA-8FC9-FFCD9C93889D}" dt="2024-04-30T20:06:29.641" v="2644" actId="22"/>
          <ac:spMkLst>
            <pc:docMk/>
            <pc:sldMk cId="3789990643" sldId="405"/>
            <ac:spMk id="9" creationId="{9EDD2E8C-EAA1-B0D7-A672-0315C16BEE40}"/>
          </ac:spMkLst>
        </pc:spChg>
      </pc:sldChg>
      <pc:sldChg chg="modSp new mod">
        <pc:chgData name="Bjarne Stroustrup" userId="feda092f62fc381e" providerId="LiveId" clId="{C406D7F7-CB78-4ADA-8FC9-FFCD9C93889D}" dt="2024-04-30T20:51:18.626" v="3542" actId="113"/>
        <pc:sldMkLst>
          <pc:docMk/>
          <pc:sldMk cId="2962320495" sldId="406"/>
        </pc:sldMkLst>
        <pc:spChg chg="mod">
          <ac:chgData name="Bjarne Stroustrup" userId="feda092f62fc381e" providerId="LiveId" clId="{C406D7F7-CB78-4ADA-8FC9-FFCD9C93889D}" dt="2024-04-30T20:51:18.626" v="3542" actId="113"/>
          <ac:spMkLst>
            <pc:docMk/>
            <pc:sldMk cId="2962320495" sldId="406"/>
            <ac:spMk id="2" creationId="{B1E3DB6E-E96F-FC8E-A689-DA3DBFE93776}"/>
          </ac:spMkLst>
        </pc:spChg>
        <pc:spChg chg="mod">
          <ac:chgData name="Bjarne Stroustrup" userId="feda092f62fc381e" providerId="LiveId" clId="{C406D7F7-CB78-4ADA-8FC9-FFCD9C93889D}" dt="2024-04-30T20:48:20.698" v="3509" actId="14100"/>
          <ac:spMkLst>
            <pc:docMk/>
            <pc:sldMk cId="2962320495" sldId="406"/>
            <ac:spMk id="3" creationId="{4CF0E70E-EED6-657D-D425-22231D8C644D}"/>
          </ac:spMkLst>
        </pc:spChg>
      </pc:sldChg>
      <pc:sldChg chg="modSp new del mod">
        <pc:chgData name="Bjarne Stroustrup" userId="feda092f62fc381e" providerId="LiveId" clId="{C406D7F7-CB78-4ADA-8FC9-FFCD9C93889D}" dt="2024-04-30T20:14:49.651" v="3071" actId="2696"/>
        <pc:sldMkLst>
          <pc:docMk/>
          <pc:sldMk cId="4273406121" sldId="406"/>
        </pc:sldMkLst>
        <pc:spChg chg="mod">
          <ac:chgData name="Bjarne Stroustrup" userId="feda092f62fc381e" providerId="LiveId" clId="{C406D7F7-CB78-4ADA-8FC9-FFCD9C93889D}" dt="2024-04-30T20:14:14.550" v="3057" actId="20577"/>
          <ac:spMkLst>
            <pc:docMk/>
            <pc:sldMk cId="4273406121" sldId="406"/>
            <ac:spMk id="2" creationId="{A927552F-804D-21CB-0170-EF9F6CE670AC}"/>
          </ac:spMkLst>
        </pc:spChg>
        <pc:spChg chg="mod">
          <ac:chgData name="Bjarne Stroustrup" userId="feda092f62fc381e" providerId="LiveId" clId="{C406D7F7-CB78-4ADA-8FC9-FFCD9C93889D}" dt="2024-04-30T20:14:37.094" v="3070" actId="20577"/>
          <ac:spMkLst>
            <pc:docMk/>
            <pc:sldMk cId="4273406121" sldId="406"/>
            <ac:spMk id="3" creationId="{E1D8357E-413C-1EAE-6D63-0639E6401959}"/>
          </ac:spMkLst>
        </pc:spChg>
      </pc:sldChg>
      <pc:sldChg chg="modSp new mod">
        <pc:chgData name="Bjarne Stroustrup" userId="feda092f62fc381e" providerId="LiveId" clId="{C406D7F7-CB78-4ADA-8FC9-FFCD9C93889D}" dt="2024-04-30T20:58:18.252" v="3708" actId="20577"/>
        <pc:sldMkLst>
          <pc:docMk/>
          <pc:sldMk cId="1979531184" sldId="407"/>
        </pc:sldMkLst>
        <pc:spChg chg="mod">
          <ac:chgData name="Bjarne Stroustrup" userId="feda092f62fc381e" providerId="LiveId" clId="{C406D7F7-CB78-4ADA-8FC9-FFCD9C93889D}" dt="2024-04-30T20:51:12.282" v="3541" actId="113"/>
          <ac:spMkLst>
            <pc:docMk/>
            <pc:sldMk cId="1979531184" sldId="407"/>
            <ac:spMk id="2" creationId="{BDA64677-18B8-DA75-A952-DC8385D35235}"/>
          </ac:spMkLst>
        </pc:spChg>
        <pc:spChg chg="mod">
          <ac:chgData name="Bjarne Stroustrup" userId="feda092f62fc381e" providerId="LiveId" clId="{C406D7F7-CB78-4ADA-8FC9-FFCD9C93889D}" dt="2024-04-30T20:58:18.252" v="3708" actId="20577"/>
          <ac:spMkLst>
            <pc:docMk/>
            <pc:sldMk cId="1979531184" sldId="407"/>
            <ac:spMk id="3" creationId="{20EBCD6E-311F-3979-AE67-E378387F565A}"/>
          </ac:spMkLst>
        </pc:spChg>
      </pc:sldChg>
      <pc:sldChg chg="addSp delSp modSp new mod">
        <pc:chgData name="Bjarne Stroustrup" userId="feda092f62fc381e" providerId="LiveId" clId="{C406D7F7-CB78-4ADA-8FC9-FFCD9C93889D}" dt="2024-04-30T20:57:53.655" v="3703" actId="1076"/>
        <pc:sldMkLst>
          <pc:docMk/>
          <pc:sldMk cId="3930220177" sldId="408"/>
        </pc:sldMkLst>
        <pc:spChg chg="mod">
          <ac:chgData name="Bjarne Stroustrup" userId="feda092f62fc381e" providerId="LiveId" clId="{C406D7F7-CB78-4ADA-8FC9-FFCD9C93889D}" dt="2024-04-30T20:53:45.264" v="3638" actId="113"/>
          <ac:spMkLst>
            <pc:docMk/>
            <pc:sldMk cId="3930220177" sldId="408"/>
            <ac:spMk id="2" creationId="{A8EAB81D-A680-AE0B-6993-2DE8AD7FE4E3}"/>
          </ac:spMkLst>
        </pc:spChg>
        <pc:spChg chg="mod">
          <ac:chgData name="Bjarne Stroustrup" userId="feda092f62fc381e" providerId="LiveId" clId="{C406D7F7-CB78-4ADA-8FC9-FFCD9C93889D}" dt="2024-04-30T20:56:40.568" v="3698" actId="14100"/>
          <ac:spMkLst>
            <pc:docMk/>
            <pc:sldMk cId="3930220177" sldId="408"/>
            <ac:spMk id="3" creationId="{01C0B772-660A-0AD8-4CC5-68E33FCC06E2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6" creationId="{5FF69477-3047-508C-0821-EC58D536A887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7" creationId="{57D8E3A0-6F23-3395-FA7B-A64D298A4B82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8" creationId="{1C5FD1AC-E978-97A0-4DE4-9D1E22793A1C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9" creationId="{87EC0632-EE1B-1B6D-7A53-8D184CAF563B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0" creationId="{421F16DB-BE12-EB10-A2FB-F3CE0C4C5C44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1" creationId="{84BD59A4-FB94-B12D-ABB7-0DE7CB86F986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2" creationId="{58462B03-CF9E-3C0D-5611-BD6952FBEA9B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3" creationId="{4EF24370-694A-9F96-39C1-37C083E8548F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4" creationId="{94A1492B-C816-92C9-0A10-1803AF54C857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5" creationId="{E76218D3-0040-306E-B488-316F8ED2B94F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6" creationId="{7408D511-6934-E6DF-33EF-B571A760E25D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7" creationId="{5D65AA40-F320-E39E-E20C-D362334058B0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8" creationId="{9F6189D0-E162-B358-4655-14093500DDF9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19" creationId="{B0B42600-A872-7A1B-849B-764F0EF6E5BE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21" creationId="{6F5D89CB-8C1C-C366-53DE-93F3C93FB35D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22" creationId="{130F71AC-D8D4-632A-EE7F-78201220DD8F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23" creationId="{5E1360F8-9E28-3990-0480-B6E8C91EDD91}"/>
          </ac:spMkLst>
        </pc:spChg>
        <pc:spChg chg="add del mod">
          <ac:chgData name="Bjarne Stroustrup" userId="feda092f62fc381e" providerId="LiveId" clId="{C406D7F7-CB78-4ADA-8FC9-FFCD9C93889D}" dt="2024-04-30T20:57:42.385" v="3700" actId="478"/>
          <ac:spMkLst>
            <pc:docMk/>
            <pc:sldMk cId="3930220177" sldId="408"/>
            <ac:spMk id="24" creationId="{BDB71333-D640-EEA3-F908-CC1B17D21712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25" creationId="{6C3B1F65-4A5F-DC22-2983-F71CC8296707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26" creationId="{088ABF40-3EF7-2CD3-1DD5-0172ADFE705E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27" creationId="{64895EC6-FD93-7E65-C4FD-05A23C2766FD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28" creationId="{BC7DCEA2-538C-4556-ECED-757BF7A8AE54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29" creationId="{1955AA7C-2048-027E-C3AC-B40994B17115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30" creationId="{92859256-F312-F0D9-E50A-A0EF6BBE0BE2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31" creationId="{5BE1BCC0-3F81-586D-E9C2-64520A82A107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32" creationId="{E47CECC0-1AC6-0951-B7AB-DE0F249FA60B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33" creationId="{C60C9C70-1DA2-3DF0-20B9-47219E665557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34" creationId="{B08E30AE-BCA3-FAEA-CF8B-9371E39B3D83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35" creationId="{4D308C35-18BF-219F-EE24-0894ED4704CC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36" creationId="{EE482FC1-52B9-CDA7-61E4-2143EE7A16B8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37" creationId="{1E8DCA96-3806-4B26-77D3-90F4E675140E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38" creationId="{CA5F0DFA-DBEB-C856-D075-D8439A627FCB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40" creationId="{50A1D237-5C9A-8FE6-7131-03513EA9AF7D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41" creationId="{1A1B1D87-534F-048E-0828-13B64E027135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42" creationId="{91490488-9FC3-5067-36F2-E38DC22A3040}"/>
          </ac:spMkLst>
        </pc:spChg>
        <pc:spChg chg="add mod">
          <ac:chgData name="Bjarne Stroustrup" userId="feda092f62fc381e" providerId="LiveId" clId="{C406D7F7-CB78-4ADA-8FC9-FFCD9C93889D}" dt="2024-04-30T20:57:53.655" v="3703" actId="1076"/>
          <ac:spMkLst>
            <pc:docMk/>
            <pc:sldMk cId="3930220177" sldId="408"/>
            <ac:spMk id="43" creationId="{8E948284-F640-9650-3F70-A83F55523280}"/>
          </ac:spMkLst>
        </pc:spChg>
        <pc:cxnChg chg="add del mod">
          <ac:chgData name="Bjarne Stroustrup" userId="feda092f62fc381e" providerId="LiveId" clId="{C406D7F7-CB78-4ADA-8FC9-FFCD9C93889D}" dt="2024-04-30T20:57:42.385" v="3700" actId="478"/>
          <ac:cxnSpMkLst>
            <pc:docMk/>
            <pc:sldMk cId="3930220177" sldId="408"/>
            <ac:cxnSpMk id="20" creationId="{DFE3A761-07A3-AF00-C32D-A4B92455A69C}"/>
          </ac:cxnSpMkLst>
        </pc:cxnChg>
        <pc:cxnChg chg="add mod">
          <ac:chgData name="Bjarne Stroustrup" userId="feda092f62fc381e" providerId="LiveId" clId="{C406D7F7-CB78-4ADA-8FC9-FFCD9C93889D}" dt="2024-04-30T20:57:53.655" v="3703" actId="1076"/>
          <ac:cxnSpMkLst>
            <pc:docMk/>
            <pc:sldMk cId="3930220177" sldId="408"/>
            <ac:cxnSpMk id="39" creationId="{3C2044FE-0C6F-75F0-E41B-B6117D8BB4F7}"/>
          </ac:cxnSpMkLst>
        </pc:cxnChg>
      </pc:sldChg>
      <pc:sldChg chg="modSp add mod">
        <pc:chgData name="Bjarne Stroustrup" userId="feda092f62fc381e" providerId="LiveId" clId="{C406D7F7-CB78-4ADA-8FC9-FFCD9C93889D}" dt="2024-04-30T21:11:34.041" v="4038" actId="20577"/>
        <pc:sldMkLst>
          <pc:docMk/>
          <pc:sldMk cId="1888437364" sldId="409"/>
        </pc:sldMkLst>
        <pc:spChg chg="mod">
          <ac:chgData name="Bjarne Stroustrup" userId="feda092f62fc381e" providerId="LiveId" clId="{C406D7F7-CB78-4ADA-8FC9-FFCD9C93889D}" dt="2024-04-30T21:11:34.041" v="4038" actId="20577"/>
          <ac:spMkLst>
            <pc:docMk/>
            <pc:sldMk cId="1888437364" sldId="409"/>
            <ac:spMk id="3" creationId="{FD9EB1EE-614B-D148-F5F5-1C438F5924A4}"/>
          </ac:spMkLst>
        </pc:spChg>
      </pc:sldChg>
      <pc:sldMasterChg chg="delSldLayout">
        <pc:chgData name="Bjarne Stroustrup" userId="feda092f62fc381e" providerId="LiveId" clId="{C406D7F7-CB78-4ADA-8FC9-FFCD9C93889D}" dt="2024-04-29T18:23:48.644" v="1456" actId="2696"/>
        <pc:sldMasterMkLst>
          <pc:docMk/>
          <pc:sldMasterMk cId="4290516628" sldId="2147483677"/>
        </pc:sldMasterMkLst>
        <pc:sldLayoutChg chg="del">
          <pc:chgData name="Bjarne Stroustrup" userId="feda092f62fc381e" providerId="LiveId" clId="{C406D7F7-CB78-4ADA-8FC9-FFCD9C93889D}" dt="2024-04-29T18:23:48.644" v="1456" actId="2696"/>
          <pc:sldLayoutMkLst>
            <pc:docMk/>
            <pc:sldMasterMk cId="4290516628" sldId="2147483677"/>
            <pc:sldLayoutMk cId="3932123623" sldId="2147483690"/>
          </pc:sldLayoutMkLst>
        </pc:sldLayoutChg>
      </pc:sldMasterChg>
    </pc:docChg>
  </pc:docChgLst>
  <pc:docChgLst>
    <pc:chgData name="Bjarne Stroustrup" userId="feda092f62fc381e" providerId="LiveId" clId="{1F1CF70A-5B9B-4764-8D12-D14862348BCF}"/>
    <pc:docChg chg="custSel modSld">
      <pc:chgData name="Bjarne Stroustrup" userId="feda092f62fc381e" providerId="LiveId" clId="{1F1CF70A-5B9B-4764-8D12-D14862348BCF}" dt="2024-05-28T17:39:58.573" v="163" actId="20577"/>
      <pc:docMkLst>
        <pc:docMk/>
      </pc:docMkLst>
      <pc:sldChg chg="modSp mod modShow">
        <pc:chgData name="Bjarne Stroustrup" userId="feda092f62fc381e" providerId="LiveId" clId="{1F1CF70A-5B9B-4764-8D12-D14862348BCF}" dt="2024-05-26T17:09:16.693" v="154" actId="15"/>
        <pc:sldMkLst>
          <pc:docMk/>
          <pc:sldMk cId="0" sldId="258"/>
        </pc:sldMkLst>
        <pc:spChg chg="mod">
          <ac:chgData name="Bjarne Stroustrup" userId="feda092f62fc381e" providerId="LiveId" clId="{1F1CF70A-5B9B-4764-8D12-D14862348BCF}" dt="2024-05-26T17:09:16.693" v="154" actId="15"/>
          <ac:spMkLst>
            <pc:docMk/>
            <pc:sldMk cId="0" sldId="258"/>
            <ac:spMk id="7171" creationId="{4481A39A-2997-EA8D-1450-CBE233AC1FFF}"/>
          </ac:spMkLst>
        </pc:spChg>
      </pc:sldChg>
      <pc:sldChg chg="modSp mod">
        <pc:chgData name="Bjarne Stroustrup" userId="feda092f62fc381e" providerId="LiveId" clId="{1F1CF70A-5B9B-4764-8D12-D14862348BCF}" dt="2024-05-28T17:39:58.573" v="163" actId="20577"/>
        <pc:sldMkLst>
          <pc:docMk/>
          <pc:sldMk cId="0" sldId="304"/>
        </pc:sldMkLst>
        <pc:spChg chg="mod">
          <ac:chgData name="Bjarne Stroustrup" userId="feda092f62fc381e" providerId="LiveId" clId="{1F1CF70A-5B9B-4764-8D12-D14862348BCF}" dt="2024-05-28T17:39:58.573" v="163" actId="20577"/>
          <ac:spMkLst>
            <pc:docMk/>
            <pc:sldMk cId="0" sldId="304"/>
            <ac:spMk id="59395" creationId="{CA12B2CF-E3A7-DE8F-7722-B37644FAA16B}"/>
          </ac:spMkLst>
        </pc:spChg>
      </pc:sldChg>
      <pc:sldChg chg="modSp mod">
        <pc:chgData name="Bjarne Stroustrup" userId="feda092f62fc381e" providerId="LiveId" clId="{1F1CF70A-5B9B-4764-8D12-D14862348BCF}" dt="2024-05-26T15:38:46.355" v="96" actId="20577"/>
        <pc:sldMkLst>
          <pc:docMk/>
          <pc:sldMk cId="0" sldId="319"/>
        </pc:sldMkLst>
        <pc:spChg chg="mod">
          <ac:chgData name="Bjarne Stroustrup" userId="feda092f62fc381e" providerId="LiveId" clId="{1F1CF70A-5B9B-4764-8D12-D14862348BCF}" dt="2024-05-26T15:38:46.355" v="96" actId="20577"/>
          <ac:spMkLst>
            <pc:docMk/>
            <pc:sldMk cId="0" sldId="319"/>
            <ac:spMk id="94211" creationId="{FB3B7497-9476-50B9-FD61-3C30614D43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B71E271-7AD4-57BD-87E1-B270FFC9BE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FCEBB41-AAA2-D40D-DF64-CDBC064306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60B97CF-52FA-210D-54E3-B90F1D5AA0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107D1B8-C96D-5566-FB5B-31A812C664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55412D1-9EC4-0A6B-996C-5ECF2A3704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E2D3BCE0-C609-D1CD-C7FB-59987C581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C182623-C66F-45D1-8072-1C35681509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spot the bugs on the previous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82623-C66F-45D1-8072-1C35681509B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3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76BB9-11EA-478C-898B-803E1E85A1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6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38814-4C82-4FD6-805A-0577F89B1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8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9F6D3-757F-4143-8A10-49154B06B6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246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5B8709-6641-417A-9251-461AC47F4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75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F2AE6-B946-4859-BE72-3E60DA1D43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58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47B7A-621F-4F0D-B571-AC32E486D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04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DDF56-7D8E-4E3C-84DC-555061EA93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2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CA424-1250-40E9-A25C-9F2B8BB89F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46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AD3E1-8754-44AB-860B-80637959DB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15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D60FD-0AB4-4ACE-8E73-09C2B12DC2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19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212C1-7ACD-4578-97EB-A77B62A862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02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6FDD6-B373-46D9-9992-994891669A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56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3A5B8709-6641-417A-9251-461AC47F4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51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5pPr>
      <a:lvl6pPr marL="3429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6pPr>
      <a:lvl7pPr marL="685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7pPr>
      <a:lvl8pPr marL="10287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8pPr>
      <a:lvl9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37BE785-0EA5-EF7A-F8D7-4716FC11FC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0700" y="68580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a typeface="ＭＳ Ｐゴシック" pitchFamily="34" charset="-128"/>
              </a:rPr>
              <a:t>Chapter 19 – containers and iterators</a:t>
            </a:r>
          </a:p>
        </p:txBody>
      </p:sp>
      <p:pic>
        <p:nvPicPr>
          <p:cNvPr id="3" name="Picture 2" descr="A book cover of a book&#10;&#10;Description automatically generated">
            <a:extLst>
              <a:ext uri="{FF2B5EF4-FFF2-40B4-BE49-F238E27FC236}">
                <a16:creationId xmlns:a16="http://schemas.microsoft.com/office/drawing/2014/main" id="{59260AEA-DAF5-6843-4D1D-54E0FF20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1DBDB-24AA-8C8D-FFB4-80307E1EE7CA}"/>
              </a:ext>
            </a:extLst>
          </p:cNvPr>
          <p:cNvSpPr txBox="1"/>
          <p:nvPr/>
        </p:nvSpPr>
        <p:spPr>
          <a:xfrm>
            <a:off x="762000" y="2690336"/>
            <a:ext cx="4799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Any problem in computer science can be solved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with another layer of indirection.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Except, of course,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the problem of too many indirections.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David J. Wheeler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C8BEF2A-BBAE-4F57-BB27-B9A7223E1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Ideals </a:t>
            </a:r>
            <a:r>
              <a:rPr lang="en-US" sz="3200" dirty="0"/>
              <a:t>(continued)</a:t>
            </a:r>
            <a:endParaRPr lang="en-US" dirty="0">
              <a:ea typeface="+mj-ea"/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2A5A8191-3316-6853-B3F7-F6E6EBF03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9677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Type-safe access to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Easy traversal of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Compact storage of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Fast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Retrieval of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Addition of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Deletion of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Standard versions of the most common algorithms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Copy, find, search, sort, sum,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6091-29BE-76BC-CAE9-846619FC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9FE51-D5B1-4C75-0153-6CD80F1B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3E0B281-BD27-E475-6522-8B5616018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Examples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ADAD35A-29E1-6976-3340-8C9B4F8165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9677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Sort a vector of strings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Find a number in a phone book, given a name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Find the highest temperature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Find all values larger than 800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Find the first occurrence of the value 17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Sort the telemetry records by unit number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Sort the telemetry records by time stamp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Find the first value larger than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Petersen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What is the largest amount seen?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Find the first difference between two sequences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Compute the pairwise product of the elements of two sequences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What are the highest temperatures for each day in a month?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What are the top 10 best-sellers?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What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s the entry for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C++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(say,  in Google)?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What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s the sum of the elements?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0DCD-A324-FC30-9A64-01E70DC7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8642A-3EB1-C6D8-B37F-2173F47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88D5-8A0C-4CFF-8096-054F705F3A73}" type="slidenum">
              <a:rPr lang="en-US"/>
              <a:pPr/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10134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Start with a concrete algorithm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Or better yet: a set of related concrete uses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Generalize it until it makes the minimal assumptions needed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Without losing performance</a:t>
            </a:r>
          </a:p>
          <a:p>
            <a:pPr lvl="1">
              <a:lnSpc>
                <a:spcPct val="80000"/>
              </a:lnSpc>
              <a:buNone/>
            </a:pPr>
            <a:endParaRPr lang="en-US" sz="2200" dirty="0"/>
          </a:p>
          <a:p>
            <a:r>
              <a:rPr lang="en-US" sz="2400" dirty="0"/>
              <a:t>That’s sometimes called “lifting an algorithm”</a:t>
            </a:r>
          </a:p>
          <a:p>
            <a:pPr lvl="1"/>
            <a:r>
              <a:rPr lang="en-US" sz="2000" dirty="0"/>
              <a:t>We go from the concrete to the more abstract</a:t>
            </a:r>
          </a:p>
          <a:p>
            <a:pPr lvl="2"/>
            <a:r>
              <a:rPr lang="en-US" sz="1800" dirty="0"/>
              <a:t>The other way most often leads to bloat</a:t>
            </a:r>
          </a:p>
          <a:p>
            <a:pPr lvl="1"/>
            <a:r>
              <a:rPr lang="en-US" sz="2000" dirty="0"/>
              <a:t>We are concerned with performance</a:t>
            </a:r>
          </a:p>
          <a:p>
            <a:pPr lvl="2"/>
            <a:r>
              <a:rPr lang="en-US" sz="1800" dirty="0"/>
              <a:t>Slow code will eventually be thrown away</a:t>
            </a:r>
          </a:p>
          <a:p>
            <a:pPr lvl="1"/>
            <a:r>
              <a:rPr lang="en-US" sz="2000" dirty="0"/>
              <a:t>Our aim (for the end user) is</a:t>
            </a:r>
          </a:p>
          <a:p>
            <a:pPr lvl="2"/>
            <a:r>
              <a:rPr lang="en-US" sz="1800" dirty="0"/>
              <a:t>Greater range of uses (re-use)</a:t>
            </a:r>
          </a:p>
          <a:p>
            <a:pPr lvl="2"/>
            <a:r>
              <a:rPr lang="en-US" sz="1800" dirty="0"/>
              <a:t>More correctness</a:t>
            </a:r>
          </a:p>
          <a:p>
            <a:pPr lvl="3"/>
            <a:r>
              <a:rPr lang="en-US" sz="1600" dirty="0"/>
              <a:t>Through better specification</a:t>
            </a:r>
            <a:endParaRPr lang="en-US" sz="22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9905986-8D94-EEBA-BD68-BBB1C51AB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The STL</a:t>
            </a:r>
            <a:endParaRPr lang="en-US" sz="3200" dirty="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A12B2CF-E3A7-DE8F-7722-B37644FAA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11125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Part of the ISO C++ Standard Library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About 100 algorithms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About 12 containers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Mostly non-numerical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Only a few standard algorithms specifically do numerical computation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Accumulate(), </a:t>
            </a:r>
            <a:r>
              <a:rPr lang="en-US" altLang="en-US" sz="1800" dirty="0" err="1">
                <a:ea typeface="Times New Roman" pitchFamily="18" charset="0"/>
              </a:rPr>
              <a:t>inner_product</a:t>
            </a:r>
            <a:r>
              <a:rPr lang="en-US" altLang="en-US" sz="1800" dirty="0">
                <a:ea typeface="Times New Roman" pitchFamily="18" charset="0"/>
              </a:rPr>
              <a:t>(), </a:t>
            </a:r>
            <a:r>
              <a:rPr lang="en-US" altLang="en-US" sz="1800" dirty="0" err="1">
                <a:ea typeface="Times New Roman" pitchFamily="18" charset="0"/>
              </a:rPr>
              <a:t>partial_sum</a:t>
            </a:r>
            <a:r>
              <a:rPr lang="en-US" altLang="en-US" sz="1800" dirty="0">
                <a:ea typeface="Times New Roman" pitchFamily="18" charset="0"/>
              </a:rPr>
              <a:t>(), </a:t>
            </a:r>
            <a:r>
              <a:rPr lang="en-US" altLang="en-US" sz="1800" dirty="0" err="1">
                <a:ea typeface="Times New Roman" pitchFamily="18" charset="0"/>
              </a:rPr>
              <a:t>adjacent_difference</a:t>
            </a:r>
            <a:r>
              <a:rPr lang="en-US" altLang="en-US" sz="1800" dirty="0">
                <a:ea typeface="Times New Roman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Handles textual data as well as numeric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E.g.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Deals with organization of code and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Built-in types, user-defined types, and data structures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Optimizing disk access was among its original uses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Performance was always a key concern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0341-F58D-A5D4-CA1C-158758CA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143E99-A9F1-97DE-6320-4CC0D0DE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42E5242-4ECE-4B2F-D0A7-0AF2793CD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Basic model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B15942F-D3C5-3AFD-C583-E6224BCBB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33450"/>
            <a:ext cx="9753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 pair of iterators defines a sequence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The beginning (points to the first element – if any)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The end (points to the one-beyond-the-last element)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8125FD8-2822-25EC-8528-9DA5E610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EC58CE20-2166-BD01-C471-39AE21D6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171700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C9A8A977-03F6-0E6A-7B99-0964A694E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3147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1CF8C2BF-CA98-B9DE-6061-F575D364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314700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71ACE781-14F2-451A-061C-44075227B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14700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3" name="Rectangle 8">
            <a:extLst>
              <a:ext uri="{FF2B5EF4-FFF2-40B4-BE49-F238E27FC236}">
                <a16:creationId xmlns:a16="http://schemas.microsoft.com/office/drawing/2014/main" id="{DCC5F868-19A1-A1FF-309E-E43047A1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14700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6E350B26-FF3D-90B1-03D9-E90E52D1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171700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1515" name="AutoShape 10">
            <a:extLst>
              <a:ext uri="{FF2B5EF4-FFF2-40B4-BE49-F238E27FC236}">
                <a16:creationId xmlns:a16="http://schemas.microsoft.com/office/drawing/2014/main" id="{E5ECCA49-77CE-6007-A112-464BA832FD5E}"/>
              </a:ext>
            </a:extLst>
          </p:cNvPr>
          <p:cNvCxnSpPr>
            <a:cxnSpLocks noChangeShapeType="1"/>
            <a:stCxn id="21513" idx="3"/>
            <a:endCxn id="21512" idx="1"/>
          </p:cNvCxnSpPr>
          <p:nvPr/>
        </p:nvCxnSpPr>
        <p:spPr bwMode="auto">
          <a:xfrm>
            <a:off x="5029200" y="35052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1">
            <a:extLst>
              <a:ext uri="{FF2B5EF4-FFF2-40B4-BE49-F238E27FC236}">
                <a16:creationId xmlns:a16="http://schemas.microsoft.com/office/drawing/2014/main" id="{3E5F0DAE-2FFA-4664-B674-EDBD60C04B7D}"/>
              </a:ext>
            </a:extLst>
          </p:cNvPr>
          <p:cNvCxnSpPr>
            <a:cxnSpLocks noChangeShapeType="1"/>
            <a:stCxn id="21511" idx="3"/>
            <a:endCxn id="21510" idx="1"/>
          </p:cNvCxnSpPr>
          <p:nvPr/>
        </p:nvCxnSpPr>
        <p:spPr bwMode="auto">
          <a:xfrm>
            <a:off x="9067800" y="35052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Rectangle 12">
            <a:extLst>
              <a:ext uri="{FF2B5EF4-FFF2-40B4-BE49-F238E27FC236}">
                <a16:creationId xmlns:a16="http://schemas.microsoft.com/office/drawing/2014/main" id="{BBC6E278-E939-0E54-E82C-B9965F5B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147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21518" name="AutoShape 13">
            <a:extLst>
              <a:ext uri="{FF2B5EF4-FFF2-40B4-BE49-F238E27FC236}">
                <a16:creationId xmlns:a16="http://schemas.microsoft.com/office/drawing/2014/main" id="{E01218BB-B5F8-7BDD-3856-B7DA507F1044}"/>
              </a:ext>
            </a:extLst>
          </p:cNvPr>
          <p:cNvCxnSpPr>
            <a:cxnSpLocks noChangeShapeType="1"/>
            <a:stCxn id="21512" idx="3"/>
            <a:endCxn id="21517" idx="1"/>
          </p:cNvCxnSpPr>
          <p:nvPr/>
        </p:nvCxnSpPr>
        <p:spPr bwMode="auto">
          <a:xfrm>
            <a:off x="6477000" y="35052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>
            <a:extLst>
              <a:ext uri="{FF2B5EF4-FFF2-40B4-BE49-F238E27FC236}">
                <a16:creationId xmlns:a16="http://schemas.microsoft.com/office/drawing/2014/main" id="{945F3A8B-2111-13F7-0ADF-D047123D9C0A}"/>
              </a:ext>
            </a:extLst>
          </p:cNvPr>
          <p:cNvCxnSpPr>
            <a:cxnSpLocks noChangeShapeType="1"/>
            <a:stCxn id="21517" idx="3"/>
            <a:endCxn id="21511" idx="1"/>
          </p:cNvCxnSpPr>
          <p:nvPr/>
        </p:nvCxnSpPr>
        <p:spPr bwMode="auto">
          <a:xfrm>
            <a:off x="7848600" y="35052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Line 15">
            <a:extLst>
              <a:ext uri="{FF2B5EF4-FFF2-40B4-BE49-F238E27FC236}">
                <a16:creationId xmlns:a16="http://schemas.microsoft.com/office/drawing/2014/main" id="{8EDF1F34-6A56-0216-1752-32B16580F5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4003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4A0800DB-B859-0C38-1710-E19C45F44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324100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981982DD-CF51-7D3F-4B4D-535D5F607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717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A789B880-E5C4-CB0E-742E-E43D246B2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1717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end: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65218DC2-B8C7-1315-8EFA-258D18344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64" y="4146551"/>
            <a:ext cx="9753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dirty="0">
                <a:latin typeface="+mn-lt"/>
                <a:cs typeface="Times New Roman" pitchFamily="18" charset="0"/>
              </a:rPr>
              <a:t>An iterator is a type that supports the  </a:t>
            </a:r>
            <a:r>
              <a:rPr lang="ja-JP" altLang="en-US" dirty="0">
                <a:latin typeface="+mn-lt"/>
                <a:cs typeface="Times New Roman" pitchFamily="18" charset="0"/>
              </a:rPr>
              <a:t>“</a:t>
            </a:r>
            <a:r>
              <a:rPr lang="en-US" altLang="ja-JP" dirty="0">
                <a:latin typeface="+mn-lt"/>
                <a:cs typeface="Times New Roman" pitchFamily="18" charset="0"/>
              </a:rPr>
              <a:t>iterator operations</a:t>
            </a:r>
            <a:r>
              <a:rPr lang="ja-JP" altLang="en-US" dirty="0">
                <a:latin typeface="+mn-lt"/>
                <a:cs typeface="Times New Roman" pitchFamily="18" charset="0"/>
              </a:rPr>
              <a:t>”</a:t>
            </a:r>
            <a:endParaRPr lang="en-US" altLang="ja-JP" dirty="0">
              <a:latin typeface="+mn-lt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++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Go to next element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*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Get value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==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 Does this iterator point to the same element as that iterator?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dirty="0">
                <a:latin typeface="+mn-lt"/>
                <a:cs typeface="Times New Roman" pitchFamily="18" charset="0"/>
              </a:rPr>
              <a:t>Some iterators support more operations (e.g. </a:t>
            </a:r>
            <a:r>
              <a:rPr lang="en-US" altLang="en-US" b="1" dirty="0">
                <a:latin typeface="+mn-lt"/>
                <a:cs typeface="Times New Roman" pitchFamily="18" charset="0"/>
              </a:rPr>
              <a:t>--</a:t>
            </a:r>
            <a:r>
              <a:rPr lang="en-US" altLang="en-US" dirty="0">
                <a:latin typeface="+mn-lt"/>
                <a:cs typeface="Times New Roman" pitchFamily="18" charset="0"/>
              </a:rPr>
              <a:t>, </a:t>
            </a:r>
            <a:r>
              <a:rPr lang="en-US" altLang="en-US" b="1" dirty="0">
                <a:latin typeface="+mn-lt"/>
                <a:cs typeface="Times New Roman" pitchFamily="18" charset="0"/>
              </a:rPr>
              <a:t>+</a:t>
            </a:r>
            <a:r>
              <a:rPr lang="en-US" altLang="en-US" dirty="0">
                <a:latin typeface="+mn-lt"/>
                <a:cs typeface="Times New Roman" pitchFamily="18" charset="0"/>
              </a:rPr>
              <a:t>, and </a:t>
            </a:r>
            <a:r>
              <a:rPr lang="en-US" altLang="en-US" b="1" dirty="0">
                <a:latin typeface="+mn-lt"/>
                <a:cs typeface="Times New Roman" pitchFamily="18" charset="0"/>
              </a:rPr>
              <a:t>[ ]</a:t>
            </a:r>
            <a:r>
              <a:rPr lang="en-US" altLang="en-US" dirty="0">
                <a:latin typeface="+mn-lt"/>
                <a:cs typeface="Times New Roman" pitchFamily="18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6846A0-E434-3F9E-B1A1-7A08FB1C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A17A5D2-B7E4-3A96-0D33-9828AC763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Basic model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2805871-4365-AE39-0706-7DA1B355C18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565031" y="1135858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Algorithms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>
                <a:ea typeface="Times New Roman" pitchFamily="18" charset="0"/>
              </a:rPr>
              <a:t>	sort,     find,     search,     copy, …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07D0EBE-5E2D-314E-8437-7FE5D6FE96C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828800" y="4648201"/>
            <a:ext cx="822960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Containers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>
                <a:ea typeface="Times New Roman" pitchFamily="18" charset="0"/>
              </a:rPr>
              <a:t>	              vector, list, map, unordered_map, …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27566CF-8A3D-0461-05DA-06F80E2B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18438" name="AutoShape 7">
            <a:extLst>
              <a:ext uri="{FF2B5EF4-FFF2-40B4-BE49-F238E27FC236}">
                <a16:creationId xmlns:a16="http://schemas.microsoft.com/office/drawing/2014/main" id="{49A46988-9C1E-E47A-5C78-7F2491EE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98752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iterators</a:t>
            </a:r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1D221307-7F74-DB70-416F-EBC21DBE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36752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>
            <a:extLst>
              <a:ext uri="{FF2B5EF4-FFF2-40B4-BE49-F238E27FC236}">
                <a16:creationId xmlns:a16="http://schemas.microsoft.com/office/drawing/2014/main" id="{3D783399-7507-60B8-E976-0C0F06088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36752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CE586541-2756-4240-C071-A90260AA7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860552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3D8A563A-4113-785A-A983-7F3373ECE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936752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10F96A53-F9F6-965C-CE90-D8E30DF80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47800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dirty="0">
                <a:latin typeface="+mn-lt"/>
                <a:cs typeface="Times New Roman" pitchFamily="18" charset="0"/>
              </a:rPr>
              <a:t>Separation of concerns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Algorithms manipulate data, but don</a:t>
            </a:r>
            <a:r>
              <a:rPr lang="ja-JP" altLang="en-US" sz="2000" dirty="0">
                <a:latin typeface="+mn-lt"/>
                <a:cs typeface="Times New Roman" pitchFamily="18" charset="0"/>
              </a:rPr>
              <a:t>’</a:t>
            </a:r>
            <a:r>
              <a:rPr lang="en-US" altLang="ja-JP" sz="2000" dirty="0">
                <a:latin typeface="+mn-lt"/>
                <a:cs typeface="Times New Roman" pitchFamily="18" charset="0"/>
              </a:rPr>
              <a:t>t know about containers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Containers store data, but don</a:t>
            </a:r>
            <a:r>
              <a:rPr lang="ja-JP" altLang="en-US" sz="2000" dirty="0">
                <a:latin typeface="+mn-lt"/>
                <a:cs typeface="Times New Roman" pitchFamily="18" charset="0"/>
              </a:rPr>
              <a:t>’</a:t>
            </a:r>
            <a:r>
              <a:rPr lang="en-US" altLang="ja-JP" sz="2000" dirty="0">
                <a:latin typeface="+mn-lt"/>
                <a:cs typeface="Times New Roman" pitchFamily="18" charset="0"/>
              </a:rPr>
              <a:t>t know about algorithms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Algorithms and containers interact through iterators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Each container has its own iterator types</a:t>
            </a:r>
          </a:p>
        </p:txBody>
      </p:sp>
      <p:sp>
        <p:nvSpPr>
          <p:cNvPr id="18444" name="Line 18">
            <a:extLst>
              <a:ext uri="{FF2B5EF4-FFF2-40B4-BE49-F238E27FC236}">
                <a16:creationId xmlns:a16="http://schemas.microsoft.com/office/drawing/2014/main" id="{0C905570-5503-3252-3E06-20DA70ABE8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3536952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9">
            <a:extLst>
              <a:ext uri="{FF2B5EF4-FFF2-40B4-BE49-F238E27FC236}">
                <a16:creationId xmlns:a16="http://schemas.microsoft.com/office/drawing/2014/main" id="{3F04D611-5C42-1151-697C-39AD278ED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36952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20">
            <a:extLst>
              <a:ext uri="{FF2B5EF4-FFF2-40B4-BE49-F238E27FC236}">
                <a16:creationId xmlns:a16="http://schemas.microsoft.com/office/drawing/2014/main" id="{C8FBE121-0236-7552-1537-A4D3B3C965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536952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21">
            <a:extLst>
              <a:ext uri="{FF2B5EF4-FFF2-40B4-BE49-F238E27FC236}">
                <a16:creationId xmlns:a16="http://schemas.microsoft.com/office/drawing/2014/main" id="{07FAB3A5-0409-7EE3-B384-3856DB345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460752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6D9DE-BEC3-5A97-7DD2-ACCA79D7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DF56-7D8E-4E3C-84DC-555061EA939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3277-A67B-159D-22B7-CFDE69A6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Jack and Jill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3FA8-9655-87A5-B9DB-1ABCA691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9677400" cy="4351338"/>
          </a:xfrm>
        </p:spPr>
        <p:txBody>
          <a:bodyPr/>
          <a:lstStyle/>
          <a:p>
            <a:r>
              <a:rPr lang="en-US" sz="2400" dirty="0"/>
              <a:t>Converting “Jack and Jill” to STL style</a:t>
            </a:r>
          </a:p>
          <a:p>
            <a:pPr marL="0" indent="0">
              <a:buNone/>
            </a:pPr>
            <a:r>
              <a:rPr lang="en-US" sz="2000" b="1" dirty="0"/>
              <a:t>template&lt;</a:t>
            </a:r>
            <a:r>
              <a:rPr lang="en-US" sz="2000" b="1" dirty="0" err="1"/>
              <a:t>forward_iterator</a:t>
            </a:r>
            <a:r>
              <a:rPr lang="en-US" sz="2000" b="1" dirty="0"/>
              <a:t> </a:t>
            </a:r>
            <a:r>
              <a:rPr lang="en-US" sz="2000" b="1" dirty="0" err="1"/>
              <a:t>Iter</a:t>
            </a:r>
            <a:r>
              <a:rPr lang="en-US" sz="2000" b="1" dirty="0"/>
              <a:t>&gt;</a:t>
            </a:r>
          </a:p>
          <a:p>
            <a:pPr marL="0" indent="0">
              <a:buNone/>
            </a:pPr>
            <a:r>
              <a:rPr lang="en-US" sz="2000" b="1" dirty="0" err="1"/>
              <a:t>Iter</a:t>
            </a:r>
            <a:r>
              <a:rPr lang="en-US" sz="2000" b="1" dirty="0"/>
              <a:t> high(</a:t>
            </a:r>
            <a:r>
              <a:rPr lang="en-US" sz="2000" b="1" dirty="0" err="1"/>
              <a:t>Iter</a:t>
            </a:r>
            <a:r>
              <a:rPr lang="en-US" sz="2000" b="1" dirty="0"/>
              <a:t> first, </a:t>
            </a:r>
            <a:r>
              <a:rPr lang="en-US" sz="2000" b="1" dirty="0" err="1"/>
              <a:t>Iter</a:t>
            </a:r>
            <a:r>
              <a:rPr lang="en-US" sz="2000" b="1" dirty="0"/>
              <a:t> last)</a:t>
            </a:r>
          </a:p>
          <a:p>
            <a:pPr marL="0" indent="0">
              <a:buNone/>
            </a:pPr>
            <a:r>
              <a:rPr lang="en-US" sz="2000" b="1" dirty="0"/>
              <a:t>	// </a:t>
            </a:r>
            <a:r>
              <a:rPr lang="en-US" sz="2000" dirty="0"/>
              <a:t>return an iterator to the element in [</a:t>
            </a:r>
            <a:r>
              <a:rPr lang="en-US" sz="2000" dirty="0" err="1"/>
              <a:t>first:last</a:t>
            </a:r>
            <a:r>
              <a:rPr lang="en-US" sz="2000" dirty="0"/>
              <a:t>) that has the highest value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Iter</a:t>
            </a:r>
            <a:r>
              <a:rPr lang="en-US" sz="2000" b="1" dirty="0"/>
              <a:t> high = first;</a:t>
            </a:r>
          </a:p>
          <a:p>
            <a:pPr marL="0" indent="0">
              <a:buNone/>
            </a:pPr>
            <a:r>
              <a:rPr lang="en-US" sz="2000" b="1" dirty="0"/>
              <a:t>	for (</a:t>
            </a:r>
            <a:r>
              <a:rPr lang="en-US" sz="2000" b="1" dirty="0" err="1"/>
              <a:t>Iter</a:t>
            </a:r>
            <a:r>
              <a:rPr lang="en-US" sz="2000" b="1" dirty="0"/>
              <a:t> p = first; p!=last; ++p)</a:t>
            </a:r>
          </a:p>
          <a:p>
            <a:pPr marL="0" indent="0">
              <a:buNone/>
            </a:pPr>
            <a:r>
              <a:rPr lang="en-US" sz="2000" b="1" dirty="0"/>
              <a:t>		if (*high&lt;*p)</a:t>
            </a:r>
          </a:p>
          <a:p>
            <a:pPr marL="0" indent="0">
              <a:buNone/>
            </a:pPr>
            <a:r>
              <a:rPr lang="en-US" sz="2000" b="1" dirty="0"/>
              <a:t>			high = p;</a:t>
            </a:r>
          </a:p>
          <a:p>
            <a:pPr marL="0" indent="0">
              <a:buNone/>
            </a:pPr>
            <a:r>
              <a:rPr lang="en-US" sz="2000" b="1" dirty="0"/>
              <a:t>	return high;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612C9-F51E-3150-A262-A5BD5C3E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19C7D-C89D-6FFE-81AD-9683EB272431}"/>
              </a:ext>
            </a:extLst>
          </p:cNvPr>
          <p:cNvSpPr txBox="1"/>
          <p:nvPr/>
        </p:nvSpPr>
        <p:spPr>
          <a:xfrm>
            <a:off x="7696200" y="4876800"/>
            <a:ext cx="3533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still left an error behind.</a:t>
            </a:r>
          </a:p>
          <a:p>
            <a:r>
              <a:rPr lang="en-US" dirty="0">
                <a:solidFill>
                  <a:srgbClr val="FF0000"/>
                </a:solidFill>
              </a:rPr>
              <a:t>Now is a good time to find it.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How did the other one disappear?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5396-D1EF-015E-9237-DBD93E23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4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4A7C-5F61-C2E6-D2E8-1B7A331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49273"/>
          </a:xfrm>
        </p:spPr>
        <p:txBody>
          <a:bodyPr/>
          <a:lstStyle/>
          <a:p>
            <a:r>
              <a:rPr lang="en-US" dirty="0"/>
              <a:t>Back to Jack and Jill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7E34-9A00-E2EB-6CC5-D5317B0D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1734800" cy="461406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double* </a:t>
            </a:r>
            <a:r>
              <a:rPr lang="en-US" sz="2000" b="1" dirty="0" err="1"/>
              <a:t>get_from_jack</a:t>
            </a:r>
            <a:r>
              <a:rPr lang="en-US" sz="2000" b="1" dirty="0"/>
              <a:t>(int* count);	// </a:t>
            </a:r>
            <a:r>
              <a:rPr lang="en-US" sz="2000" i="1" dirty="0"/>
              <a:t>Jack fills an array and puts the number of elements in *count</a:t>
            </a:r>
          </a:p>
          <a:p>
            <a:pPr marL="0" indent="0">
              <a:buNone/>
            </a:pPr>
            <a:r>
              <a:rPr lang="en-US" sz="2000" b="1" dirty="0"/>
              <a:t>vector&lt;double&gt; </a:t>
            </a:r>
            <a:r>
              <a:rPr lang="en-US" sz="2000" b="1" dirty="0" err="1"/>
              <a:t>get_from_jill</a:t>
            </a:r>
            <a:r>
              <a:rPr lang="en-US" sz="2000" b="1" dirty="0"/>
              <a:t>();		// </a:t>
            </a:r>
            <a:r>
              <a:rPr lang="en-US" sz="2000" i="1" dirty="0"/>
              <a:t>Jill fills the vector</a:t>
            </a:r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fct</a:t>
            </a:r>
            <a:r>
              <a:rPr lang="en-US" sz="2000" b="1" dirty="0"/>
              <a:t>()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	int </a:t>
            </a:r>
            <a:r>
              <a:rPr lang="en-US" sz="2000" b="1" dirty="0" err="1"/>
              <a:t>jack_count</a:t>
            </a:r>
            <a:r>
              <a:rPr lang="en-US" sz="2000" b="1" dirty="0"/>
              <a:t> = 0;</a:t>
            </a:r>
          </a:p>
          <a:p>
            <a:pPr marL="0" indent="0">
              <a:buNone/>
            </a:pPr>
            <a:r>
              <a:rPr lang="en-US" sz="2000" b="1" dirty="0"/>
              <a:t>	double* </a:t>
            </a:r>
            <a:r>
              <a:rPr lang="en-US" sz="2000" b="1" dirty="0" err="1"/>
              <a:t>jack_data</a:t>
            </a:r>
            <a:r>
              <a:rPr lang="en-US" sz="2000" b="1" dirty="0"/>
              <a:t> = </a:t>
            </a:r>
            <a:r>
              <a:rPr lang="en-US" sz="2000" b="1" dirty="0" err="1"/>
              <a:t>get_from_jack</a:t>
            </a:r>
            <a:r>
              <a:rPr lang="en-US" sz="2000" b="1" dirty="0"/>
              <a:t>(&amp;</a:t>
            </a:r>
            <a:r>
              <a:rPr lang="en-US" sz="2000" b="1" dirty="0" err="1"/>
              <a:t>jack_count</a:t>
            </a:r>
            <a:r>
              <a:rPr lang="en-US" sz="2000" b="1" dirty="0"/>
              <a:t>); </a:t>
            </a:r>
          </a:p>
          <a:p>
            <a:pPr marL="0" indent="0">
              <a:buNone/>
            </a:pPr>
            <a:r>
              <a:rPr lang="en-US" sz="2000" b="1" dirty="0"/>
              <a:t>	vector&lt;double&gt; </a:t>
            </a:r>
            <a:r>
              <a:rPr lang="en-US" sz="2000" b="1" dirty="0" err="1"/>
              <a:t>jill_data</a:t>
            </a:r>
            <a:r>
              <a:rPr lang="en-US" sz="2000" b="1" dirty="0"/>
              <a:t> = </a:t>
            </a:r>
            <a:r>
              <a:rPr lang="en-US" sz="2000" b="1" dirty="0" err="1"/>
              <a:t>get_from_jill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double* </a:t>
            </a:r>
            <a:r>
              <a:rPr lang="en-US" sz="2000" b="1" dirty="0" err="1"/>
              <a:t>jack_high</a:t>
            </a:r>
            <a:r>
              <a:rPr lang="en-US" sz="2000" b="1" dirty="0"/>
              <a:t> = high(</a:t>
            </a:r>
            <a:r>
              <a:rPr lang="en-US" sz="2000" b="1" dirty="0" err="1"/>
              <a:t>jack_data,jack_data+jack_count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	double* </a:t>
            </a:r>
            <a:r>
              <a:rPr lang="en-US" sz="2000" b="1" dirty="0" err="1"/>
              <a:t>jill_high</a:t>
            </a:r>
            <a:r>
              <a:rPr lang="en-US" sz="2000" b="1" dirty="0"/>
              <a:t> = high(</a:t>
            </a:r>
            <a:r>
              <a:rPr lang="en-US" sz="2000" b="1" dirty="0" err="1"/>
              <a:t>jill_data.begin</a:t>
            </a:r>
            <a:r>
              <a:rPr lang="en-US" sz="2000" b="1" dirty="0"/>
              <a:t>(),</a:t>
            </a:r>
            <a:r>
              <a:rPr lang="en-US" sz="2000" b="1" dirty="0" err="1"/>
              <a:t>jill_data.end</a:t>
            </a:r>
            <a:r>
              <a:rPr lang="en-US" sz="2000" b="1" dirty="0"/>
              <a:t>());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"Jill's high " &lt;&lt; *</a:t>
            </a:r>
            <a:r>
              <a:rPr lang="en-US" sz="2000" b="1" dirty="0" err="1"/>
              <a:t>jill_high</a:t>
            </a:r>
            <a:r>
              <a:rPr lang="en-US" sz="2000" b="1" dirty="0"/>
              <a:t> &lt;&lt; "; Jack's high " &lt;&lt; *</a:t>
            </a:r>
            <a:r>
              <a:rPr lang="en-US" sz="2000" b="1" dirty="0" err="1"/>
              <a:t>jack_high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/>
              <a:t>	delete[] </a:t>
            </a:r>
            <a:r>
              <a:rPr lang="en-US" sz="2000" b="1" dirty="0" err="1"/>
              <a:t>jack_data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1A768-ACA7-9352-D3E9-31CDD7AE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4B1A-E455-32C4-59B2-F96F33E0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6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196313E-E5FC-F144-464A-10C9951B1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STL-style vector and list</a:t>
            </a:r>
            <a:endParaRPr lang="en-US" sz="3200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A6C7AA8-5AA3-7F73-31A7-DE67ED1B1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1"/>
            <a:ext cx="4774722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4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The general model of a sequence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b="1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>
                <a:ea typeface="ＭＳ Ｐゴシック" pitchFamily="34" charset="-128"/>
              </a:rPr>
              <a:t>vector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>
                <a:ea typeface="ＭＳ Ｐゴシック" pitchFamily="34" charset="-128"/>
              </a:rPr>
              <a:t>list </a:t>
            </a:r>
            <a:r>
              <a:rPr lang="en-US" altLang="en-US" sz="2000" dirty="0">
                <a:ea typeface="ＭＳ Ｐゴシック" pitchFamily="34" charset="-128"/>
              </a:rPr>
              <a:t>(a doubly linked)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06F44019-0086-BE43-1FB9-831CFCBE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3104EED6-6A53-D979-59D0-F9B94A1F1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454" y="3110054"/>
            <a:ext cx="762000" cy="6237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2A42EFD7-AD12-B928-F564-C6C488388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278" y="5138428"/>
            <a:ext cx="762000" cy="606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A500F42F-59C3-0A75-BFB3-55794E33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598" y="3994387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CC1A1576-45CD-01CD-A227-36045AB5C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98" y="3994387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B5F661BF-80B0-0B2D-8E25-334335026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598" y="3994387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77EC6559-5160-6070-A1E3-AD176DA6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598" y="3994387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06A40A32-8558-1952-0898-03562507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464" y="5839876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76D89C07-10A6-F7C0-44B8-98E4E0BE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464" y="5839876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53483B90-A0F2-636D-FA23-E498A2F5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064" y="5839876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93B0B819-FBFA-A3A4-7BEB-816670A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464" y="58398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51" name="Rectangle 23">
            <a:extLst>
              <a:ext uri="{FF2B5EF4-FFF2-40B4-BE49-F238E27FC236}">
                <a16:creationId xmlns:a16="http://schemas.microsoft.com/office/drawing/2014/main" id="{E1533033-6B45-88B1-EFC3-871E5294A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598" y="3994387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2552" name="AutoShape 24">
            <a:extLst>
              <a:ext uri="{FF2B5EF4-FFF2-40B4-BE49-F238E27FC236}">
                <a16:creationId xmlns:a16="http://schemas.microsoft.com/office/drawing/2014/main" id="{4DB17536-F747-83C1-C9E1-D490221AC15B}"/>
              </a:ext>
            </a:extLst>
          </p:cNvPr>
          <p:cNvCxnSpPr>
            <a:cxnSpLocks noChangeShapeType="1"/>
            <a:stCxn id="22540" idx="3"/>
            <a:endCxn id="22541" idx="1"/>
          </p:cNvCxnSpPr>
          <p:nvPr/>
        </p:nvCxnSpPr>
        <p:spPr bwMode="auto">
          <a:xfrm>
            <a:off x="6773464" y="6030376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5">
            <a:extLst>
              <a:ext uri="{FF2B5EF4-FFF2-40B4-BE49-F238E27FC236}">
                <a16:creationId xmlns:a16="http://schemas.microsoft.com/office/drawing/2014/main" id="{420328B4-D273-8C4E-ACFD-6CC194980E14}"/>
              </a:ext>
            </a:extLst>
          </p:cNvPr>
          <p:cNvCxnSpPr>
            <a:cxnSpLocks noChangeShapeType="1"/>
            <a:stCxn id="22541" idx="3"/>
            <a:endCxn id="22542" idx="1"/>
          </p:cNvCxnSpPr>
          <p:nvPr/>
        </p:nvCxnSpPr>
        <p:spPr bwMode="auto">
          <a:xfrm>
            <a:off x="8297464" y="6030376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6">
            <a:extLst>
              <a:ext uri="{FF2B5EF4-FFF2-40B4-BE49-F238E27FC236}">
                <a16:creationId xmlns:a16="http://schemas.microsoft.com/office/drawing/2014/main" id="{AD2FE241-2D7D-CDE6-73AF-FF9F75046A8D}"/>
              </a:ext>
            </a:extLst>
          </p:cNvPr>
          <p:cNvCxnSpPr>
            <a:cxnSpLocks noChangeShapeType="1"/>
            <a:stCxn id="22542" idx="3"/>
            <a:endCxn id="22549" idx="1"/>
          </p:cNvCxnSpPr>
          <p:nvPr/>
        </p:nvCxnSpPr>
        <p:spPr bwMode="auto">
          <a:xfrm>
            <a:off x="9669064" y="6030376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34">
            <a:extLst>
              <a:ext uri="{FF2B5EF4-FFF2-40B4-BE49-F238E27FC236}">
                <a16:creationId xmlns:a16="http://schemas.microsoft.com/office/drawing/2014/main" id="{FE557B30-D20C-82BD-244A-B525A2902C77}"/>
              </a:ext>
            </a:extLst>
          </p:cNvPr>
          <p:cNvCxnSpPr>
            <a:cxnSpLocks noChangeShapeType="1"/>
            <a:stCxn id="22534" idx="3"/>
            <a:endCxn id="22540" idx="1"/>
          </p:cNvCxnSpPr>
          <p:nvPr/>
        </p:nvCxnSpPr>
        <p:spPr bwMode="auto">
          <a:xfrm>
            <a:off x="4369278" y="5441796"/>
            <a:ext cx="1642186" cy="5885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5">
            <a:extLst>
              <a:ext uri="{FF2B5EF4-FFF2-40B4-BE49-F238E27FC236}">
                <a16:creationId xmlns:a16="http://schemas.microsoft.com/office/drawing/2014/main" id="{BC1582BE-9BEE-7A1F-96B3-847BC1B0DC72}"/>
              </a:ext>
            </a:extLst>
          </p:cNvPr>
          <p:cNvCxnSpPr>
            <a:cxnSpLocks noChangeShapeType="1"/>
            <a:stCxn id="22533" idx="3"/>
            <a:endCxn id="22536" idx="1"/>
          </p:cNvCxnSpPr>
          <p:nvPr/>
        </p:nvCxnSpPr>
        <p:spPr bwMode="auto">
          <a:xfrm>
            <a:off x="4407454" y="3421927"/>
            <a:ext cx="2903144" cy="762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6" name="Rectangle 43">
            <a:extLst>
              <a:ext uri="{FF2B5EF4-FFF2-40B4-BE49-F238E27FC236}">
                <a16:creationId xmlns:a16="http://schemas.microsoft.com/office/drawing/2014/main" id="{FED244D0-951D-AA88-BB82-F7EB7EF5E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664" y="5839877"/>
            <a:ext cx="311150" cy="366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A8C96-F16D-AB58-79AF-87248BC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AF8144-9CDA-ECF7-053D-D4B8F98D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278" y="892951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1405B5-02A6-5C0A-9E15-E30764F1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478" y="2035951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761DFE-A9C2-4484-E516-13A88B58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678" y="2035951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97A925-C52E-0D93-21B1-7DE913C05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878" y="2035951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FDA2F11-81CE-0E49-9C61-3A3628DE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78" y="2035951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5E1584A-58DD-2E5C-712B-B9AFDCA0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678" y="892951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9" name="AutoShape 10">
            <a:extLst>
              <a:ext uri="{FF2B5EF4-FFF2-40B4-BE49-F238E27FC236}">
                <a16:creationId xmlns:a16="http://schemas.microsoft.com/office/drawing/2014/main" id="{CE8716C6-CCF6-AA26-4BF9-8CED710C0DAE}"/>
              </a:ext>
            </a:extLst>
          </p:cNvPr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6198078" y="2226451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1">
            <a:extLst>
              <a:ext uri="{FF2B5EF4-FFF2-40B4-BE49-F238E27FC236}">
                <a16:creationId xmlns:a16="http://schemas.microsoft.com/office/drawing/2014/main" id="{1B5E5FD3-0334-C507-65DF-C0948CA86B0A}"/>
              </a:ext>
            </a:extLst>
          </p:cNvPr>
          <p:cNvCxnSpPr>
            <a:cxnSpLocks noChangeShapeType="1"/>
            <a:stCxn id="5" idx="3"/>
            <a:endCxn id="4" idx="1"/>
          </p:cNvCxnSpPr>
          <p:nvPr/>
        </p:nvCxnSpPr>
        <p:spPr bwMode="auto">
          <a:xfrm>
            <a:off x="10236678" y="2226451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2">
            <a:extLst>
              <a:ext uri="{FF2B5EF4-FFF2-40B4-BE49-F238E27FC236}">
                <a16:creationId xmlns:a16="http://schemas.microsoft.com/office/drawing/2014/main" id="{99D57BDB-BDC8-1185-E613-E7FB7058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478" y="2035951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EB7E55B3-F421-A83C-A573-F6E64D942B96}"/>
              </a:ext>
            </a:extLst>
          </p:cNvPr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7645878" y="2226451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C6AF0F08-D0ED-A320-8CDD-D29D5B7FC6C1}"/>
              </a:ext>
            </a:extLst>
          </p:cNvPr>
          <p:cNvCxnSpPr>
            <a:cxnSpLocks noChangeShapeType="1"/>
            <a:stCxn id="11" idx="3"/>
            <a:endCxn id="5" idx="1"/>
          </p:cNvCxnSpPr>
          <p:nvPr/>
        </p:nvCxnSpPr>
        <p:spPr bwMode="auto">
          <a:xfrm>
            <a:off x="9017478" y="2226451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Line 15">
            <a:extLst>
              <a:ext uri="{FF2B5EF4-FFF2-40B4-BE49-F238E27FC236}">
                <a16:creationId xmlns:a16="http://schemas.microsoft.com/office/drawing/2014/main" id="{7421B8EA-B143-A746-CD16-04036E472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7078" y="1121551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B0737E48-CBE1-0B0B-6A31-6CE4D87EA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4678" y="1045351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0313E11E-7BD1-9F95-09A8-1BF1CCCB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078" y="892952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FAA0AE22-F353-F377-F839-9DC119BD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878" y="892952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end: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D8B87BAB-0225-91F7-1EEF-E9D1E8DF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854" y="3110054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52A8046-AE74-400B-02FE-D0237517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254" y="3110054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509208A7-7E5B-3817-07C8-278F2BA1D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654" y="3110055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5BAA6EB1-7F98-55BC-E963-6CA8434C7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7454" y="3110055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end: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2296589-B1EB-28E7-C697-34DF36A3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004" y="5087548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5C2172F-77A6-103D-A244-747C877C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404" y="5087548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5056FF5E-1259-1B1C-1124-C8A5C6230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804" y="5087549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CFD9EB5C-5A64-E65F-B2D0-60FE20175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604" y="5087549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end:</a:t>
            </a:r>
          </a:p>
        </p:txBody>
      </p:sp>
      <p:cxnSp>
        <p:nvCxnSpPr>
          <p:cNvPr id="22575" name="AutoShape 32">
            <a:extLst>
              <a:ext uri="{FF2B5EF4-FFF2-40B4-BE49-F238E27FC236}">
                <a16:creationId xmlns:a16="http://schemas.microsoft.com/office/drawing/2014/main" id="{18AA3D96-8067-3FBA-93FE-B092F960922F}"/>
              </a:ext>
            </a:extLst>
          </p:cNvPr>
          <p:cNvCxnSpPr>
            <a:cxnSpLocks noChangeShapeType="1"/>
            <a:endCxn id="22536" idx="0"/>
          </p:cNvCxnSpPr>
          <p:nvPr/>
        </p:nvCxnSpPr>
        <p:spPr bwMode="auto">
          <a:xfrm>
            <a:off x="7184076" y="3258281"/>
            <a:ext cx="507522" cy="7361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32">
            <a:extLst>
              <a:ext uri="{FF2B5EF4-FFF2-40B4-BE49-F238E27FC236}">
                <a16:creationId xmlns:a16="http://schemas.microsoft.com/office/drawing/2014/main" id="{C32B7892-40D4-09EE-3BC7-13BFD3B577F2}"/>
              </a:ext>
            </a:extLst>
          </p:cNvPr>
          <p:cNvCxnSpPr>
            <a:cxnSpLocks noChangeShapeType="1"/>
            <a:endCxn id="22551" idx="0"/>
          </p:cNvCxnSpPr>
          <p:nvPr/>
        </p:nvCxnSpPr>
        <p:spPr bwMode="auto">
          <a:xfrm>
            <a:off x="9291798" y="3298467"/>
            <a:ext cx="1447800" cy="695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2">
            <a:extLst>
              <a:ext uri="{FF2B5EF4-FFF2-40B4-BE49-F238E27FC236}">
                <a16:creationId xmlns:a16="http://schemas.microsoft.com/office/drawing/2014/main" id="{68B930BD-75A1-4690-0020-A69F8FE79A8B}"/>
              </a:ext>
            </a:extLst>
          </p:cNvPr>
          <p:cNvCxnSpPr>
            <a:cxnSpLocks noChangeShapeType="1"/>
            <a:endCxn id="22540" idx="0"/>
          </p:cNvCxnSpPr>
          <p:nvPr/>
        </p:nvCxnSpPr>
        <p:spPr bwMode="auto">
          <a:xfrm flipH="1">
            <a:off x="6392464" y="5278048"/>
            <a:ext cx="872414" cy="561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8E05A369-098B-C498-E35E-01C419CE553C}"/>
              </a:ext>
            </a:extLst>
          </p:cNvPr>
          <p:cNvCxnSpPr>
            <a:cxnSpLocks noChangeShapeType="1"/>
            <a:endCxn id="22549" idx="0"/>
          </p:cNvCxnSpPr>
          <p:nvPr/>
        </p:nvCxnSpPr>
        <p:spPr bwMode="auto">
          <a:xfrm>
            <a:off x="9211864" y="5198980"/>
            <a:ext cx="1371600" cy="640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DFFD20-4B34-2E17-6B0F-A1844E2D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An STL-style list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8602DE3-BFE6-8FFA-A992-9B8A91AF8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420053"/>
            <a:ext cx="10210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template&lt;Element T&gt;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class List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... representation and implementation details ...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... constructors, destructor, etc. ...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class iterator;				// </a:t>
            </a:r>
            <a:r>
              <a:rPr lang="en-US" altLang="en-US" sz="1800" i="1" dirty="0">
                <a:ea typeface="ＭＳ Ｐゴシック" pitchFamily="34" charset="-128"/>
              </a:rPr>
              <a:t>member type: iterator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iterator begin();				// </a:t>
            </a:r>
            <a:r>
              <a:rPr lang="en-US" altLang="en-US" sz="1800" i="1" dirty="0">
                <a:ea typeface="ＭＳ Ｐゴシック" pitchFamily="34" charset="-128"/>
              </a:rPr>
              <a:t>iterator to first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iterator end( );				// </a:t>
            </a:r>
            <a:r>
              <a:rPr lang="en-US" altLang="en-US" sz="1800" i="1" dirty="0">
                <a:ea typeface="ＭＳ Ｐゴシック" pitchFamily="34" charset="-128"/>
              </a:rPr>
              <a:t>iterator to one beyond last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iterator insert(iterator p, const T&amp; v);	// </a:t>
            </a:r>
            <a:r>
              <a:rPr lang="en-US" altLang="en-US" sz="1800" i="1" dirty="0">
                <a:ea typeface="ＭＳ Ｐゴシック" pitchFamily="34" charset="-128"/>
              </a:rPr>
              <a:t>insert v into list after 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iterator erase(iterator p);			// </a:t>
            </a:r>
            <a:r>
              <a:rPr lang="en-US" altLang="en-US" sz="1800" i="1" dirty="0">
                <a:ea typeface="ＭＳ Ｐゴシック" pitchFamily="34" charset="-128"/>
              </a:rPr>
              <a:t>remove p from the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void </a:t>
            </a:r>
            <a:r>
              <a:rPr lang="en-US" altLang="en-US" sz="1800" b="1" dirty="0" err="1">
                <a:ea typeface="ＭＳ Ｐゴシック" pitchFamily="34" charset="-128"/>
              </a:rPr>
              <a:t>push_back</a:t>
            </a:r>
            <a:r>
              <a:rPr lang="en-US" altLang="en-US" sz="1800" b="1" dirty="0">
                <a:ea typeface="ＭＳ Ｐゴシック" pitchFamily="34" charset="-128"/>
              </a:rPr>
              <a:t>(const T&amp; v);		// </a:t>
            </a:r>
            <a:r>
              <a:rPr lang="en-US" altLang="en-US" sz="1800" i="1" dirty="0">
                <a:ea typeface="ＭＳ Ｐゴシック" pitchFamily="34" charset="-128"/>
              </a:rPr>
              <a:t>insert v at end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void </a:t>
            </a:r>
            <a:r>
              <a:rPr lang="en-US" altLang="en-US" sz="1800" b="1" dirty="0" err="1">
                <a:ea typeface="ＭＳ Ｐゴシック" pitchFamily="34" charset="-128"/>
              </a:rPr>
              <a:t>push_front</a:t>
            </a:r>
            <a:r>
              <a:rPr lang="en-US" altLang="en-US" sz="1800" b="1" dirty="0">
                <a:ea typeface="ＭＳ Ｐゴシック" pitchFamily="34" charset="-128"/>
              </a:rPr>
              <a:t>(const T&amp; v);		// </a:t>
            </a:r>
            <a:r>
              <a:rPr lang="en-US" altLang="en-US" sz="1800" i="1" dirty="0">
                <a:ea typeface="ＭＳ Ｐゴシック" pitchFamily="34" charset="-128"/>
              </a:rPr>
              <a:t>insert v at front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void </a:t>
            </a:r>
            <a:r>
              <a:rPr lang="en-US" altLang="en-US" sz="1800" b="1" dirty="0" err="1">
                <a:ea typeface="ＭＳ Ｐゴシック" pitchFamily="34" charset="-128"/>
              </a:rPr>
              <a:t>pop_front</a:t>
            </a:r>
            <a:r>
              <a:rPr lang="en-US" altLang="en-US" sz="1800" b="1" dirty="0">
                <a:ea typeface="ＭＳ Ｐゴシック" pitchFamily="34" charset="-128"/>
              </a:rPr>
              <a:t>();			// </a:t>
            </a:r>
            <a:r>
              <a:rPr lang="en-US" altLang="en-US" sz="1800" i="1" dirty="0">
                <a:ea typeface="ＭＳ Ｐゴシック" pitchFamily="34" charset="-128"/>
              </a:rPr>
              <a:t>remove the first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void </a:t>
            </a:r>
            <a:r>
              <a:rPr lang="en-US" altLang="en-US" sz="1800" b="1" dirty="0" err="1">
                <a:ea typeface="ＭＳ Ｐゴシック" pitchFamily="34" charset="-128"/>
              </a:rPr>
              <a:t>pop_back</a:t>
            </a:r>
            <a:r>
              <a:rPr lang="en-US" altLang="en-US" sz="1800" b="1" dirty="0">
                <a:ea typeface="ＭＳ Ｐゴシック" pitchFamily="34" charset="-128"/>
              </a:rPr>
              <a:t>();			// </a:t>
            </a:r>
            <a:r>
              <a:rPr lang="en-US" altLang="en-US" sz="1800" i="1" dirty="0">
                <a:ea typeface="ＭＳ Ｐゴシック" pitchFamily="34" charset="-128"/>
              </a:rPr>
              <a:t>remove the last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T&amp; front();       				// </a:t>
            </a:r>
            <a:r>
              <a:rPr lang="en-US" altLang="en-US" sz="1800" i="1" dirty="0">
                <a:ea typeface="ＭＳ Ｐゴシック" pitchFamily="34" charset="-128"/>
              </a:rPr>
              <a:t>the first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 	T&amp; back();        				// </a:t>
            </a:r>
            <a:r>
              <a:rPr lang="en-US" altLang="en-US" sz="1800" i="1" dirty="0">
                <a:ea typeface="ＭＳ Ｐゴシック" pitchFamily="34" charset="-128"/>
              </a:rPr>
              <a:t>the last element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};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434BD-A97E-6E59-1E39-F1FC1582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E9089825-374C-573B-E3D4-55BDD506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230" y="1453989"/>
            <a:ext cx="11430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 value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Link* pre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Link* post</a:t>
            </a:r>
          </a:p>
        </p:txBody>
      </p:sp>
      <p:cxnSp>
        <p:nvCxnSpPr>
          <p:cNvPr id="37894" name="AutoShape 5">
            <a:extLst>
              <a:ext uri="{FF2B5EF4-FFF2-40B4-BE49-F238E27FC236}">
                <a16:creationId xmlns:a16="http://schemas.microsoft.com/office/drawing/2014/main" id="{5F12DA3F-D32C-AADB-C6C3-2BB84E3AD7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22230" y="1987389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5" name="Text Box 6">
            <a:extLst>
              <a:ext uri="{FF2B5EF4-FFF2-40B4-BE49-F238E27FC236}">
                <a16:creationId xmlns:a16="http://schemas.microsoft.com/office/drawing/2014/main" id="{9D470968-5ACF-3834-ADCD-4DF569F1E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430" y="145399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E9B0DE-4031-168D-39A1-7622E3FA4AAF}"/>
              </a:ext>
            </a:extLst>
          </p:cNvPr>
          <p:cNvCxnSpPr/>
          <p:nvPr/>
        </p:nvCxnSpPr>
        <p:spPr>
          <a:xfrm flipH="1">
            <a:off x="9612630" y="213978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B12488-86E1-2029-DF60-0C1545A27D39}"/>
              </a:ext>
            </a:extLst>
          </p:cNvPr>
          <p:cNvCxnSpPr/>
          <p:nvPr/>
        </p:nvCxnSpPr>
        <p:spPr>
          <a:xfrm>
            <a:off x="11289030" y="2292189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515F0F-FEC5-BDC9-1C24-E1116FDC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A51E089-3B16-8EC1-7E37-A358281C2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Abstract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481A39A-2997-EA8D-1450-CBE233AC1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11430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This lecture and the two following present the STL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 dirty="0">
                <a:ea typeface="ＭＳ Ｐゴシック" pitchFamily="34" charset="-128"/>
              </a:rPr>
              <a:t>the containers and algorithms part of the C++ standard library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The STL is an extensible framework dealing with data in a C++ program.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 dirty="0">
                <a:ea typeface="ＭＳ Ｐゴシック" pitchFamily="34" charset="-128"/>
              </a:rPr>
              <a:t>the general ideal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 dirty="0">
                <a:ea typeface="ＭＳ Ｐゴシック" pitchFamily="34" charset="-128"/>
              </a:rPr>
              <a:t>the fundamental concepts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 dirty="0">
                <a:ea typeface="ＭＳ Ｐゴシック" pitchFamily="34" charset="-128"/>
              </a:rPr>
              <a:t>examples of containers and algorithms.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Key notions to tie data together with algorithms (for general processing)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 i="1" dirty="0">
                <a:ea typeface="ＭＳ Ｐゴシック" pitchFamily="34" charset="-128"/>
              </a:rPr>
              <a:t>sequence</a:t>
            </a:r>
            <a:r>
              <a:rPr lang="en-US" altLang="en-US" sz="2500" dirty="0">
                <a:ea typeface="ＭＳ Ｐゴシック" pitchFamily="34" charset="-128"/>
              </a:rPr>
              <a:t> (aka </a:t>
            </a:r>
            <a:r>
              <a:rPr lang="en-US" altLang="en-US" sz="2500" i="1" dirty="0">
                <a:ea typeface="ＭＳ Ｐゴシック" pitchFamily="34" charset="-128"/>
              </a:rPr>
              <a:t>range</a:t>
            </a:r>
            <a:r>
              <a:rPr lang="en-US" altLang="en-US" sz="2500" dirty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500" dirty="0">
                <a:ea typeface="ＭＳ Ｐゴシック" pitchFamily="34" charset="-128"/>
              </a:rPr>
              <a:t> iterator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872A-C9FD-5C42-1045-AF8116BA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201EF-5972-DE01-90F5-6018D9E3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E21-2AAA-4BDC-B4F8-9049FF27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30273"/>
          </a:xfrm>
        </p:spPr>
        <p:txBody>
          <a:bodyPr/>
          <a:lstStyle/>
          <a:p>
            <a:r>
              <a:rPr lang="en-US" dirty="0"/>
              <a:t>Iteration – a List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A882-798C-C220-2092-F8917F94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11277600" cy="4957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template&lt;Element T&gt;</a:t>
            </a:r>
          </a:p>
          <a:p>
            <a:pPr marL="0" indent="0">
              <a:buNone/>
            </a:pPr>
            <a:r>
              <a:rPr lang="en-US" sz="2000" b="1" dirty="0"/>
              <a:t>class List&lt;Elem&gt;::iterator {</a:t>
            </a:r>
          </a:p>
          <a:p>
            <a:pPr marL="0" indent="0">
              <a:buNone/>
            </a:pPr>
            <a:r>
              <a:rPr lang="en-US" sz="2000" b="1" dirty="0"/>
              <a:t>	Link&lt;T&gt;* </a:t>
            </a:r>
            <a:r>
              <a:rPr lang="en-US" sz="2000" b="1" dirty="0" err="1"/>
              <a:t>curr</a:t>
            </a:r>
            <a:r>
              <a:rPr lang="en-US" sz="2000" b="1" dirty="0"/>
              <a:t>;			// </a:t>
            </a:r>
            <a:r>
              <a:rPr lang="en-US" sz="2000" i="1" dirty="0"/>
              <a:t>current link</a:t>
            </a:r>
          </a:p>
          <a:p>
            <a:pPr marL="0" indent="0">
              <a:buNone/>
            </a:pPr>
            <a:r>
              <a:rPr lang="en-US" sz="2000" b="1" dirty="0"/>
              <a:t>public:</a:t>
            </a:r>
          </a:p>
          <a:p>
            <a:pPr marL="0" indent="0">
              <a:buNone/>
            </a:pPr>
            <a:r>
              <a:rPr lang="en-US" sz="2000" b="1" dirty="0"/>
              <a:t>	iterator(Link&lt;T&gt;* p) :</a:t>
            </a:r>
            <a:r>
              <a:rPr lang="en-US" sz="2000" b="1" dirty="0" err="1"/>
              <a:t>curr</a:t>
            </a:r>
            <a:r>
              <a:rPr lang="en-US" sz="2000" b="1" dirty="0"/>
              <a:t>{p} { }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iterator&amp; operator++() {</a:t>
            </a:r>
            <a:r>
              <a:rPr lang="en-US" sz="2000" b="1" dirty="0" err="1"/>
              <a:t>curr</a:t>
            </a:r>
            <a:r>
              <a:rPr lang="en-US" sz="2000" b="1" dirty="0"/>
              <a:t> = </a:t>
            </a:r>
            <a:r>
              <a:rPr lang="en-US" sz="2000" b="1" dirty="0" err="1"/>
              <a:t>curr</a:t>
            </a:r>
            <a:r>
              <a:rPr lang="en-US" sz="2000" b="1" dirty="0"/>
              <a:t>-&gt;</a:t>
            </a:r>
            <a:r>
              <a:rPr lang="en-US" sz="2000" b="1" dirty="0" err="1"/>
              <a:t>succ</a:t>
            </a:r>
            <a:r>
              <a:rPr lang="en-US" sz="2000" b="1" dirty="0"/>
              <a:t>; return *this; }		// </a:t>
            </a:r>
            <a:r>
              <a:rPr lang="en-US" sz="2000" i="1" dirty="0"/>
              <a:t>forward</a:t>
            </a:r>
          </a:p>
          <a:p>
            <a:pPr marL="0" indent="0">
              <a:buNone/>
            </a:pPr>
            <a:r>
              <a:rPr lang="en-US" sz="2000" b="1" dirty="0"/>
              <a:t> 	iterator&amp; operator--() { </a:t>
            </a:r>
            <a:r>
              <a:rPr lang="en-US" sz="2000" b="1" dirty="0" err="1"/>
              <a:t>curr</a:t>
            </a:r>
            <a:r>
              <a:rPr lang="en-US" sz="2000" b="1" dirty="0"/>
              <a:t> = </a:t>
            </a:r>
            <a:r>
              <a:rPr lang="en-US" sz="2000" b="1" dirty="0" err="1"/>
              <a:t>curr</a:t>
            </a:r>
            <a:r>
              <a:rPr lang="en-US" sz="2000" b="1" dirty="0"/>
              <a:t>-&gt;</a:t>
            </a:r>
            <a:r>
              <a:rPr lang="en-US" sz="2000" b="1" dirty="0" err="1"/>
              <a:t>prev</a:t>
            </a:r>
            <a:r>
              <a:rPr lang="en-US" sz="2000" b="1" dirty="0"/>
              <a:t>; return *this; }		// </a:t>
            </a:r>
            <a:r>
              <a:rPr lang="en-US" sz="2000" i="1" dirty="0"/>
              <a:t>backward</a:t>
            </a:r>
          </a:p>
          <a:p>
            <a:pPr marL="0" indent="0">
              <a:buNone/>
            </a:pPr>
            <a:r>
              <a:rPr lang="en-US" sz="2000" b="1" dirty="0"/>
              <a:t>	T&amp; operator*() { return </a:t>
            </a:r>
            <a:r>
              <a:rPr lang="en-US" sz="2000" b="1" dirty="0" err="1"/>
              <a:t>curr</a:t>
            </a:r>
            <a:r>
              <a:rPr lang="en-US" sz="2000" b="1" dirty="0"/>
              <a:t>-&gt;</a:t>
            </a:r>
            <a:r>
              <a:rPr lang="en-US" sz="2000" b="1" dirty="0" err="1"/>
              <a:t>val</a:t>
            </a:r>
            <a:r>
              <a:rPr lang="en-US" sz="2000" b="1" dirty="0"/>
              <a:t>; }				// </a:t>
            </a:r>
            <a:r>
              <a:rPr lang="en-US" sz="2000" i="1" dirty="0"/>
              <a:t>get value (dereference)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bool operator==(const iterator&amp; b) const { return </a:t>
            </a:r>
            <a:r>
              <a:rPr lang="en-US" sz="2000" b="1" dirty="0" err="1"/>
              <a:t>curr</a:t>
            </a:r>
            <a:r>
              <a:rPr lang="en-US" sz="2000" b="1" dirty="0"/>
              <a:t>==</a:t>
            </a:r>
            <a:r>
              <a:rPr lang="en-US" sz="2000" b="1" dirty="0" err="1"/>
              <a:t>b.curr</a:t>
            </a:r>
            <a:r>
              <a:rPr lang="en-US" sz="2000" b="1" dirty="0"/>
              <a:t>; }</a:t>
            </a:r>
          </a:p>
          <a:p>
            <a:pPr marL="0" indent="0">
              <a:buNone/>
            </a:pPr>
            <a:r>
              <a:rPr lang="en-US" sz="2000" b="1" dirty="0"/>
              <a:t>	bool operator!= (const iterator&amp; b) const { return </a:t>
            </a:r>
            <a:r>
              <a:rPr lang="en-US" sz="2000" b="1" dirty="0" err="1"/>
              <a:t>curr</a:t>
            </a:r>
            <a:r>
              <a:rPr lang="en-US" sz="2000" b="1" dirty="0"/>
              <a:t>!=</a:t>
            </a:r>
            <a:r>
              <a:rPr lang="en-US" sz="2000" b="1" dirty="0" err="1"/>
              <a:t>b.curr</a:t>
            </a:r>
            <a:r>
              <a:rPr lang="en-US" sz="2000" b="1" dirty="0"/>
              <a:t>; }</a:t>
            </a:r>
          </a:p>
          <a:p>
            <a:pPr marL="0" indent="0">
              <a:buNone/>
            </a:pPr>
            <a:r>
              <a:rPr lang="en-US" sz="2000" b="1" dirty="0"/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83CBC-C197-CF27-C453-CBD2B53B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DB0E5-067C-271E-02E8-29E1AEA9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1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BCFB-E5DC-D3E8-D833-D7021FF4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“Jack and Jill” with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0052-1B1F-8461-6CED-47C2530B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8872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void f()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b="1" dirty="0" err="1"/>
              <a:t>ist</a:t>
            </a:r>
            <a:r>
              <a:rPr lang="en-US" sz="2000" b="1" dirty="0"/>
              <a:t>&lt;int&gt; </a:t>
            </a:r>
            <a:r>
              <a:rPr lang="en-US" sz="2000" b="1" dirty="0" err="1"/>
              <a:t>lst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/>
              <a:t>    for (int x; </a:t>
            </a:r>
            <a:r>
              <a:rPr lang="en-US" sz="2000" b="1" dirty="0" err="1"/>
              <a:t>cin</a:t>
            </a:r>
            <a:r>
              <a:rPr lang="en-US" sz="2000" b="1" dirty="0"/>
              <a:t> &gt;&gt; x; )					// </a:t>
            </a:r>
            <a:r>
              <a:rPr lang="en-US" sz="2000" i="1" dirty="0"/>
              <a:t>build a list from input</a:t>
            </a:r>
          </a:p>
          <a:p>
            <a:pPr marL="342900" lvl="1" indent="0"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lst.push_front</a:t>
            </a:r>
            <a:r>
              <a:rPr lang="en-US" sz="2000" b="1" dirty="0"/>
              <a:t>(x);</a:t>
            </a:r>
          </a:p>
          <a:p>
            <a:pPr marL="0" indent="0">
              <a:buNone/>
            </a:pPr>
            <a:r>
              <a:rPr lang="en-US" sz="2000" b="1" dirty="0"/>
              <a:t>          </a:t>
            </a:r>
          </a:p>
          <a:p>
            <a:pPr marL="342900" lvl="1" indent="0">
              <a:buNone/>
            </a:pPr>
            <a:r>
              <a:rPr lang="en-US" sz="2000" b="1" dirty="0"/>
              <a:t>list&lt;int&gt;::iterator p = high(</a:t>
            </a:r>
            <a:r>
              <a:rPr lang="en-US" sz="2000" b="1" dirty="0" err="1"/>
              <a:t>lst.begin</a:t>
            </a:r>
            <a:r>
              <a:rPr lang="en-US" sz="2000" b="1" dirty="0"/>
              <a:t>(), </a:t>
            </a:r>
            <a:r>
              <a:rPr lang="en-US" sz="2000" b="1" dirty="0" err="1"/>
              <a:t>lst.end</a:t>
            </a:r>
            <a:r>
              <a:rPr lang="en-US" sz="2000" b="1" dirty="0"/>
              <a:t>()); 	// </a:t>
            </a:r>
            <a:r>
              <a:rPr lang="en-US" sz="2000" i="1" dirty="0"/>
              <a:t>traverse the list to find the highest element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2000" b="1" dirty="0" err="1"/>
              <a:t>cout</a:t>
            </a:r>
            <a:r>
              <a:rPr lang="en-US" sz="2000" b="1" dirty="0"/>
              <a:t> &lt;&lt; "the highest value was " &lt;&lt; *p &lt;&lt; '\n';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71B24-D4D8-85A6-6893-DE6FDD8C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36595-9A93-BEEB-3653-0161892D8983}"/>
              </a:ext>
            </a:extLst>
          </p:cNvPr>
          <p:cNvSpPr txBox="1"/>
          <p:nvPr/>
        </p:nvSpPr>
        <p:spPr>
          <a:xfrm>
            <a:off x="8077200" y="5712660"/>
            <a:ext cx="340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what if the input was empty?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0CF2-2DAB-A2A2-D386-53D3C722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62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1F1F-A08A-CDA8-A354-F94D818D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14" y="365128"/>
            <a:ext cx="10515600" cy="782629"/>
          </a:xfrm>
        </p:spPr>
        <p:txBody>
          <a:bodyPr/>
          <a:lstStyle/>
          <a:p>
            <a:r>
              <a:rPr lang="en-US" dirty="0"/>
              <a:t>Traversal </a:t>
            </a:r>
            <a:r>
              <a:rPr lang="en-US" sz="2800" dirty="0"/>
              <a:t>(“empty” isn’t a special case)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3BE0-2814-59DF-1F37-7363928B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12" y="3741212"/>
            <a:ext cx="10515600" cy="2634401"/>
          </a:xfrm>
        </p:spPr>
        <p:txBody>
          <a:bodyPr/>
          <a:lstStyle/>
          <a:p>
            <a:r>
              <a:rPr lang="en-US" dirty="0"/>
              <a:t>“Jack and Jill” again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2000" b="1" dirty="0"/>
              <a:t>list&lt;int&gt;::iterator p = high(</a:t>
            </a:r>
            <a:r>
              <a:rPr lang="en-US" sz="2000" b="1" dirty="0" err="1"/>
              <a:t>lst.begin</a:t>
            </a:r>
            <a:r>
              <a:rPr lang="en-US" sz="2000" b="1" dirty="0"/>
              <a:t>(), </a:t>
            </a:r>
            <a:r>
              <a:rPr lang="en-US" sz="2000" b="1" dirty="0" err="1"/>
              <a:t>lst.end</a:t>
            </a:r>
            <a:r>
              <a:rPr lang="en-US" sz="2000" b="1" dirty="0"/>
              <a:t>());</a:t>
            </a:r>
          </a:p>
          <a:p>
            <a:pPr marL="342900" lvl="1" indent="0">
              <a:buNone/>
            </a:pPr>
            <a:r>
              <a:rPr lang="en-US" sz="2000" b="1" dirty="0"/>
              <a:t>if (p==</a:t>
            </a:r>
            <a:r>
              <a:rPr lang="en-US" sz="2000" b="1" dirty="0" err="1"/>
              <a:t>lst.end</a:t>
            </a:r>
            <a:r>
              <a:rPr lang="en-US" sz="2000" b="1" dirty="0"/>
              <a:t>())			// </a:t>
            </a:r>
            <a:r>
              <a:rPr lang="en-US" sz="2000" i="1" dirty="0"/>
              <a:t>did we reach the end?</a:t>
            </a:r>
          </a:p>
          <a:p>
            <a:pPr marL="3429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"The list is empty";</a:t>
            </a:r>
          </a:p>
          <a:p>
            <a:pPr marL="342900" lvl="1" indent="0">
              <a:buNone/>
            </a:pPr>
            <a:r>
              <a:rPr lang="en-US" sz="2000" b="1" dirty="0"/>
              <a:t>else</a:t>
            </a:r>
          </a:p>
          <a:p>
            <a:pPr marL="3429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"the highest value is " &lt;&lt; *p &lt;&lt; '\n';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E2D8B-EAD3-58DB-39D2-8505CE8D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C34-A3C1-AD64-D753-D20D56FDD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37106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A6E02-740A-2C0D-394A-555CA715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8010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34621-71E9-59A0-2C82-484FD1E1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80106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80AC-01FC-BD30-EDB7-48FD0BD2B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780106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36A822-CADB-F147-4A39-A57E9BDB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80106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645425-BEB1-32B2-62E8-2B7420221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637106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8D536D15-2313-CC23-FBDA-F424626E9F96}"/>
              </a:ext>
            </a:extLst>
          </p:cNvPr>
          <p:cNvCxnSpPr>
            <a:cxnSpLocks noChangeShapeType="1"/>
            <a:stCxn id="9" idx="3"/>
            <a:endCxn id="8" idx="1"/>
          </p:cNvCxnSpPr>
          <p:nvPr/>
        </p:nvCxnSpPr>
        <p:spPr bwMode="auto">
          <a:xfrm>
            <a:off x="1524000" y="2970606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FDA8C460-0065-89D2-155B-2948CFFDFA84}"/>
              </a:ext>
            </a:extLst>
          </p:cNvPr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5562600" y="2970606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AA7DC-F690-AAAF-C147-ED0B0369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780106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8B54EFFF-89F7-2088-C41D-63512333CD14}"/>
              </a:ext>
            </a:extLst>
          </p:cNvPr>
          <p:cNvCxnSpPr>
            <a:cxnSpLocks noChangeShapeType="1"/>
            <a:stCxn id="8" idx="3"/>
            <a:endCxn id="13" idx="1"/>
          </p:cNvCxnSpPr>
          <p:nvPr/>
        </p:nvCxnSpPr>
        <p:spPr bwMode="auto">
          <a:xfrm>
            <a:off x="2971800" y="2970606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2763BEF2-2C31-957C-531B-94CB89558E72}"/>
              </a:ext>
            </a:extLst>
          </p:cNvPr>
          <p:cNvCxnSpPr>
            <a:cxnSpLocks noChangeShapeType="1"/>
            <a:stCxn id="13" idx="3"/>
            <a:endCxn id="7" idx="1"/>
          </p:cNvCxnSpPr>
          <p:nvPr/>
        </p:nvCxnSpPr>
        <p:spPr bwMode="auto">
          <a:xfrm>
            <a:off x="4343400" y="2970606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Line 15">
            <a:extLst>
              <a:ext uri="{FF2B5EF4-FFF2-40B4-BE49-F238E27FC236}">
                <a16:creationId xmlns:a16="http://schemas.microsoft.com/office/drawing/2014/main" id="{90B18AF9-4C04-06A2-D98C-D32A2E199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1865706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08B53A77-05E4-24EF-890D-847B584DE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789506"/>
            <a:ext cx="1828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AB07D54F-A2A2-4CFB-DD46-BA3E4361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37107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306698C3-4A4A-37B2-313E-A02DB66F7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637107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end: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D3B5B-4361-0506-C153-2B7CF921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609361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81F72E-9AE6-4B20-7E90-7BD0CA13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799" y="2759307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149D6-1C34-2D4D-F956-858C844D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014" y="1606148"/>
            <a:ext cx="762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FBB84E3F-4C22-D487-21E1-D41B8D73C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1865706"/>
            <a:ext cx="1089814" cy="893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DD5F2C55-D30D-8B5B-B477-173E78555B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33813" y="1789506"/>
            <a:ext cx="1219199" cy="969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9F94C453-FC44-E445-2185-BF53937F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609362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D0E74C8F-25A5-66C3-FA2C-998D4B7E9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6214" y="1606149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end: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B41B6-1B93-FDBB-BEE9-9DFA64EC7F94}"/>
              </a:ext>
            </a:extLst>
          </p:cNvPr>
          <p:cNvSpPr txBox="1"/>
          <p:nvPr/>
        </p:nvSpPr>
        <p:spPr>
          <a:xfrm>
            <a:off x="324503" y="1112923"/>
            <a:ext cx="4157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General model of a sequence: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CD3E3-B45E-F47A-1235-76DFDD1C45BD}"/>
              </a:ext>
            </a:extLst>
          </p:cNvPr>
          <p:cNvSpPr txBox="1"/>
          <p:nvPr/>
        </p:nvSpPr>
        <p:spPr>
          <a:xfrm>
            <a:off x="7391400" y="1099299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Empty sequence: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0E55A22-85D5-A709-43B6-295E0AAC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88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3903-D3DA-F862-D41A-F6993E31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25473"/>
          </a:xfrm>
        </p:spPr>
        <p:txBody>
          <a:bodyPr/>
          <a:lstStyle/>
          <a:p>
            <a:r>
              <a:rPr lang="en-US" b="1" dirty="0"/>
              <a:t>Vector</a:t>
            </a:r>
            <a:r>
              <a:rPr lang="en-US" dirty="0"/>
              <a:t> member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3A5B-B17E-EF12-2A84-7063CC95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42897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template&lt;Element T, Allocator A = allocator&lt;T&gt;&gt;</a:t>
            </a:r>
          </a:p>
          <a:p>
            <a:pPr marL="0" indent="0">
              <a:buNone/>
            </a:pPr>
            <a:r>
              <a:rPr lang="en-US" sz="2000" b="1" dirty="0"/>
              <a:t>class Vector {</a:t>
            </a:r>
          </a:p>
          <a:p>
            <a:pPr marL="0" indent="0">
              <a:buNone/>
            </a:pPr>
            <a:r>
              <a:rPr lang="en-US" sz="2000" b="1" dirty="0"/>
              <a:t>public:</a:t>
            </a:r>
          </a:p>
          <a:p>
            <a:pPr marL="0" indent="0">
              <a:buNone/>
            </a:pPr>
            <a:r>
              <a:rPr lang="en-US" sz="2000" b="1" dirty="0"/>
              <a:t>	using </a:t>
            </a:r>
            <a:r>
              <a:rPr lang="en-US" sz="2000" b="1" dirty="0" err="1"/>
              <a:t>size_type</a:t>
            </a:r>
            <a:r>
              <a:rPr lang="en-US" sz="2000" b="1" dirty="0"/>
              <a:t> = int;			// </a:t>
            </a:r>
            <a:r>
              <a:rPr lang="en-US" sz="2000" i="1" dirty="0"/>
              <a:t>number of elements</a:t>
            </a:r>
          </a:p>
          <a:p>
            <a:pPr marL="0" indent="0">
              <a:buNone/>
            </a:pPr>
            <a:r>
              <a:rPr lang="en-US" sz="2000" b="1" dirty="0"/>
              <a:t>	using </a:t>
            </a:r>
            <a:r>
              <a:rPr lang="en-US" sz="2000" b="1" dirty="0" err="1"/>
              <a:t>value_type</a:t>
            </a:r>
            <a:r>
              <a:rPr lang="en-US" sz="2000" b="1" dirty="0"/>
              <a:t> = T;			// </a:t>
            </a:r>
            <a:r>
              <a:rPr lang="en-US" sz="2000" i="1" dirty="0"/>
              <a:t>type of an element</a:t>
            </a:r>
          </a:p>
          <a:p>
            <a:pPr marL="0" indent="0">
              <a:buNone/>
            </a:pPr>
            <a:r>
              <a:rPr lang="en-US" sz="2000" b="1" dirty="0"/>
              <a:t>	using iterator = T*;			// </a:t>
            </a:r>
            <a:r>
              <a:rPr lang="en-US" sz="2000" i="1" dirty="0"/>
              <a:t>type of an iterator</a:t>
            </a:r>
          </a:p>
          <a:p>
            <a:pPr marL="0" indent="0">
              <a:buNone/>
            </a:pPr>
            <a:r>
              <a:rPr lang="en-US" sz="2000" b="1" dirty="0"/>
              <a:t>	using </a:t>
            </a:r>
            <a:r>
              <a:rPr lang="en-US" sz="2000" b="1" dirty="0" err="1"/>
              <a:t>const_iterator</a:t>
            </a:r>
            <a:r>
              <a:rPr lang="en-US" sz="2000" b="1" dirty="0"/>
              <a:t> = const T*;		// </a:t>
            </a:r>
            <a:r>
              <a:rPr lang="en-US" sz="2000" i="1" dirty="0"/>
              <a:t>type of an iterator to elements you can’t modify</a:t>
            </a:r>
          </a:p>
          <a:p>
            <a:pPr marL="0" indent="0">
              <a:buNone/>
            </a:pPr>
            <a:r>
              <a:rPr lang="en-US" sz="2000" b="1" dirty="0"/>
              <a:t>	// </a:t>
            </a:r>
            <a:r>
              <a:rPr lang="en-US" sz="2000" i="1" dirty="0"/>
              <a:t>...</a:t>
            </a:r>
          </a:p>
          <a:p>
            <a:pPr marL="0" indent="0">
              <a:buNone/>
            </a:pPr>
            <a:r>
              <a:rPr lang="en-US" sz="2000" b="1" dirty="0"/>
              <a:t>	iterator begin();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const_iterator</a:t>
            </a:r>
            <a:r>
              <a:rPr lang="en-US" sz="2000" b="1" dirty="0"/>
              <a:t> begin() const;</a:t>
            </a:r>
          </a:p>
          <a:p>
            <a:pPr marL="0" indent="0">
              <a:buNone/>
            </a:pPr>
            <a:r>
              <a:rPr lang="en-US" sz="2000" b="1" dirty="0"/>
              <a:t>	iterator end();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const_iterator</a:t>
            </a:r>
            <a:r>
              <a:rPr lang="en-US" sz="2000" b="1" dirty="0"/>
              <a:t> end() const;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size_type</a:t>
            </a:r>
            <a:r>
              <a:rPr lang="en-US" sz="2000" b="1" dirty="0"/>
              <a:t> size();</a:t>
            </a:r>
          </a:p>
          <a:p>
            <a:pPr marL="0" indent="0">
              <a:buNone/>
            </a:pPr>
            <a:r>
              <a:rPr lang="en-US" sz="2000" b="1" dirty="0"/>
              <a:t>	// </a:t>
            </a:r>
            <a:r>
              <a:rPr lang="en-US" sz="2000" i="1" dirty="0"/>
              <a:t>...</a:t>
            </a:r>
          </a:p>
          <a:p>
            <a:pPr marL="0" indent="0">
              <a:buNone/>
            </a:pPr>
            <a:r>
              <a:rPr lang="en-US" sz="2000" b="1" dirty="0"/>
              <a:t>};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23581-5EE4-04C0-D0D0-98F3B231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A98C-1D5F-E77D-0E79-2E63F391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2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6EFD-8EB3-9747-04E0-8B020ED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</a:t>
            </a:r>
            <a:r>
              <a:rPr lang="en-US" dirty="0"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4D9D-5EBF-11FC-782E-E115C4E1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Old-fashioned use of size and subscript</a:t>
            </a:r>
          </a:p>
          <a:p>
            <a:pPr lvl="1"/>
            <a:r>
              <a:rPr lang="en-US" sz="2000" dirty="0"/>
              <a:t>We can get the size wrong</a:t>
            </a:r>
          </a:p>
          <a:p>
            <a:pPr lvl="1"/>
            <a:r>
              <a:rPr lang="en-US" sz="2000" dirty="0"/>
              <a:t>We can get the type of the loop variable wrong</a:t>
            </a:r>
          </a:p>
          <a:p>
            <a:pPr lvl="1"/>
            <a:r>
              <a:rPr lang="en-US" sz="2000" dirty="0"/>
              <a:t>Range-checking can be costly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2000" b="1" dirty="0"/>
              <a:t>void print1(const vector&lt;double&gt;&amp; v)</a:t>
            </a:r>
          </a:p>
          <a:p>
            <a:pPr marL="342900" lvl="1" indent="0">
              <a:buNone/>
            </a:pPr>
            <a:r>
              <a:rPr lang="en-US" sz="2000" b="1" dirty="0"/>
              <a:t>{</a:t>
            </a:r>
          </a:p>
          <a:p>
            <a:pPr marL="342900" lvl="1" indent="0">
              <a:buNone/>
            </a:pPr>
            <a:r>
              <a:rPr lang="en-US" sz="2000" b="1" dirty="0"/>
              <a:t>	for (int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&lt;</a:t>
            </a:r>
            <a:r>
              <a:rPr lang="en-US" sz="2000" b="1" dirty="0" err="1"/>
              <a:t>v.size</a:t>
            </a:r>
            <a:r>
              <a:rPr lang="en-US" sz="2000" b="1" dirty="0"/>
              <a:t>(); ++</a:t>
            </a:r>
            <a:r>
              <a:rPr lang="en-US" sz="2000" b="1" dirty="0" err="1"/>
              <a:t>i</a:t>
            </a:r>
            <a:r>
              <a:rPr lang="en-US" sz="2000" b="1" dirty="0"/>
              <a:t>)</a:t>
            </a:r>
          </a:p>
          <a:p>
            <a:pPr marL="342900" lvl="1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v[</a:t>
            </a:r>
            <a:r>
              <a:rPr lang="en-US" sz="2000" b="1" dirty="0" err="1"/>
              <a:t>i</a:t>
            </a:r>
            <a:r>
              <a:rPr lang="en-US" sz="2000" b="1" dirty="0"/>
              <a:t>] &lt;&lt; '\n’;</a:t>
            </a:r>
          </a:p>
          <a:p>
            <a:pPr marL="342900" lvl="1" indent="0">
              <a:buNone/>
            </a:pPr>
            <a:r>
              <a:rPr lang="en-US" sz="2000" b="1" dirty="0"/>
              <a:t>}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05239-90F0-A1CE-A3DD-FFEB2E8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9685C-7E36-1CB0-6D45-9C77818E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76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405-C71D-9DCD-2DD5-30A57D31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traversal </a:t>
            </a:r>
            <a:r>
              <a:rPr lang="en-US" sz="2400" dirty="0"/>
              <a:t>(works for all STL containers)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DB3-7C4F-D101-C1EA-29EA5F9C3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iterators</a:t>
            </a:r>
          </a:p>
          <a:p>
            <a:pPr lvl="1"/>
            <a:r>
              <a:rPr lang="en-US" sz="2000" dirty="0"/>
              <a:t>Verbose</a:t>
            </a:r>
          </a:p>
          <a:p>
            <a:pPr lvl="1"/>
            <a:r>
              <a:rPr lang="en-US" sz="2000" dirty="0"/>
              <a:t>We can (still) get the range wrong, though less likely that with indexes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2000" b="1" dirty="0"/>
              <a:t>void print2(const vector&lt;double&gt;&amp; v, const list&lt;double&gt;&amp; </a:t>
            </a:r>
            <a:r>
              <a:rPr lang="en-US" sz="2000" b="1" dirty="0" err="1"/>
              <a:t>lst</a:t>
            </a:r>
            <a:r>
              <a:rPr lang="en-US" sz="2000" b="1" dirty="0"/>
              <a:t>)</a:t>
            </a:r>
          </a:p>
          <a:p>
            <a:pPr marL="342900" lvl="1" indent="0">
              <a:buNone/>
            </a:pPr>
            <a:r>
              <a:rPr lang="en-US" sz="2000" b="1" dirty="0"/>
              <a:t>{</a:t>
            </a:r>
          </a:p>
          <a:p>
            <a:pPr marL="342900" lvl="1" indent="0">
              <a:buNone/>
            </a:pPr>
            <a:r>
              <a:rPr lang="en-US" sz="2000" b="1" dirty="0"/>
              <a:t>	for (vector&lt;T&gt;::iterator p = </a:t>
            </a:r>
            <a:r>
              <a:rPr lang="en-US" sz="2000" b="1" dirty="0" err="1"/>
              <a:t>v.begin</a:t>
            </a:r>
            <a:r>
              <a:rPr lang="en-US" sz="2000" b="1" dirty="0"/>
              <a:t>(); p!=</a:t>
            </a:r>
            <a:r>
              <a:rPr lang="en-US" sz="2000" b="1" dirty="0" err="1"/>
              <a:t>v.end</a:t>
            </a:r>
            <a:r>
              <a:rPr lang="en-US" sz="2000" b="1" dirty="0"/>
              <a:t>(); ++p)</a:t>
            </a:r>
          </a:p>
          <a:p>
            <a:pPr marL="342900" lvl="1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*p &lt;&lt; '\n';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2000" b="1" dirty="0"/>
              <a:t>	for (list&lt;T&gt;::iterator p = </a:t>
            </a:r>
            <a:r>
              <a:rPr lang="en-US" sz="2000" b="1" dirty="0" err="1"/>
              <a:t>lst.begin</a:t>
            </a:r>
            <a:r>
              <a:rPr lang="en-US" sz="2000" b="1" dirty="0"/>
              <a:t>(); p!=</a:t>
            </a:r>
            <a:r>
              <a:rPr lang="en-US" sz="2000" b="1" dirty="0" err="1"/>
              <a:t>lst.end</a:t>
            </a:r>
            <a:r>
              <a:rPr lang="en-US" sz="2000" b="1" dirty="0"/>
              <a:t>(); ++p)</a:t>
            </a:r>
          </a:p>
          <a:p>
            <a:pPr marL="342900" lvl="1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*p &lt;&lt; '\n';</a:t>
            </a:r>
          </a:p>
          <a:p>
            <a:pPr marL="342900" lvl="1" indent="0">
              <a:buNone/>
            </a:pPr>
            <a:r>
              <a:rPr lang="en-US" sz="2000" b="1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D15D7-B75E-93F2-4833-9D1BA747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95713-94E3-01DE-C34D-6BBA6E66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990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4773-9348-920D-50E9-FEC74C9C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traversal </a:t>
            </a:r>
            <a:r>
              <a:rPr lang="en-US" sz="2400" dirty="0"/>
              <a:t>(works for all STL containers)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ECCA-AAEF-50AE-270C-15AFDE19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</a:t>
            </a:r>
            <a:r>
              <a:rPr lang="en-US" sz="2400" b="1" dirty="0"/>
              <a:t>auto</a:t>
            </a:r>
            <a:r>
              <a:rPr lang="en-US" sz="2400" dirty="0"/>
              <a:t> to get the iterator type</a:t>
            </a:r>
          </a:p>
          <a:p>
            <a:pPr lvl="1"/>
            <a:r>
              <a:rPr lang="en-US" sz="2000" dirty="0"/>
              <a:t>We can (still) get the range wrong, though less likely that with indexes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2000" b="1" dirty="0"/>
              <a:t>void print3(const vector&lt;double&gt;&amp; v, const list&lt;double&gt;&amp; </a:t>
            </a:r>
            <a:r>
              <a:rPr lang="en-US" sz="2000" b="1" dirty="0" err="1"/>
              <a:t>lst</a:t>
            </a:r>
            <a:r>
              <a:rPr lang="en-US" sz="2000" b="1" dirty="0"/>
              <a:t>)</a:t>
            </a:r>
          </a:p>
          <a:p>
            <a:pPr marL="342900" lvl="1" indent="0">
              <a:buNone/>
            </a:pPr>
            <a:r>
              <a:rPr lang="en-US" sz="2000" b="1" dirty="0"/>
              <a:t>{</a:t>
            </a:r>
          </a:p>
          <a:p>
            <a:pPr marL="342900" lvl="1" indent="0">
              <a:buNone/>
            </a:pPr>
            <a:r>
              <a:rPr lang="en-US" sz="2000" b="1" dirty="0"/>
              <a:t>	for (auto p = </a:t>
            </a:r>
            <a:r>
              <a:rPr lang="en-US" sz="2000" b="1" dirty="0" err="1"/>
              <a:t>v.begin</a:t>
            </a:r>
            <a:r>
              <a:rPr lang="en-US" sz="2000" b="1" dirty="0"/>
              <a:t>(); p!=</a:t>
            </a:r>
            <a:r>
              <a:rPr lang="en-US" sz="2000" b="1" dirty="0" err="1"/>
              <a:t>v.end</a:t>
            </a:r>
            <a:r>
              <a:rPr lang="en-US" sz="2000" b="1" dirty="0"/>
              <a:t>(); ++p)</a:t>
            </a:r>
          </a:p>
          <a:p>
            <a:pPr marL="342900" lvl="1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*p &lt;&lt; '\n';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2000" b="1" dirty="0"/>
              <a:t>	for (auto p = </a:t>
            </a:r>
            <a:r>
              <a:rPr lang="en-US" sz="2000" b="1" dirty="0" err="1"/>
              <a:t>lst.begin</a:t>
            </a:r>
            <a:r>
              <a:rPr lang="en-US" sz="2000" b="1" dirty="0"/>
              <a:t>(); p!=</a:t>
            </a:r>
            <a:r>
              <a:rPr lang="en-US" sz="2000" b="1" dirty="0" err="1"/>
              <a:t>lst.end</a:t>
            </a:r>
            <a:r>
              <a:rPr lang="en-US" sz="2000" b="1" dirty="0"/>
              <a:t>(); ++p)</a:t>
            </a:r>
          </a:p>
          <a:p>
            <a:pPr marL="342900" lvl="1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*p &lt;&lt; '\n';</a:t>
            </a:r>
          </a:p>
          <a:p>
            <a:pPr marL="342900" lvl="1" indent="0">
              <a:buNone/>
            </a:pPr>
            <a:r>
              <a:rPr lang="en-US" sz="2000" b="1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18626-9CD4-B035-FA27-E8E1D040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91B11-D741-D2A9-74EE-CE436259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160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FE47-7993-D90B-1405-8BE466A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traversal </a:t>
            </a:r>
            <a:r>
              <a:rPr lang="en-US" sz="2400" dirty="0"/>
              <a:t>(works for all STL containers)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12F4-3061-AFFE-7F2D-FA9C618DE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Use a </a:t>
            </a:r>
            <a:r>
              <a:rPr lang="fr-FR" sz="2400" b="1" dirty="0"/>
              <a:t>range</a:t>
            </a:r>
            <a:r>
              <a:rPr lang="fr-FR" sz="2400" dirty="0"/>
              <a:t>-for </a:t>
            </a:r>
            <a:r>
              <a:rPr lang="fr-FR" sz="2400" dirty="0" err="1"/>
              <a:t>loop</a:t>
            </a:r>
            <a:endParaRPr lang="fr-FR" sz="2400" dirty="0"/>
          </a:p>
          <a:p>
            <a:pPr lvl="1"/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can’t</a:t>
            </a:r>
            <a:r>
              <a:rPr lang="fr-FR" sz="2000" dirty="0"/>
              <a:t> </a:t>
            </a:r>
            <a:r>
              <a:rPr lang="fr-FR" sz="2000" dirty="0" err="1"/>
              <a:t>get</a:t>
            </a:r>
            <a:r>
              <a:rPr lang="fr-FR" sz="2000" dirty="0"/>
              <a:t> the range </a:t>
            </a:r>
            <a:r>
              <a:rPr lang="fr-FR" sz="2000" dirty="0" err="1"/>
              <a:t>wrong</a:t>
            </a:r>
            <a:endParaRPr lang="fr-FR" sz="2000" dirty="0"/>
          </a:p>
          <a:p>
            <a:pPr lvl="1"/>
            <a:r>
              <a:rPr lang="fr-FR" sz="2000" dirty="0"/>
              <a:t>Range checking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easy</a:t>
            </a:r>
            <a:endParaRPr lang="fr-FR" sz="2000" dirty="0"/>
          </a:p>
          <a:p>
            <a:pPr lvl="1"/>
            <a:r>
              <a:rPr lang="fr-FR" sz="2000" dirty="0" err="1"/>
              <a:t>Prefer</a:t>
            </a:r>
            <a:r>
              <a:rPr lang="fr-FR" sz="2000" dirty="0"/>
              <a:t> a </a:t>
            </a:r>
            <a:r>
              <a:rPr lang="fr-FR" sz="2000" b="1" dirty="0"/>
              <a:t>range</a:t>
            </a:r>
            <a:r>
              <a:rPr lang="fr-FR" sz="2000" dirty="0"/>
              <a:t>-for (or a range </a:t>
            </a:r>
            <a:r>
              <a:rPr lang="fr-FR" sz="2000" dirty="0" err="1"/>
              <a:t>algorithm</a:t>
            </a:r>
            <a:r>
              <a:rPr lang="fr-FR" sz="2000" dirty="0"/>
              <a:t>; 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 err="1"/>
              <a:t>chapter</a:t>
            </a:r>
            <a:r>
              <a:rPr lang="fr-FR" sz="2000" dirty="0"/>
              <a:t> 21)</a:t>
            </a:r>
          </a:p>
          <a:p>
            <a:endParaRPr lang="fr-FR" dirty="0"/>
          </a:p>
          <a:p>
            <a:pPr marL="342900" lvl="1" indent="0">
              <a:buNone/>
            </a:pPr>
            <a:r>
              <a:rPr lang="fr-FR" sz="2000" b="1" dirty="0" err="1"/>
              <a:t>void</a:t>
            </a:r>
            <a:r>
              <a:rPr lang="fr-FR" sz="2000" b="1" dirty="0"/>
              <a:t> print4(</a:t>
            </a:r>
            <a:r>
              <a:rPr lang="fr-FR" sz="2000" b="1" dirty="0" err="1"/>
              <a:t>const</a:t>
            </a:r>
            <a:r>
              <a:rPr lang="fr-FR" sz="2000" b="1" dirty="0"/>
              <a:t> </a:t>
            </a:r>
            <a:r>
              <a:rPr lang="fr-FR" sz="2000" b="1" dirty="0" err="1"/>
              <a:t>vector</a:t>
            </a:r>
            <a:r>
              <a:rPr lang="fr-FR" sz="2000" b="1" dirty="0"/>
              <a:t>&lt;double&gt;&amp; v, </a:t>
            </a:r>
            <a:r>
              <a:rPr lang="fr-FR" sz="2000" b="1" dirty="0" err="1"/>
              <a:t>const</a:t>
            </a:r>
            <a:r>
              <a:rPr lang="fr-FR" sz="2000" b="1" dirty="0"/>
              <a:t> </a:t>
            </a:r>
            <a:r>
              <a:rPr lang="fr-FR" sz="2000" b="1" dirty="0" err="1"/>
              <a:t>list</a:t>
            </a:r>
            <a:r>
              <a:rPr lang="fr-FR" sz="2000" b="1" dirty="0"/>
              <a:t>&lt;double&gt;&amp; </a:t>
            </a:r>
            <a:r>
              <a:rPr lang="fr-FR" sz="2000" b="1" dirty="0" err="1"/>
              <a:t>lst</a:t>
            </a:r>
            <a:r>
              <a:rPr lang="fr-FR" sz="2000" b="1" dirty="0"/>
              <a:t>)</a:t>
            </a:r>
          </a:p>
          <a:p>
            <a:pPr marL="342900" lvl="1" indent="0">
              <a:buNone/>
            </a:pPr>
            <a:r>
              <a:rPr lang="fr-FR" sz="2000" b="1" dirty="0"/>
              <a:t>{</a:t>
            </a:r>
          </a:p>
          <a:p>
            <a:pPr marL="342900" lvl="1" indent="0">
              <a:buNone/>
            </a:pPr>
            <a:r>
              <a:rPr lang="fr-FR" sz="2000" b="1" dirty="0"/>
              <a:t>	for (double x : v)</a:t>
            </a:r>
          </a:p>
          <a:p>
            <a:pPr marL="342900" lvl="1" indent="0">
              <a:buNone/>
            </a:pPr>
            <a:r>
              <a:rPr lang="fr-FR" sz="2000" b="1" dirty="0"/>
              <a:t>		cout &lt;&lt; x &lt;&lt; '\n';</a:t>
            </a:r>
          </a:p>
          <a:p>
            <a:pPr marL="342900" lvl="1" indent="0">
              <a:buNone/>
            </a:pPr>
            <a:endParaRPr lang="fr-FR" sz="2000" b="1" dirty="0"/>
          </a:p>
          <a:p>
            <a:pPr marL="342900" lvl="1" indent="0">
              <a:buNone/>
            </a:pPr>
            <a:r>
              <a:rPr lang="fr-FR" sz="2000" b="1" dirty="0"/>
              <a:t>	for (double x : </a:t>
            </a:r>
            <a:r>
              <a:rPr lang="fr-FR" sz="2000" b="1" dirty="0" err="1"/>
              <a:t>lst</a:t>
            </a:r>
            <a:r>
              <a:rPr lang="fr-FR" sz="2000" b="1" dirty="0"/>
              <a:t>)</a:t>
            </a:r>
          </a:p>
          <a:p>
            <a:pPr marL="342900" lvl="1" indent="0">
              <a:buNone/>
            </a:pPr>
            <a:r>
              <a:rPr lang="fr-FR" sz="2000" b="1" dirty="0"/>
              <a:t>		cout &lt;&lt; x &lt;&lt; '\n';</a:t>
            </a:r>
          </a:p>
          <a:p>
            <a:pPr marL="342900" lvl="1" indent="0">
              <a:buNone/>
            </a:pPr>
            <a:r>
              <a:rPr lang="fr-FR" sz="2000" b="1" dirty="0"/>
              <a:t>}</a:t>
            </a: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A4798-23A7-5CFA-BA16-9DB16515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02126-F269-1FE7-D046-AF57441F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990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979E6B6-D8E3-B181-503C-FC30D3AF3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insert() </a:t>
            </a:r>
            <a:r>
              <a:rPr lang="en-US" altLang="en-US" dirty="0">
                <a:ea typeface="ＭＳ Ｐゴシック" pitchFamily="34" charset="-128"/>
              </a:rPr>
              <a:t>into vector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E0F209D-2B30-51F3-4A5E-E08D71AD8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54102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vector&lt;int&gt;::iterator p = </a:t>
            </a:r>
            <a:r>
              <a:rPr lang="en-US" altLang="en-US" sz="2000" b="1" dirty="0" err="1">
                <a:ea typeface="ＭＳ Ｐゴシック" pitchFamily="34" charset="-128"/>
              </a:rPr>
              <a:t>v.begin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++p; ++p; ++p;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vector&lt;int&gt;::iterator q = p;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++q;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C17F6D99-AC79-FF87-A2CC-1BBD7A9C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947483BF-0E94-CA5C-7F2A-2730323EB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66886"/>
            <a:ext cx="838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    </a:t>
            </a: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A73D11F4-D404-5319-9ACA-7A1E023DD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605086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56E48EA0-5FC1-3BE0-4645-22AC4E40D0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01000" y="2605086"/>
            <a:ext cx="381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DAE12D21-FBF2-29EB-9E21-8EE05090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05086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9239EA88-51C4-8B58-2765-798821DE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605086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50" name="Rectangle 9">
            <a:extLst>
              <a:ext uri="{FF2B5EF4-FFF2-40B4-BE49-F238E27FC236}">
                <a16:creationId xmlns:a16="http://schemas.microsoft.com/office/drawing/2014/main" id="{AADB6B89-81FB-B141-D053-708676FE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605086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51" name="Rectangle 10">
            <a:extLst>
              <a:ext uri="{FF2B5EF4-FFF2-40B4-BE49-F238E27FC236}">
                <a16:creationId xmlns:a16="http://schemas.microsoft.com/office/drawing/2014/main" id="{8A37B218-89B5-BA7C-0013-7EB4C0010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605086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852" name="Rectangle 11">
            <a:extLst>
              <a:ext uri="{FF2B5EF4-FFF2-40B4-BE49-F238E27FC236}">
                <a16:creationId xmlns:a16="http://schemas.microsoft.com/office/drawing/2014/main" id="{E4DEBA80-8269-5290-4021-022B5042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2605086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35853" name="Line 12">
            <a:extLst>
              <a:ext uri="{FF2B5EF4-FFF2-40B4-BE49-F238E27FC236}">
                <a16:creationId xmlns:a16="http://schemas.microsoft.com/office/drawing/2014/main" id="{C5669CF8-41BB-248B-2E10-1A2B289BC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919286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35854" name="Text Box 13">
            <a:extLst>
              <a:ext uri="{FF2B5EF4-FFF2-40B4-BE49-F238E27FC236}">
                <a16:creationId xmlns:a16="http://schemas.microsoft.com/office/drawing/2014/main" id="{EB4FBA70-AE41-DA1D-18D4-FBE02F70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668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v:</a:t>
            </a:r>
          </a:p>
        </p:txBody>
      </p:sp>
      <p:sp>
        <p:nvSpPr>
          <p:cNvPr id="35855" name="Rectangle 14">
            <a:extLst>
              <a:ext uri="{FF2B5EF4-FFF2-40B4-BE49-F238E27FC236}">
                <a16:creationId xmlns:a16="http://schemas.microsoft.com/office/drawing/2014/main" id="{4151179D-919C-7CC4-FB3C-34B5442B9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956" y="1761817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35856" name="Line 15">
            <a:extLst>
              <a:ext uri="{FF2B5EF4-FFF2-40B4-BE49-F238E27FC236}">
                <a16:creationId xmlns:a16="http://schemas.microsoft.com/office/drawing/2014/main" id="{8965ED9F-92C4-A0FE-E7F0-4A8B3864CD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2071686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29713" name="Rectangle 16">
            <a:extLst>
              <a:ext uri="{FF2B5EF4-FFF2-40B4-BE49-F238E27FC236}">
                <a16:creationId xmlns:a16="http://schemas.microsoft.com/office/drawing/2014/main" id="{9E1C9F6A-59E5-6770-39B7-C943BB97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76331"/>
            <a:ext cx="899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p=</a:t>
            </a:r>
            <a:r>
              <a:rPr lang="en-US" altLang="en-US" sz="2000" b="1" dirty="0" err="1">
                <a:latin typeface="+mn-lt"/>
                <a:cs typeface="Times New Roman" pitchFamily="18" charset="0"/>
              </a:rPr>
              <a:t>v.insert</a:t>
            </a:r>
            <a:r>
              <a:rPr lang="en-US" altLang="en-US" sz="2000" b="1" dirty="0">
                <a:latin typeface="+mn-lt"/>
                <a:cs typeface="Times New Roman" pitchFamily="18" charset="0"/>
              </a:rPr>
              <a:t>(p,99);	   // </a:t>
            </a:r>
            <a:r>
              <a:rPr lang="en-US" altLang="en-US" sz="2000" i="1" dirty="0">
                <a:latin typeface="+mn-lt"/>
                <a:cs typeface="Times New Roman" pitchFamily="18" charset="0"/>
              </a:rPr>
              <a:t>leaves</a:t>
            </a:r>
            <a:r>
              <a:rPr lang="en-US" altLang="en-US" sz="2000" b="1" i="1" dirty="0">
                <a:latin typeface="+mn-lt"/>
                <a:cs typeface="Times New Roman" pitchFamily="18" charset="0"/>
              </a:rPr>
              <a:t> p </a:t>
            </a:r>
            <a:r>
              <a:rPr lang="en-US" altLang="en-US" sz="2000" i="1" dirty="0">
                <a:latin typeface="+mn-lt"/>
                <a:cs typeface="Times New Roman" pitchFamily="18" charset="0"/>
              </a:rPr>
              <a:t>pointing at the inserted element</a:t>
            </a:r>
          </a:p>
        </p:txBody>
      </p:sp>
      <p:sp>
        <p:nvSpPr>
          <p:cNvPr id="35858" name="Text Box 17">
            <a:extLst>
              <a:ext uri="{FF2B5EF4-FFF2-40B4-BE49-F238E27FC236}">
                <a16:creationId xmlns:a16="http://schemas.microsoft.com/office/drawing/2014/main" id="{25D087E8-9323-5B34-207A-D22622AD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163" y="1756748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p:</a:t>
            </a:r>
          </a:p>
        </p:txBody>
      </p:sp>
      <p:sp>
        <p:nvSpPr>
          <p:cNvPr id="35859" name="Rectangle 18">
            <a:extLst>
              <a:ext uri="{FF2B5EF4-FFF2-40B4-BE49-F238E27FC236}">
                <a16:creationId xmlns:a16="http://schemas.microsoft.com/office/drawing/2014/main" id="{FC8194D3-7A7F-132C-9B91-2DB9A6280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477055"/>
            <a:ext cx="838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7    </a:t>
            </a:r>
          </a:p>
        </p:txBody>
      </p:sp>
      <p:sp>
        <p:nvSpPr>
          <p:cNvPr id="35860" name="Rectangle 19">
            <a:extLst>
              <a:ext uri="{FF2B5EF4-FFF2-40B4-BE49-F238E27FC236}">
                <a16:creationId xmlns:a16="http://schemas.microsoft.com/office/drawing/2014/main" id="{0F099A83-0DA3-526A-EB57-B06DDBB1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315255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861" name="Rectangle 20">
            <a:extLst>
              <a:ext uri="{FF2B5EF4-FFF2-40B4-BE49-F238E27FC236}">
                <a16:creationId xmlns:a16="http://schemas.microsoft.com/office/drawing/2014/main" id="{DF53E7EE-A400-3123-46DA-73E7B97E59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05800" y="5315255"/>
            <a:ext cx="381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62" name="Rectangle 21">
            <a:extLst>
              <a:ext uri="{FF2B5EF4-FFF2-40B4-BE49-F238E27FC236}">
                <a16:creationId xmlns:a16="http://schemas.microsoft.com/office/drawing/2014/main" id="{51E3C8AB-F9CA-DA29-DE5E-2E5300D1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315255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63" name="Rectangle 22">
            <a:extLst>
              <a:ext uri="{FF2B5EF4-FFF2-40B4-BE49-F238E27FC236}">
                <a16:creationId xmlns:a16="http://schemas.microsoft.com/office/drawing/2014/main" id="{59263E52-EFC1-1DC9-8C8E-947A8677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315255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99</a:t>
            </a:r>
          </a:p>
        </p:txBody>
      </p:sp>
      <p:sp>
        <p:nvSpPr>
          <p:cNvPr id="35864" name="Rectangle 23">
            <a:extLst>
              <a:ext uri="{FF2B5EF4-FFF2-40B4-BE49-F238E27FC236}">
                <a16:creationId xmlns:a16="http://schemas.microsoft.com/office/drawing/2014/main" id="{1A96DBE0-21C2-C4DA-687C-7774F3C28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15255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65" name="Rectangle 24">
            <a:extLst>
              <a:ext uri="{FF2B5EF4-FFF2-40B4-BE49-F238E27FC236}">
                <a16:creationId xmlns:a16="http://schemas.microsoft.com/office/drawing/2014/main" id="{FDE66471-A22A-9D36-9C25-B47F0E9B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315255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66" name="Rectangle 25">
            <a:extLst>
              <a:ext uri="{FF2B5EF4-FFF2-40B4-BE49-F238E27FC236}">
                <a16:creationId xmlns:a16="http://schemas.microsoft.com/office/drawing/2014/main" id="{6E070327-781F-5251-48DB-50F307D3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0" y="5315255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35867" name="Line 26">
            <a:extLst>
              <a:ext uri="{FF2B5EF4-FFF2-40B4-BE49-F238E27FC236}">
                <a16:creationId xmlns:a16="http://schemas.microsoft.com/office/drawing/2014/main" id="{7152F26B-4038-147B-BC53-AEF8C9D26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629455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35868" name="Text Box 27">
            <a:extLst>
              <a:ext uri="{FF2B5EF4-FFF2-40B4-BE49-F238E27FC236}">
                <a16:creationId xmlns:a16="http://schemas.microsoft.com/office/drawing/2014/main" id="{7F939783-6804-5E00-7462-7DDFE079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77056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v:</a:t>
            </a:r>
          </a:p>
        </p:txBody>
      </p:sp>
      <p:sp>
        <p:nvSpPr>
          <p:cNvPr id="35869" name="Rectangle 28">
            <a:extLst>
              <a:ext uri="{FF2B5EF4-FFF2-40B4-BE49-F238E27FC236}">
                <a16:creationId xmlns:a16="http://schemas.microsoft.com/office/drawing/2014/main" id="{58056D48-D5ED-FCD2-C6D9-7B360FB4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248455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35870" name="Line 29">
            <a:extLst>
              <a:ext uri="{FF2B5EF4-FFF2-40B4-BE49-F238E27FC236}">
                <a16:creationId xmlns:a16="http://schemas.microsoft.com/office/drawing/2014/main" id="{8AF6480B-A64D-2C71-5239-524C53B8DE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5400" y="4477055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35871" name="Text Box 30">
            <a:extLst>
              <a:ext uri="{FF2B5EF4-FFF2-40B4-BE49-F238E27FC236}">
                <a16:creationId xmlns:a16="http://schemas.microsoft.com/office/drawing/2014/main" id="{61FAFD84-47DD-534C-919B-3344BE3D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48456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p:</a:t>
            </a:r>
          </a:p>
        </p:txBody>
      </p:sp>
      <p:sp>
        <p:nvSpPr>
          <p:cNvPr id="35872" name="Rectangle 31">
            <a:extLst>
              <a:ext uri="{FF2B5EF4-FFF2-40B4-BE49-F238E27FC236}">
                <a16:creationId xmlns:a16="http://schemas.microsoft.com/office/drawing/2014/main" id="{D9765D99-7D4C-36AF-6B04-1A3F565C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5315255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873" name="Rectangle 14">
            <a:extLst>
              <a:ext uri="{FF2B5EF4-FFF2-40B4-BE49-F238E27FC236}">
                <a16:creationId xmlns:a16="http://schemas.microsoft.com/office/drawing/2014/main" id="{0501C345-7A71-F769-6B2B-374275F2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656" y="1738312"/>
            <a:ext cx="609600" cy="395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35874" name="Text Box 17">
            <a:extLst>
              <a:ext uri="{FF2B5EF4-FFF2-40B4-BE49-F238E27FC236}">
                <a16:creationId xmlns:a16="http://schemas.microsoft.com/office/drawing/2014/main" id="{B133D867-4145-4943-62B9-A08E94B0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722435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q:</a:t>
            </a:r>
          </a:p>
        </p:txBody>
      </p:sp>
      <p:sp>
        <p:nvSpPr>
          <p:cNvPr id="35875" name="Line 15">
            <a:extLst>
              <a:ext uri="{FF2B5EF4-FFF2-40B4-BE49-F238E27FC236}">
                <a16:creationId xmlns:a16="http://schemas.microsoft.com/office/drawing/2014/main" id="{C3F3D0B3-F226-8F09-F05A-16B18C05C4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1981200"/>
            <a:ext cx="1583963" cy="6238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35876" name="Rectangle 14">
            <a:extLst>
              <a:ext uri="{FF2B5EF4-FFF2-40B4-BE49-F238E27FC236}">
                <a16:creationId xmlns:a16="http://schemas.microsoft.com/office/drawing/2014/main" id="{FE2DE585-9CCB-AA45-EE87-E51EB287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0" y="4172255"/>
            <a:ext cx="609600" cy="395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</a:endParaRPr>
          </a:p>
        </p:txBody>
      </p:sp>
      <p:sp>
        <p:nvSpPr>
          <p:cNvPr id="35877" name="Text Box 17">
            <a:extLst>
              <a:ext uri="{FF2B5EF4-FFF2-40B4-BE49-F238E27FC236}">
                <a16:creationId xmlns:a16="http://schemas.microsoft.com/office/drawing/2014/main" id="{AD360EAB-06AA-ED6B-373A-41B7D302D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600" y="4172255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q:</a:t>
            </a:r>
          </a:p>
        </p:txBody>
      </p:sp>
      <p:sp>
        <p:nvSpPr>
          <p:cNvPr id="35878" name="Line 15">
            <a:extLst>
              <a:ext uri="{FF2B5EF4-FFF2-40B4-BE49-F238E27FC236}">
                <a16:creationId xmlns:a16="http://schemas.microsoft.com/office/drawing/2014/main" id="{FBBDA01D-6742-F950-DA18-755DFBADE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72600" y="4400855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EDC1A5A3-C676-9B4B-7C6A-3774FA32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91200"/>
            <a:ext cx="975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Note: q is invalid after the</a:t>
            </a:r>
            <a:r>
              <a:rPr lang="en-US" altLang="en-US" sz="2000" b="1" dirty="0">
                <a:latin typeface="+mn-lt"/>
                <a:cs typeface="Times New Roman" pitchFamily="18" charset="0"/>
              </a:rPr>
              <a:t> insert()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en-US" sz="2000" dirty="0">
                <a:latin typeface="+mn-lt"/>
                <a:cs typeface="Times New Roman" pitchFamily="18" charset="0"/>
              </a:rPr>
              <a:t>Note: Some elements moved; all elements could have moved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1D2BC-8918-0BC5-2000-D01F5EB8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84052BE-4B1D-8863-4B15-967738C81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erase() </a:t>
            </a:r>
            <a:r>
              <a:rPr lang="en-US" altLang="en-US" dirty="0">
                <a:ea typeface="ＭＳ Ｐゴシック" pitchFamily="34" charset="-128"/>
              </a:rPr>
              <a:t>from vector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523986D5-7370-C867-37C9-98648DDB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30736" name="Rectangle 16">
            <a:extLst>
              <a:ext uri="{FF2B5EF4-FFF2-40B4-BE49-F238E27FC236}">
                <a16:creationId xmlns:a16="http://schemas.microsoft.com/office/drawing/2014/main" id="{EB7573D5-307F-21BA-CE02-AFF453DA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944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p = </a:t>
            </a:r>
            <a:r>
              <a:rPr lang="en-US" altLang="en-US" sz="2000" b="1" dirty="0" err="1">
                <a:latin typeface="+mn-lt"/>
                <a:cs typeface="Times New Roman" pitchFamily="18" charset="0"/>
              </a:rPr>
              <a:t>v.erase</a:t>
            </a:r>
            <a:r>
              <a:rPr lang="en-US" altLang="en-US" sz="2000" b="1" dirty="0">
                <a:latin typeface="+mn-lt"/>
                <a:cs typeface="Times New Roman" pitchFamily="18" charset="0"/>
              </a:rPr>
              <a:t>(p);	// </a:t>
            </a:r>
            <a:r>
              <a:rPr lang="en-US" altLang="en-US" sz="2000" i="1" dirty="0">
                <a:latin typeface="+mn-lt"/>
                <a:cs typeface="Times New Roman" pitchFamily="18" charset="0"/>
              </a:rPr>
              <a:t>leaves</a:t>
            </a:r>
            <a:r>
              <a:rPr lang="en-US" altLang="en-US" sz="2000" b="1" i="1" dirty="0">
                <a:latin typeface="+mn-lt"/>
                <a:cs typeface="Times New Roman" pitchFamily="18" charset="0"/>
              </a:rPr>
              <a:t> p </a:t>
            </a:r>
            <a:r>
              <a:rPr lang="en-US" altLang="en-US" sz="2000" i="1" dirty="0">
                <a:latin typeface="+mn-lt"/>
                <a:cs typeface="Times New Roman" pitchFamily="18" charset="0"/>
              </a:rPr>
              <a:t>pointing at the element after the erased one</a:t>
            </a:r>
          </a:p>
        </p:txBody>
      </p:sp>
      <p:sp>
        <p:nvSpPr>
          <p:cNvPr id="30752" name="Rectangle 33">
            <a:extLst>
              <a:ext uri="{FF2B5EF4-FFF2-40B4-BE49-F238E27FC236}">
                <a16:creationId xmlns:a16="http://schemas.microsoft.com/office/drawing/2014/main" id="{F9D7B342-7A17-7379-B3D3-C0C6FC26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967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en-US" dirty="0">
                <a:latin typeface="+mn-lt"/>
                <a:cs typeface="Times New Roman" pitchFamily="18" charset="0"/>
              </a:rPr>
              <a:t>vector elements move when you insert() or erase()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en-US" dirty="0">
                <a:latin typeface="+mn-lt"/>
                <a:cs typeface="Times New Roman" pitchFamily="18" charset="0"/>
              </a:rPr>
              <a:t>Iterators into a vector are invalidated by insert() and erase()</a:t>
            </a:r>
          </a:p>
        </p:txBody>
      </p:sp>
      <p:sp>
        <p:nvSpPr>
          <p:cNvPr id="36870" name="Rectangle 18">
            <a:extLst>
              <a:ext uri="{FF2B5EF4-FFF2-40B4-BE49-F238E27FC236}">
                <a16:creationId xmlns:a16="http://schemas.microsoft.com/office/drawing/2014/main" id="{78709C1E-13F9-D7C2-5054-D63BE37D8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980" y="1409700"/>
            <a:ext cx="838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    </a:t>
            </a:r>
          </a:p>
        </p:txBody>
      </p:sp>
      <p:sp>
        <p:nvSpPr>
          <p:cNvPr id="36871" name="Rectangle 19">
            <a:extLst>
              <a:ext uri="{FF2B5EF4-FFF2-40B4-BE49-F238E27FC236}">
                <a16:creationId xmlns:a16="http://schemas.microsoft.com/office/drawing/2014/main" id="{105FF7CE-1E6B-73C6-3545-28462E8E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180" y="224790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6872" name="Rectangle 20">
            <a:extLst>
              <a:ext uri="{FF2B5EF4-FFF2-40B4-BE49-F238E27FC236}">
                <a16:creationId xmlns:a16="http://schemas.microsoft.com/office/drawing/2014/main" id="{4A1B3E88-BE32-1734-8A6F-3E0F6206A4D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69580" y="2247900"/>
            <a:ext cx="381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73" name="Rectangle 21">
            <a:extLst>
              <a:ext uri="{FF2B5EF4-FFF2-40B4-BE49-F238E27FC236}">
                <a16:creationId xmlns:a16="http://schemas.microsoft.com/office/drawing/2014/main" id="{E1A4288E-3670-D41A-EC64-7B7C81BF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380" y="224790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874" name="Rectangle 22">
            <a:extLst>
              <a:ext uri="{FF2B5EF4-FFF2-40B4-BE49-F238E27FC236}">
                <a16:creationId xmlns:a16="http://schemas.microsoft.com/office/drawing/2014/main" id="{9957D650-5C16-61BD-44E2-5B105873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580" y="224790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99</a:t>
            </a:r>
          </a:p>
        </p:txBody>
      </p:sp>
      <p:sp>
        <p:nvSpPr>
          <p:cNvPr id="36875" name="Rectangle 23">
            <a:extLst>
              <a:ext uri="{FF2B5EF4-FFF2-40B4-BE49-F238E27FC236}">
                <a16:creationId xmlns:a16="http://schemas.microsoft.com/office/drawing/2014/main" id="{BE7349ED-88E2-89CE-4D21-A5D00E05A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7780" y="224790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876" name="Rectangle 24">
            <a:extLst>
              <a:ext uri="{FF2B5EF4-FFF2-40B4-BE49-F238E27FC236}">
                <a16:creationId xmlns:a16="http://schemas.microsoft.com/office/drawing/2014/main" id="{8368AC13-D980-C165-3D5D-CDFFFDFB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980" y="224790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6877" name="Rectangle 25">
            <a:extLst>
              <a:ext uri="{FF2B5EF4-FFF2-40B4-BE49-F238E27FC236}">
                <a16:creationId xmlns:a16="http://schemas.microsoft.com/office/drawing/2014/main" id="{BB0C3688-DE36-683D-9435-87392D5D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9380" y="2247900"/>
            <a:ext cx="1143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8" name="Line 26">
            <a:extLst>
              <a:ext uri="{FF2B5EF4-FFF2-40B4-BE49-F238E27FC236}">
                <a16:creationId xmlns:a16="http://schemas.microsoft.com/office/drawing/2014/main" id="{FE962571-EF97-EC4B-6B1A-EA3B4C02B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580" y="15621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Text Box 27">
            <a:extLst>
              <a:ext uri="{FF2B5EF4-FFF2-40B4-BE49-F238E27FC236}">
                <a16:creationId xmlns:a16="http://schemas.microsoft.com/office/drawing/2014/main" id="{2DA95C5C-CF70-FE52-EE02-8459D7B8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580" y="1409701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v:</a:t>
            </a:r>
          </a:p>
        </p:txBody>
      </p:sp>
      <p:sp>
        <p:nvSpPr>
          <p:cNvPr id="36880" name="Rectangle 28">
            <a:extLst>
              <a:ext uri="{FF2B5EF4-FFF2-40B4-BE49-F238E27FC236}">
                <a16:creationId xmlns:a16="http://schemas.microsoft.com/office/drawing/2014/main" id="{C4B39D5C-C345-3FCD-89BA-47D6D96BE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980" y="11811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81" name="Line 29">
            <a:extLst>
              <a:ext uri="{FF2B5EF4-FFF2-40B4-BE49-F238E27FC236}">
                <a16:creationId xmlns:a16="http://schemas.microsoft.com/office/drawing/2014/main" id="{2F80565A-4ED1-39B9-9B87-B12D9B985D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9180" y="14097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30">
            <a:extLst>
              <a:ext uri="{FF2B5EF4-FFF2-40B4-BE49-F238E27FC236}">
                <a16:creationId xmlns:a16="http://schemas.microsoft.com/office/drawing/2014/main" id="{B75ED56C-7349-E8B1-76D1-7A670317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780" y="1181101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p:</a:t>
            </a:r>
          </a:p>
        </p:txBody>
      </p:sp>
      <p:sp>
        <p:nvSpPr>
          <p:cNvPr id="36883" name="Rectangle 31">
            <a:extLst>
              <a:ext uri="{FF2B5EF4-FFF2-40B4-BE49-F238E27FC236}">
                <a16:creationId xmlns:a16="http://schemas.microsoft.com/office/drawing/2014/main" id="{4199E7B7-16BA-B369-3794-3EF4606F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2180" y="224790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6884" name="Rectangle 14">
            <a:extLst>
              <a:ext uri="{FF2B5EF4-FFF2-40B4-BE49-F238E27FC236}">
                <a16:creationId xmlns:a16="http://schemas.microsoft.com/office/drawing/2014/main" id="{D33B2D47-3B25-58D4-B8EC-8E8062C9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780" y="1104900"/>
            <a:ext cx="609600" cy="395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85" name="Text Box 17">
            <a:extLst>
              <a:ext uri="{FF2B5EF4-FFF2-40B4-BE49-F238E27FC236}">
                <a16:creationId xmlns:a16="http://schemas.microsoft.com/office/drawing/2014/main" id="{00F1E7CC-42B4-EA46-BCD7-1C3B21EC7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380" y="11049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q:</a:t>
            </a:r>
          </a:p>
        </p:txBody>
      </p:sp>
      <p:sp>
        <p:nvSpPr>
          <p:cNvPr id="36886" name="Line 15">
            <a:extLst>
              <a:ext uri="{FF2B5EF4-FFF2-40B4-BE49-F238E27FC236}">
                <a16:creationId xmlns:a16="http://schemas.microsoft.com/office/drawing/2014/main" id="{9C9A6568-EF93-7D24-4C3C-DB5B84C1BA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36380" y="13335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Rectangle 18">
            <a:extLst>
              <a:ext uri="{FF2B5EF4-FFF2-40B4-BE49-F238E27FC236}">
                <a16:creationId xmlns:a16="http://schemas.microsoft.com/office/drawing/2014/main" id="{9879671E-963B-B1F4-171F-633161706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90" y="3897630"/>
            <a:ext cx="838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    </a:t>
            </a:r>
          </a:p>
        </p:txBody>
      </p:sp>
      <p:sp>
        <p:nvSpPr>
          <p:cNvPr id="36888" name="Rectangle 19">
            <a:extLst>
              <a:ext uri="{FF2B5EF4-FFF2-40B4-BE49-F238E27FC236}">
                <a16:creationId xmlns:a16="http://schemas.microsoft.com/office/drawing/2014/main" id="{94B43880-DBA4-A23A-544C-53BB8ADE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790" y="473583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6889" name="Rectangle 20">
            <a:extLst>
              <a:ext uri="{FF2B5EF4-FFF2-40B4-BE49-F238E27FC236}">
                <a16:creationId xmlns:a16="http://schemas.microsoft.com/office/drawing/2014/main" id="{EA3E94DD-8016-30B3-7D5A-D09757929C2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97190" y="4735830"/>
            <a:ext cx="381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90" name="Rectangle 21">
            <a:extLst>
              <a:ext uri="{FF2B5EF4-FFF2-40B4-BE49-F238E27FC236}">
                <a16:creationId xmlns:a16="http://schemas.microsoft.com/office/drawing/2014/main" id="{21A283CF-B69F-69A0-51E6-E801B968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990" y="473583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891" name="Rectangle 22">
            <a:extLst>
              <a:ext uri="{FF2B5EF4-FFF2-40B4-BE49-F238E27FC236}">
                <a16:creationId xmlns:a16="http://schemas.microsoft.com/office/drawing/2014/main" id="{745C3D49-C6A6-5ACB-F216-0D0B0924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190" y="473583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892" name="Rectangle 23">
            <a:extLst>
              <a:ext uri="{FF2B5EF4-FFF2-40B4-BE49-F238E27FC236}">
                <a16:creationId xmlns:a16="http://schemas.microsoft.com/office/drawing/2014/main" id="{008DFA39-F2DB-59C0-1B92-224F90A0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390" y="473583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6893" name="Rectangle 24">
            <a:extLst>
              <a:ext uri="{FF2B5EF4-FFF2-40B4-BE49-F238E27FC236}">
                <a16:creationId xmlns:a16="http://schemas.microsoft.com/office/drawing/2014/main" id="{702FE04F-E388-8E22-653A-2F8AA3FDA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590" y="473583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6894" name="Rectangle 25">
            <a:extLst>
              <a:ext uri="{FF2B5EF4-FFF2-40B4-BE49-F238E27FC236}">
                <a16:creationId xmlns:a16="http://schemas.microsoft.com/office/drawing/2014/main" id="{DEAD1E3B-9B2F-80A3-BA13-D20A88F5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790" y="4735830"/>
            <a:ext cx="1524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95" name="Line 26">
            <a:extLst>
              <a:ext uri="{FF2B5EF4-FFF2-40B4-BE49-F238E27FC236}">
                <a16:creationId xmlns:a16="http://schemas.microsoft.com/office/drawing/2014/main" id="{7051BCDE-53E9-4620-A989-9D88A12B0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190" y="405003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Text Box 27">
            <a:extLst>
              <a:ext uri="{FF2B5EF4-FFF2-40B4-BE49-F238E27FC236}">
                <a16:creationId xmlns:a16="http://schemas.microsoft.com/office/drawing/2014/main" id="{4F83BEE2-0BC8-0231-60B4-F5EB9D592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190" y="389763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v:</a:t>
            </a:r>
          </a:p>
        </p:txBody>
      </p:sp>
      <p:sp>
        <p:nvSpPr>
          <p:cNvPr id="36897" name="Rectangle 28">
            <a:extLst>
              <a:ext uri="{FF2B5EF4-FFF2-40B4-BE49-F238E27FC236}">
                <a16:creationId xmlns:a16="http://schemas.microsoft.com/office/drawing/2014/main" id="{7A6C0BF1-F2A7-AA43-3739-BD7934199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590" y="366903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98" name="Line 29">
            <a:extLst>
              <a:ext uri="{FF2B5EF4-FFF2-40B4-BE49-F238E27FC236}">
                <a16:creationId xmlns:a16="http://schemas.microsoft.com/office/drawing/2014/main" id="{717C04E0-B210-F6F8-2F8F-97EF6CC306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6790" y="389763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Text Box 30">
            <a:extLst>
              <a:ext uri="{FF2B5EF4-FFF2-40B4-BE49-F238E27FC236}">
                <a16:creationId xmlns:a16="http://schemas.microsoft.com/office/drawing/2014/main" id="{32DE838E-B5C0-05DD-0C3F-1DBF4081D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390" y="366903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p:</a:t>
            </a:r>
          </a:p>
        </p:txBody>
      </p:sp>
      <p:sp>
        <p:nvSpPr>
          <p:cNvPr id="36900" name="Rectangle 14">
            <a:extLst>
              <a:ext uri="{FF2B5EF4-FFF2-40B4-BE49-F238E27FC236}">
                <a16:creationId xmlns:a16="http://schemas.microsoft.com/office/drawing/2014/main" id="{4F464E65-98F5-7F77-7F7A-10116256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390" y="3592830"/>
            <a:ext cx="609600" cy="395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901" name="Text Box 17">
            <a:extLst>
              <a:ext uri="{FF2B5EF4-FFF2-40B4-BE49-F238E27FC236}">
                <a16:creationId xmlns:a16="http://schemas.microsoft.com/office/drawing/2014/main" id="{62E47E89-B055-C1A8-50BB-30DAED56C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6990" y="359283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q:</a:t>
            </a:r>
          </a:p>
        </p:txBody>
      </p:sp>
      <p:sp>
        <p:nvSpPr>
          <p:cNvPr id="36902" name="Line 15">
            <a:extLst>
              <a:ext uri="{FF2B5EF4-FFF2-40B4-BE49-F238E27FC236}">
                <a16:creationId xmlns:a16="http://schemas.microsoft.com/office/drawing/2014/main" id="{345DC57D-C711-8562-36F7-15296C145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3990" y="382143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B60C6-5D0B-F1E4-34CE-F51BB054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9E1A649-86F9-2A83-FE8B-AE6570B2A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Common tasks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63243C0-8BCA-18F6-E8CE-350599457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1"/>
            <a:ext cx="9829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Collect data into containers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Organize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For printing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For fast access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Retrieve data items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By index </a:t>
            </a:r>
            <a:r>
              <a:rPr lang="en-US" altLang="en-US" dirty="0">
                <a:ea typeface="Times New Roman" pitchFamily="18" charset="0"/>
              </a:rPr>
              <a:t>(e.g., get the </a:t>
            </a:r>
            <a:r>
              <a:rPr lang="en-US" altLang="en-US" b="1" dirty="0">
                <a:ea typeface="Times New Roman" pitchFamily="18" charset="0"/>
              </a:rPr>
              <a:t>N</a:t>
            </a:r>
            <a:r>
              <a:rPr lang="en-US" altLang="en-US" dirty="0">
                <a:ea typeface="Times New Roman" pitchFamily="18" charset="0"/>
              </a:rPr>
              <a:t>th element)</a:t>
            </a: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By value </a:t>
            </a:r>
            <a:r>
              <a:rPr lang="en-US" altLang="en-US" dirty="0">
                <a:ea typeface="Times New Roman" pitchFamily="18" charset="0"/>
              </a:rPr>
              <a:t>(e.g., get the first element with the value </a:t>
            </a:r>
            <a:r>
              <a:rPr lang="en-US" altLang="en-US" b="1" dirty="0">
                <a:ea typeface="Times New Roman" pitchFamily="18" charset="0"/>
              </a:rPr>
              <a:t>"Chocolate"</a:t>
            </a:r>
            <a:r>
              <a:rPr lang="en-US" altLang="en-US" dirty="0">
                <a:ea typeface="Times New Roman" pitchFamily="18" charset="0"/>
              </a:rPr>
              <a:t>)</a:t>
            </a: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By properties </a:t>
            </a:r>
            <a:r>
              <a:rPr lang="en-US" altLang="en-US" dirty="0">
                <a:ea typeface="Times New Roman" pitchFamily="18" charset="0"/>
              </a:rPr>
              <a:t>(e.g., get the first elements where </a:t>
            </a:r>
            <a:r>
              <a:rPr lang="en-US" altLang="ja-JP" b="1" dirty="0">
                <a:ea typeface="ＭＳ Ｐゴシック" pitchFamily="34" charset="-128"/>
              </a:rPr>
              <a:t>age&lt;64</a:t>
            </a:r>
            <a:r>
              <a:rPr lang="en-US" altLang="ja-JP" dirty="0">
                <a:ea typeface="ＭＳ Ｐゴシック" pitchFamily="34" charset="-128"/>
              </a:rPr>
              <a:t>)</a:t>
            </a:r>
            <a:endParaRPr lang="en-US" altLang="ja-JP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Add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Remove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Sorting and searching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Simple numeric operations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303A-848A-07E6-2695-E3AA60DC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0FB94-D11A-DF31-06B0-304BF0BA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FA66838-AC88-1AF2-45FD-D4B683281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insert() </a:t>
            </a:r>
            <a:r>
              <a:rPr lang="en-US" altLang="en-US" dirty="0">
                <a:ea typeface="ＭＳ Ｐゴシック" pitchFamily="34" charset="-128"/>
              </a:rPr>
              <a:t>into list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764229-6EA7-CC2D-D7F1-28B43BF8A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9525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list&lt;int&gt;::iterator p = </a:t>
            </a:r>
            <a:r>
              <a:rPr lang="en-US" altLang="en-US" sz="2000" b="1" dirty="0" err="1">
                <a:ea typeface="ＭＳ Ｐゴシック" pitchFamily="34" charset="-128"/>
              </a:rPr>
              <a:t>v.begin</a:t>
            </a:r>
            <a:r>
              <a:rPr lang="en-US" altLang="en-US" sz="2000" b="1" dirty="0">
                <a:ea typeface="ＭＳ Ｐゴシック" pitchFamily="34" charset="-128"/>
              </a:rPr>
              <a:t>(); ++p; ++p; ++p;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list&lt;int&gt;::iterator q = p; ++q;</a:t>
            </a: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F500775E-A4CC-6168-DA2D-32615DBC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4B75B486-ACAB-8172-DC80-E5BBB690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03421"/>
            <a:ext cx="838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7    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DEC6DCD-8C11-6953-3E4B-5CA2003D3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41621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3D7961AB-63E8-2608-7526-31B0C922AD2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82000" y="5341621"/>
            <a:ext cx="381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20" name="Rectangle 7">
            <a:extLst>
              <a:ext uri="{FF2B5EF4-FFF2-40B4-BE49-F238E27FC236}">
                <a16:creationId xmlns:a16="http://schemas.microsoft.com/office/drawing/2014/main" id="{F17A166D-64FE-3CA3-0F05-3A06A691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341621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21" name="Rectangle 8">
            <a:extLst>
              <a:ext uri="{FF2B5EF4-FFF2-40B4-BE49-F238E27FC236}">
                <a16:creationId xmlns:a16="http://schemas.microsoft.com/office/drawing/2014/main" id="{FA925A41-BD6A-4855-CE3B-68E185CF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5341621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22" name="Rectangle 9">
            <a:extLst>
              <a:ext uri="{FF2B5EF4-FFF2-40B4-BE49-F238E27FC236}">
                <a16:creationId xmlns:a16="http://schemas.microsoft.com/office/drawing/2014/main" id="{D045810F-EED1-9BEE-004A-A2A48349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0" y="5341621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23" name="Rectangle 10">
            <a:extLst>
              <a:ext uri="{FF2B5EF4-FFF2-40B4-BE49-F238E27FC236}">
                <a16:creationId xmlns:a16="http://schemas.microsoft.com/office/drawing/2014/main" id="{0D06D025-847F-F8C8-85EF-8DFFB13A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0" y="5341621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34993096-6882-0CD4-2F98-5BCF2A503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655821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D73943D7-3F84-3AEB-4F5A-A0767F1F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03422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v: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B930EDAC-F672-96F7-FEB4-394A53CE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274821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8EA1AB33-4FD4-C7DA-8F32-A710123FE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503421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404EA4BF-A72A-7417-61D8-233CBA24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75660"/>
            <a:ext cx="952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</a:rPr>
              <a:t>v = </a:t>
            </a:r>
            <a:r>
              <a:rPr lang="en-US" altLang="en-US" sz="2000" b="1" dirty="0" err="1">
                <a:latin typeface="+mn-lt"/>
              </a:rPr>
              <a:t>v.insert</a:t>
            </a:r>
            <a:r>
              <a:rPr lang="en-US" altLang="en-US" sz="2000" b="1" dirty="0">
                <a:latin typeface="+mn-lt"/>
              </a:rPr>
              <a:t>(p,99);	// </a:t>
            </a:r>
            <a:r>
              <a:rPr lang="en-US" altLang="en-US" sz="2000" dirty="0">
                <a:latin typeface="+mn-lt"/>
              </a:rPr>
              <a:t>leaves</a:t>
            </a:r>
            <a:r>
              <a:rPr lang="en-US" altLang="en-US" sz="2000" b="1" dirty="0">
                <a:latin typeface="+mn-lt"/>
              </a:rPr>
              <a:t> p </a:t>
            </a:r>
            <a:r>
              <a:rPr lang="en-US" altLang="en-US" sz="2000" dirty="0">
                <a:latin typeface="+mn-lt"/>
              </a:rPr>
              <a:t>pointing at the inserted element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92C57FEC-D489-27C1-0988-485A7892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274822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p:</a:t>
            </a:r>
          </a:p>
        </p:txBody>
      </p:sp>
      <p:cxnSp>
        <p:nvCxnSpPr>
          <p:cNvPr id="38930" name="AutoShape 32">
            <a:extLst>
              <a:ext uri="{FF2B5EF4-FFF2-40B4-BE49-F238E27FC236}">
                <a16:creationId xmlns:a16="http://schemas.microsoft.com/office/drawing/2014/main" id="{8069011E-1A6E-C295-9D61-96C573CB7DD0}"/>
              </a:ext>
            </a:extLst>
          </p:cNvPr>
          <p:cNvCxnSpPr>
            <a:cxnSpLocks noChangeShapeType="1"/>
            <a:stCxn id="38918" idx="3"/>
            <a:endCxn id="38920" idx="1"/>
          </p:cNvCxnSpPr>
          <p:nvPr/>
        </p:nvCxnSpPr>
        <p:spPr bwMode="auto">
          <a:xfrm>
            <a:off x="7086600" y="5532121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33">
            <a:extLst>
              <a:ext uri="{FF2B5EF4-FFF2-40B4-BE49-F238E27FC236}">
                <a16:creationId xmlns:a16="http://schemas.microsoft.com/office/drawing/2014/main" id="{66D4A09B-1EC4-F878-C6A1-8EF3F1E26B0C}"/>
              </a:ext>
            </a:extLst>
          </p:cNvPr>
          <p:cNvCxnSpPr>
            <a:cxnSpLocks noChangeShapeType="1"/>
            <a:stCxn id="38920" idx="3"/>
            <a:endCxn id="38919" idx="3"/>
          </p:cNvCxnSpPr>
          <p:nvPr/>
        </p:nvCxnSpPr>
        <p:spPr bwMode="auto">
          <a:xfrm>
            <a:off x="7924800" y="5532121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34">
            <a:extLst>
              <a:ext uri="{FF2B5EF4-FFF2-40B4-BE49-F238E27FC236}">
                <a16:creationId xmlns:a16="http://schemas.microsoft.com/office/drawing/2014/main" id="{76AC6EF4-BAA6-FEC0-42EF-135EE6918F04}"/>
              </a:ext>
            </a:extLst>
          </p:cNvPr>
          <p:cNvCxnSpPr>
            <a:cxnSpLocks noChangeShapeType="1"/>
            <a:stCxn id="38919" idx="1"/>
            <a:endCxn id="38935" idx="3"/>
          </p:cNvCxnSpPr>
          <p:nvPr/>
        </p:nvCxnSpPr>
        <p:spPr bwMode="auto">
          <a:xfrm>
            <a:off x="8763000" y="5532121"/>
            <a:ext cx="304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35">
            <a:extLst>
              <a:ext uri="{FF2B5EF4-FFF2-40B4-BE49-F238E27FC236}">
                <a16:creationId xmlns:a16="http://schemas.microsoft.com/office/drawing/2014/main" id="{2128E0BC-1516-0E4E-64FC-C6656BD7685C}"/>
              </a:ext>
            </a:extLst>
          </p:cNvPr>
          <p:cNvCxnSpPr>
            <a:cxnSpLocks noChangeShapeType="1"/>
            <a:stCxn id="38921" idx="3"/>
            <a:endCxn id="38922" idx="1"/>
          </p:cNvCxnSpPr>
          <p:nvPr/>
        </p:nvCxnSpPr>
        <p:spPr bwMode="auto">
          <a:xfrm>
            <a:off x="10134600" y="5532121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36">
            <a:extLst>
              <a:ext uri="{FF2B5EF4-FFF2-40B4-BE49-F238E27FC236}">
                <a16:creationId xmlns:a16="http://schemas.microsoft.com/office/drawing/2014/main" id="{E9821F36-08F1-0D5C-F27E-B8D950534D4C}"/>
              </a:ext>
            </a:extLst>
          </p:cNvPr>
          <p:cNvCxnSpPr>
            <a:cxnSpLocks noChangeShapeType="1"/>
            <a:stCxn id="38922" idx="3"/>
            <a:endCxn id="38923" idx="1"/>
          </p:cNvCxnSpPr>
          <p:nvPr/>
        </p:nvCxnSpPr>
        <p:spPr bwMode="auto">
          <a:xfrm>
            <a:off x="11125200" y="5532121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5" name="Rectangle 37">
            <a:extLst>
              <a:ext uri="{FF2B5EF4-FFF2-40B4-BE49-F238E27FC236}">
                <a16:creationId xmlns:a16="http://schemas.microsoft.com/office/drawing/2014/main" id="{7DA516A9-BFB4-CC9A-45AA-8A360F4AB2A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067800" y="6027421"/>
            <a:ext cx="381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99</a:t>
            </a:r>
          </a:p>
        </p:txBody>
      </p:sp>
      <p:cxnSp>
        <p:nvCxnSpPr>
          <p:cNvPr id="38936" name="AutoShape 38">
            <a:extLst>
              <a:ext uri="{FF2B5EF4-FFF2-40B4-BE49-F238E27FC236}">
                <a16:creationId xmlns:a16="http://schemas.microsoft.com/office/drawing/2014/main" id="{315CC3ED-760E-C854-3A73-3D86722F4050}"/>
              </a:ext>
            </a:extLst>
          </p:cNvPr>
          <p:cNvCxnSpPr>
            <a:cxnSpLocks noChangeShapeType="1"/>
            <a:stCxn id="38935" idx="1"/>
            <a:endCxn id="38921" idx="1"/>
          </p:cNvCxnSpPr>
          <p:nvPr/>
        </p:nvCxnSpPr>
        <p:spPr bwMode="auto">
          <a:xfrm flipV="1">
            <a:off x="9448800" y="5532121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7" name="Rectangle 40">
            <a:extLst>
              <a:ext uri="{FF2B5EF4-FFF2-40B4-BE49-F238E27FC236}">
                <a16:creationId xmlns:a16="http://schemas.microsoft.com/office/drawing/2014/main" id="{D7CB792C-686A-A468-E31B-8E5206F2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51660"/>
            <a:ext cx="838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    </a:t>
            </a:r>
          </a:p>
        </p:txBody>
      </p:sp>
      <p:sp>
        <p:nvSpPr>
          <p:cNvPr id="38938" name="Rectangle 41">
            <a:extLst>
              <a:ext uri="{FF2B5EF4-FFF2-40B4-BE49-F238E27FC236}">
                <a16:creationId xmlns:a16="http://schemas.microsoft.com/office/drawing/2014/main" id="{90CCE0B3-1E70-B717-DA2B-AC439861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8986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939" name="Rectangle 42">
            <a:extLst>
              <a:ext uri="{FF2B5EF4-FFF2-40B4-BE49-F238E27FC236}">
                <a16:creationId xmlns:a16="http://schemas.microsoft.com/office/drawing/2014/main" id="{CE63A194-150F-00AC-EC94-77D5996F11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153400" y="2651760"/>
            <a:ext cx="381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40" name="Rectangle 43">
            <a:extLst>
              <a:ext uri="{FF2B5EF4-FFF2-40B4-BE49-F238E27FC236}">
                <a16:creationId xmlns:a16="http://schemas.microsoft.com/office/drawing/2014/main" id="{8699FBE8-8492-B75D-86A5-18F77061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5176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41" name="Rectangle 44">
            <a:extLst>
              <a:ext uri="{FF2B5EF4-FFF2-40B4-BE49-F238E27FC236}">
                <a16:creationId xmlns:a16="http://schemas.microsoft.com/office/drawing/2014/main" id="{A764200E-25B7-D306-1B4E-2EB8A7105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265176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42" name="Rectangle 45">
            <a:extLst>
              <a:ext uri="{FF2B5EF4-FFF2-40B4-BE49-F238E27FC236}">
                <a16:creationId xmlns:a16="http://schemas.microsoft.com/office/drawing/2014/main" id="{7B703D38-5BEA-3A33-F1BC-3481B6B0D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265176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43" name="Rectangle 46">
            <a:extLst>
              <a:ext uri="{FF2B5EF4-FFF2-40B4-BE49-F238E27FC236}">
                <a16:creationId xmlns:a16="http://schemas.microsoft.com/office/drawing/2014/main" id="{796B6750-BA46-90BC-3D8B-74ABEE9E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800" y="265176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8944" name="Line 47">
            <a:extLst>
              <a:ext uri="{FF2B5EF4-FFF2-40B4-BE49-F238E27FC236}">
                <a16:creationId xmlns:a16="http://schemas.microsoft.com/office/drawing/2014/main" id="{8414D379-9C6E-4468-B387-196482D0A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00406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5" name="Text Box 48">
            <a:extLst>
              <a:ext uri="{FF2B5EF4-FFF2-40B4-BE49-F238E27FC236}">
                <a16:creationId xmlns:a16="http://schemas.microsoft.com/office/drawing/2014/main" id="{4874D57B-7B8A-9098-F515-FA467199E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5166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v:</a:t>
            </a:r>
          </a:p>
        </p:txBody>
      </p:sp>
      <p:sp>
        <p:nvSpPr>
          <p:cNvPr id="38946" name="Rectangle 49">
            <a:extLst>
              <a:ext uri="{FF2B5EF4-FFF2-40B4-BE49-F238E27FC236}">
                <a16:creationId xmlns:a16="http://schemas.microsoft.com/office/drawing/2014/main" id="{D3108257-DEEE-DA97-2EBC-2BB7D5C6E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92786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47" name="Line 50">
            <a:extLst>
              <a:ext uri="{FF2B5EF4-FFF2-40B4-BE49-F238E27FC236}">
                <a16:creationId xmlns:a16="http://schemas.microsoft.com/office/drawing/2014/main" id="{32F687C7-CF7A-73EC-C0C7-EB7629B7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08026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Text Box 51">
            <a:extLst>
              <a:ext uri="{FF2B5EF4-FFF2-40B4-BE49-F238E27FC236}">
                <a16:creationId xmlns:a16="http://schemas.microsoft.com/office/drawing/2014/main" id="{A68003F8-C0F5-DA5F-CAC5-A8DF334A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92786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p:</a:t>
            </a:r>
          </a:p>
        </p:txBody>
      </p:sp>
      <p:cxnSp>
        <p:nvCxnSpPr>
          <p:cNvPr id="38949" name="AutoShape 52">
            <a:extLst>
              <a:ext uri="{FF2B5EF4-FFF2-40B4-BE49-F238E27FC236}">
                <a16:creationId xmlns:a16="http://schemas.microsoft.com/office/drawing/2014/main" id="{920EE902-CB75-001E-39C3-B55FD4D584F2}"/>
              </a:ext>
            </a:extLst>
          </p:cNvPr>
          <p:cNvCxnSpPr>
            <a:cxnSpLocks noChangeShapeType="1"/>
            <a:stCxn id="38938" idx="3"/>
            <a:endCxn id="38940" idx="1"/>
          </p:cNvCxnSpPr>
          <p:nvPr/>
        </p:nvCxnSpPr>
        <p:spPr bwMode="auto">
          <a:xfrm>
            <a:off x="6781800" y="288036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53">
            <a:extLst>
              <a:ext uri="{FF2B5EF4-FFF2-40B4-BE49-F238E27FC236}">
                <a16:creationId xmlns:a16="http://schemas.microsoft.com/office/drawing/2014/main" id="{A86D73AF-0F58-76E2-1B07-AE76719EAC27}"/>
              </a:ext>
            </a:extLst>
          </p:cNvPr>
          <p:cNvCxnSpPr>
            <a:cxnSpLocks noChangeShapeType="1"/>
            <a:stCxn id="38940" idx="3"/>
            <a:endCxn id="38939" idx="3"/>
          </p:cNvCxnSpPr>
          <p:nvPr/>
        </p:nvCxnSpPr>
        <p:spPr bwMode="auto">
          <a:xfrm>
            <a:off x="7696200" y="288036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55">
            <a:extLst>
              <a:ext uri="{FF2B5EF4-FFF2-40B4-BE49-F238E27FC236}">
                <a16:creationId xmlns:a16="http://schemas.microsoft.com/office/drawing/2014/main" id="{510B83FB-B41D-CB74-2DDA-E507E9929570}"/>
              </a:ext>
            </a:extLst>
          </p:cNvPr>
          <p:cNvCxnSpPr>
            <a:cxnSpLocks noChangeShapeType="1"/>
            <a:stCxn id="38941" idx="3"/>
            <a:endCxn id="38942" idx="1"/>
          </p:cNvCxnSpPr>
          <p:nvPr/>
        </p:nvCxnSpPr>
        <p:spPr bwMode="auto">
          <a:xfrm>
            <a:off x="9906000" y="288036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56">
            <a:extLst>
              <a:ext uri="{FF2B5EF4-FFF2-40B4-BE49-F238E27FC236}">
                <a16:creationId xmlns:a16="http://schemas.microsoft.com/office/drawing/2014/main" id="{A880F48E-BBD1-8E3D-762C-DC2EF99DD218}"/>
              </a:ext>
            </a:extLst>
          </p:cNvPr>
          <p:cNvCxnSpPr>
            <a:cxnSpLocks noChangeShapeType="1"/>
            <a:stCxn id="38942" idx="3"/>
            <a:endCxn id="38943" idx="1"/>
          </p:cNvCxnSpPr>
          <p:nvPr/>
        </p:nvCxnSpPr>
        <p:spPr bwMode="auto">
          <a:xfrm>
            <a:off x="10820400" y="288036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58">
            <a:extLst>
              <a:ext uri="{FF2B5EF4-FFF2-40B4-BE49-F238E27FC236}">
                <a16:creationId xmlns:a16="http://schemas.microsoft.com/office/drawing/2014/main" id="{DF569BE8-0F84-81B2-FBF1-26F4D32BBE0A}"/>
              </a:ext>
            </a:extLst>
          </p:cNvPr>
          <p:cNvCxnSpPr>
            <a:cxnSpLocks noChangeShapeType="1"/>
            <a:stCxn id="38939" idx="1"/>
            <a:endCxn id="38941" idx="1"/>
          </p:cNvCxnSpPr>
          <p:nvPr/>
        </p:nvCxnSpPr>
        <p:spPr bwMode="auto">
          <a:xfrm>
            <a:off x="8534400" y="288036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4" name="Rectangle 49">
            <a:extLst>
              <a:ext uri="{FF2B5EF4-FFF2-40B4-BE49-F238E27FC236}">
                <a16:creationId xmlns:a16="http://schemas.microsoft.com/office/drawing/2014/main" id="{F7EBEB93-7DCC-ED85-1F11-AC22EE2DB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85166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55" name="Text Box 51">
            <a:extLst>
              <a:ext uri="{FF2B5EF4-FFF2-40B4-BE49-F238E27FC236}">
                <a16:creationId xmlns:a16="http://schemas.microsoft.com/office/drawing/2014/main" id="{459C8953-9D24-5BE9-9CF3-5A127B8C9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185166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q:</a:t>
            </a:r>
          </a:p>
        </p:txBody>
      </p:sp>
      <p:sp>
        <p:nvSpPr>
          <p:cNvPr id="38956" name="Line 50">
            <a:extLst>
              <a:ext uri="{FF2B5EF4-FFF2-40B4-BE49-F238E27FC236}">
                <a16:creationId xmlns:a16="http://schemas.microsoft.com/office/drawing/2014/main" id="{8F4448EC-F14F-477E-DC1F-FE65547A8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8400" y="208026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7" name="Rectangle 49">
            <a:extLst>
              <a:ext uri="{FF2B5EF4-FFF2-40B4-BE49-F238E27FC236}">
                <a16:creationId xmlns:a16="http://schemas.microsoft.com/office/drawing/2014/main" id="{FFADDB3C-14E4-F9CB-68EB-81648D14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4274821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958" name="Text Box 51">
            <a:extLst>
              <a:ext uri="{FF2B5EF4-FFF2-40B4-BE49-F238E27FC236}">
                <a16:creationId xmlns:a16="http://schemas.microsoft.com/office/drawing/2014/main" id="{5858D446-D5E5-B092-5A82-469415CD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4274822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q:</a:t>
            </a:r>
          </a:p>
        </p:txBody>
      </p:sp>
      <p:sp>
        <p:nvSpPr>
          <p:cNvPr id="38959" name="Line 50">
            <a:extLst>
              <a:ext uri="{FF2B5EF4-FFF2-40B4-BE49-F238E27FC236}">
                <a16:creationId xmlns:a16="http://schemas.microsoft.com/office/drawing/2014/main" id="{F132A58C-3234-4836-170B-25238F2A5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800" y="4503421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0" name="Rectangle 16">
            <a:extLst>
              <a:ext uri="{FF2B5EF4-FFF2-40B4-BE49-F238E27FC236}">
                <a16:creationId xmlns:a16="http://schemas.microsoft.com/office/drawing/2014/main" id="{F0EA2D6B-2484-29A2-8AFC-531915A3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56266"/>
            <a:ext cx="952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Note: q is unaffected</a:t>
            </a:r>
          </a:p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Note: No elements moved around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010B3-A4B4-35ED-9775-2E4899ED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8B16018-68BE-9140-B01C-CC9896D37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erase() </a:t>
            </a:r>
            <a:r>
              <a:rPr lang="en-US" altLang="en-US" dirty="0">
                <a:ea typeface="ＭＳ Ｐゴシック" pitchFamily="34" charset="-128"/>
              </a:rPr>
              <a:t>from list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C623C298-1515-5338-ED96-45B76FFE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62CC86ED-979F-F16E-9937-543A9CF3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276350"/>
            <a:ext cx="838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    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77828F18-12F9-31F2-8E39-DC78C4E66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1455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4429D99-DECB-A480-5BD4-561650F02C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05800" y="2114550"/>
            <a:ext cx="381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35C1377D-2881-DE9D-05DB-950977F4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11455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B6A1843A-FD2B-9AFC-1E86-7218B05F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211455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985F7F6D-C4EE-B330-BA3A-78E17515E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1800" y="211455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0C7EFAB5-BDB5-6686-DC17-56131881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200" y="2114550"/>
            <a:ext cx="45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EE513665-E708-3008-51B0-F0DC98A09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42875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DEAB7BD5-F526-C63D-05CC-6A4890987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7635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v:</a:t>
            </a:r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id="{6B6B139E-E987-88FD-6EE9-85222C15F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04775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B529C3F0-60BE-C802-9FFE-92D5F5E3D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27635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543E06BF-0389-E35E-0315-A2759F3F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" y="3281362"/>
            <a:ext cx="1021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</a:rPr>
              <a:t>p = </a:t>
            </a:r>
            <a:r>
              <a:rPr lang="en-US" altLang="en-US" sz="2000" b="1" dirty="0" err="1">
                <a:latin typeface="+mn-lt"/>
              </a:rPr>
              <a:t>v.erase</a:t>
            </a:r>
            <a:r>
              <a:rPr lang="en-US" altLang="en-US" sz="2000" b="1" dirty="0">
                <a:latin typeface="+mn-lt"/>
              </a:rPr>
              <a:t>(p);	// </a:t>
            </a:r>
            <a:r>
              <a:rPr lang="en-US" altLang="en-US" sz="2000" i="1" dirty="0">
                <a:latin typeface="+mn-lt"/>
              </a:rPr>
              <a:t>leaves p pointing at the element after the erased one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6974A9A1-3595-C7DA-4AC2-25EFEF850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04775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p: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4283256B-A71E-3B9F-128C-F25D4B8B8DE6}"/>
              </a:ext>
            </a:extLst>
          </p:cNvPr>
          <p:cNvCxnSpPr>
            <a:cxnSpLocks noChangeShapeType="1"/>
            <a:stCxn id="39941" idx="3"/>
            <a:endCxn id="39943" idx="1"/>
          </p:cNvCxnSpPr>
          <p:nvPr/>
        </p:nvCxnSpPr>
        <p:spPr bwMode="auto">
          <a:xfrm>
            <a:off x="7010400" y="230505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16AE836C-6C84-6986-FD68-0C06AD12A350}"/>
              </a:ext>
            </a:extLst>
          </p:cNvPr>
          <p:cNvCxnSpPr>
            <a:cxnSpLocks noChangeShapeType="1"/>
            <a:stCxn id="39943" idx="3"/>
            <a:endCxn id="39942" idx="3"/>
          </p:cNvCxnSpPr>
          <p:nvPr/>
        </p:nvCxnSpPr>
        <p:spPr bwMode="auto">
          <a:xfrm>
            <a:off x="7848600" y="230505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>
            <a:extLst>
              <a:ext uri="{FF2B5EF4-FFF2-40B4-BE49-F238E27FC236}">
                <a16:creationId xmlns:a16="http://schemas.microsoft.com/office/drawing/2014/main" id="{1632901C-964C-BA1D-065A-ED33A0798619}"/>
              </a:ext>
            </a:extLst>
          </p:cNvPr>
          <p:cNvCxnSpPr>
            <a:cxnSpLocks noChangeShapeType="1"/>
            <a:stCxn id="39942" idx="1"/>
            <a:endCxn id="39958" idx="3"/>
          </p:cNvCxnSpPr>
          <p:nvPr/>
        </p:nvCxnSpPr>
        <p:spPr bwMode="auto">
          <a:xfrm>
            <a:off x="8686800" y="2305050"/>
            <a:ext cx="304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76039BEF-4CAC-665E-3EC8-DE74EC14289C}"/>
              </a:ext>
            </a:extLst>
          </p:cNvPr>
          <p:cNvCxnSpPr>
            <a:cxnSpLocks noChangeShapeType="1"/>
            <a:stCxn id="39944" idx="3"/>
            <a:endCxn id="39945" idx="1"/>
          </p:cNvCxnSpPr>
          <p:nvPr/>
        </p:nvCxnSpPr>
        <p:spPr bwMode="auto">
          <a:xfrm>
            <a:off x="10058400" y="230505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8619FBF0-9036-EEA2-64A0-8E4A4180881B}"/>
              </a:ext>
            </a:extLst>
          </p:cNvPr>
          <p:cNvCxnSpPr>
            <a:cxnSpLocks noChangeShapeType="1"/>
            <a:stCxn id="39945" idx="3"/>
            <a:endCxn id="39946" idx="1"/>
          </p:cNvCxnSpPr>
          <p:nvPr/>
        </p:nvCxnSpPr>
        <p:spPr bwMode="auto">
          <a:xfrm>
            <a:off x="11049000" y="230505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8" name="Rectangle 22">
            <a:extLst>
              <a:ext uri="{FF2B5EF4-FFF2-40B4-BE49-F238E27FC236}">
                <a16:creationId xmlns:a16="http://schemas.microsoft.com/office/drawing/2014/main" id="{66CF2265-0418-9783-4D36-440CF99ECD8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91600" y="2800350"/>
            <a:ext cx="381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99</a:t>
            </a:r>
          </a:p>
        </p:txBody>
      </p: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F8952024-D588-5205-E546-F7C4EF7FE311}"/>
              </a:ext>
            </a:extLst>
          </p:cNvPr>
          <p:cNvCxnSpPr>
            <a:cxnSpLocks noChangeShapeType="1"/>
            <a:stCxn id="39958" idx="1"/>
            <a:endCxn id="39944" idx="1"/>
          </p:cNvCxnSpPr>
          <p:nvPr/>
        </p:nvCxnSpPr>
        <p:spPr bwMode="auto">
          <a:xfrm flipV="1">
            <a:off x="9372600" y="230505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0" name="Rectangle 42">
            <a:extLst>
              <a:ext uri="{FF2B5EF4-FFF2-40B4-BE49-F238E27FC236}">
                <a16:creationId xmlns:a16="http://schemas.microsoft.com/office/drawing/2014/main" id="{A9060A67-4606-9E5E-D85C-BF27CAD6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81487"/>
            <a:ext cx="838200" cy="428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    </a:t>
            </a:r>
          </a:p>
        </p:txBody>
      </p:sp>
      <p:sp>
        <p:nvSpPr>
          <p:cNvPr id="39961" name="Rectangle 43">
            <a:extLst>
              <a:ext uri="{FF2B5EF4-FFF2-40B4-BE49-F238E27FC236}">
                <a16:creationId xmlns:a16="http://schemas.microsoft.com/office/drawing/2014/main" id="{948FB875-6BE4-4784-EAE8-156CD322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19687"/>
            <a:ext cx="457200" cy="428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9962" name="Rectangle 44">
            <a:extLst>
              <a:ext uri="{FF2B5EF4-FFF2-40B4-BE49-F238E27FC236}">
                <a16:creationId xmlns:a16="http://schemas.microsoft.com/office/drawing/2014/main" id="{A013BFD9-A51F-D2A2-AEE7-16AE252908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29600" y="5081586"/>
            <a:ext cx="381000" cy="514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63" name="Rectangle 45">
            <a:extLst>
              <a:ext uri="{FF2B5EF4-FFF2-40B4-BE49-F238E27FC236}">
                <a16:creationId xmlns:a16="http://schemas.microsoft.com/office/drawing/2014/main" id="{B899AD95-C559-C33A-B2A4-FB842F66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19686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64" name="Rectangle 46">
            <a:extLst>
              <a:ext uri="{FF2B5EF4-FFF2-40B4-BE49-F238E27FC236}">
                <a16:creationId xmlns:a16="http://schemas.microsoft.com/office/drawing/2014/main" id="{BF469557-AD2A-A229-8CA3-97930F3F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081586"/>
            <a:ext cx="457200" cy="514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65" name="Rectangle 47">
            <a:extLst>
              <a:ext uri="{FF2B5EF4-FFF2-40B4-BE49-F238E27FC236}">
                <a16:creationId xmlns:a16="http://schemas.microsoft.com/office/drawing/2014/main" id="{622E3DEF-24EB-6305-D24D-2559048C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400" y="5081586"/>
            <a:ext cx="457200" cy="514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66" name="Rectangle 48">
            <a:extLst>
              <a:ext uri="{FF2B5EF4-FFF2-40B4-BE49-F238E27FC236}">
                <a16:creationId xmlns:a16="http://schemas.microsoft.com/office/drawing/2014/main" id="{9C9B743E-8784-AD5A-3531-0C28D823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0" y="5119686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967" name="Line 49">
            <a:extLst>
              <a:ext uri="{FF2B5EF4-FFF2-40B4-BE49-F238E27FC236}">
                <a16:creationId xmlns:a16="http://schemas.microsoft.com/office/drawing/2014/main" id="{87B451E6-385C-FBE8-62FA-EED13FE5E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33886"/>
            <a:ext cx="685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Text Box 50">
            <a:extLst>
              <a:ext uri="{FF2B5EF4-FFF2-40B4-BE49-F238E27FC236}">
                <a16:creationId xmlns:a16="http://schemas.microsoft.com/office/drawing/2014/main" id="{53F5BFC8-1A51-DEDD-9A32-233CE93DF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281487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v:</a:t>
            </a:r>
          </a:p>
        </p:txBody>
      </p:sp>
      <p:sp>
        <p:nvSpPr>
          <p:cNvPr id="39969" name="Rectangle 51">
            <a:extLst>
              <a:ext uri="{FF2B5EF4-FFF2-40B4-BE49-F238E27FC236}">
                <a16:creationId xmlns:a16="http://schemas.microsoft.com/office/drawing/2014/main" id="{CEF9A16E-1949-76DD-BD96-4F98287E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052887"/>
            <a:ext cx="609600" cy="428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70" name="Line 52">
            <a:extLst>
              <a:ext uri="{FF2B5EF4-FFF2-40B4-BE49-F238E27FC236}">
                <a16:creationId xmlns:a16="http://schemas.microsoft.com/office/drawing/2014/main" id="{9DDD343D-6D53-379D-6314-2ADA0E24F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281486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Text Box 53">
            <a:extLst>
              <a:ext uri="{FF2B5EF4-FFF2-40B4-BE49-F238E27FC236}">
                <a16:creationId xmlns:a16="http://schemas.microsoft.com/office/drawing/2014/main" id="{4E7391F5-C677-CC33-B1D8-830394ADD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052887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p:</a:t>
            </a:r>
          </a:p>
        </p:txBody>
      </p:sp>
      <p:cxnSp>
        <p:nvCxnSpPr>
          <p:cNvPr id="39972" name="AutoShape 54">
            <a:extLst>
              <a:ext uri="{FF2B5EF4-FFF2-40B4-BE49-F238E27FC236}">
                <a16:creationId xmlns:a16="http://schemas.microsoft.com/office/drawing/2014/main" id="{4F454336-4652-43E0-7BC0-DD3709C15ECF}"/>
              </a:ext>
            </a:extLst>
          </p:cNvPr>
          <p:cNvCxnSpPr>
            <a:cxnSpLocks noChangeShapeType="1"/>
            <a:stCxn id="39961" idx="3"/>
            <a:endCxn id="39963" idx="1"/>
          </p:cNvCxnSpPr>
          <p:nvPr/>
        </p:nvCxnSpPr>
        <p:spPr bwMode="auto">
          <a:xfrm>
            <a:off x="6858000" y="5334000"/>
            <a:ext cx="457200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55">
            <a:extLst>
              <a:ext uri="{FF2B5EF4-FFF2-40B4-BE49-F238E27FC236}">
                <a16:creationId xmlns:a16="http://schemas.microsoft.com/office/drawing/2014/main" id="{6BD12AB0-9791-C889-56FF-2EDBAE734EF0}"/>
              </a:ext>
            </a:extLst>
          </p:cNvPr>
          <p:cNvCxnSpPr>
            <a:cxnSpLocks noChangeShapeType="1"/>
            <a:stCxn id="39963" idx="3"/>
            <a:endCxn id="39962" idx="3"/>
          </p:cNvCxnSpPr>
          <p:nvPr/>
        </p:nvCxnSpPr>
        <p:spPr bwMode="auto">
          <a:xfrm flipV="1">
            <a:off x="7772400" y="5338762"/>
            <a:ext cx="4572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56">
            <a:extLst>
              <a:ext uri="{FF2B5EF4-FFF2-40B4-BE49-F238E27FC236}">
                <a16:creationId xmlns:a16="http://schemas.microsoft.com/office/drawing/2014/main" id="{28D1D9DD-738D-82D2-1E77-2B74C494E02C}"/>
              </a:ext>
            </a:extLst>
          </p:cNvPr>
          <p:cNvCxnSpPr>
            <a:cxnSpLocks noChangeShapeType="1"/>
            <a:stCxn id="39964" idx="3"/>
            <a:endCxn id="39965" idx="1"/>
          </p:cNvCxnSpPr>
          <p:nvPr/>
        </p:nvCxnSpPr>
        <p:spPr bwMode="auto">
          <a:xfrm>
            <a:off x="9982200" y="5338761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AutoShape 57">
            <a:extLst>
              <a:ext uri="{FF2B5EF4-FFF2-40B4-BE49-F238E27FC236}">
                <a16:creationId xmlns:a16="http://schemas.microsoft.com/office/drawing/2014/main" id="{F2BE0A50-4B53-9DE2-EFF3-40D33422B0CD}"/>
              </a:ext>
            </a:extLst>
          </p:cNvPr>
          <p:cNvCxnSpPr>
            <a:cxnSpLocks noChangeShapeType="1"/>
            <a:stCxn id="39965" idx="3"/>
            <a:endCxn id="39966" idx="1"/>
          </p:cNvCxnSpPr>
          <p:nvPr/>
        </p:nvCxnSpPr>
        <p:spPr bwMode="auto">
          <a:xfrm>
            <a:off x="10896600" y="5338762"/>
            <a:ext cx="5334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6" name="AutoShape 58">
            <a:extLst>
              <a:ext uri="{FF2B5EF4-FFF2-40B4-BE49-F238E27FC236}">
                <a16:creationId xmlns:a16="http://schemas.microsoft.com/office/drawing/2014/main" id="{04B79908-1351-6903-33CB-2FDF71E00252}"/>
              </a:ext>
            </a:extLst>
          </p:cNvPr>
          <p:cNvCxnSpPr>
            <a:cxnSpLocks noChangeShapeType="1"/>
            <a:stCxn id="39962" idx="1"/>
            <a:endCxn id="39964" idx="1"/>
          </p:cNvCxnSpPr>
          <p:nvPr/>
        </p:nvCxnSpPr>
        <p:spPr bwMode="auto">
          <a:xfrm>
            <a:off x="8610600" y="5338761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77" name="Rectangle 59">
            <a:extLst>
              <a:ext uri="{FF2B5EF4-FFF2-40B4-BE49-F238E27FC236}">
                <a16:creationId xmlns:a16="http://schemas.microsoft.com/office/drawing/2014/main" id="{A76BFF80-300A-B030-9801-6FBC230A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867400"/>
            <a:ext cx="9982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Note: list elements do not move when you insert() or erase()</a:t>
            </a:r>
          </a:p>
        </p:txBody>
      </p:sp>
      <p:sp>
        <p:nvSpPr>
          <p:cNvPr id="39978" name="Rectangle 49">
            <a:extLst>
              <a:ext uri="{FF2B5EF4-FFF2-40B4-BE49-F238E27FC236}">
                <a16:creationId xmlns:a16="http://schemas.microsoft.com/office/drawing/2014/main" id="{0B85A5EA-C7B3-EDC0-171F-81803A7E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104775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79" name="Text Box 51">
            <a:extLst>
              <a:ext uri="{FF2B5EF4-FFF2-40B4-BE49-F238E27FC236}">
                <a16:creationId xmlns:a16="http://schemas.microsoft.com/office/drawing/2014/main" id="{8B1D0656-8770-3909-AF2A-CAB420E7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104775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q:</a:t>
            </a:r>
          </a:p>
        </p:txBody>
      </p:sp>
      <p:sp>
        <p:nvSpPr>
          <p:cNvPr id="39980" name="Line 50">
            <a:extLst>
              <a:ext uri="{FF2B5EF4-FFF2-40B4-BE49-F238E27FC236}">
                <a16:creationId xmlns:a16="http://schemas.microsoft.com/office/drawing/2014/main" id="{F173DE63-C1AC-6FB1-1BAF-CE990DDC9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800" y="127635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Rectangle 49">
            <a:extLst>
              <a:ext uri="{FF2B5EF4-FFF2-40B4-BE49-F238E27FC236}">
                <a16:creationId xmlns:a16="http://schemas.microsoft.com/office/drawing/2014/main" id="{ED6ACF1D-3DD9-6013-DD18-C8DF499A7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3976686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82" name="Text Box 51">
            <a:extLst>
              <a:ext uri="{FF2B5EF4-FFF2-40B4-BE49-F238E27FC236}">
                <a16:creationId xmlns:a16="http://schemas.microsoft.com/office/drawing/2014/main" id="{5ADDF368-F0EB-0083-257D-DBDA0A14D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3976687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q:</a:t>
            </a:r>
          </a:p>
        </p:txBody>
      </p:sp>
      <p:sp>
        <p:nvSpPr>
          <p:cNvPr id="39983" name="Line 50">
            <a:extLst>
              <a:ext uri="{FF2B5EF4-FFF2-40B4-BE49-F238E27FC236}">
                <a16:creationId xmlns:a16="http://schemas.microsoft.com/office/drawing/2014/main" id="{B55D04A8-880E-08EE-7734-D6A65E1A0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0" y="4205286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ABF2FE-C803-9E37-AC12-B2CAF216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B81D-A680-AE0B-6993-2DE8AD7F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b="1" dirty="0"/>
              <a:t>Vector erase() </a:t>
            </a:r>
            <a:r>
              <a:rPr lang="en-US" dirty="0"/>
              <a:t>and</a:t>
            </a:r>
            <a:r>
              <a:rPr lang="en-US" b="1" dirty="0"/>
              <a:t> insert()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B772-660A-0AD8-4CC5-68E33FCC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975"/>
          </a:xfrm>
        </p:spPr>
        <p:txBody>
          <a:bodyPr/>
          <a:lstStyle/>
          <a:p>
            <a:r>
              <a:rPr lang="en-US" sz="2400" dirty="0"/>
              <a:t>Still working to complete our Vector</a:t>
            </a:r>
          </a:p>
          <a:p>
            <a:pPr lvl="1"/>
            <a:r>
              <a:rPr lang="en-US" sz="2100" dirty="0"/>
              <a:t>Prefer </a:t>
            </a:r>
            <a:r>
              <a:rPr lang="en-US" sz="2100" b="1" dirty="0"/>
              <a:t>std::vector</a:t>
            </a:r>
          </a:p>
          <a:p>
            <a:pPr lvl="1"/>
            <a:r>
              <a:rPr lang="en-US" sz="2100" dirty="0"/>
              <a:t>Remember the </a:t>
            </a:r>
            <a:r>
              <a:rPr lang="en-US" sz="2100" b="1" dirty="0"/>
              <a:t>Vector </a:t>
            </a:r>
            <a:r>
              <a:rPr lang="en-US" sz="2100" dirty="0"/>
              <a:t>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52A1F-3A0C-D5DC-DC5B-0DF1A987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BAD9-80BE-6737-94A9-C9FD8805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B1F65-4A5F-DC22-2983-F71CC8296707}"/>
              </a:ext>
            </a:extLst>
          </p:cNvPr>
          <p:cNvSpPr txBox="1"/>
          <p:nvPr/>
        </p:nvSpPr>
        <p:spPr>
          <a:xfrm>
            <a:off x="1895954" y="3680317"/>
            <a:ext cx="76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ABF40-3EF7-2CD3-1DD5-0172ADFE705E}"/>
              </a:ext>
            </a:extLst>
          </p:cNvPr>
          <p:cNvSpPr txBox="1"/>
          <p:nvPr/>
        </p:nvSpPr>
        <p:spPr>
          <a:xfrm>
            <a:off x="1895954" y="4049649"/>
            <a:ext cx="76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95EC6-FD93-7E65-C4FD-05A23C2766FD}"/>
              </a:ext>
            </a:extLst>
          </p:cNvPr>
          <p:cNvSpPr txBox="1"/>
          <p:nvPr/>
        </p:nvSpPr>
        <p:spPr>
          <a:xfrm>
            <a:off x="1895954" y="4418981"/>
            <a:ext cx="76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7DCEA2-538C-4556-ECED-757BF7A8AE54}"/>
              </a:ext>
            </a:extLst>
          </p:cNvPr>
          <p:cNvSpPr txBox="1"/>
          <p:nvPr/>
        </p:nvSpPr>
        <p:spPr>
          <a:xfrm>
            <a:off x="3496154" y="4049649"/>
            <a:ext cx="76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5AA7C-2048-027E-C3AC-B40994B17115}"/>
              </a:ext>
            </a:extLst>
          </p:cNvPr>
          <p:cNvSpPr txBox="1"/>
          <p:nvPr/>
        </p:nvSpPr>
        <p:spPr>
          <a:xfrm>
            <a:off x="4248861" y="4049649"/>
            <a:ext cx="76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859256-F312-F0D9-E50A-A0EF6BBE0BE2}"/>
              </a:ext>
            </a:extLst>
          </p:cNvPr>
          <p:cNvSpPr txBox="1"/>
          <p:nvPr/>
        </p:nvSpPr>
        <p:spPr>
          <a:xfrm>
            <a:off x="5010860" y="4049649"/>
            <a:ext cx="22952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1BCC0-3F81-586D-E9C2-64520A82A107}"/>
              </a:ext>
            </a:extLst>
          </p:cNvPr>
          <p:cNvSpPr txBox="1"/>
          <p:nvPr/>
        </p:nvSpPr>
        <p:spPr>
          <a:xfrm>
            <a:off x="7315449" y="4049649"/>
            <a:ext cx="76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7CECC0-1AC6-0951-B7AB-DE0F249FA60B}"/>
              </a:ext>
            </a:extLst>
          </p:cNvPr>
          <p:cNvSpPr txBox="1"/>
          <p:nvPr/>
        </p:nvSpPr>
        <p:spPr>
          <a:xfrm>
            <a:off x="8068156" y="4049649"/>
            <a:ext cx="23621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C9C70-1DA2-3DF0-20B9-47219E665557}"/>
              </a:ext>
            </a:extLst>
          </p:cNvPr>
          <p:cNvSpPr txBox="1"/>
          <p:nvPr/>
        </p:nvSpPr>
        <p:spPr>
          <a:xfrm>
            <a:off x="10430354" y="4049649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8E30AE-BCA3-FAEA-CF8B-9371E39B3D83}"/>
              </a:ext>
            </a:extLst>
          </p:cNvPr>
          <p:cNvSpPr txBox="1"/>
          <p:nvPr/>
        </p:nvSpPr>
        <p:spPr>
          <a:xfrm>
            <a:off x="1351866" y="36803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sz</a:t>
            </a:r>
            <a:r>
              <a:rPr lang="en-US" dirty="0"/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308C35-18BF-219F-EE24-0894ED4704CC}"/>
              </a:ext>
            </a:extLst>
          </p:cNvPr>
          <p:cNvSpPr txBox="1"/>
          <p:nvPr/>
        </p:nvSpPr>
        <p:spPr>
          <a:xfrm>
            <a:off x="1067047" y="40133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elem</a:t>
            </a:r>
            <a:r>
              <a:rPr lang="en-US" dirty="0"/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482FC1-52B9-CDA7-61E4-2143EE7A16B8}"/>
              </a:ext>
            </a:extLst>
          </p:cNvPr>
          <p:cNvSpPr txBox="1"/>
          <p:nvPr/>
        </p:nvSpPr>
        <p:spPr>
          <a:xfrm>
            <a:off x="973654" y="4394820"/>
            <a:ext cx="9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space</a:t>
            </a:r>
            <a:r>
              <a:rPr lang="en-US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8DCA96-3806-4B26-77D3-90F4E675140E}"/>
              </a:ext>
            </a:extLst>
          </p:cNvPr>
          <p:cNvSpPr txBox="1"/>
          <p:nvPr/>
        </p:nvSpPr>
        <p:spPr>
          <a:xfrm>
            <a:off x="7295933" y="35989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sz-1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F0DFA-DBEB-C856-D075-D8439A627FCB}"/>
              </a:ext>
            </a:extLst>
          </p:cNvPr>
          <p:cNvSpPr txBox="1"/>
          <p:nvPr/>
        </p:nvSpPr>
        <p:spPr>
          <a:xfrm>
            <a:off x="3616957" y="35989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2044FE-0C6F-75F0-E41B-B6117D8BB4F7}"/>
              </a:ext>
            </a:extLst>
          </p:cNvPr>
          <p:cNvCxnSpPr>
            <a:endCxn id="28" idx="1"/>
          </p:cNvCxnSpPr>
          <p:nvPr/>
        </p:nvCxnSpPr>
        <p:spPr>
          <a:xfrm>
            <a:off x="2276954" y="4197998"/>
            <a:ext cx="1219200" cy="36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0A1D237-5C9A-8FE6-7131-03513EA9AF7D}"/>
              </a:ext>
            </a:extLst>
          </p:cNvPr>
          <p:cNvSpPr/>
          <p:nvPr/>
        </p:nvSpPr>
        <p:spPr>
          <a:xfrm>
            <a:off x="2254652" y="4411134"/>
            <a:ext cx="8687719" cy="937897"/>
          </a:xfrm>
          <a:custGeom>
            <a:avLst/>
            <a:gdLst>
              <a:gd name="connsiteX0" fmla="*/ 0 w 8687719"/>
              <a:gd name="connsiteY0" fmla="*/ 156118 h 937897"/>
              <a:gd name="connsiteX1" fmla="*/ 7560526 w 8687719"/>
              <a:gd name="connsiteY1" fmla="*/ 936703 h 937897"/>
              <a:gd name="connsiteX2" fmla="*/ 8512097 w 8687719"/>
              <a:gd name="connsiteY2" fmla="*/ 0 h 9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7719" h="937897">
                <a:moveTo>
                  <a:pt x="0" y="156118"/>
                </a:moveTo>
                <a:cubicBezTo>
                  <a:pt x="3070921" y="559420"/>
                  <a:pt x="6141843" y="962723"/>
                  <a:pt x="7560526" y="936703"/>
                </a:cubicBezTo>
                <a:cubicBezTo>
                  <a:pt x="8979209" y="910683"/>
                  <a:pt x="8745653" y="455341"/>
                  <a:pt x="8512097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A1B1D87-534F-048E-0828-13B64E027135}"/>
              </a:ext>
            </a:extLst>
          </p:cNvPr>
          <p:cNvSpPr/>
          <p:nvPr/>
        </p:nvSpPr>
        <p:spPr>
          <a:xfrm>
            <a:off x="2269520" y="3227070"/>
            <a:ext cx="6341080" cy="812357"/>
          </a:xfrm>
          <a:custGeom>
            <a:avLst/>
            <a:gdLst>
              <a:gd name="connsiteX0" fmla="*/ 0 w 6341080"/>
              <a:gd name="connsiteY0" fmla="*/ 626504 h 812357"/>
              <a:gd name="connsiteX1" fmla="*/ 5820936 w 6341080"/>
              <a:gd name="connsiteY1" fmla="*/ 2035 h 812357"/>
              <a:gd name="connsiteX2" fmla="*/ 6088566 w 6341080"/>
              <a:gd name="connsiteY2" fmla="*/ 812357 h 81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1080" h="812357">
                <a:moveTo>
                  <a:pt x="0" y="626504"/>
                </a:moveTo>
                <a:cubicBezTo>
                  <a:pt x="2403087" y="298782"/>
                  <a:pt x="4806175" y="-28940"/>
                  <a:pt x="5820936" y="2035"/>
                </a:cubicBezTo>
                <a:cubicBezTo>
                  <a:pt x="6835697" y="33010"/>
                  <a:pt x="6045200" y="677303"/>
                  <a:pt x="6088566" y="8123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490488-9FC3-5067-36F2-E38DC22A3040}"/>
              </a:ext>
            </a:extLst>
          </p:cNvPr>
          <p:cNvSpPr txBox="1"/>
          <p:nvPr/>
        </p:nvSpPr>
        <p:spPr>
          <a:xfrm>
            <a:off x="4767782" y="3633248"/>
            <a:ext cx="11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48284-F640-9650-3F70-A83F55523280}"/>
              </a:ext>
            </a:extLst>
          </p:cNvPr>
          <p:cNvSpPr txBox="1"/>
          <p:nvPr/>
        </p:nvSpPr>
        <p:spPr>
          <a:xfrm>
            <a:off x="8852126" y="364400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Unused space</a:t>
            </a:r>
          </a:p>
        </p:txBody>
      </p:sp>
    </p:spTree>
    <p:extLst>
      <p:ext uri="{BB962C8B-B14F-4D97-AF65-F5344CB8AC3E}">
        <p14:creationId xmlns:p14="http://schemas.microsoft.com/office/powerpoint/2010/main" val="3930220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DB6E-E96F-FC8E-A689-DA3DBFE9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Vector::erase()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E70E-EED6-657D-D425-22231D8C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1430000" cy="4351338"/>
          </a:xfrm>
        </p:spPr>
        <p:txBody>
          <a:bodyPr/>
          <a:lstStyle/>
          <a:p>
            <a:r>
              <a:rPr lang="en-US" sz="2400" dirty="0"/>
              <a:t>With a little help from the standard library implementations are getting manageable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2000" b="1" dirty="0"/>
              <a:t>template&lt;Element T, Allocator A&gt;</a:t>
            </a:r>
          </a:p>
          <a:p>
            <a:pPr marL="342900" lvl="1" indent="0">
              <a:buNone/>
            </a:pPr>
            <a:r>
              <a:rPr lang="en-US" sz="2000" b="1" dirty="0"/>
              <a:t>Vector&lt;T,A&gt;::iterator Vector&lt;T,A&gt;::erase(iterator p)</a:t>
            </a:r>
          </a:p>
          <a:p>
            <a:pPr marL="342900" lvl="1" indent="0">
              <a:buNone/>
            </a:pPr>
            <a:r>
              <a:rPr lang="en-US" sz="2000" b="1" dirty="0"/>
              <a:t>{</a:t>
            </a:r>
          </a:p>
          <a:p>
            <a:pPr marL="342900" lvl="1" indent="0">
              <a:buNone/>
            </a:pPr>
            <a:r>
              <a:rPr lang="en-US" sz="2000" b="1" dirty="0"/>
              <a:t>	if (p==end())</a:t>
            </a:r>
          </a:p>
          <a:p>
            <a:pPr marL="342900" lvl="1" indent="0">
              <a:buNone/>
            </a:pPr>
            <a:r>
              <a:rPr lang="en-US" sz="2000" b="1" dirty="0"/>
              <a:t>		return p;</a:t>
            </a:r>
          </a:p>
          <a:p>
            <a:pPr marL="342900" lvl="1" indent="0">
              <a:buNone/>
            </a:pPr>
            <a:r>
              <a:rPr lang="en-US" sz="2000" b="1" dirty="0"/>
              <a:t>	move(p+1,r.sz,p);		// </a:t>
            </a:r>
            <a:r>
              <a:rPr lang="en-US" sz="2000" i="1" dirty="0"/>
              <a:t>move each element one position to the left</a:t>
            </a:r>
          </a:p>
          <a:p>
            <a:pPr marL="3429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destroy_at</a:t>
            </a:r>
            <a:r>
              <a:rPr lang="en-US" sz="2000" b="1" dirty="0"/>
              <a:t>(</a:t>
            </a:r>
            <a:r>
              <a:rPr lang="en-US" sz="2000" b="1" dirty="0" err="1"/>
              <a:t>r.elem</a:t>
            </a:r>
            <a:r>
              <a:rPr lang="en-US" sz="2000" b="1" dirty="0"/>
              <a:t>()+r.sz-1));	// </a:t>
            </a:r>
            <a:r>
              <a:rPr lang="en-US" sz="2000" i="1" dirty="0"/>
              <a:t>destroy surplus last element</a:t>
            </a:r>
          </a:p>
          <a:p>
            <a:pPr marL="342900" lvl="1" indent="0">
              <a:buNone/>
            </a:pPr>
            <a:r>
              <a:rPr lang="en-US" sz="2000" b="1" dirty="0"/>
              <a:t>	--r.sz;</a:t>
            </a:r>
          </a:p>
          <a:p>
            <a:pPr marL="342900" lvl="1" indent="0">
              <a:buNone/>
            </a:pPr>
            <a:r>
              <a:rPr lang="en-US" sz="2000" b="1" dirty="0"/>
              <a:t>	return p;</a:t>
            </a:r>
          </a:p>
          <a:p>
            <a:pPr marL="342900" lvl="1" indent="0">
              <a:buNone/>
            </a:pPr>
            <a:r>
              <a:rPr lang="en-US" sz="2000" b="1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70E4-CD55-DC52-423D-26038591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CEF8-7578-C0B6-B2C9-44DD20F1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32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4677-18B8-DA75-A952-DC8385D3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Vector::insert()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CD6E-311F-3979-AE67-E378387F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11658600" cy="4351338"/>
          </a:xfrm>
        </p:spPr>
        <p:txBody>
          <a:bodyPr/>
          <a:lstStyle/>
          <a:p>
            <a:r>
              <a:rPr lang="en-US" sz="2400" dirty="0"/>
              <a:t>With a little help from the standard library implementations are getting manageable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sz="2000" b="1" dirty="0"/>
              <a:t>template&lt;Element T, Allocator A&gt;</a:t>
            </a:r>
          </a:p>
          <a:p>
            <a:pPr marL="342900" lvl="1" indent="0">
              <a:buNone/>
            </a:pPr>
            <a:r>
              <a:rPr lang="en-US" sz="2000" b="1" dirty="0"/>
              <a:t>Vector&lt;T,A&gt;::iterator Vector&lt;T,A&gt;::insert(iterator p, const T&amp; </a:t>
            </a:r>
            <a:r>
              <a:rPr lang="en-US" sz="2000" b="1" dirty="0" err="1"/>
              <a:t>val</a:t>
            </a:r>
            <a:r>
              <a:rPr lang="en-US" sz="2000" b="1" dirty="0"/>
              <a:t>)</a:t>
            </a:r>
          </a:p>
          <a:p>
            <a:pPr marL="342900" lvl="1" indent="0">
              <a:buNone/>
            </a:pPr>
            <a:r>
              <a:rPr lang="en-US" sz="2000" b="1" dirty="0"/>
              <a:t>{</a:t>
            </a:r>
          </a:p>
          <a:p>
            <a:pPr marL="342900" lvl="1" indent="0">
              <a:buNone/>
            </a:pPr>
            <a:r>
              <a:rPr lang="en-US" sz="2000" b="1" dirty="0"/>
              <a:t>	int index = p-begin();			// </a:t>
            </a:r>
            <a:r>
              <a:rPr lang="en-US" sz="2000" i="1" dirty="0"/>
              <a:t>save index in case of relocation</a:t>
            </a:r>
          </a:p>
          <a:p>
            <a:pPr marL="342900" lvl="1" indent="0">
              <a:buNone/>
            </a:pPr>
            <a:r>
              <a:rPr lang="en-US" sz="2000" b="1" dirty="0"/>
              <a:t>	if (size()==capacity()) </a:t>
            </a:r>
          </a:p>
          <a:p>
            <a:pPr marL="342900" lvl="1" indent="0">
              <a:buNone/>
            </a:pPr>
            <a:r>
              <a:rPr lang="en-US" sz="2000" b="1" dirty="0"/>
              <a:t>		reserve(size()==0?8:2*size());	// </a:t>
            </a:r>
            <a:r>
              <a:rPr lang="en-US" sz="2000" i="1" dirty="0"/>
              <a:t>make sure we have space</a:t>
            </a:r>
          </a:p>
          <a:p>
            <a:pPr marL="342900" lvl="1" indent="0">
              <a:buNone/>
            </a:pPr>
            <a:r>
              <a:rPr lang="en-US" sz="2000" b="1" dirty="0"/>
              <a:t>	p = begin()+</a:t>
            </a:r>
            <a:r>
              <a:rPr lang="en-US" sz="2000" b="1" dirty="0" err="1"/>
              <a:t>i</a:t>
            </a:r>
            <a:r>
              <a:rPr lang="en-US" sz="2000" b="1" dirty="0"/>
              <a:t>;				// </a:t>
            </a:r>
            <a:r>
              <a:rPr lang="en-US" sz="2000" i="1" dirty="0"/>
              <a:t>p now points into the current allocation</a:t>
            </a:r>
          </a:p>
          <a:p>
            <a:pPr marL="3429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move_backward</a:t>
            </a:r>
            <a:r>
              <a:rPr lang="en-US" sz="2000" b="1" dirty="0"/>
              <a:t>(p,r.sz-1,p+1);		// </a:t>
            </a:r>
            <a:r>
              <a:rPr lang="en-US" sz="2000" i="1" dirty="0"/>
              <a:t>move each element one position to the right</a:t>
            </a:r>
          </a:p>
          <a:p>
            <a:pPr marL="342900" lvl="1" indent="0">
              <a:buNone/>
            </a:pPr>
            <a:r>
              <a:rPr lang="en-US" sz="2000" b="1" dirty="0"/>
              <a:t>	*(begin()+index) = </a:t>
            </a:r>
            <a:r>
              <a:rPr lang="en-US" sz="2000" b="1" dirty="0" err="1"/>
              <a:t>val</a:t>
            </a:r>
            <a:r>
              <a:rPr lang="en-US" sz="2000" b="1" dirty="0"/>
              <a:t>;			// </a:t>
            </a:r>
            <a:r>
              <a:rPr lang="en-US" sz="2000" i="1" dirty="0"/>
              <a:t>``insert'' </a:t>
            </a:r>
            <a:r>
              <a:rPr lang="en-US" sz="2000" i="1" dirty="0" err="1"/>
              <a:t>val</a:t>
            </a:r>
            <a:endParaRPr lang="en-US" sz="2000" i="1" dirty="0"/>
          </a:p>
          <a:p>
            <a:pPr marL="342900" lvl="1" indent="0">
              <a:buNone/>
            </a:pPr>
            <a:r>
              <a:rPr lang="en-US" sz="2000" b="1" dirty="0"/>
              <a:t>	++r.sz;</a:t>
            </a:r>
          </a:p>
          <a:p>
            <a:pPr marL="342900" lvl="1" indent="0">
              <a:buNone/>
            </a:pPr>
            <a:r>
              <a:rPr lang="en-US" sz="2000" b="1" dirty="0"/>
              <a:t>	return pp;</a:t>
            </a:r>
          </a:p>
          <a:p>
            <a:pPr marL="342900" lvl="1" indent="0">
              <a:buNone/>
            </a:pPr>
            <a:r>
              <a:rPr lang="en-US" sz="2000" b="1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7F4B0-8CF5-2811-AAD6-4D7AC72E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8CF5F-D165-EDF1-0F48-E947EFF6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1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C7E3-02F7-8630-378A-0A50B20D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vector</a:t>
            </a:r>
            <a:r>
              <a:rPr lang="en-US" dirty="0"/>
              <a:t>,</a:t>
            </a:r>
            <a:r>
              <a:rPr lang="en-US" b="1" dirty="0"/>
              <a:t> list</a:t>
            </a:r>
            <a:r>
              <a:rPr lang="en-US" dirty="0"/>
              <a:t>, and </a:t>
            </a:r>
            <a:r>
              <a:rPr lang="en-US" b="1" dirty="0"/>
              <a:t>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B1EE-614B-D148-F5F5-1C438F59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By default, use a </a:t>
            </a:r>
            <a:r>
              <a:rPr lang="en-US" sz="2400" b="1" dirty="0"/>
              <a:t>vector</a:t>
            </a:r>
          </a:p>
          <a:p>
            <a:pPr lvl="1">
              <a:defRPr/>
            </a:pPr>
            <a:r>
              <a:rPr lang="en-US" sz="2000" dirty="0"/>
              <a:t>You need a reason not to</a:t>
            </a:r>
          </a:p>
          <a:p>
            <a:pPr lvl="1">
              <a:defRPr/>
            </a:pPr>
            <a:r>
              <a:rPr lang="en-US" sz="2000" dirty="0"/>
              <a:t>You can “grow” a vector (e.g., using </a:t>
            </a:r>
            <a:r>
              <a:rPr lang="en-US" sz="2000" b="1" dirty="0" err="1"/>
              <a:t>push_back</a:t>
            </a:r>
            <a:r>
              <a:rPr lang="en-US" sz="2000" b="1" dirty="0"/>
              <a:t>()</a:t>
            </a:r>
            <a:r>
              <a:rPr lang="en-US" sz="2000" dirty="0"/>
              <a:t>)</a:t>
            </a:r>
          </a:p>
          <a:p>
            <a:pPr lvl="1">
              <a:defRPr/>
            </a:pPr>
            <a:r>
              <a:rPr lang="en-US" sz="2000" dirty="0"/>
              <a:t>You can </a:t>
            </a:r>
            <a:r>
              <a:rPr lang="en-US" sz="2000" b="1" dirty="0"/>
              <a:t>insert() </a:t>
            </a:r>
            <a:r>
              <a:rPr lang="en-US" sz="2000" dirty="0"/>
              <a:t>and </a:t>
            </a:r>
            <a:r>
              <a:rPr lang="en-US" sz="2000" b="1" dirty="0"/>
              <a:t>erase() </a:t>
            </a:r>
            <a:r>
              <a:rPr lang="en-US" sz="2000" dirty="0"/>
              <a:t>in a vector</a:t>
            </a:r>
          </a:p>
          <a:p>
            <a:pPr lvl="1">
              <a:defRPr/>
            </a:pPr>
            <a:r>
              <a:rPr lang="en-US" sz="2000" dirty="0"/>
              <a:t>Vector elements are compactly stored and contiguous</a:t>
            </a:r>
          </a:p>
          <a:p>
            <a:pPr lvl="1">
              <a:defRPr/>
            </a:pPr>
            <a:r>
              <a:rPr lang="en-US" sz="2000" dirty="0"/>
              <a:t>For small vectors of small elements all operations are fast</a:t>
            </a:r>
          </a:p>
          <a:p>
            <a:pPr lvl="2">
              <a:defRPr/>
            </a:pPr>
            <a:r>
              <a:rPr lang="en-US" sz="1600" dirty="0"/>
              <a:t>compared to lists</a:t>
            </a:r>
          </a:p>
          <a:p>
            <a:pPr>
              <a:defRPr/>
            </a:pPr>
            <a:r>
              <a:rPr lang="en-US" sz="2400" dirty="0"/>
              <a:t>If you don’t want elements to move, use a </a:t>
            </a:r>
            <a:r>
              <a:rPr lang="en-US" sz="2400" b="1" dirty="0"/>
              <a:t>list</a:t>
            </a:r>
          </a:p>
          <a:p>
            <a:pPr lvl="1">
              <a:defRPr/>
            </a:pPr>
            <a:r>
              <a:rPr lang="en-US" sz="2000" dirty="0"/>
              <a:t>You can “grow” a list (e.g., using </a:t>
            </a:r>
            <a:r>
              <a:rPr lang="en-US" sz="2000" b="1" dirty="0" err="1"/>
              <a:t>push_back</a:t>
            </a:r>
            <a:r>
              <a:rPr lang="en-US" sz="2000" b="1" dirty="0"/>
              <a:t>() </a:t>
            </a:r>
            <a:r>
              <a:rPr lang="en-US" sz="2000" dirty="0"/>
              <a:t>and </a:t>
            </a:r>
            <a:r>
              <a:rPr lang="en-US" sz="2000" b="1" dirty="0" err="1"/>
              <a:t>push_front</a:t>
            </a:r>
            <a:r>
              <a:rPr lang="en-US" sz="2000" b="1" dirty="0"/>
              <a:t>()</a:t>
            </a:r>
            <a:r>
              <a:rPr lang="en-US" sz="2000" dirty="0"/>
              <a:t>)</a:t>
            </a:r>
          </a:p>
          <a:p>
            <a:pPr lvl="1">
              <a:defRPr/>
            </a:pPr>
            <a:r>
              <a:rPr lang="en-US" sz="2000" dirty="0"/>
              <a:t>You can </a:t>
            </a:r>
            <a:r>
              <a:rPr lang="en-US" sz="2000" b="1" dirty="0"/>
              <a:t>insert() </a:t>
            </a:r>
            <a:r>
              <a:rPr lang="en-US" sz="2000" dirty="0"/>
              <a:t>and </a:t>
            </a:r>
            <a:r>
              <a:rPr lang="en-US" sz="2000" b="1" dirty="0"/>
              <a:t>erase() </a:t>
            </a:r>
            <a:r>
              <a:rPr lang="en-US" sz="2000" dirty="0"/>
              <a:t>in a list</a:t>
            </a:r>
          </a:p>
          <a:p>
            <a:pPr lvl="1">
              <a:defRPr/>
            </a:pPr>
            <a:r>
              <a:rPr lang="en-US" sz="2000" dirty="0"/>
              <a:t>List elements are separately allocated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77A61-A0A4-1DCE-0193-3CFBEFAA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A233A-744E-5AE2-2F46-E9703729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C7E3-02F7-8630-378A-0A50B20D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vector</a:t>
            </a:r>
            <a:r>
              <a:rPr lang="en-US" dirty="0"/>
              <a:t>,</a:t>
            </a:r>
            <a:r>
              <a:rPr lang="en-US" b="1" dirty="0"/>
              <a:t> list</a:t>
            </a:r>
            <a:r>
              <a:rPr lang="en-US" dirty="0"/>
              <a:t>, and </a:t>
            </a:r>
            <a:r>
              <a:rPr lang="en-US" b="1" dirty="0"/>
              <a:t>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B1EE-614B-D148-F5F5-1C438F59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Use a</a:t>
            </a:r>
            <a:r>
              <a:rPr lang="en-US" sz="2400" b="1" dirty="0"/>
              <a:t> string </a:t>
            </a:r>
            <a:r>
              <a:rPr lang="en-US" sz="2400" dirty="0"/>
              <a:t>when you are doing string operations</a:t>
            </a:r>
          </a:p>
          <a:p>
            <a:pPr lvl="1">
              <a:defRPr/>
            </a:pPr>
            <a:r>
              <a:rPr lang="en-US" sz="2000" dirty="0"/>
              <a:t>Elements are characters (you can select the character set)</a:t>
            </a:r>
          </a:p>
          <a:p>
            <a:pPr lvl="1">
              <a:defRPr/>
            </a:pPr>
            <a:r>
              <a:rPr lang="en-US" sz="2000" b="1" dirty="0"/>
              <a:t>string</a:t>
            </a:r>
            <a:r>
              <a:rPr lang="en-US" sz="2000" dirty="0"/>
              <a:t>s have concatenation (</a:t>
            </a:r>
            <a:r>
              <a:rPr lang="en-US" sz="2000" b="1" dirty="0"/>
              <a:t>+</a:t>
            </a:r>
            <a:r>
              <a:rPr lang="en-US" sz="2000" dirty="0"/>
              <a:t> and </a:t>
            </a:r>
            <a:r>
              <a:rPr lang="en-US" sz="2000" b="1" dirty="0"/>
              <a:t>+=</a:t>
            </a:r>
            <a:r>
              <a:rPr lang="en-US" sz="2000" dirty="0"/>
              <a:t>)</a:t>
            </a:r>
          </a:p>
          <a:p>
            <a:pPr lvl="1">
              <a:defRPr/>
            </a:pPr>
            <a:r>
              <a:rPr lang="en-US" sz="2000" b="1" dirty="0"/>
              <a:t>string</a:t>
            </a:r>
            <a:r>
              <a:rPr lang="en-US" sz="2000" dirty="0"/>
              <a:t>s are expandable and mutable</a:t>
            </a:r>
          </a:p>
          <a:p>
            <a:pPr lvl="1">
              <a:defRPr/>
            </a:pPr>
            <a:r>
              <a:rPr lang="en-US" sz="2000" dirty="0"/>
              <a:t>Small </a:t>
            </a:r>
            <a:r>
              <a:rPr lang="en-US" sz="2000" b="1" dirty="0"/>
              <a:t>string</a:t>
            </a:r>
            <a:r>
              <a:rPr lang="en-US" sz="2000" dirty="0"/>
              <a:t>s do not use free store</a:t>
            </a:r>
          </a:p>
          <a:p>
            <a:pPr>
              <a:defRPr/>
            </a:pPr>
            <a:r>
              <a:rPr lang="en-US" sz="2400" dirty="0"/>
              <a:t>Note that there are more containers (see chapter 20), e.g.,</a:t>
            </a:r>
          </a:p>
          <a:p>
            <a:pPr lvl="1">
              <a:defRPr/>
            </a:pPr>
            <a:r>
              <a:rPr lang="en-US" sz="2000" b="1" dirty="0"/>
              <a:t>map</a:t>
            </a:r>
          </a:p>
          <a:p>
            <a:pPr lvl="1">
              <a:defRPr/>
            </a:pPr>
            <a:r>
              <a:rPr lang="en-US" sz="2000" b="1" dirty="0"/>
              <a:t>unordered_map</a:t>
            </a:r>
          </a:p>
          <a:p>
            <a:pPr lvl="1">
              <a:defRPr/>
            </a:pPr>
            <a:r>
              <a:rPr lang="en-US" sz="2000" b="1" dirty="0"/>
              <a:t>set</a:t>
            </a:r>
          </a:p>
          <a:p>
            <a:pPr lvl="1">
              <a:defRPr/>
            </a:pPr>
            <a:r>
              <a:rPr lang="en-US" sz="2000" b="1"/>
              <a:t>unordered</a:t>
            </a:r>
            <a:r>
              <a:rPr lang="en-US" sz="2000" b="1" dirty="0" err="1"/>
              <a:t>_set</a:t>
            </a:r>
            <a:endParaRPr lang="en-US" sz="2000" b="1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77A61-A0A4-1DCE-0193-3CFBEFAA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A233A-744E-5AE2-2F46-E9703729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437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74372B3-E4B9-E5F0-E469-19C4E0BE4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Next lecture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B3B7497-9476-50B9-FD61-3C30614D4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Map (aka dictionaries or </a:t>
            </a:r>
            <a:r>
              <a:rPr lang="en-US" altLang="en-US">
                <a:ea typeface="ＭＳ Ｐゴシック" pitchFamily="34" charset="-128"/>
              </a:rPr>
              <a:t>associative arrays), </a:t>
            </a:r>
            <a:r>
              <a:rPr lang="en-US" altLang="en-US" dirty="0">
                <a:ea typeface="ＭＳ Ｐゴシック" pitchFamily="34" charset="-128"/>
              </a:rPr>
              <a:t>unordered_map (</a:t>
            </a:r>
            <a:r>
              <a:rPr lang="en-US" altLang="en-US">
                <a:ea typeface="ＭＳ Ｐゴシック" pitchFamily="34" charset="-128"/>
              </a:rPr>
              <a:t>aka tables</a:t>
            </a:r>
            <a:r>
              <a:rPr lang="en-US" altLang="en-US" dirty="0">
                <a:ea typeface="ＭＳ Ｐゴシック" pitchFamily="34" charset="-128"/>
              </a:rPr>
              <a:t>), and sets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2C7A-068E-8AC3-1765-BB13885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2950B3-5E8E-2D33-B8EF-37257ED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22714DDD-C78C-D1E5-28E8-AB11BC05C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9958"/>
            <a:ext cx="10515600" cy="62547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Lifting example </a:t>
            </a:r>
            <a:r>
              <a:rPr lang="en-US" altLang="en-US" sz="2400" dirty="0">
                <a:ea typeface="ＭＳ Ｐゴシック" pitchFamily="34" charset="-128"/>
              </a:rPr>
              <a:t>(concrete algorithms)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DD0819D-AC60-BAD5-2EA1-419159F05F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11506200" cy="5311776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Jack and Jill each deliver some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100" dirty="0">
                <a:ea typeface="ＭＳ Ｐゴシック" pitchFamily="34" charset="-128"/>
              </a:rPr>
              <a:t>Jack in traditional (old-fashioned) C style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100" dirty="0">
                <a:ea typeface="ＭＳ Ｐゴシック" pitchFamily="34" charset="-128"/>
              </a:rPr>
              <a:t>Jill in contemporary C++ style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double* </a:t>
            </a:r>
            <a:r>
              <a:rPr lang="en-US" altLang="en-US" sz="1800" b="1" dirty="0" err="1">
                <a:ea typeface="ＭＳ Ｐゴシック" pitchFamily="34" charset="-128"/>
              </a:rPr>
              <a:t>get_from_jack</a:t>
            </a:r>
            <a:r>
              <a:rPr lang="en-US" altLang="en-US" sz="1800" b="1" dirty="0">
                <a:ea typeface="ＭＳ Ｐゴシック" pitchFamily="34" charset="-128"/>
              </a:rPr>
              <a:t>(int* count);		// </a:t>
            </a:r>
            <a:r>
              <a:rPr lang="en-US" altLang="en-US" sz="1800" i="1" dirty="0">
                <a:ea typeface="ＭＳ Ｐゴシック" pitchFamily="34" charset="-128"/>
              </a:rPr>
              <a:t>Jack fills an array and puts the number of elements in *count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vector&lt;double&gt; </a:t>
            </a:r>
            <a:r>
              <a:rPr lang="en-US" altLang="en-US" sz="1800" b="1" dirty="0" err="1">
                <a:ea typeface="ＭＳ Ｐゴシック" pitchFamily="34" charset="-128"/>
              </a:rPr>
              <a:t>get_from_jill</a:t>
            </a:r>
            <a:r>
              <a:rPr lang="en-US" altLang="en-US" sz="1800" b="1" dirty="0">
                <a:ea typeface="ＭＳ Ｐゴシック" pitchFamily="34" charset="-128"/>
              </a:rPr>
              <a:t>();		// </a:t>
            </a:r>
            <a:r>
              <a:rPr lang="en-US" altLang="en-US" sz="1800" i="1" dirty="0">
                <a:ea typeface="ＭＳ Ｐゴシック" pitchFamily="34" charset="-128"/>
              </a:rPr>
              <a:t>Jill fills a vector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void </a:t>
            </a:r>
            <a:r>
              <a:rPr lang="en-US" altLang="en-US" sz="1800" b="1" dirty="0" err="1">
                <a:ea typeface="ＭＳ Ｐゴシック" pitchFamily="34" charset="-128"/>
              </a:rPr>
              <a:t>fct</a:t>
            </a:r>
            <a:r>
              <a:rPr lang="en-US" altLang="en-US" sz="1800" b="1" dirty="0">
                <a:ea typeface="ＭＳ Ｐゴシック" pitchFamily="34" charset="-128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int </a:t>
            </a:r>
            <a:r>
              <a:rPr lang="en-US" altLang="en-US" sz="1800" b="1" dirty="0" err="1">
                <a:ea typeface="ＭＳ Ｐゴシック" pitchFamily="34" charset="-128"/>
              </a:rPr>
              <a:t>jack_count</a:t>
            </a:r>
            <a:r>
              <a:rPr lang="en-US" altLang="en-US" sz="1800" b="1" dirty="0">
                <a:ea typeface="ＭＳ Ｐゴシック" pitchFamily="34" charset="-128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double* </a:t>
            </a:r>
            <a:r>
              <a:rPr lang="en-US" altLang="en-US" sz="1800" b="1" dirty="0" err="1">
                <a:ea typeface="ＭＳ Ｐゴシック" pitchFamily="34" charset="-128"/>
              </a:rPr>
              <a:t>jack_data</a:t>
            </a:r>
            <a:r>
              <a:rPr lang="en-US" altLang="en-US" sz="1800" b="1" dirty="0">
                <a:ea typeface="ＭＳ Ｐゴシック" pitchFamily="34" charset="-128"/>
              </a:rPr>
              <a:t> = </a:t>
            </a:r>
            <a:r>
              <a:rPr lang="en-US" altLang="en-US" sz="1800" b="1" dirty="0" err="1">
                <a:ea typeface="ＭＳ Ｐゴシック" pitchFamily="34" charset="-128"/>
              </a:rPr>
              <a:t>get_from_jack</a:t>
            </a:r>
            <a:r>
              <a:rPr lang="en-US" altLang="en-US" sz="1800" b="1" dirty="0">
                <a:ea typeface="ＭＳ Ｐゴシック" pitchFamily="34" charset="-128"/>
              </a:rPr>
              <a:t>(&amp;</a:t>
            </a:r>
            <a:r>
              <a:rPr lang="en-US" altLang="en-US" sz="1800" b="1" dirty="0" err="1">
                <a:ea typeface="ＭＳ Ｐゴシック" pitchFamily="34" charset="-128"/>
              </a:rPr>
              <a:t>jack_count</a:t>
            </a:r>
            <a:r>
              <a:rPr lang="en-US" altLang="en-US" sz="1800" b="1" dirty="0">
                <a:ea typeface="ＭＳ Ｐゴシック" pitchFamily="34" charset="-128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vector&lt;double&gt; </a:t>
            </a:r>
            <a:r>
              <a:rPr lang="en-US" altLang="en-US" sz="1800" b="1" dirty="0" err="1">
                <a:ea typeface="ＭＳ Ｐゴシック" pitchFamily="34" charset="-128"/>
              </a:rPr>
              <a:t>jill_data</a:t>
            </a:r>
            <a:r>
              <a:rPr lang="en-US" altLang="en-US" sz="1800" b="1" dirty="0">
                <a:ea typeface="ＭＳ Ｐゴシック" pitchFamily="34" charset="-128"/>
              </a:rPr>
              <a:t> = </a:t>
            </a:r>
            <a:r>
              <a:rPr lang="en-US" altLang="en-US" sz="1800" b="1" dirty="0" err="1">
                <a:ea typeface="ＭＳ Ｐゴシック" pitchFamily="34" charset="-128"/>
              </a:rPr>
              <a:t>get_from_jill</a:t>
            </a:r>
            <a:r>
              <a:rPr lang="en-US" altLang="en-US" sz="1800" b="1" dirty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... process ...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delete[] </a:t>
            </a:r>
            <a:r>
              <a:rPr lang="en-US" altLang="en-US" sz="1800" b="1" dirty="0" err="1">
                <a:ea typeface="ＭＳ Ｐゴシック" pitchFamily="34" charset="-128"/>
              </a:rPr>
              <a:t>jack_data</a:t>
            </a:r>
            <a:r>
              <a:rPr lang="en-US" altLang="en-US" sz="18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2AF7EF-B49B-45B5-6F4D-3F98227E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AE12E-F163-9BF8-C448-6649A4AC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AB7B-A8E1-3384-3992-55DE214E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1689"/>
            <a:ext cx="10515600" cy="549273"/>
          </a:xfrm>
        </p:spPr>
        <p:txBody>
          <a:bodyPr/>
          <a:lstStyle/>
          <a:p>
            <a:r>
              <a:rPr lang="en-US" dirty="0"/>
              <a:t>Simple use (“processing”)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C60-EAC1-EE19-F2D6-9BEA425F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60389"/>
            <a:ext cx="10515600" cy="579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double h = -1;</a:t>
            </a:r>
          </a:p>
          <a:p>
            <a:pPr marL="0" indent="0">
              <a:buNone/>
            </a:pPr>
            <a:r>
              <a:rPr lang="en-US" sz="1800" b="1" dirty="0"/>
              <a:t>double* </a:t>
            </a:r>
            <a:r>
              <a:rPr lang="en-US" sz="1800" b="1" dirty="0" err="1"/>
              <a:t>jack_high</a:t>
            </a:r>
            <a:r>
              <a:rPr lang="en-US" sz="1800" b="1" dirty="0"/>
              <a:t>;	// </a:t>
            </a:r>
            <a:r>
              <a:rPr lang="en-US" sz="1800" i="1" dirty="0" err="1"/>
              <a:t>jack_high</a:t>
            </a:r>
            <a:r>
              <a:rPr lang="en-US" sz="1800" i="1" dirty="0"/>
              <a:t> will point to the element with the highest value</a:t>
            </a:r>
          </a:p>
          <a:p>
            <a:pPr marL="0" indent="0">
              <a:buNone/>
            </a:pPr>
            <a:r>
              <a:rPr lang="en-US" sz="1800" b="1" dirty="0"/>
              <a:t>double* </a:t>
            </a:r>
            <a:r>
              <a:rPr lang="en-US" sz="1800" b="1" dirty="0" err="1"/>
              <a:t>jill_high</a:t>
            </a:r>
            <a:r>
              <a:rPr lang="en-US" sz="1800" b="1" dirty="0"/>
              <a:t>;		// </a:t>
            </a:r>
            <a:r>
              <a:rPr lang="en-US" sz="1800" i="1" dirty="0" err="1"/>
              <a:t>jill_high</a:t>
            </a:r>
            <a:r>
              <a:rPr lang="en-US" sz="1800" i="1" dirty="0"/>
              <a:t> will point to the element with the highest value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1800" b="1" dirty="0"/>
              <a:t>for (int </a:t>
            </a:r>
            <a:r>
              <a:rPr lang="en-US" sz="1800" b="1" dirty="0" err="1"/>
              <a:t>i</a:t>
            </a:r>
            <a:r>
              <a:rPr lang="en-US" sz="1800" b="1" dirty="0"/>
              <a:t>=0; </a:t>
            </a:r>
            <a:r>
              <a:rPr lang="en-US" sz="1800" b="1" dirty="0" err="1"/>
              <a:t>i</a:t>
            </a:r>
            <a:r>
              <a:rPr lang="en-US" sz="1800" b="1" dirty="0"/>
              <a:t>&lt;</a:t>
            </a:r>
            <a:r>
              <a:rPr lang="en-US" sz="1800" b="1" dirty="0" err="1"/>
              <a:t>jack_count</a:t>
            </a:r>
            <a:r>
              <a:rPr lang="en-US" sz="1800" b="1" dirty="0"/>
              <a:t>; ++</a:t>
            </a:r>
            <a:r>
              <a:rPr lang="en-US" sz="1800" b="1" dirty="0" err="1"/>
              <a:t>i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b="1" dirty="0"/>
              <a:t>	if (h&lt;</a:t>
            </a:r>
            <a:r>
              <a:rPr lang="en-US" sz="1800" b="1" dirty="0" err="1"/>
              <a:t>jack_data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]) {</a:t>
            </a:r>
          </a:p>
          <a:p>
            <a:pPr marL="0" indent="0">
              <a:buNone/>
            </a:pPr>
            <a:r>
              <a:rPr lang="en-US" sz="1800" b="1" dirty="0"/>
              <a:t> 		</a:t>
            </a:r>
            <a:r>
              <a:rPr lang="en-US" sz="1800" b="1" dirty="0" err="1"/>
              <a:t>jack_high</a:t>
            </a:r>
            <a:r>
              <a:rPr lang="en-US" sz="1800" b="1" dirty="0"/>
              <a:t> = &amp;</a:t>
            </a:r>
            <a:r>
              <a:rPr lang="en-US" sz="1800" b="1" dirty="0" err="1"/>
              <a:t>jack_data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];		// </a:t>
            </a:r>
            <a:r>
              <a:rPr lang="en-US" sz="1800" i="1" dirty="0"/>
              <a:t>save address of largest element</a:t>
            </a:r>
          </a:p>
          <a:p>
            <a:pPr marL="0" indent="0">
              <a:buNone/>
            </a:pPr>
            <a:r>
              <a:rPr lang="en-US" sz="1800" b="1" dirty="0"/>
              <a:t>		h = </a:t>
            </a:r>
            <a:r>
              <a:rPr lang="en-US" sz="1800" b="1" dirty="0" err="1"/>
              <a:t>jack_data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];			// </a:t>
            </a:r>
            <a:r>
              <a:rPr lang="en-US" sz="1800" i="1" dirty="0"/>
              <a:t>update “largest element”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1800" b="1" dirty="0"/>
              <a:t>h = -1;</a:t>
            </a:r>
          </a:p>
          <a:p>
            <a:pPr marL="0" indent="0">
              <a:buNone/>
            </a:pPr>
            <a:r>
              <a:rPr lang="en-US" sz="1800" b="1" dirty="0"/>
              <a:t>for (double&amp; x : </a:t>
            </a:r>
            <a:r>
              <a:rPr lang="en-US" sz="1800" b="1" dirty="0" err="1"/>
              <a:t>jill_data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b="1" dirty="0"/>
              <a:t>	if (h&lt;x) {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jill_high</a:t>
            </a:r>
            <a:r>
              <a:rPr lang="en-US" sz="1800" b="1" dirty="0"/>
              <a:t> = &amp;x;		// </a:t>
            </a:r>
            <a:r>
              <a:rPr lang="en-US" sz="1800" i="1" dirty="0"/>
              <a:t>save address of largest element</a:t>
            </a:r>
          </a:p>
          <a:p>
            <a:pPr marL="0" indent="0">
              <a:buNone/>
            </a:pPr>
            <a:r>
              <a:rPr lang="en-US" sz="1800" b="1" dirty="0"/>
              <a:t>		h = x;			// </a:t>
            </a:r>
            <a:r>
              <a:rPr lang="en-US" sz="1800" i="1" dirty="0"/>
              <a:t>update “largest element”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1800" b="1" dirty="0" err="1"/>
              <a:t>cout</a:t>
            </a:r>
            <a:r>
              <a:rPr lang="en-US" sz="1800" b="1" dirty="0"/>
              <a:t> &lt;&lt; "Jill's max: " &lt;&lt; *</a:t>
            </a:r>
            <a:r>
              <a:rPr lang="en-US" sz="1800" b="1" dirty="0" err="1"/>
              <a:t>jill_high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    &lt;&lt; "; Jack's max: " &lt;&lt; *</a:t>
            </a:r>
            <a:r>
              <a:rPr lang="en-US" sz="1800" b="1" dirty="0" err="1"/>
              <a:t>jack_high</a:t>
            </a:r>
            <a:r>
              <a:rPr lang="en-US" sz="1800" b="1" dirty="0"/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1D037-DDCE-2A11-A6E5-B19C74DD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F3623-5186-F3E0-CDD4-3AD37BF033A8}"/>
              </a:ext>
            </a:extLst>
          </p:cNvPr>
          <p:cNvSpPr txBox="1"/>
          <p:nvPr/>
        </p:nvSpPr>
        <p:spPr>
          <a:xfrm>
            <a:off x="9220200" y="3886200"/>
            <a:ext cx="290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Similar,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but different in most details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1AC6-D47C-113B-A4DE-45BD76B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55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A1A-C6F6-327B-20E5-AF729358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327"/>
            <a:ext cx="10515600" cy="625473"/>
          </a:xfrm>
        </p:spPr>
        <p:txBody>
          <a:bodyPr/>
          <a:lstStyle/>
          <a:p>
            <a:r>
              <a:rPr lang="en-US" dirty="0"/>
              <a:t>A first attempt to unify/generalize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9491-45A7-2C2A-376E-E08B0690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9601200" cy="5186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double* high(double* first, double* last)</a:t>
            </a:r>
          </a:p>
          <a:p>
            <a:pPr marL="0" indent="0">
              <a:buNone/>
            </a:pPr>
            <a:r>
              <a:rPr lang="en-US" sz="1800" b="1" dirty="0"/>
              <a:t>	// </a:t>
            </a:r>
            <a:r>
              <a:rPr lang="en-US" sz="1800" i="1" dirty="0"/>
              <a:t>return a pointer to the element in [</a:t>
            </a:r>
            <a:r>
              <a:rPr lang="en-US" sz="1800" i="1" dirty="0" err="1"/>
              <a:t>first:last</a:t>
            </a:r>
            <a:r>
              <a:rPr lang="en-US" sz="1800" i="1" dirty="0"/>
              <a:t>) that has the highest value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	double h = -1;</a:t>
            </a:r>
          </a:p>
          <a:p>
            <a:pPr marL="0" indent="0">
              <a:buNone/>
            </a:pPr>
            <a:r>
              <a:rPr lang="en-US" sz="1800" b="1" dirty="0"/>
              <a:t>	double* high;</a:t>
            </a:r>
          </a:p>
          <a:p>
            <a:pPr marL="0" indent="0">
              <a:buNone/>
            </a:pPr>
            <a:r>
              <a:rPr lang="en-US" sz="1800" b="1" dirty="0"/>
              <a:t>	for (double* p = first; p!=last; ++p)</a:t>
            </a:r>
          </a:p>
          <a:p>
            <a:pPr marL="0" indent="0">
              <a:buNone/>
            </a:pPr>
            <a:r>
              <a:rPr lang="en-US" sz="1800" b="1" dirty="0"/>
              <a:t>		if (h&lt;*p) {</a:t>
            </a:r>
          </a:p>
          <a:p>
            <a:pPr marL="0" indent="0">
              <a:buNone/>
            </a:pPr>
            <a:r>
              <a:rPr lang="en-US" sz="1800" b="1" dirty="0"/>
              <a:t>			high = p;</a:t>
            </a:r>
          </a:p>
          <a:p>
            <a:pPr marL="0" indent="0">
              <a:buNone/>
            </a:pPr>
            <a:r>
              <a:rPr lang="en-US" sz="1800" b="1" dirty="0"/>
              <a:t>			h = *p;</a:t>
            </a:r>
          </a:p>
          <a:p>
            <a:pPr marL="0" indent="0">
              <a:buNone/>
            </a:pPr>
            <a:r>
              <a:rPr lang="en-US" sz="1800" b="1" dirty="0"/>
              <a:t>		}</a:t>
            </a:r>
          </a:p>
          <a:p>
            <a:pPr marL="0" indent="0">
              <a:buNone/>
            </a:pPr>
            <a:r>
              <a:rPr lang="en-US" sz="1800" b="1" dirty="0"/>
              <a:t>	return high;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1800" b="1" dirty="0"/>
              <a:t>double* </a:t>
            </a:r>
            <a:r>
              <a:rPr lang="en-US" sz="1800" b="1" dirty="0" err="1"/>
              <a:t>jack_high</a:t>
            </a:r>
            <a:r>
              <a:rPr lang="en-US" sz="1800" b="1" dirty="0"/>
              <a:t> = high(</a:t>
            </a:r>
            <a:r>
              <a:rPr lang="en-US" sz="1800" b="1" dirty="0" err="1"/>
              <a:t>jack_data,jack_data+jack_count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/>
              <a:t>double* </a:t>
            </a:r>
            <a:r>
              <a:rPr lang="en-US" sz="1800" b="1" dirty="0" err="1"/>
              <a:t>jill_high</a:t>
            </a:r>
            <a:r>
              <a:rPr lang="en-US" sz="1800" b="1" dirty="0"/>
              <a:t> = high(&amp;</a:t>
            </a:r>
            <a:r>
              <a:rPr lang="en-US" sz="1800" b="1" dirty="0" err="1"/>
              <a:t>jill_data</a:t>
            </a:r>
            <a:r>
              <a:rPr lang="en-US" sz="1800" b="1" dirty="0"/>
              <a:t>[0],&amp;</a:t>
            </a:r>
            <a:r>
              <a:rPr lang="en-US" sz="1800" b="1" dirty="0" err="1"/>
              <a:t>jill_data</a:t>
            </a:r>
            <a:r>
              <a:rPr lang="en-US" sz="1800" b="1" dirty="0"/>
              <a:t>[0]+</a:t>
            </a:r>
            <a:r>
              <a:rPr lang="en-US" sz="1800" b="1" dirty="0" err="1"/>
              <a:t>jill_data.size</a:t>
            </a:r>
            <a:r>
              <a:rPr lang="en-US" sz="1800" b="1" dirty="0"/>
              <a:t>());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1800" b="1" dirty="0" err="1"/>
              <a:t>cout</a:t>
            </a:r>
            <a:r>
              <a:rPr lang="en-US" sz="1800" b="1" dirty="0"/>
              <a:t> &lt;&lt; "Jill's max: " &lt;&lt; *</a:t>
            </a:r>
            <a:r>
              <a:rPr lang="en-US" sz="1800" b="1" dirty="0" err="1"/>
              <a:t>jill_high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    &lt;&lt; "; Jack's max: " &lt;&lt; *</a:t>
            </a:r>
            <a:r>
              <a:rPr lang="en-US" sz="1800" b="1" dirty="0" err="1"/>
              <a:t>jack_high</a:t>
            </a:r>
            <a:r>
              <a:rPr lang="en-US" sz="1800" b="1" dirty="0"/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6ABC9-50B0-7D50-27D4-CFE676F2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2E47F-022B-003D-D3DD-ABCC66C10CD0}"/>
              </a:ext>
            </a:extLst>
          </p:cNvPr>
          <p:cNvSpPr txBox="1"/>
          <p:nvPr/>
        </p:nvSpPr>
        <p:spPr>
          <a:xfrm>
            <a:off x="9150528" y="5452717"/>
            <a:ext cx="266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Beware:</a:t>
            </a:r>
          </a:p>
          <a:p>
            <a:r>
              <a:rPr lang="en-US" dirty="0">
                <a:solidFill>
                  <a:srgbClr val="FF0000"/>
                </a:solidFill>
              </a:rPr>
              <a:t>We left two errors behind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F1D76-A4CB-ED3E-212E-075A4DF8312C}"/>
              </a:ext>
            </a:extLst>
          </p:cNvPr>
          <p:cNvSpPr/>
          <p:nvPr/>
        </p:nvSpPr>
        <p:spPr>
          <a:xfrm>
            <a:off x="7924800" y="2590800"/>
            <a:ext cx="3352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82B99-C981-7F86-5633-474F372A7AC8}"/>
              </a:ext>
            </a:extLst>
          </p:cNvPr>
          <p:cNvSpPr/>
          <p:nvPr/>
        </p:nvSpPr>
        <p:spPr>
          <a:xfrm>
            <a:off x="11277600" y="2590800"/>
            <a:ext cx="4572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026D1-5BD8-8ADC-9DBD-C1A1259C1B88}"/>
              </a:ext>
            </a:extLst>
          </p:cNvPr>
          <p:cNvSpPr txBox="1"/>
          <p:nvPr/>
        </p:nvSpPr>
        <p:spPr>
          <a:xfrm>
            <a:off x="7086600" y="1610845"/>
            <a:ext cx="6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9C96F-8DB0-E7B2-160B-0DE137016C2E}"/>
              </a:ext>
            </a:extLst>
          </p:cNvPr>
          <p:cNvSpPr txBox="1"/>
          <p:nvPr/>
        </p:nvSpPr>
        <p:spPr>
          <a:xfrm>
            <a:off x="10327598" y="1611868"/>
            <a:ext cx="57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8BFBC-1BEB-6297-7CB1-CBC4EDFB1900}"/>
              </a:ext>
            </a:extLst>
          </p:cNvPr>
          <p:cNvCxnSpPr>
            <a:cxnSpLocks/>
          </p:cNvCxnSpPr>
          <p:nvPr/>
        </p:nvCxnSpPr>
        <p:spPr>
          <a:xfrm>
            <a:off x="7696200" y="1796534"/>
            <a:ext cx="457200" cy="793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113D1A-4DA7-3721-6F69-47D29A06BE61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10906283" y="1796534"/>
            <a:ext cx="599917" cy="794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4854D7-D9D0-0D16-5E17-1BDAA594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05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A1A-C6F6-327B-20E5-AF729358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748"/>
            <a:ext cx="10515600" cy="625473"/>
          </a:xfrm>
        </p:spPr>
        <p:txBody>
          <a:bodyPr/>
          <a:lstStyle/>
          <a:p>
            <a:r>
              <a:rPr lang="en-US" dirty="0"/>
              <a:t>We “accidentally”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9491-45A7-2C2A-376E-E08B0690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9601200" cy="4805363"/>
          </a:xfrm>
        </p:spPr>
        <p:txBody>
          <a:bodyPr/>
          <a:lstStyle/>
          <a:p>
            <a:r>
              <a:rPr lang="en-US" sz="2400" dirty="0"/>
              <a:t>We can now do high() for parts of an array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000" b="1" dirty="0"/>
              <a:t>vector&lt;double&gt;&amp; v = *</a:t>
            </a:r>
            <a:r>
              <a:rPr lang="en-US" sz="2000" b="1" dirty="0" err="1"/>
              <a:t>jill_data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/>
              <a:t>double* middle = &amp;v[0]+</a:t>
            </a:r>
            <a:r>
              <a:rPr lang="en-US" sz="2000" b="1" dirty="0" err="1"/>
              <a:t>v.size</a:t>
            </a:r>
            <a:r>
              <a:rPr lang="en-US" sz="2000" b="1" dirty="0"/>
              <a:t>()/2;</a:t>
            </a:r>
          </a:p>
          <a:p>
            <a:pPr marL="0" indent="0">
              <a:buNone/>
            </a:pPr>
            <a:r>
              <a:rPr lang="en-US" sz="2000" b="1" dirty="0"/>
              <a:t>double* high1 = high(&amp;v[0], middle);		// </a:t>
            </a:r>
            <a:r>
              <a:rPr lang="en-US" sz="2000" i="1" dirty="0"/>
              <a:t>max of first half</a:t>
            </a:r>
          </a:p>
          <a:p>
            <a:pPr marL="0" indent="0">
              <a:buNone/>
            </a:pPr>
            <a:r>
              <a:rPr lang="en-US" sz="2000" b="1" dirty="0"/>
              <a:t>double* high2 = high(middle, &amp;v[0]+</a:t>
            </a:r>
            <a:r>
              <a:rPr lang="en-US" sz="2000" b="1" dirty="0" err="1"/>
              <a:t>v.size</a:t>
            </a:r>
            <a:r>
              <a:rPr lang="en-US" sz="2000" b="1" dirty="0"/>
              <a:t>());	// </a:t>
            </a:r>
            <a:r>
              <a:rPr lang="en-US" sz="2000" i="1" dirty="0"/>
              <a:t>max of second half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6ABC9-50B0-7D50-27D4-CFE676F2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F1D76-A4CB-ED3E-212E-075A4DF8312C}"/>
              </a:ext>
            </a:extLst>
          </p:cNvPr>
          <p:cNvSpPr/>
          <p:nvPr/>
        </p:nvSpPr>
        <p:spPr>
          <a:xfrm>
            <a:off x="7924800" y="2590800"/>
            <a:ext cx="3352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82B99-C981-7F86-5633-474F372A7AC8}"/>
              </a:ext>
            </a:extLst>
          </p:cNvPr>
          <p:cNvSpPr/>
          <p:nvPr/>
        </p:nvSpPr>
        <p:spPr>
          <a:xfrm>
            <a:off x="11277600" y="2590800"/>
            <a:ext cx="4572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026D1-5BD8-8ADC-9DBD-C1A1259C1B88}"/>
              </a:ext>
            </a:extLst>
          </p:cNvPr>
          <p:cNvSpPr txBox="1"/>
          <p:nvPr/>
        </p:nvSpPr>
        <p:spPr>
          <a:xfrm>
            <a:off x="7086600" y="161084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&amp;v[0]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9C96F-8DB0-E7B2-160B-0DE137016C2E}"/>
              </a:ext>
            </a:extLst>
          </p:cNvPr>
          <p:cNvSpPr txBox="1"/>
          <p:nvPr/>
        </p:nvSpPr>
        <p:spPr>
          <a:xfrm>
            <a:off x="9326170" y="1620083"/>
            <a:ext cx="157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&amp;v[0]+</a:t>
            </a:r>
            <a:r>
              <a:rPr lang="en-US" b="1" dirty="0" err="1"/>
              <a:t>v.size</a:t>
            </a:r>
            <a:r>
              <a:rPr lang="en-US" b="1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8BFBC-1BEB-6297-7CB1-CBC4EDFB19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53848" y="1980177"/>
            <a:ext cx="699552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113D1A-4DA7-3721-6F69-47D29A06BE6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10111385" y="1989415"/>
            <a:ext cx="1394815" cy="601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A9483-DD25-7644-396B-1A98D19F4C4B}"/>
              </a:ext>
            </a:extLst>
          </p:cNvPr>
          <p:cNvSpPr txBox="1"/>
          <p:nvPr/>
        </p:nvSpPr>
        <p:spPr>
          <a:xfrm>
            <a:off x="8257149" y="161084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middle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4DEE0-5475-A468-6C91-2A81D03F36B9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8716570" y="1980177"/>
            <a:ext cx="884630" cy="610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0A065B-A13C-CE02-6095-D9B383D8B7CF}"/>
              </a:ext>
            </a:extLst>
          </p:cNvPr>
          <p:cNvSpPr txBox="1"/>
          <p:nvPr/>
        </p:nvSpPr>
        <p:spPr>
          <a:xfrm>
            <a:off x="9852993" y="3569302"/>
            <a:ext cx="7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85CBDF-FE47-5815-7127-E8504C4A627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230661" y="2981158"/>
            <a:ext cx="894539" cy="588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662B41-794D-EFA9-6949-0AE28FE668BB}"/>
              </a:ext>
            </a:extLst>
          </p:cNvPr>
          <p:cNvSpPr txBox="1"/>
          <p:nvPr/>
        </p:nvSpPr>
        <p:spPr>
          <a:xfrm>
            <a:off x="8557593" y="356930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B053DF-A47A-E8F6-5C30-6B44BF4E2E6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633793" y="2958679"/>
            <a:ext cx="301468" cy="610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A5FE397-1B59-5D8B-1681-0AE7C4C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96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1AE2BCA-F22C-EA70-BBC7-8E527B2E5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Ideals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1E969A8-021B-7A6C-779E-3EC6007C89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1"/>
            <a:ext cx="11353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We’</a:t>
            </a:r>
            <a:r>
              <a:rPr lang="en-US" altLang="ja-JP" sz="2400" dirty="0">
                <a:ea typeface="ＭＳ Ｐゴシック" pitchFamily="34" charset="-128"/>
              </a:rPr>
              <a:t>d like to write common programming tasks so that we don’t have to re-do all the work each time we find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ja-JP" sz="2100" dirty="0">
                <a:ea typeface="ＭＳ Ｐゴシック" pitchFamily="34" charset="-128"/>
              </a:rPr>
              <a:t>a new way of storing the data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ja-JP" sz="2100" dirty="0">
                <a:ea typeface="ＭＳ Ｐゴシック" pitchFamily="34" charset="-128"/>
              </a:rPr>
              <a:t>A slightly different way of representing the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ja-JP" sz="2100" dirty="0">
                <a:ea typeface="ＭＳ Ｐゴシック" pitchFamily="34" charset="-128"/>
              </a:rPr>
              <a:t>a slightly different way of interpreting the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ja-JP" sz="2100" dirty="0">
                <a:ea typeface="ＭＳ Ｐゴシック" pitchFamily="34" charset="-128"/>
              </a:rPr>
              <a:t>Some different processing to do</a:t>
            </a:r>
          </a:p>
          <a:p>
            <a:pPr>
              <a:lnSpc>
                <a:spcPct val="80000"/>
              </a:lnSpc>
              <a:defRPr/>
            </a:pPr>
            <a:r>
              <a:rPr lang="en-US" altLang="ja-JP" sz="2400" dirty="0">
                <a:ea typeface="ＭＳ Ｐゴシック" pitchFamily="34" charset="-128"/>
              </a:rPr>
              <a:t>Observations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Using an </a:t>
            </a:r>
            <a:r>
              <a:rPr lang="en-US" altLang="en-US" sz="2000" b="1" dirty="0">
                <a:ea typeface="Times New Roman" pitchFamily="18" charset="0"/>
              </a:rPr>
              <a:t>int</a:t>
            </a:r>
            <a:r>
              <a:rPr lang="en-US" altLang="en-US" sz="2000" dirty="0">
                <a:ea typeface="Times New Roman" pitchFamily="18" charset="0"/>
              </a:rPr>
              <a:t> isn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that different from using a </a:t>
            </a:r>
            <a:r>
              <a:rPr lang="en-US" altLang="ja-JP" sz="2000" b="1" dirty="0">
                <a:ea typeface="ＭＳ Ｐゴシック" pitchFamily="34" charset="-128"/>
              </a:rPr>
              <a:t>double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Using a </a:t>
            </a:r>
            <a:r>
              <a:rPr lang="en-US" altLang="en-US" sz="2000" b="1" dirty="0">
                <a:ea typeface="Times New Roman" pitchFamily="18" charset="0"/>
              </a:rPr>
              <a:t>vector&lt;int&gt;</a:t>
            </a:r>
            <a:r>
              <a:rPr lang="en-US" altLang="en-US" sz="2000" dirty="0">
                <a:ea typeface="Times New Roman" pitchFamily="18" charset="0"/>
              </a:rPr>
              <a:t> isn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that different from using a </a:t>
            </a:r>
            <a:r>
              <a:rPr lang="en-US" altLang="ja-JP" sz="2000" b="1" dirty="0">
                <a:ea typeface="ＭＳ Ｐゴシック" pitchFamily="34" charset="-128"/>
              </a:rPr>
              <a:t>vector&lt;string&gt;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Finding a value in a </a:t>
            </a:r>
            <a:r>
              <a:rPr lang="en-US" altLang="en-US" sz="2000" b="1" dirty="0">
                <a:ea typeface="Times New Roman" pitchFamily="18" charset="0"/>
              </a:rPr>
              <a:t>vector</a:t>
            </a:r>
            <a:r>
              <a:rPr lang="en-US" altLang="en-US" sz="2000" dirty="0">
                <a:ea typeface="Times New Roman" pitchFamily="18" charset="0"/>
              </a:rPr>
              <a:t> isn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all that different from finding a value in a </a:t>
            </a:r>
            <a:r>
              <a:rPr lang="en-US" altLang="ja-JP" sz="2000" b="1" dirty="0">
                <a:ea typeface="ＭＳ Ｐゴシック" pitchFamily="34" charset="-128"/>
              </a:rPr>
              <a:t>list</a:t>
            </a:r>
            <a:r>
              <a:rPr lang="en-US" altLang="ja-JP" sz="2000" dirty="0">
                <a:ea typeface="ＭＳ Ｐゴシック" pitchFamily="34" charset="-128"/>
              </a:rPr>
              <a:t> or an array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Looking for a </a:t>
            </a:r>
            <a:r>
              <a:rPr lang="en-US" altLang="en-US" sz="2000" b="1" dirty="0">
                <a:ea typeface="Times New Roman" pitchFamily="18" charset="0"/>
              </a:rPr>
              <a:t>string</a:t>
            </a:r>
            <a:r>
              <a:rPr lang="en-US" altLang="en-US" sz="2000" dirty="0">
                <a:ea typeface="Times New Roman" pitchFamily="18" charset="0"/>
              </a:rPr>
              <a:t> ignoring case isn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all that different from looking at a </a:t>
            </a:r>
            <a:r>
              <a:rPr lang="en-US" altLang="ja-JP" sz="2000" b="1" dirty="0">
                <a:ea typeface="ＭＳ Ｐゴシック" pitchFamily="34" charset="-128"/>
              </a:rPr>
              <a:t>string</a:t>
            </a:r>
            <a:r>
              <a:rPr lang="en-US" altLang="ja-JP" sz="2000" dirty="0">
                <a:ea typeface="ＭＳ Ｐゴシック" pitchFamily="34" charset="-128"/>
              </a:rPr>
              <a:t> not ignoring case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Graphing experimental data with exact values isn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all that different from graphing rounded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Copying a file isn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all that different from copying a vector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9B72-9BEF-DEDC-A051-D10D6E4B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E0039-4EE9-8FA4-D234-54C90E68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926F946-ACA0-A66C-AAC7-66441D2FA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Ideals </a:t>
            </a:r>
            <a:r>
              <a:rPr lang="en-US" sz="3200" dirty="0"/>
              <a:t>(continued)</a:t>
            </a:r>
            <a:endParaRPr lang="en-US" dirty="0">
              <a:ea typeface="+mj-ea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74E7259-E7FB-20EB-C74A-62C1E74DE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9753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Code that’</a:t>
            </a:r>
            <a:r>
              <a:rPr lang="en-US" altLang="ja-JP" sz="2400" dirty="0">
                <a:ea typeface="ＭＳ Ｐゴシック" pitchFamily="34" charset="-128"/>
              </a:rPr>
              <a:t>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Easy to 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Easy to modify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Regular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Short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Fast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Uniform access to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Independently of how it is stored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Independently of its type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…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0A7E-E0F9-A817-F8E4-F2A4E2BE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27D1CB-2B90-7669-2C6D-350C632E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2AE6-B946-4859-BE72-3E60DA1D43C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5172</TotalTime>
  <Words>3976</Words>
  <Application>Microsoft Office PowerPoint</Application>
  <PresentationFormat>Widescreen</PresentationFormat>
  <Paragraphs>642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Aptos</vt:lpstr>
      <vt:lpstr>Aptos Display</vt:lpstr>
      <vt:lpstr>Arial</vt:lpstr>
      <vt:lpstr>Times New Roman</vt:lpstr>
      <vt:lpstr>Times-Italic</vt:lpstr>
      <vt:lpstr>Wingdings</vt:lpstr>
      <vt:lpstr>PPP3</vt:lpstr>
      <vt:lpstr>Chapter 19 – containers and iterators</vt:lpstr>
      <vt:lpstr>Abstract</vt:lpstr>
      <vt:lpstr>Common tasks</vt:lpstr>
      <vt:lpstr>Lifting example (concrete algorithms)</vt:lpstr>
      <vt:lpstr>Simple use (“processing”)</vt:lpstr>
      <vt:lpstr>A first attempt to unify/generalize</vt:lpstr>
      <vt:lpstr>We “accidentally” generalized</vt:lpstr>
      <vt:lpstr>Ideals</vt:lpstr>
      <vt:lpstr>Ideals (continued)</vt:lpstr>
      <vt:lpstr>Ideals (continued)</vt:lpstr>
      <vt:lpstr>Examples </vt:lpstr>
      <vt:lpstr>Generic programming</vt:lpstr>
      <vt:lpstr>The STL</vt:lpstr>
      <vt:lpstr>Basic model</vt:lpstr>
      <vt:lpstr>Basic model</vt:lpstr>
      <vt:lpstr>Back to Jack and Jill</vt:lpstr>
      <vt:lpstr>Back to Jack and Jill</vt:lpstr>
      <vt:lpstr>STL-style vector and list</vt:lpstr>
      <vt:lpstr>An STL-style list</vt:lpstr>
      <vt:lpstr>Iteration – a List iterator</vt:lpstr>
      <vt:lpstr>“Jack and Jill” with a list</vt:lpstr>
      <vt:lpstr>Traversal (“empty” isn’t a special case)</vt:lpstr>
      <vt:lpstr>Vector member types</vt:lpstr>
      <vt:lpstr>Vector traversal</vt:lpstr>
      <vt:lpstr>Container traversal (works for all STL containers)</vt:lpstr>
      <vt:lpstr>Container traversal (works for all STL containers)</vt:lpstr>
      <vt:lpstr>Container traversal (works for all STL containers)</vt:lpstr>
      <vt:lpstr>insert() into vector</vt:lpstr>
      <vt:lpstr>erase() from vector</vt:lpstr>
      <vt:lpstr>insert() into list</vt:lpstr>
      <vt:lpstr>erase() from list</vt:lpstr>
      <vt:lpstr>Implementing Vector erase() and insert()</vt:lpstr>
      <vt:lpstr>Vector::erase()</vt:lpstr>
      <vt:lpstr>Vector::insert()</vt:lpstr>
      <vt:lpstr>vector, list, and string </vt:lpstr>
      <vt:lpstr>vector, list, and string 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Bjarne Stroustrup</cp:lastModifiedBy>
  <cp:revision>116</cp:revision>
  <cp:lastPrinted>1601-01-01T00:00:00Z</cp:lastPrinted>
  <dcterms:created xsi:type="dcterms:W3CDTF">1601-01-01T00:00:00Z</dcterms:created>
  <dcterms:modified xsi:type="dcterms:W3CDTF">2024-05-28T17:40:05Z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