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72" r:id="rId4"/>
    <p:sldId id="325" r:id="rId5"/>
    <p:sldId id="293" r:id="rId6"/>
    <p:sldId id="349" r:id="rId7"/>
    <p:sldId id="303" r:id="rId8"/>
    <p:sldId id="302" r:id="rId9"/>
    <p:sldId id="327" r:id="rId10"/>
    <p:sldId id="340" r:id="rId11"/>
    <p:sldId id="336" r:id="rId12"/>
    <p:sldId id="339" r:id="rId13"/>
    <p:sldId id="338" r:id="rId14"/>
    <p:sldId id="341" r:id="rId15"/>
    <p:sldId id="324" r:id="rId16"/>
    <p:sldId id="345" r:id="rId17"/>
    <p:sldId id="347" r:id="rId18"/>
    <p:sldId id="343" r:id="rId19"/>
    <p:sldId id="342" r:id="rId20"/>
    <p:sldId id="282" r:id="rId21"/>
    <p:sldId id="350" r:id="rId22"/>
    <p:sldId id="313" r:id="rId23"/>
    <p:sldId id="316" r:id="rId24"/>
    <p:sldId id="354" r:id="rId25"/>
    <p:sldId id="353" r:id="rId26"/>
    <p:sldId id="352" r:id="rId27"/>
    <p:sldId id="344" r:id="rId28"/>
    <p:sldId id="351" r:id="rId29"/>
    <p:sldId id="348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94F86-E8A4-41A2-9FF8-CE6A04074E2D}" v="160" dt="2024-05-28T17:22:20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9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arne Stroustrup" userId="feda092f62fc381e" providerId="LiveId" clId="{66E94F86-E8A4-41A2-9FF8-CE6A04074E2D}"/>
    <pc:docChg chg="undo redo custSel addSld delSld modSld sldOrd">
      <pc:chgData name="Bjarne Stroustrup" userId="feda092f62fc381e" providerId="LiveId" clId="{66E94F86-E8A4-41A2-9FF8-CE6A04074E2D}" dt="2024-05-28T17:27:34.013" v="6099" actId="114"/>
      <pc:docMkLst>
        <pc:docMk/>
      </pc:docMkLst>
      <pc:sldChg chg="modSp mod">
        <pc:chgData name="Bjarne Stroustrup" userId="feda092f62fc381e" providerId="LiveId" clId="{66E94F86-E8A4-41A2-9FF8-CE6A04074E2D}" dt="2024-05-28T16:56:10.563" v="5486" actId="20577"/>
        <pc:sldMkLst>
          <pc:docMk/>
          <pc:sldMk cId="4172960354" sldId="257"/>
        </pc:sldMkLst>
        <pc:spChg chg="mod">
          <ac:chgData name="Bjarne Stroustrup" userId="feda092f62fc381e" providerId="LiveId" clId="{66E94F86-E8A4-41A2-9FF8-CE6A04074E2D}" dt="2024-05-27T19:10:47.366" v="1047" actId="20577"/>
          <ac:spMkLst>
            <pc:docMk/>
            <pc:sldMk cId="4172960354" sldId="257"/>
            <ac:spMk id="2" creationId="{C8E93D6A-BAD8-31C1-E57D-3CE358766D11}"/>
          </ac:spMkLst>
        </pc:spChg>
        <pc:spChg chg="mod">
          <ac:chgData name="Bjarne Stroustrup" userId="feda092f62fc381e" providerId="LiveId" clId="{66E94F86-E8A4-41A2-9FF8-CE6A04074E2D}" dt="2024-05-28T16:56:10.563" v="5486" actId="20577"/>
          <ac:spMkLst>
            <pc:docMk/>
            <pc:sldMk cId="4172960354" sldId="257"/>
            <ac:spMk id="3" creationId="{4D42AA2E-A5F7-4157-C2EB-058745E9F60D}"/>
          </ac:spMkLst>
        </pc:spChg>
      </pc:sldChg>
      <pc:sldChg chg="new del">
        <pc:chgData name="Bjarne Stroustrup" userId="feda092f62fc381e" providerId="LiveId" clId="{66E94F86-E8A4-41A2-9FF8-CE6A04074E2D}" dt="2024-05-26T22:32:03.246" v="2" actId="2696"/>
        <pc:sldMkLst>
          <pc:docMk/>
          <pc:sldMk cId="1345378960" sldId="258"/>
        </pc:sldMkLst>
      </pc:sldChg>
      <pc:sldChg chg="modSp add mod">
        <pc:chgData name="Bjarne Stroustrup" userId="feda092f62fc381e" providerId="LiveId" clId="{66E94F86-E8A4-41A2-9FF8-CE6A04074E2D}" dt="2024-05-28T13:41:03.243" v="3447" actId="20577"/>
        <pc:sldMkLst>
          <pc:docMk/>
          <pc:sldMk cId="0" sldId="272"/>
        </pc:sldMkLst>
        <pc:spChg chg="mod">
          <ac:chgData name="Bjarne Stroustrup" userId="feda092f62fc381e" providerId="LiveId" clId="{66E94F86-E8A4-41A2-9FF8-CE6A04074E2D}" dt="2024-05-26T22:32:58.797" v="8" actId="1076"/>
          <ac:spMkLst>
            <pc:docMk/>
            <pc:sldMk cId="0" sldId="272"/>
            <ac:spMk id="16389" creationId="{DDA2B605-C5D4-795B-CFB9-80D074F7AE0E}"/>
          </ac:spMkLst>
        </pc:spChg>
        <pc:spChg chg="mod">
          <ac:chgData name="Bjarne Stroustrup" userId="feda092f62fc381e" providerId="LiveId" clId="{66E94F86-E8A4-41A2-9FF8-CE6A04074E2D}" dt="2024-05-26T22:32:43.137" v="6" actId="14100"/>
          <ac:spMkLst>
            <pc:docMk/>
            <pc:sldMk cId="0" sldId="272"/>
            <ac:spMk id="16390" creationId="{235B7C77-7BF3-307B-5847-3FDA1A334EC3}"/>
          </ac:spMkLst>
        </pc:spChg>
        <pc:spChg chg="mod">
          <ac:chgData name="Bjarne Stroustrup" userId="feda092f62fc381e" providerId="LiveId" clId="{66E94F86-E8A4-41A2-9FF8-CE6A04074E2D}" dt="2024-05-26T22:33:04.543" v="9" actId="14100"/>
          <ac:spMkLst>
            <pc:docMk/>
            <pc:sldMk cId="0" sldId="272"/>
            <ac:spMk id="16391" creationId="{1149BE89-2CF4-6969-E24F-1E38508D0225}"/>
          </ac:spMkLst>
        </pc:spChg>
        <pc:spChg chg="mod">
          <ac:chgData name="Bjarne Stroustrup" userId="feda092f62fc381e" providerId="LiveId" clId="{66E94F86-E8A4-41A2-9FF8-CE6A04074E2D}" dt="2024-05-26T22:32:52.572" v="7" actId="14100"/>
          <ac:spMkLst>
            <pc:docMk/>
            <pc:sldMk cId="0" sldId="272"/>
            <ac:spMk id="16392" creationId="{E0175278-5087-8F5A-2358-6FB9D5209DB4}"/>
          </ac:spMkLst>
        </pc:spChg>
        <pc:spChg chg="mod">
          <ac:chgData name="Bjarne Stroustrup" userId="feda092f62fc381e" providerId="LiveId" clId="{66E94F86-E8A4-41A2-9FF8-CE6A04074E2D}" dt="2024-05-28T13:41:03.243" v="3447" actId="20577"/>
          <ac:spMkLst>
            <pc:docMk/>
            <pc:sldMk cId="0" sldId="272"/>
            <ac:spMk id="22531" creationId="{90B7F652-31BA-5659-E5BE-329B48D487CE}"/>
          </ac:spMkLst>
        </pc:spChg>
      </pc:sldChg>
      <pc:sldChg chg="modSp add mod ord">
        <pc:chgData name="Bjarne Stroustrup" userId="feda092f62fc381e" providerId="LiveId" clId="{66E94F86-E8A4-41A2-9FF8-CE6A04074E2D}" dt="2024-05-28T16:40:50.869" v="5104" actId="20577"/>
        <pc:sldMkLst>
          <pc:docMk/>
          <pc:sldMk cId="0" sldId="282"/>
        </pc:sldMkLst>
        <pc:spChg chg="mod">
          <ac:chgData name="Bjarne Stroustrup" userId="feda092f62fc381e" providerId="LiveId" clId="{66E94F86-E8A4-41A2-9FF8-CE6A04074E2D}" dt="2024-05-28T16:39:58.214" v="5037" actId="14100"/>
          <ac:spMkLst>
            <pc:docMk/>
            <pc:sldMk cId="0" sldId="282"/>
            <ac:spMk id="34818" creationId="{D8E800D5-F614-2F84-5A32-43E94B7DD92D}"/>
          </ac:spMkLst>
        </pc:spChg>
        <pc:spChg chg="mod">
          <ac:chgData name="Bjarne Stroustrup" userId="feda092f62fc381e" providerId="LiveId" clId="{66E94F86-E8A4-41A2-9FF8-CE6A04074E2D}" dt="2024-05-28T16:40:50.869" v="5104" actId="20577"/>
          <ac:spMkLst>
            <pc:docMk/>
            <pc:sldMk cId="0" sldId="282"/>
            <ac:spMk id="34819" creationId="{DCAE4C8D-1E62-6CAB-5CDE-8B19E813B083}"/>
          </ac:spMkLst>
        </pc:spChg>
      </pc:sldChg>
      <pc:sldChg chg="addSp modSp add mod">
        <pc:chgData name="Bjarne Stroustrup" userId="feda092f62fc381e" providerId="LiveId" clId="{66E94F86-E8A4-41A2-9FF8-CE6A04074E2D}" dt="2024-05-27T19:27:29.212" v="1353" actId="1076"/>
        <pc:sldMkLst>
          <pc:docMk/>
          <pc:sldMk cId="0" sldId="293"/>
        </pc:sldMkLst>
        <pc:spChg chg="add mod">
          <ac:chgData name="Bjarne Stroustrup" userId="feda092f62fc381e" providerId="LiveId" clId="{66E94F86-E8A4-41A2-9FF8-CE6A04074E2D}" dt="2024-05-27T19:27:29.212" v="1353" actId="1076"/>
          <ac:spMkLst>
            <pc:docMk/>
            <pc:sldMk cId="0" sldId="293"/>
            <ac:spMk id="5" creationId="{3CE690C4-8552-B335-1996-4B9CA4A5DAFF}"/>
          </ac:spMkLst>
        </pc:spChg>
        <pc:spChg chg="mod">
          <ac:chgData name="Bjarne Stroustrup" userId="feda092f62fc381e" providerId="LiveId" clId="{66E94F86-E8A4-41A2-9FF8-CE6A04074E2D}" dt="2024-05-27T19:27:29.212" v="1353" actId="1076"/>
          <ac:spMkLst>
            <pc:docMk/>
            <pc:sldMk cId="0" sldId="293"/>
            <ac:spMk id="20485" creationId="{BE98B4BD-B2C3-AC9D-EB21-DD26782BE15C}"/>
          </ac:spMkLst>
        </pc:spChg>
        <pc:spChg chg="mod">
          <ac:chgData name="Bjarne Stroustrup" userId="feda092f62fc381e" providerId="LiveId" clId="{66E94F86-E8A4-41A2-9FF8-CE6A04074E2D}" dt="2024-05-27T19:27:29.212" v="1353" actId="1076"/>
          <ac:spMkLst>
            <pc:docMk/>
            <pc:sldMk cId="0" sldId="293"/>
            <ac:spMk id="20486" creationId="{6485E62D-96D3-429A-35EB-2D333AE8F45B}"/>
          </ac:spMkLst>
        </pc:spChg>
        <pc:spChg chg="mod">
          <ac:chgData name="Bjarne Stroustrup" userId="feda092f62fc381e" providerId="LiveId" clId="{66E94F86-E8A4-41A2-9FF8-CE6A04074E2D}" dt="2024-05-27T19:27:29.212" v="1353" actId="1076"/>
          <ac:spMkLst>
            <pc:docMk/>
            <pc:sldMk cId="0" sldId="293"/>
            <ac:spMk id="20487" creationId="{A78C22C9-CAE2-596F-8580-0127679B08C3}"/>
          </ac:spMkLst>
        </pc:spChg>
        <pc:spChg chg="mod">
          <ac:chgData name="Bjarne Stroustrup" userId="feda092f62fc381e" providerId="LiveId" clId="{66E94F86-E8A4-41A2-9FF8-CE6A04074E2D}" dt="2024-05-27T19:27:29.212" v="1353" actId="1076"/>
          <ac:spMkLst>
            <pc:docMk/>
            <pc:sldMk cId="0" sldId="293"/>
            <ac:spMk id="20488" creationId="{25F5A67B-0EDD-77F1-5FFB-5948FE797034}"/>
          </ac:spMkLst>
        </pc:spChg>
        <pc:spChg chg="mod">
          <ac:chgData name="Bjarne Stroustrup" userId="feda092f62fc381e" providerId="LiveId" clId="{66E94F86-E8A4-41A2-9FF8-CE6A04074E2D}" dt="2024-05-27T19:27:29.212" v="1353" actId="1076"/>
          <ac:spMkLst>
            <pc:docMk/>
            <pc:sldMk cId="0" sldId="293"/>
            <ac:spMk id="20489" creationId="{6F58C448-5390-D9DC-4129-1F8B94AD0633}"/>
          </ac:spMkLst>
        </pc:spChg>
        <pc:spChg chg="mod">
          <ac:chgData name="Bjarne Stroustrup" userId="feda092f62fc381e" providerId="LiveId" clId="{66E94F86-E8A4-41A2-9FF8-CE6A04074E2D}" dt="2024-05-27T19:27:29.212" v="1353" actId="1076"/>
          <ac:spMkLst>
            <pc:docMk/>
            <pc:sldMk cId="0" sldId="293"/>
            <ac:spMk id="20490" creationId="{6A7D0857-1D1E-43EE-FD4A-CDBAD7048D07}"/>
          </ac:spMkLst>
        </pc:spChg>
        <pc:spChg chg="mod">
          <ac:chgData name="Bjarne Stroustrup" userId="feda092f62fc381e" providerId="LiveId" clId="{66E94F86-E8A4-41A2-9FF8-CE6A04074E2D}" dt="2024-05-27T19:27:29.212" v="1353" actId="1076"/>
          <ac:spMkLst>
            <pc:docMk/>
            <pc:sldMk cId="0" sldId="293"/>
            <ac:spMk id="20491" creationId="{51907A5C-1B14-08AA-7E4D-02F65529C09D}"/>
          </ac:spMkLst>
        </pc:spChg>
        <pc:spChg chg="mod">
          <ac:chgData name="Bjarne Stroustrup" userId="feda092f62fc381e" providerId="LiveId" clId="{66E94F86-E8A4-41A2-9FF8-CE6A04074E2D}" dt="2024-05-27T19:22:46.265" v="1305" actId="1076"/>
          <ac:spMkLst>
            <pc:docMk/>
            <pc:sldMk cId="0" sldId="293"/>
            <ac:spMk id="20497" creationId="{7F88DE68-1B7C-658B-48BC-79F085A091CF}"/>
          </ac:spMkLst>
        </pc:spChg>
        <pc:spChg chg="mod">
          <ac:chgData name="Bjarne Stroustrup" userId="feda092f62fc381e" providerId="LiveId" clId="{66E94F86-E8A4-41A2-9FF8-CE6A04074E2D}" dt="2024-05-27T19:22:46.265" v="1305" actId="1076"/>
          <ac:spMkLst>
            <pc:docMk/>
            <pc:sldMk cId="0" sldId="293"/>
            <ac:spMk id="20498" creationId="{CBCB6E70-1B55-4530-F993-DE00A408BF09}"/>
          </ac:spMkLst>
        </pc:spChg>
        <pc:spChg chg="mod">
          <ac:chgData name="Bjarne Stroustrup" userId="feda092f62fc381e" providerId="LiveId" clId="{66E94F86-E8A4-41A2-9FF8-CE6A04074E2D}" dt="2024-05-27T19:24:28.086" v="1314" actId="14100"/>
          <ac:spMkLst>
            <pc:docMk/>
            <pc:sldMk cId="0" sldId="293"/>
            <ac:spMk id="48131" creationId="{143C4B18-AF1E-EEA1-009F-7531E91AC2D1}"/>
          </ac:spMkLst>
        </pc:spChg>
        <pc:cxnChg chg="add mod">
          <ac:chgData name="Bjarne Stroustrup" userId="feda092f62fc381e" providerId="LiveId" clId="{66E94F86-E8A4-41A2-9FF8-CE6A04074E2D}" dt="2024-05-27T19:27:29.212" v="1353" actId="1076"/>
          <ac:cxnSpMkLst>
            <pc:docMk/>
            <pc:sldMk cId="0" sldId="293"/>
            <ac:cxnSpMk id="6" creationId="{250267CA-1F0B-38FC-E965-5F1A8B18E411}"/>
          </ac:cxnSpMkLst>
        </pc:cxnChg>
        <pc:cxnChg chg="mod">
          <ac:chgData name="Bjarne Stroustrup" userId="feda092f62fc381e" providerId="LiveId" clId="{66E94F86-E8A4-41A2-9FF8-CE6A04074E2D}" dt="2024-05-27T19:27:29.212" v="1353" actId="1076"/>
          <ac:cxnSpMkLst>
            <pc:docMk/>
            <pc:sldMk cId="0" sldId="293"/>
            <ac:cxnSpMk id="20492" creationId="{8E4E1181-FBBD-588C-1FDE-CBDDF0E85988}"/>
          </ac:cxnSpMkLst>
        </pc:cxnChg>
        <pc:cxnChg chg="mod">
          <ac:chgData name="Bjarne Stroustrup" userId="feda092f62fc381e" providerId="LiveId" clId="{66E94F86-E8A4-41A2-9FF8-CE6A04074E2D}" dt="2024-05-27T19:27:29.212" v="1353" actId="1076"/>
          <ac:cxnSpMkLst>
            <pc:docMk/>
            <pc:sldMk cId="0" sldId="293"/>
            <ac:cxnSpMk id="20493" creationId="{EE33FCAF-5FDA-AAC9-AAC0-AC9DDD5BE63D}"/>
          </ac:cxnSpMkLst>
        </pc:cxnChg>
        <pc:cxnChg chg="mod">
          <ac:chgData name="Bjarne Stroustrup" userId="feda092f62fc381e" providerId="LiveId" clId="{66E94F86-E8A4-41A2-9FF8-CE6A04074E2D}" dt="2024-05-27T19:27:29.212" v="1353" actId="1076"/>
          <ac:cxnSpMkLst>
            <pc:docMk/>
            <pc:sldMk cId="0" sldId="293"/>
            <ac:cxnSpMk id="20494" creationId="{FFC04616-1896-935F-E124-2CC01598363F}"/>
          </ac:cxnSpMkLst>
        </pc:cxnChg>
        <pc:cxnChg chg="mod">
          <ac:chgData name="Bjarne Stroustrup" userId="feda092f62fc381e" providerId="LiveId" clId="{66E94F86-E8A4-41A2-9FF8-CE6A04074E2D}" dt="2024-05-27T19:27:29.212" v="1353" actId="1076"/>
          <ac:cxnSpMkLst>
            <pc:docMk/>
            <pc:sldMk cId="0" sldId="293"/>
            <ac:cxnSpMk id="20495" creationId="{0E6985EF-BDA7-AF5A-59D3-D5BD016C2609}"/>
          </ac:cxnSpMkLst>
        </pc:cxnChg>
        <pc:cxnChg chg="mod">
          <ac:chgData name="Bjarne Stroustrup" userId="feda092f62fc381e" providerId="LiveId" clId="{66E94F86-E8A4-41A2-9FF8-CE6A04074E2D}" dt="2024-05-27T19:27:29.212" v="1353" actId="1076"/>
          <ac:cxnSpMkLst>
            <pc:docMk/>
            <pc:sldMk cId="0" sldId="293"/>
            <ac:cxnSpMk id="20496" creationId="{68E9DE3A-4A74-F6DE-8E3A-3354E688F679}"/>
          </ac:cxnSpMkLst>
        </pc:cxnChg>
        <pc:cxnChg chg="mod">
          <ac:chgData name="Bjarne Stroustrup" userId="feda092f62fc381e" providerId="LiveId" clId="{66E94F86-E8A4-41A2-9FF8-CE6A04074E2D}" dt="2024-05-27T19:22:46.265" v="1305" actId="1076"/>
          <ac:cxnSpMkLst>
            <pc:docMk/>
            <pc:sldMk cId="0" sldId="293"/>
            <ac:cxnSpMk id="20499" creationId="{E1BB9EBF-17BE-7D5E-84CB-6E385F11AB63}"/>
          </ac:cxnSpMkLst>
        </pc:cxnChg>
      </pc:sldChg>
      <pc:sldChg chg="add del">
        <pc:chgData name="Bjarne Stroustrup" userId="feda092f62fc381e" providerId="LiveId" clId="{66E94F86-E8A4-41A2-9FF8-CE6A04074E2D}" dt="2024-05-27T19:10:05.979" v="1026" actId="2696"/>
        <pc:sldMkLst>
          <pc:docMk/>
          <pc:sldMk cId="0" sldId="295"/>
        </pc:sldMkLst>
      </pc:sldChg>
      <pc:sldChg chg="modSp add del">
        <pc:chgData name="Bjarne Stroustrup" userId="feda092f62fc381e" providerId="LiveId" clId="{66E94F86-E8A4-41A2-9FF8-CE6A04074E2D}" dt="2024-05-27T19:10:07.497" v="1027" actId="2696"/>
        <pc:sldMkLst>
          <pc:docMk/>
          <pc:sldMk cId="0" sldId="297"/>
        </pc:sldMkLst>
        <pc:spChg chg="mod">
          <ac:chgData name="Bjarne Stroustrup" userId="feda092f62fc381e" providerId="LiveId" clId="{66E94F86-E8A4-41A2-9FF8-CE6A04074E2D}" dt="2024-05-27T16:21:58.778" v="242" actId="14100"/>
          <ac:spMkLst>
            <pc:docMk/>
            <pc:sldMk cId="0" sldId="297"/>
            <ac:spMk id="52227" creationId="{332C8CE0-2FC9-4B92-93FE-F556B9E41A56}"/>
          </ac:spMkLst>
        </pc:spChg>
      </pc:sldChg>
      <pc:sldChg chg="modSp add mod">
        <pc:chgData name="Bjarne Stroustrup" userId="feda092f62fc381e" providerId="LiveId" clId="{66E94F86-E8A4-41A2-9FF8-CE6A04074E2D}" dt="2024-05-27T20:22:20.713" v="1485" actId="20577"/>
        <pc:sldMkLst>
          <pc:docMk/>
          <pc:sldMk cId="0" sldId="302"/>
        </pc:sldMkLst>
        <pc:spChg chg="mod">
          <ac:chgData name="Bjarne Stroustrup" userId="feda092f62fc381e" providerId="LiveId" clId="{66E94F86-E8A4-41A2-9FF8-CE6A04074E2D}" dt="2024-05-27T16:18:00.493" v="191" actId="1076"/>
          <ac:spMkLst>
            <pc:docMk/>
            <pc:sldMk cId="0" sldId="302"/>
            <ac:spMk id="57346" creationId="{E28C387A-805C-947A-B6E1-A582C2B0FD13}"/>
          </ac:spMkLst>
        </pc:spChg>
        <pc:spChg chg="mod">
          <ac:chgData name="Bjarne Stroustrup" userId="feda092f62fc381e" providerId="LiveId" clId="{66E94F86-E8A4-41A2-9FF8-CE6A04074E2D}" dt="2024-05-27T20:22:20.713" v="1485" actId="20577"/>
          <ac:spMkLst>
            <pc:docMk/>
            <pc:sldMk cId="0" sldId="302"/>
            <ac:spMk id="57347" creationId="{AD0C96BA-53D9-2426-D3A4-2A9013D07671}"/>
          </ac:spMkLst>
        </pc:spChg>
      </pc:sldChg>
      <pc:sldChg chg="modSp add mod">
        <pc:chgData name="Bjarne Stroustrup" userId="feda092f62fc381e" providerId="LiveId" clId="{66E94F86-E8A4-41A2-9FF8-CE6A04074E2D}" dt="2024-05-28T13:42:20.524" v="3452" actId="208"/>
        <pc:sldMkLst>
          <pc:docMk/>
          <pc:sldMk cId="0" sldId="303"/>
        </pc:sldMkLst>
        <pc:spChg chg="mod">
          <ac:chgData name="Bjarne Stroustrup" userId="feda092f62fc381e" providerId="LiveId" clId="{66E94F86-E8A4-41A2-9FF8-CE6A04074E2D}" dt="2024-05-27T16:17:10.340" v="181" actId="1076"/>
          <ac:spMkLst>
            <pc:docMk/>
            <pc:sldMk cId="0" sldId="303"/>
            <ac:spMk id="21509" creationId="{AB52DDFA-7FAA-6050-A52F-13D41A97C300}"/>
          </ac:spMkLst>
        </pc:spChg>
        <pc:spChg chg="mod">
          <ac:chgData name="Bjarne Stroustrup" userId="feda092f62fc381e" providerId="LiveId" clId="{66E94F86-E8A4-41A2-9FF8-CE6A04074E2D}" dt="2024-05-28T13:42:20.524" v="3452" actId="208"/>
          <ac:spMkLst>
            <pc:docMk/>
            <pc:sldMk cId="0" sldId="303"/>
            <ac:spMk id="21510" creationId="{4EFC7DE6-64E8-BB0B-472A-6F1195486B1C}"/>
          </ac:spMkLst>
        </pc:spChg>
        <pc:spChg chg="mod">
          <ac:chgData name="Bjarne Stroustrup" userId="feda092f62fc381e" providerId="LiveId" clId="{66E94F86-E8A4-41A2-9FF8-CE6A04074E2D}" dt="2024-05-27T16:16:42.175" v="176" actId="1076"/>
          <ac:spMkLst>
            <pc:docMk/>
            <pc:sldMk cId="0" sldId="303"/>
            <ac:spMk id="58370" creationId="{5C1EEB67-B3A8-892F-4194-75C401F22D74}"/>
          </ac:spMkLst>
        </pc:spChg>
        <pc:spChg chg="mod">
          <ac:chgData name="Bjarne Stroustrup" userId="feda092f62fc381e" providerId="LiveId" clId="{66E94F86-E8A4-41A2-9FF8-CE6A04074E2D}" dt="2024-05-28T13:41:59.850" v="3450" actId="1076"/>
          <ac:spMkLst>
            <pc:docMk/>
            <pc:sldMk cId="0" sldId="303"/>
            <ac:spMk id="58371" creationId="{F9C1DAE5-411D-B33D-7794-E774EF0F5E06}"/>
          </ac:spMkLst>
        </pc:spChg>
      </pc:sldChg>
      <pc:sldChg chg="add del">
        <pc:chgData name="Bjarne Stroustrup" userId="feda092f62fc381e" providerId="LiveId" clId="{66E94F86-E8A4-41A2-9FF8-CE6A04074E2D}" dt="2024-05-27T19:10:09.268" v="1028" actId="2696"/>
        <pc:sldMkLst>
          <pc:docMk/>
          <pc:sldMk cId="0" sldId="310"/>
        </pc:sldMkLst>
      </pc:sldChg>
      <pc:sldChg chg="modSp add del mod ord">
        <pc:chgData name="Bjarne Stroustrup" userId="feda092f62fc381e" providerId="LiveId" clId="{66E94F86-E8A4-41A2-9FF8-CE6A04074E2D}" dt="2024-05-28T16:59:38.690" v="5592" actId="114"/>
        <pc:sldMkLst>
          <pc:docMk/>
          <pc:sldMk cId="0" sldId="313"/>
        </pc:sldMkLst>
        <pc:spChg chg="mod">
          <ac:chgData name="Bjarne Stroustrup" userId="feda092f62fc381e" providerId="LiveId" clId="{66E94F86-E8A4-41A2-9FF8-CE6A04074E2D}" dt="2024-05-28T16:59:38.690" v="5592" actId="114"/>
          <ac:spMkLst>
            <pc:docMk/>
            <pc:sldMk cId="0" sldId="313"/>
            <ac:spMk id="68611" creationId="{D3A4933F-1101-C415-E452-90DE39B45527}"/>
          </ac:spMkLst>
        </pc:spChg>
      </pc:sldChg>
      <pc:sldChg chg="add del">
        <pc:chgData name="Bjarne Stroustrup" userId="feda092f62fc381e" providerId="LiveId" clId="{66E94F86-E8A4-41A2-9FF8-CE6A04074E2D}" dt="2024-05-28T00:03:22.040" v="2130" actId="2696"/>
        <pc:sldMkLst>
          <pc:docMk/>
          <pc:sldMk cId="0" sldId="314"/>
        </pc:sldMkLst>
      </pc:sldChg>
      <pc:sldChg chg="modSp add del mod modNotesTx">
        <pc:chgData name="Bjarne Stroustrup" userId="feda092f62fc381e" providerId="LiveId" clId="{66E94F86-E8A4-41A2-9FF8-CE6A04074E2D}" dt="2024-05-28T17:00:39.338" v="5647" actId="20577"/>
        <pc:sldMkLst>
          <pc:docMk/>
          <pc:sldMk cId="0" sldId="316"/>
        </pc:sldMkLst>
        <pc:spChg chg="mod">
          <ac:chgData name="Bjarne Stroustrup" userId="feda092f62fc381e" providerId="LiveId" clId="{66E94F86-E8A4-41A2-9FF8-CE6A04074E2D}" dt="2024-05-28T17:00:00.339" v="5595" actId="20577"/>
          <ac:spMkLst>
            <pc:docMk/>
            <pc:sldMk cId="0" sldId="316"/>
            <ac:spMk id="71683" creationId="{3B43190D-C4AF-14E4-5666-71EAC92DD37B}"/>
          </ac:spMkLst>
        </pc:spChg>
      </pc:sldChg>
      <pc:sldChg chg="add del">
        <pc:chgData name="Bjarne Stroustrup" userId="feda092f62fc381e" providerId="LiveId" clId="{66E94F86-E8A4-41A2-9FF8-CE6A04074E2D}" dt="2024-05-27T19:10:16.913" v="1034" actId="2696"/>
        <pc:sldMkLst>
          <pc:docMk/>
          <pc:sldMk cId="0" sldId="321"/>
        </pc:sldMkLst>
      </pc:sldChg>
      <pc:sldChg chg="add del">
        <pc:chgData name="Bjarne Stroustrup" userId="feda092f62fc381e" providerId="LiveId" clId="{66E94F86-E8A4-41A2-9FF8-CE6A04074E2D}" dt="2024-05-27T19:10:13.592" v="1031" actId="2696"/>
        <pc:sldMkLst>
          <pc:docMk/>
          <pc:sldMk cId="0" sldId="322"/>
        </pc:sldMkLst>
      </pc:sldChg>
      <pc:sldChg chg="add del">
        <pc:chgData name="Bjarne Stroustrup" userId="feda092f62fc381e" providerId="LiveId" clId="{66E94F86-E8A4-41A2-9FF8-CE6A04074E2D}" dt="2024-05-27T19:10:14.874" v="1032" actId="2696"/>
        <pc:sldMkLst>
          <pc:docMk/>
          <pc:sldMk cId="0" sldId="323"/>
        </pc:sldMkLst>
      </pc:sldChg>
      <pc:sldChg chg="addSp modSp add mod">
        <pc:chgData name="Bjarne Stroustrup" userId="feda092f62fc381e" providerId="LiveId" clId="{66E94F86-E8A4-41A2-9FF8-CE6A04074E2D}" dt="2024-05-27T19:36:41.372" v="1416" actId="1076"/>
        <pc:sldMkLst>
          <pc:docMk/>
          <pc:sldMk cId="0" sldId="324"/>
        </pc:sldMkLst>
        <pc:spChg chg="add mod">
          <ac:chgData name="Bjarne Stroustrup" userId="feda092f62fc381e" providerId="LiveId" clId="{66E94F86-E8A4-41A2-9FF8-CE6A04074E2D}" dt="2024-05-27T19:36:41.372" v="1416" actId="1076"/>
          <ac:spMkLst>
            <pc:docMk/>
            <pc:sldMk cId="0" sldId="324"/>
            <ac:spMk id="3" creationId="{A7A1ADFF-3D15-755B-7EE7-0FFB2564CA34}"/>
          </ac:spMkLst>
        </pc:spChg>
        <pc:spChg chg="mod">
          <ac:chgData name="Bjarne Stroustrup" userId="feda092f62fc381e" providerId="LiveId" clId="{66E94F86-E8A4-41A2-9FF8-CE6A04074E2D}" dt="2024-05-27T19:36:41.372" v="1416" actId="1076"/>
          <ac:spMkLst>
            <pc:docMk/>
            <pc:sldMk cId="0" sldId="324"/>
            <ac:spMk id="35845" creationId="{7774E310-13A2-2CDE-EDC6-404025CDF581}"/>
          </ac:spMkLst>
        </pc:spChg>
        <pc:spChg chg="mod">
          <ac:chgData name="Bjarne Stroustrup" userId="feda092f62fc381e" providerId="LiveId" clId="{66E94F86-E8A4-41A2-9FF8-CE6A04074E2D}" dt="2024-05-27T19:36:41.372" v="1416" actId="1076"/>
          <ac:spMkLst>
            <pc:docMk/>
            <pc:sldMk cId="0" sldId="324"/>
            <ac:spMk id="35846" creationId="{A2BD447D-AB9A-98E8-C69F-3A2BE509C984}"/>
          </ac:spMkLst>
        </pc:spChg>
        <pc:spChg chg="mod">
          <ac:chgData name="Bjarne Stroustrup" userId="feda092f62fc381e" providerId="LiveId" clId="{66E94F86-E8A4-41A2-9FF8-CE6A04074E2D}" dt="2024-05-27T19:36:41.372" v="1416" actId="1076"/>
          <ac:spMkLst>
            <pc:docMk/>
            <pc:sldMk cId="0" sldId="324"/>
            <ac:spMk id="35847" creationId="{3E6D0D5F-E454-45B5-334A-551C04AB6571}"/>
          </ac:spMkLst>
        </pc:spChg>
        <pc:spChg chg="mod">
          <ac:chgData name="Bjarne Stroustrup" userId="feda092f62fc381e" providerId="LiveId" clId="{66E94F86-E8A4-41A2-9FF8-CE6A04074E2D}" dt="2024-05-27T19:36:41.372" v="1416" actId="1076"/>
          <ac:spMkLst>
            <pc:docMk/>
            <pc:sldMk cId="0" sldId="324"/>
            <ac:spMk id="35848" creationId="{06C6B64C-A1BE-E77F-1960-B9BE9E25D026}"/>
          </ac:spMkLst>
        </pc:spChg>
        <pc:spChg chg="mod">
          <ac:chgData name="Bjarne Stroustrup" userId="feda092f62fc381e" providerId="LiveId" clId="{66E94F86-E8A4-41A2-9FF8-CE6A04074E2D}" dt="2024-05-27T19:36:41.372" v="1416" actId="1076"/>
          <ac:spMkLst>
            <pc:docMk/>
            <pc:sldMk cId="0" sldId="324"/>
            <ac:spMk id="35849" creationId="{105B5A3B-EA3A-FC02-552A-7A6B5F9F9167}"/>
          </ac:spMkLst>
        </pc:spChg>
        <pc:spChg chg="mod">
          <ac:chgData name="Bjarne Stroustrup" userId="feda092f62fc381e" providerId="LiveId" clId="{66E94F86-E8A4-41A2-9FF8-CE6A04074E2D}" dt="2024-05-27T19:36:41.372" v="1416" actId="1076"/>
          <ac:spMkLst>
            <pc:docMk/>
            <pc:sldMk cId="0" sldId="324"/>
            <ac:spMk id="35850" creationId="{372830A8-0127-DF68-8A82-A32CA84A1FD3}"/>
          </ac:spMkLst>
        </pc:spChg>
        <pc:spChg chg="mod">
          <ac:chgData name="Bjarne Stroustrup" userId="feda092f62fc381e" providerId="LiveId" clId="{66E94F86-E8A4-41A2-9FF8-CE6A04074E2D}" dt="2024-05-27T19:36:41.372" v="1416" actId="1076"/>
          <ac:spMkLst>
            <pc:docMk/>
            <pc:sldMk cId="0" sldId="324"/>
            <ac:spMk id="35851" creationId="{37DEAF3B-E598-6451-2778-11085986B974}"/>
          </ac:spMkLst>
        </pc:spChg>
        <pc:spChg chg="mod">
          <ac:chgData name="Bjarne Stroustrup" userId="feda092f62fc381e" providerId="LiveId" clId="{66E94F86-E8A4-41A2-9FF8-CE6A04074E2D}" dt="2024-05-27T19:36:19.965" v="1415" actId="14100"/>
          <ac:spMkLst>
            <pc:docMk/>
            <pc:sldMk cId="0" sldId="324"/>
            <ac:spMk id="35857" creationId="{A9E12738-E528-DADC-6575-5E288380BDC1}"/>
          </ac:spMkLst>
        </pc:spChg>
        <pc:spChg chg="mod">
          <ac:chgData name="Bjarne Stroustrup" userId="feda092f62fc381e" providerId="LiveId" clId="{66E94F86-E8A4-41A2-9FF8-CE6A04074E2D}" dt="2024-05-27T19:30:53.063" v="1354" actId="1076"/>
          <ac:spMkLst>
            <pc:docMk/>
            <pc:sldMk cId="0" sldId="324"/>
            <ac:spMk id="35858" creationId="{5730EC21-9E42-4836-E094-C88F25D3CEA5}"/>
          </ac:spMkLst>
        </pc:spChg>
        <pc:spChg chg="mod">
          <ac:chgData name="Bjarne Stroustrup" userId="feda092f62fc381e" providerId="LiveId" clId="{66E94F86-E8A4-41A2-9FF8-CE6A04074E2D}" dt="2024-05-27T19:36:16.348" v="1414" actId="14100"/>
          <ac:spMkLst>
            <pc:docMk/>
            <pc:sldMk cId="0" sldId="324"/>
            <ac:spMk id="87043" creationId="{226F257A-701D-B30B-11EB-4D60A2323BD7}"/>
          </ac:spMkLst>
        </pc:spChg>
        <pc:cxnChg chg="add mod">
          <ac:chgData name="Bjarne Stroustrup" userId="feda092f62fc381e" providerId="LiveId" clId="{66E94F86-E8A4-41A2-9FF8-CE6A04074E2D}" dt="2024-05-27T19:36:41.372" v="1416" actId="1076"/>
          <ac:cxnSpMkLst>
            <pc:docMk/>
            <pc:sldMk cId="0" sldId="324"/>
            <ac:cxnSpMk id="4" creationId="{51FD1721-8025-5516-822F-F158ABBE78E7}"/>
          </ac:cxnSpMkLst>
        </pc:cxnChg>
        <pc:cxnChg chg="mod">
          <ac:chgData name="Bjarne Stroustrup" userId="feda092f62fc381e" providerId="LiveId" clId="{66E94F86-E8A4-41A2-9FF8-CE6A04074E2D}" dt="2024-05-27T19:36:41.372" v="1416" actId="1076"/>
          <ac:cxnSpMkLst>
            <pc:docMk/>
            <pc:sldMk cId="0" sldId="324"/>
            <ac:cxnSpMk id="35852" creationId="{1C39CB3A-0211-2D74-18B1-CD513799A33F}"/>
          </ac:cxnSpMkLst>
        </pc:cxnChg>
        <pc:cxnChg chg="mod">
          <ac:chgData name="Bjarne Stroustrup" userId="feda092f62fc381e" providerId="LiveId" clId="{66E94F86-E8A4-41A2-9FF8-CE6A04074E2D}" dt="2024-05-27T19:36:41.372" v="1416" actId="1076"/>
          <ac:cxnSpMkLst>
            <pc:docMk/>
            <pc:sldMk cId="0" sldId="324"/>
            <ac:cxnSpMk id="35853" creationId="{2841D5CE-A134-434B-3E40-D7CD950E6B67}"/>
          </ac:cxnSpMkLst>
        </pc:cxnChg>
        <pc:cxnChg chg="mod">
          <ac:chgData name="Bjarne Stroustrup" userId="feda092f62fc381e" providerId="LiveId" clId="{66E94F86-E8A4-41A2-9FF8-CE6A04074E2D}" dt="2024-05-27T19:36:41.372" v="1416" actId="1076"/>
          <ac:cxnSpMkLst>
            <pc:docMk/>
            <pc:sldMk cId="0" sldId="324"/>
            <ac:cxnSpMk id="35854" creationId="{9FE96074-E7DF-49BE-5595-6310CBEDA47C}"/>
          </ac:cxnSpMkLst>
        </pc:cxnChg>
        <pc:cxnChg chg="mod">
          <ac:chgData name="Bjarne Stroustrup" userId="feda092f62fc381e" providerId="LiveId" clId="{66E94F86-E8A4-41A2-9FF8-CE6A04074E2D}" dt="2024-05-27T19:36:41.372" v="1416" actId="1076"/>
          <ac:cxnSpMkLst>
            <pc:docMk/>
            <pc:sldMk cId="0" sldId="324"/>
            <ac:cxnSpMk id="35855" creationId="{72230F00-3F96-108F-29D2-F82298333B0E}"/>
          </ac:cxnSpMkLst>
        </pc:cxnChg>
        <pc:cxnChg chg="mod">
          <ac:chgData name="Bjarne Stroustrup" userId="feda092f62fc381e" providerId="LiveId" clId="{66E94F86-E8A4-41A2-9FF8-CE6A04074E2D}" dt="2024-05-27T19:36:41.372" v="1416" actId="1076"/>
          <ac:cxnSpMkLst>
            <pc:docMk/>
            <pc:sldMk cId="0" sldId="324"/>
            <ac:cxnSpMk id="35856" creationId="{1E181143-6F7D-B8A6-C2C7-21FBB65B7F33}"/>
          </ac:cxnSpMkLst>
        </pc:cxnChg>
        <pc:cxnChg chg="mod">
          <ac:chgData name="Bjarne Stroustrup" userId="feda092f62fc381e" providerId="LiveId" clId="{66E94F86-E8A4-41A2-9FF8-CE6A04074E2D}" dt="2024-05-27T19:36:19.965" v="1415" actId="14100"/>
          <ac:cxnSpMkLst>
            <pc:docMk/>
            <pc:sldMk cId="0" sldId="324"/>
            <ac:cxnSpMk id="35859" creationId="{BA1A8C59-0E25-3C75-7D3B-EE8930CEEC15}"/>
          </ac:cxnSpMkLst>
        </pc:cxnChg>
      </pc:sldChg>
      <pc:sldChg chg="addSp delSp modSp add mod">
        <pc:chgData name="Bjarne Stroustrup" userId="feda092f62fc381e" providerId="LiveId" clId="{66E94F86-E8A4-41A2-9FF8-CE6A04074E2D}" dt="2024-05-26T22:55:24.595" v="153" actId="1076"/>
        <pc:sldMkLst>
          <pc:docMk/>
          <pc:sldMk cId="0" sldId="325"/>
        </pc:sldMkLst>
        <pc:spChg chg="add mod">
          <ac:chgData name="Bjarne Stroustrup" userId="feda092f62fc381e" providerId="LiveId" clId="{66E94F86-E8A4-41A2-9FF8-CE6A04074E2D}" dt="2024-05-26T22:52:24.842" v="121" actId="20577"/>
          <ac:spMkLst>
            <pc:docMk/>
            <pc:sldMk cId="0" sldId="325"/>
            <ac:spMk id="2" creationId="{5EEC2CC6-126D-7BF9-FC9B-61AD584CFD9E}"/>
          </ac:spMkLst>
        </pc:spChg>
        <pc:spChg chg="add del mod">
          <ac:chgData name="Bjarne Stroustrup" userId="feda092f62fc381e" providerId="LiveId" clId="{66E94F86-E8A4-41A2-9FF8-CE6A04074E2D}" dt="2024-05-26T22:51:54.871" v="115" actId="21"/>
          <ac:spMkLst>
            <pc:docMk/>
            <pc:sldMk cId="0" sldId="325"/>
            <ac:spMk id="3" creationId="{2A4795DC-246E-6E86-0628-389BEDEFF3AB}"/>
          </ac:spMkLst>
        </pc:spChg>
        <pc:spChg chg="add mod">
          <ac:chgData name="Bjarne Stroustrup" userId="feda092f62fc381e" providerId="LiveId" clId="{66E94F86-E8A4-41A2-9FF8-CE6A04074E2D}" dt="2024-05-26T22:54:31.735" v="148" actId="403"/>
          <ac:spMkLst>
            <pc:docMk/>
            <pc:sldMk cId="0" sldId="325"/>
            <ac:spMk id="4" creationId="{B9CA774D-7260-9A89-BA01-C28B0B949ECB}"/>
          </ac:spMkLst>
        </pc:spChg>
        <pc:spChg chg="mod">
          <ac:chgData name="Bjarne Stroustrup" userId="feda092f62fc381e" providerId="LiveId" clId="{66E94F86-E8A4-41A2-9FF8-CE6A04074E2D}" dt="2024-05-26T22:54:05.144" v="128" actId="20577"/>
          <ac:spMkLst>
            <pc:docMk/>
            <pc:sldMk cId="0" sldId="325"/>
            <ac:spMk id="88068" creationId="{E6B0BD39-92B3-EA16-703D-24FD94581FEF}"/>
          </ac:spMkLst>
        </pc:spChg>
        <pc:spChg chg="mod">
          <ac:chgData name="Bjarne Stroustrup" userId="feda092f62fc381e" providerId="LiveId" clId="{66E94F86-E8A4-41A2-9FF8-CE6A04074E2D}" dt="2024-05-26T22:52:15.292" v="119" actId="21"/>
          <ac:spMkLst>
            <pc:docMk/>
            <pc:sldMk cId="0" sldId="325"/>
            <ac:spMk id="88069" creationId="{88C02A03-1B52-DC54-8B07-C060E8210DA6}"/>
          </ac:spMkLst>
        </pc:spChg>
        <pc:spChg chg="mod">
          <ac:chgData name="Bjarne Stroustrup" userId="feda092f62fc381e" providerId="LiveId" clId="{66E94F86-E8A4-41A2-9FF8-CE6A04074E2D}" dt="2024-05-26T22:55:24.595" v="153" actId="1076"/>
          <ac:spMkLst>
            <pc:docMk/>
            <pc:sldMk cId="0" sldId="325"/>
            <ac:spMk id="88070" creationId="{C621B76A-447B-86D2-483B-AB000307C4DE}"/>
          </ac:spMkLst>
        </pc:spChg>
      </pc:sldChg>
      <pc:sldChg chg="modSp add mod">
        <pc:chgData name="Bjarne Stroustrup" userId="feda092f62fc381e" providerId="LiveId" clId="{66E94F86-E8A4-41A2-9FF8-CE6A04074E2D}" dt="2024-05-28T13:48:50.955" v="3608" actId="14100"/>
        <pc:sldMkLst>
          <pc:docMk/>
          <pc:sldMk cId="0" sldId="327"/>
        </pc:sldMkLst>
        <pc:spChg chg="mod">
          <ac:chgData name="Bjarne Stroustrup" userId="feda092f62fc381e" providerId="LiveId" clId="{66E94F86-E8A4-41A2-9FF8-CE6A04074E2D}" dt="2024-05-28T13:48:50.955" v="3608" actId="14100"/>
          <ac:spMkLst>
            <pc:docMk/>
            <pc:sldMk cId="0" sldId="327"/>
            <ac:spMk id="91139" creationId="{E5FD4744-282F-FACC-34BE-ECAC40372157}"/>
          </ac:spMkLst>
        </pc:spChg>
      </pc:sldChg>
      <pc:sldChg chg="modSp add del mod ord">
        <pc:chgData name="Bjarne Stroustrup" userId="feda092f62fc381e" providerId="LiveId" clId="{66E94F86-E8A4-41A2-9FF8-CE6A04074E2D}" dt="2024-05-28T00:26:16.817" v="2646" actId="2696"/>
        <pc:sldMkLst>
          <pc:docMk/>
          <pc:sldMk cId="0" sldId="328"/>
        </pc:sldMkLst>
        <pc:spChg chg="mod">
          <ac:chgData name="Bjarne Stroustrup" userId="feda092f62fc381e" providerId="LiveId" clId="{66E94F86-E8A4-41A2-9FF8-CE6A04074E2D}" dt="2024-05-27T16:21:15.574" v="237" actId="14100"/>
          <ac:spMkLst>
            <pc:docMk/>
            <pc:sldMk cId="0" sldId="328"/>
            <ac:spMk id="92162" creationId="{25850D0A-D2A9-4A52-1986-CDFC8493B541}"/>
          </ac:spMkLst>
        </pc:spChg>
        <pc:spChg chg="mod">
          <ac:chgData name="Bjarne Stroustrup" userId="feda092f62fc381e" providerId="LiveId" clId="{66E94F86-E8A4-41A2-9FF8-CE6A04074E2D}" dt="2024-05-27T16:21:27.318" v="240" actId="20577"/>
          <ac:spMkLst>
            <pc:docMk/>
            <pc:sldMk cId="0" sldId="328"/>
            <ac:spMk id="92163" creationId="{DEF3E84E-17BD-1D7D-D51B-9A823CE524C9}"/>
          </ac:spMkLst>
        </pc:spChg>
      </pc:sldChg>
      <pc:sldChg chg="add del">
        <pc:chgData name="Bjarne Stroustrup" userId="feda092f62fc381e" providerId="LiveId" clId="{66E94F86-E8A4-41A2-9FF8-CE6A04074E2D}" dt="2024-05-28T00:03:25.164" v="2131" actId="2696"/>
        <pc:sldMkLst>
          <pc:docMk/>
          <pc:sldMk cId="0" sldId="331"/>
        </pc:sldMkLst>
      </pc:sldChg>
      <pc:sldChg chg="add del">
        <pc:chgData name="Bjarne Stroustrup" userId="feda092f62fc381e" providerId="LiveId" clId="{66E94F86-E8A4-41A2-9FF8-CE6A04074E2D}" dt="2024-05-28T00:03:30.375" v="2132" actId="2696"/>
        <pc:sldMkLst>
          <pc:docMk/>
          <pc:sldMk cId="0" sldId="334"/>
        </pc:sldMkLst>
      </pc:sldChg>
      <pc:sldChg chg="add del">
        <pc:chgData name="Bjarne Stroustrup" userId="feda092f62fc381e" providerId="LiveId" clId="{66E94F86-E8A4-41A2-9FF8-CE6A04074E2D}" dt="2024-05-27T19:10:15.935" v="1033" actId="2696"/>
        <pc:sldMkLst>
          <pc:docMk/>
          <pc:sldMk cId="0" sldId="335"/>
        </pc:sldMkLst>
      </pc:sldChg>
      <pc:sldChg chg="addSp modSp new mod">
        <pc:chgData name="Bjarne Stroustrup" userId="feda092f62fc381e" providerId="LiveId" clId="{66E94F86-E8A4-41A2-9FF8-CE6A04074E2D}" dt="2024-05-28T13:45:44.775" v="3593" actId="14100"/>
        <pc:sldMkLst>
          <pc:docMk/>
          <pc:sldMk cId="2230920175" sldId="336"/>
        </pc:sldMkLst>
        <pc:spChg chg="mod">
          <ac:chgData name="Bjarne Stroustrup" userId="feda092f62fc381e" providerId="LiveId" clId="{66E94F86-E8A4-41A2-9FF8-CE6A04074E2D}" dt="2024-05-27T19:21:11.311" v="1271"/>
          <ac:spMkLst>
            <pc:docMk/>
            <pc:sldMk cId="2230920175" sldId="336"/>
            <ac:spMk id="2" creationId="{5A4E3B28-6F4E-E099-D879-95E1159DB36F}"/>
          </ac:spMkLst>
        </pc:spChg>
        <pc:spChg chg="mod">
          <ac:chgData name="Bjarne Stroustrup" userId="feda092f62fc381e" providerId="LiveId" clId="{66E94F86-E8A4-41A2-9FF8-CE6A04074E2D}" dt="2024-05-28T13:43:55.215" v="3502" actId="20577"/>
          <ac:spMkLst>
            <pc:docMk/>
            <pc:sldMk cId="2230920175" sldId="336"/>
            <ac:spMk id="3" creationId="{44FDF695-E1DD-E82E-0C5C-C4801DEC5E0B}"/>
          </ac:spMkLst>
        </pc:spChg>
        <pc:spChg chg="add mod">
          <ac:chgData name="Bjarne Stroustrup" userId="feda092f62fc381e" providerId="LiveId" clId="{66E94F86-E8A4-41A2-9FF8-CE6A04074E2D}" dt="2024-05-27T18:25:43.843" v="774" actId="1076"/>
          <ac:spMkLst>
            <pc:docMk/>
            <pc:sldMk cId="2230920175" sldId="336"/>
            <ac:spMk id="7" creationId="{D0133DDF-29B5-8A6A-E170-725722152357}"/>
          </ac:spMkLst>
        </pc:spChg>
        <pc:spChg chg="add mod">
          <ac:chgData name="Bjarne Stroustrup" userId="feda092f62fc381e" providerId="LiveId" clId="{66E94F86-E8A4-41A2-9FF8-CE6A04074E2D}" dt="2024-05-27T18:25:39.186" v="773" actId="1076"/>
          <ac:spMkLst>
            <pc:docMk/>
            <pc:sldMk cId="2230920175" sldId="336"/>
            <ac:spMk id="8" creationId="{F4D4D697-D6A7-C949-777D-6911B3089C20}"/>
          </ac:spMkLst>
        </pc:spChg>
        <pc:spChg chg="add mod">
          <ac:chgData name="Bjarne Stroustrup" userId="feda092f62fc381e" providerId="LiveId" clId="{66E94F86-E8A4-41A2-9FF8-CE6A04074E2D}" dt="2024-05-27T18:25:50.026" v="775" actId="20577"/>
          <ac:spMkLst>
            <pc:docMk/>
            <pc:sldMk cId="2230920175" sldId="336"/>
            <ac:spMk id="9" creationId="{C17FFC84-199C-5B6D-8726-251E0EFB7829}"/>
          </ac:spMkLst>
        </pc:spChg>
        <pc:spChg chg="add mod">
          <ac:chgData name="Bjarne Stroustrup" userId="feda092f62fc381e" providerId="LiveId" clId="{66E94F86-E8A4-41A2-9FF8-CE6A04074E2D}" dt="2024-05-28T13:45:44.775" v="3593" actId="14100"/>
          <ac:spMkLst>
            <pc:docMk/>
            <pc:sldMk cId="2230920175" sldId="336"/>
            <ac:spMk id="10" creationId="{6C192F61-BEC6-A975-7C90-2933FE43322E}"/>
          </ac:spMkLst>
        </pc:spChg>
        <pc:graphicFrameChg chg="add mod modGraphic">
          <ac:chgData name="Bjarne Stroustrup" userId="feda092f62fc381e" providerId="LiveId" clId="{66E94F86-E8A4-41A2-9FF8-CE6A04074E2D}" dt="2024-05-27T18:24:28.879" v="740" actId="1076"/>
          <ac:graphicFrameMkLst>
            <pc:docMk/>
            <pc:sldMk cId="2230920175" sldId="336"/>
            <ac:graphicFrameMk id="6" creationId="{06CD0C45-1DB7-1343-ECED-998DD8C3AA8C}"/>
          </ac:graphicFrameMkLst>
        </pc:graphicFrameChg>
      </pc:sldChg>
      <pc:sldChg chg="new del">
        <pc:chgData name="Bjarne Stroustrup" userId="feda092f62fc381e" providerId="LiveId" clId="{66E94F86-E8A4-41A2-9FF8-CE6A04074E2D}" dt="2024-05-28T13:49:36.219" v="3619" actId="2696"/>
        <pc:sldMkLst>
          <pc:docMk/>
          <pc:sldMk cId="3518600040" sldId="337"/>
        </pc:sldMkLst>
      </pc:sldChg>
      <pc:sldChg chg="modSp add del mod">
        <pc:chgData name="Bjarne Stroustrup" userId="feda092f62fc381e" providerId="LiveId" clId="{66E94F86-E8A4-41A2-9FF8-CE6A04074E2D}" dt="2024-05-28T13:46:15.395" v="3601" actId="20577"/>
        <pc:sldMkLst>
          <pc:docMk/>
          <pc:sldMk cId="3515958546" sldId="338"/>
        </pc:sldMkLst>
        <pc:spChg chg="mod">
          <ac:chgData name="Bjarne Stroustrup" userId="feda092f62fc381e" providerId="LiveId" clId="{66E94F86-E8A4-41A2-9FF8-CE6A04074E2D}" dt="2024-05-27T18:28:31.930" v="821" actId="20577"/>
          <ac:spMkLst>
            <pc:docMk/>
            <pc:sldMk cId="3515958546" sldId="338"/>
            <ac:spMk id="2" creationId="{78A92D9D-F399-9AF0-0D2E-30643ACF25A1}"/>
          </ac:spMkLst>
        </pc:spChg>
        <pc:spChg chg="mod">
          <ac:chgData name="Bjarne Stroustrup" userId="feda092f62fc381e" providerId="LiveId" clId="{66E94F86-E8A4-41A2-9FF8-CE6A04074E2D}" dt="2024-05-28T13:46:15.395" v="3601" actId="20577"/>
          <ac:spMkLst>
            <pc:docMk/>
            <pc:sldMk cId="3515958546" sldId="338"/>
            <ac:spMk id="3" creationId="{CFAB3A57-0D1B-97FF-9AF6-79DDE08478F7}"/>
          </ac:spMkLst>
        </pc:spChg>
        <pc:spChg chg="mod">
          <ac:chgData name="Bjarne Stroustrup" userId="feda092f62fc381e" providerId="LiveId" clId="{66E94F86-E8A4-41A2-9FF8-CE6A04074E2D}" dt="2024-05-26T22:37:40.846" v="60" actId="14100"/>
          <ac:spMkLst>
            <pc:docMk/>
            <pc:sldMk cId="3515958546" sldId="338"/>
            <ac:spMk id="22531" creationId="{A7853A2B-DEEA-CBF9-86F6-04442896362F}"/>
          </ac:spMkLst>
        </pc:spChg>
      </pc:sldChg>
      <pc:sldChg chg="addSp delSp modSp add del mod">
        <pc:chgData name="Bjarne Stroustrup" userId="feda092f62fc381e" providerId="LiveId" clId="{66E94F86-E8A4-41A2-9FF8-CE6A04074E2D}" dt="2024-05-27T19:20:52.834" v="1270" actId="20577"/>
        <pc:sldMkLst>
          <pc:docMk/>
          <pc:sldMk cId="3087914734" sldId="339"/>
        </pc:sldMkLst>
        <pc:spChg chg="mod">
          <ac:chgData name="Bjarne Stroustrup" userId="feda092f62fc381e" providerId="LiveId" clId="{66E94F86-E8A4-41A2-9FF8-CE6A04074E2D}" dt="2024-05-27T19:20:52.834" v="1270" actId="20577"/>
          <ac:spMkLst>
            <pc:docMk/>
            <pc:sldMk cId="3087914734" sldId="339"/>
            <ac:spMk id="2" creationId="{5A4E3B28-6F4E-E099-D879-95E1159DB36F}"/>
          </ac:spMkLst>
        </pc:spChg>
        <pc:spChg chg="mod">
          <ac:chgData name="Bjarne Stroustrup" userId="feda092f62fc381e" providerId="LiveId" clId="{66E94F86-E8A4-41A2-9FF8-CE6A04074E2D}" dt="2024-05-27T19:19:56.757" v="1198" actId="20577"/>
          <ac:spMkLst>
            <pc:docMk/>
            <pc:sldMk cId="3087914734" sldId="339"/>
            <ac:spMk id="3" creationId="{44FDF695-E1DD-E82E-0C5C-C4801DEC5E0B}"/>
          </ac:spMkLst>
        </pc:spChg>
        <pc:spChg chg="del">
          <ac:chgData name="Bjarne Stroustrup" userId="feda092f62fc381e" providerId="LiveId" clId="{66E94F86-E8A4-41A2-9FF8-CE6A04074E2D}" dt="2024-05-27T18:27:20.983" v="777" actId="478"/>
          <ac:spMkLst>
            <pc:docMk/>
            <pc:sldMk cId="3087914734" sldId="339"/>
            <ac:spMk id="7" creationId="{D0133DDF-29B5-8A6A-E170-725722152357}"/>
          </ac:spMkLst>
        </pc:spChg>
        <pc:spChg chg="del">
          <ac:chgData name="Bjarne Stroustrup" userId="feda092f62fc381e" providerId="LiveId" clId="{66E94F86-E8A4-41A2-9FF8-CE6A04074E2D}" dt="2024-05-27T18:27:20.983" v="777" actId="478"/>
          <ac:spMkLst>
            <pc:docMk/>
            <pc:sldMk cId="3087914734" sldId="339"/>
            <ac:spMk id="8" creationId="{F4D4D697-D6A7-C949-777D-6911B3089C20}"/>
          </ac:spMkLst>
        </pc:spChg>
        <pc:spChg chg="del">
          <ac:chgData name="Bjarne Stroustrup" userId="feda092f62fc381e" providerId="LiveId" clId="{66E94F86-E8A4-41A2-9FF8-CE6A04074E2D}" dt="2024-05-27T18:27:20.983" v="777" actId="478"/>
          <ac:spMkLst>
            <pc:docMk/>
            <pc:sldMk cId="3087914734" sldId="339"/>
            <ac:spMk id="9" creationId="{C17FFC84-199C-5B6D-8726-251E0EFB7829}"/>
          </ac:spMkLst>
        </pc:spChg>
        <pc:spChg chg="mod">
          <ac:chgData name="Bjarne Stroustrup" userId="feda092f62fc381e" providerId="LiveId" clId="{66E94F86-E8A4-41A2-9FF8-CE6A04074E2D}" dt="2024-05-26T22:49:25.826" v="98" actId="20577"/>
          <ac:spMkLst>
            <pc:docMk/>
            <pc:sldMk cId="3087914734" sldId="339"/>
            <ac:spMk id="90115" creationId="{2FF06A00-BD88-E752-BDF4-C1D431B96334}"/>
          </ac:spMkLst>
        </pc:spChg>
        <pc:graphicFrameChg chg="del">
          <ac:chgData name="Bjarne Stroustrup" userId="feda092f62fc381e" providerId="LiveId" clId="{66E94F86-E8A4-41A2-9FF8-CE6A04074E2D}" dt="2024-05-27T18:27:20.983" v="777" actId="478"/>
          <ac:graphicFrameMkLst>
            <pc:docMk/>
            <pc:sldMk cId="3087914734" sldId="339"/>
            <ac:graphicFrameMk id="6" creationId="{06CD0C45-1DB7-1343-ECED-998DD8C3AA8C}"/>
          </ac:graphicFrameMkLst>
        </pc:graphicFrameChg>
        <pc:picChg chg="add mod modCrop">
          <ac:chgData name="Bjarne Stroustrup" userId="feda092f62fc381e" providerId="LiveId" clId="{66E94F86-E8A4-41A2-9FF8-CE6A04074E2D}" dt="2024-05-27T19:19:17.185" v="1178" actId="1076"/>
          <ac:picMkLst>
            <pc:docMk/>
            <pc:sldMk cId="3087914734" sldId="339"/>
            <ac:picMk id="11" creationId="{4A117E2B-640E-7643-E3E4-7A2C95530E6F}"/>
          </ac:picMkLst>
        </pc:picChg>
        <pc:picChg chg="add mod modCrop">
          <ac:chgData name="Bjarne Stroustrup" userId="feda092f62fc381e" providerId="LiveId" clId="{66E94F86-E8A4-41A2-9FF8-CE6A04074E2D}" dt="2024-05-27T19:20:07.617" v="1200" actId="1076"/>
          <ac:picMkLst>
            <pc:docMk/>
            <pc:sldMk cId="3087914734" sldId="339"/>
            <ac:picMk id="13" creationId="{BF3CA911-8D68-F2A8-3DFA-F213C389D635}"/>
          </ac:picMkLst>
        </pc:picChg>
        <pc:picChg chg="add mod modCrop">
          <ac:chgData name="Bjarne Stroustrup" userId="feda092f62fc381e" providerId="LiveId" clId="{66E94F86-E8A4-41A2-9FF8-CE6A04074E2D}" dt="2024-05-27T19:20:02.817" v="1199" actId="1076"/>
          <ac:picMkLst>
            <pc:docMk/>
            <pc:sldMk cId="3087914734" sldId="339"/>
            <ac:picMk id="15" creationId="{2908DF14-ADC2-A8CB-6F78-1603E15A2247}"/>
          </ac:picMkLst>
        </pc:picChg>
      </pc:sldChg>
      <pc:sldChg chg="modSp new mod">
        <pc:chgData name="Bjarne Stroustrup" userId="feda092f62fc381e" providerId="LiveId" clId="{66E94F86-E8A4-41A2-9FF8-CE6A04074E2D}" dt="2024-05-28T13:49:19.695" v="3618" actId="20577"/>
        <pc:sldMkLst>
          <pc:docMk/>
          <pc:sldMk cId="1788452004" sldId="340"/>
        </pc:sldMkLst>
        <pc:spChg chg="mod">
          <ac:chgData name="Bjarne Stroustrup" userId="feda092f62fc381e" providerId="LiveId" clId="{66E94F86-E8A4-41A2-9FF8-CE6A04074E2D}" dt="2024-05-27T20:17:09.072" v="1417" actId="20577"/>
          <ac:spMkLst>
            <pc:docMk/>
            <pc:sldMk cId="1788452004" sldId="340"/>
            <ac:spMk id="2" creationId="{9740FE0E-F1C5-7358-4526-A64F4F6F65E5}"/>
          </ac:spMkLst>
        </pc:spChg>
        <pc:spChg chg="mod">
          <ac:chgData name="Bjarne Stroustrup" userId="feda092f62fc381e" providerId="LiveId" clId="{66E94F86-E8A4-41A2-9FF8-CE6A04074E2D}" dt="2024-05-28T13:49:19.695" v="3618" actId="20577"/>
          <ac:spMkLst>
            <pc:docMk/>
            <pc:sldMk cId="1788452004" sldId="340"/>
            <ac:spMk id="3" creationId="{A7898ACF-3743-AE15-C8F6-296FAC52731E}"/>
          </ac:spMkLst>
        </pc:spChg>
      </pc:sldChg>
      <pc:sldChg chg="modSp new mod">
        <pc:chgData name="Bjarne Stroustrup" userId="feda092f62fc381e" providerId="LiveId" clId="{66E94F86-E8A4-41A2-9FF8-CE6A04074E2D}" dt="2024-05-28T00:01:46.493" v="2125" actId="20577"/>
        <pc:sldMkLst>
          <pc:docMk/>
          <pc:sldMk cId="4000035818" sldId="341"/>
        </pc:sldMkLst>
        <pc:spChg chg="mod">
          <ac:chgData name="Bjarne Stroustrup" userId="feda092f62fc381e" providerId="LiveId" clId="{66E94F86-E8A4-41A2-9FF8-CE6A04074E2D}" dt="2024-05-28T00:01:46.493" v="2125" actId="20577"/>
          <ac:spMkLst>
            <pc:docMk/>
            <pc:sldMk cId="4000035818" sldId="341"/>
            <ac:spMk id="2" creationId="{268A1D22-2EEC-9C40-9A97-607054521035}"/>
          </ac:spMkLst>
        </pc:spChg>
        <pc:spChg chg="mod">
          <ac:chgData name="Bjarne Stroustrup" userId="feda092f62fc381e" providerId="LiveId" clId="{66E94F86-E8A4-41A2-9FF8-CE6A04074E2D}" dt="2024-05-28T00:00:29.956" v="1993" actId="14100"/>
          <ac:spMkLst>
            <pc:docMk/>
            <pc:sldMk cId="4000035818" sldId="341"/>
            <ac:spMk id="3" creationId="{1676EF2E-F651-3F7E-1242-703AAA2EF522}"/>
          </ac:spMkLst>
        </pc:spChg>
      </pc:sldChg>
      <pc:sldChg chg="modSp new mod ord">
        <pc:chgData name="Bjarne Stroustrup" userId="feda092f62fc381e" providerId="LiveId" clId="{66E94F86-E8A4-41A2-9FF8-CE6A04074E2D}" dt="2024-05-28T13:55:38.770" v="3781" actId="1076"/>
        <pc:sldMkLst>
          <pc:docMk/>
          <pc:sldMk cId="3931599536" sldId="342"/>
        </pc:sldMkLst>
        <pc:spChg chg="mod">
          <ac:chgData name="Bjarne Stroustrup" userId="feda092f62fc381e" providerId="LiveId" clId="{66E94F86-E8A4-41A2-9FF8-CE6A04074E2D}" dt="2024-05-28T00:08:53.913" v="2223" actId="1076"/>
          <ac:spMkLst>
            <pc:docMk/>
            <pc:sldMk cId="3931599536" sldId="342"/>
            <ac:spMk id="2" creationId="{950781B8-9CBD-F394-EEFE-D81E135B4018}"/>
          </ac:spMkLst>
        </pc:spChg>
        <pc:spChg chg="mod">
          <ac:chgData name="Bjarne Stroustrup" userId="feda092f62fc381e" providerId="LiveId" clId="{66E94F86-E8A4-41A2-9FF8-CE6A04074E2D}" dt="2024-05-28T13:55:38.770" v="3781" actId="1076"/>
          <ac:spMkLst>
            <pc:docMk/>
            <pc:sldMk cId="3931599536" sldId="342"/>
            <ac:spMk id="3" creationId="{97A0EEAC-035A-874F-0087-049610750D72}"/>
          </ac:spMkLst>
        </pc:spChg>
        <pc:spChg chg="mod">
          <ac:chgData name="Bjarne Stroustrup" userId="feda092f62fc381e" providerId="LiveId" clId="{66E94F86-E8A4-41A2-9FF8-CE6A04074E2D}" dt="2024-05-28T00:10:49.624" v="2263" actId="20577"/>
          <ac:spMkLst>
            <pc:docMk/>
            <pc:sldMk cId="3931599536" sldId="342"/>
            <ac:spMk id="4" creationId="{97E67E98-1B9B-ADF2-685D-B56E3765D60F}"/>
          </ac:spMkLst>
        </pc:spChg>
      </pc:sldChg>
      <pc:sldChg chg="modSp new mod">
        <pc:chgData name="Bjarne Stroustrup" userId="feda092f62fc381e" providerId="LiveId" clId="{66E94F86-E8A4-41A2-9FF8-CE6A04074E2D}" dt="2024-05-28T01:16:16.358" v="3103" actId="20577"/>
        <pc:sldMkLst>
          <pc:docMk/>
          <pc:sldMk cId="2930638058" sldId="343"/>
        </pc:sldMkLst>
        <pc:spChg chg="mod">
          <ac:chgData name="Bjarne Stroustrup" userId="feda092f62fc381e" providerId="LiveId" clId="{66E94F86-E8A4-41A2-9FF8-CE6A04074E2D}" dt="2024-05-28T01:12:57.846" v="2936" actId="313"/>
          <ac:spMkLst>
            <pc:docMk/>
            <pc:sldMk cId="2930638058" sldId="343"/>
            <ac:spMk id="2" creationId="{B7C4AF1E-F926-1E34-5CE0-50DEE072F920}"/>
          </ac:spMkLst>
        </pc:spChg>
        <pc:spChg chg="mod">
          <ac:chgData name="Bjarne Stroustrup" userId="feda092f62fc381e" providerId="LiveId" clId="{66E94F86-E8A4-41A2-9FF8-CE6A04074E2D}" dt="2024-05-28T01:16:16.358" v="3103" actId="20577"/>
          <ac:spMkLst>
            <pc:docMk/>
            <pc:sldMk cId="2930638058" sldId="343"/>
            <ac:spMk id="3" creationId="{7008DEB6-EA80-6C7F-3FF1-4633521A11B9}"/>
          </ac:spMkLst>
        </pc:spChg>
      </pc:sldChg>
      <pc:sldChg chg="modSp new mod">
        <pc:chgData name="Bjarne Stroustrup" userId="feda092f62fc381e" providerId="LiveId" clId="{66E94F86-E8A4-41A2-9FF8-CE6A04074E2D}" dt="2024-05-28T13:57:02.657" v="3813" actId="20577"/>
        <pc:sldMkLst>
          <pc:docMk/>
          <pc:sldMk cId="1757766849" sldId="344"/>
        </pc:sldMkLst>
        <pc:spChg chg="mod">
          <ac:chgData name="Bjarne Stroustrup" userId="feda092f62fc381e" providerId="LiveId" clId="{66E94F86-E8A4-41A2-9FF8-CE6A04074E2D}" dt="2024-05-28T01:20:15.841" v="3205" actId="20577"/>
          <ac:spMkLst>
            <pc:docMk/>
            <pc:sldMk cId="1757766849" sldId="344"/>
            <ac:spMk id="2" creationId="{D0A37F0E-6FED-9101-81A5-437D099C0DD8}"/>
          </ac:spMkLst>
        </pc:spChg>
        <pc:spChg chg="mod">
          <ac:chgData name="Bjarne Stroustrup" userId="feda092f62fc381e" providerId="LiveId" clId="{66E94F86-E8A4-41A2-9FF8-CE6A04074E2D}" dt="2024-05-28T13:57:02.657" v="3813" actId="20577"/>
          <ac:spMkLst>
            <pc:docMk/>
            <pc:sldMk cId="1757766849" sldId="344"/>
            <ac:spMk id="3" creationId="{2026D414-9B59-278F-02BF-5BFD0188C530}"/>
          </ac:spMkLst>
        </pc:spChg>
      </pc:sldChg>
      <pc:sldChg chg="modSp new mod">
        <pc:chgData name="Bjarne Stroustrup" userId="feda092f62fc381e" providerId="LiveId" clId="{66E94F86-E8A4-41A2-9FF8-CE6A04074E2D}" dt="2024-05-28T14:07:03.862" v="4059" actId="20577"/>
        <pc:sldMkLst>
          <pc:docMk/>
          <pc:sldMk cId="235044411" sldId="345"/>
        </pc:sldMkLst>
        <pc:spChg chg="mod">
          <ac:chgData name="Bjarne Stroustrup" userId="feda092f62fc381e" providerId="LiveId" clId="{66E94F86-E8A4-41A2-9FF8-CE6A04074E2D}" dt="2024-05-28T14:07:03.862" v="4059" actId="20577"/>
          <ac:spMkLst>
            <pc:docMk/>
            <pc:sldMk cId="235044411" sldId="345"/>
            <ac:spMk id="2" creationId="{6E729AF0-CF87-EDB1-F382-419092A77647}"/>
          </ac:spMkLst>
        </pc:spChg>
        <pc:spChg chg="mod">
          <ac:chgData name="Bjarne Stroustrup" userId="feda092f62fc381e" providerId="LiveId" clId="{66E94F86-E8A4-41A2-9FF8-CE6A04074E2D}" dt="2024-05-28T13:54:06.313" v="3765"/>
          <ac:spMkLst>
            <pc:docMk/>
            <pc:sldMk cId="235044411" sldId="345"/>
            <ac:spMk id="3" creationId="{D1330D84-40C2-01C4-B86D-B658CB218CC4}"/>
          </ac:spMkLst>
        </pc:spChg>
      </pc:sldChg>
      <pc:sldChg chg="new del">
        <pc:chgData name="Bjarne Stroustrup" userId="feda092f62fc381e" providerId="LiveId" clId="{66E94F86-E8A4-41A2-9FF8-CE6A04074E2D}" dt="2024-05-28T13:54:15.247" v="3766" actId="2696"/>
        <pc:sldMkLst>
          <pc:docMk/>
          <pc:sldMk cId="3768227324" sldId="346"/>
        </pc:sldMkLst>
      </pc:sldChg>
      <pc:sldChg chg="modSp mod">
        <pc:chgData name="Bjarne Stroustrup" userId="feda092f62fc381e" providerId="LiveId" clId="{66E94F86-E8A4-41A2-9FF8-CE6A04074E2D}" dt="2024-05-28T17:02:09.854" v="5664" actId="404"/>
        <pc:sldMkLst>
          <pc:docMk/>
          <pc:sldMk cId="1779977765" sldId="347"/>
        </pc:sldMkLst>
        <pc:spChg chg="mod">
          <ac:chgData name="Bjarne Stroustrup" userId="feda092f62fc381e" providerId="LiveId" clId="{66E94F86-E8A4-41A2-9FF8-CE6A04074E2D}" dt="2024-05-28T13:53:22.778" v="3731" actId="20577"/>
          <ac:spMkLst>
            <pc:docMk/>
            <pc:sldMk cId="1779977765" sldId="347"/>
            <ac:spMk id="2" creationId="{5EEC2CC6-126D-7BF9-FC9B-61AD584CFD9E}"/>
          </ac:spMkLst>
        </pc:spChg>
        <pc:spChg chg="mod">
          <ac:chgData name="Bjarne Stroustrup" userId="feda092f62fc381e" providerId="LiveId" clId="{66E94F86-E8A4-41A2-9FF8-CE6A04074E2D}" dt="2024-05-28T17:02:09.854" v="5664" actId="404"/>
          <ac:spMkLst>
            <pc:docMk/>
            <pc:sldMk cId="1779977765" sldId="347"/>
            <ac:spMk id="88068" creationId="{E6B0BD39-92B3-EA16-703D-24FD94581FEF}"/>
          </ac:spMkLst>
        </pc:spChg>
        <pc:spChg chg="mod">
          <ac:chgData name="Bjarne Stroustrup" userId="feda092f62fc381e" providerId="LiveId" clId="{66E94F86-E8A4-41A2-9FF8-CE6A04074E2D}" dt="2024-05-28T13:52:33.394" v="3677" actId="20577"/>
          <ac:spMkLst>
            <pc:docMk/>
            <pc:sldMk cId="1779977765" sldId="347"/>
            <ac:spMk id="88069" creationId="{88C02A03-1B52-DC54-8B07-C060E8210DA6}"/>
          </ac:spMkLst>
        </pc:spChg>
      </pc:sldChg>
      <pc:sldChg chg="modSp new mod">
        <pc:chgData name="Bjarne Stroustrup" userId="feda092f62fc381e" providerId="LiveId" clId="{66E94F86-E8A4-41A2-9FF8-CE6A04074E2D}" dt="2024-05-28T13:56:15.880" v="3805" actId="20577"/>
        <pc:sldMkLst>
          <pc:docMk/>
          <pc:sldMk cId="1324673990" sldId="348"/>
        </pc:sldMkLst>
        <pc:spChg chg="mod">
          <ac:chgData name="Bjarne Stroustrup" userId="feda092f62fc381e" providerId="LiveId" clId="{66E94F86-E8A4-41A2-9FF8-CE6A04074E2D}" dt="2024-05-28T13:56:08.682" v="3794" actId="20577"/>
          <ac:spMkLst>
            <pc:docMk/>
            <pc:sldMk cId="1324673990" sldId="348"/>
            <ac:spMk id="2" creationId="{F1A866E3-3485-89B4-B6FD-3C2A307A3EE6}"/>
          </ac:spMkLst>
        </pc:spChg>
        <pc:spChg chg="mod">
          <ac:chgData name="Bjarne Stroustrup" userId="feda092f62fc381e" providerId="LiveId" clId="{66E94F86-E8A4-41A2-9FF8-CE6A04074E2D}" dt="2024-05-28T13:56:15.880" v="3805" actId="20577"/>
          <ac:spMkLst>
            <pc:docMk/>
            <pc:sldMk cId="1324673990" sldId="348"/>
            <ac:spMk id="3" creationId="{9F037D30-4CB8-1ED7-3208-6FA83337931D}"/>
          </ac:spMkLst>
        </pc:spChg>
      </pc:sldChg>
      <pc:sldChg chg="addSp modSp new mod">
        <pc:chgData name="Bjarne Stroustrup" userId="feda092f62fc381e" providerId="LiveId" clId="{66E94F86-E8A4-41A2-9FF8-CE6A04074E2D}" dt="2024-05-28T14:06:19.071" v="4058" actId="1076"/>
        <pc:sldMkLst>
          <pc:docMk/>
          <pc:sldMk cId="2933800370" sldId="349"/>
        </pc:sldMkLst>
        <pc:spChg chg="mod">
          <ac:chgData name="Bjarne Stroustrup" userId="feda092f62fc381e" providerId="LiveId" clId="{66E94F86-E8A4-41A2-9FF8-CE6A04074E2D}" dt="2024-05-28T14:05:15.526" v="4055" actId="14100"/>
          <ac:spMkLst>
            <pc:docMk/>
            <pc:sldMk cId="2933800370" sldId="349"/>
            <ac:spMk id="2" creationId="{9887CE8E-C163-E92F-36F7-48CFFC9C7416}"/>
          </ac:spMkLst>
        </pc:spChg>
        <pc:spChg chg="mod">
          <ac:chgData name="Bjarne Stroustrup" userId="feda092f62fc381e" providerId="LiveId" clId="{66E94F86-E8A4-41A2-9FF8-CE6A04074E2D}" dt="2024-05-28T14:05:20.199" v="4056" actId="14100"/>
          <ac:spMkLst>
            <pc:docMk/>
            <pc:sldMk cId="2933800370" sldId="349"/>
            <ac:spMk id="3" creationId="{2E1324E6-A750-B09F-D4F7-EDCCADBDF7E8}"/>
          </ac:spMkLst>
        </pc:spChg>
        <pc:spChg chg="add mod">
          <ac:chgData name="Bjarne Stroustrup" userId="feda092f62fc381e" providerId="LiveId" clId="{66E94F86-E8A4-41A2-9FF8-CE6A04074E2D}" dt="2024-05-28T14:03:59.541" v="4027" actId="1076"/>
          <ac:spMkLst>
            <pc:docMk/>
            <pc:sldMk cId="2933800370" sldId="349"/>
            <ac:spMk id="6" creationId="{168B40D8-BB7B-7EE1-DC21-CB849B16BFED}"/>
          </ac:spMkLst>
        </pc:spChg>
        <pc:spChg chg="add mod">
          <ac:chgData name="Bjarne Stroustrup" userId="feda092f62fc381e" providerId="LiveId" clId="{66E94F86-E8A4-41A2-9FF8-CE6A04074E2D}" dt="2024-05-28T14:06:06.063" v="4057" actId="1076"/>
          <ac:spMkLst>
            <pc:docMk/>
            <pc:sldMk cId="2933800370" sldId="349"/>
            <ac:spMk id="7" creationId="{31E866EF-9C23-863B-EA1C-E471D849BCF2}"/>
          </ac:spMkLst>
        </pc:spChg>
        <pc:spChg chg="add mod">
          <ac:chgData name="Bjarne Stroustrup" userId="feda092f62fc381e" providerId="LiveId" clId="{66E94F86-E8A4-41A2-9FF8-CE6A04074E2D}" dt="2024-05-28T14:06:19.071" v="4058" actId="1076"/>
          <ac:spMkLst>
            <pc:docMk/>
            <pc:sldMk cId="2933800370" sldId="349"/>
            <ac:spMk id="8" creationId="{78794EB8-88DC-C343-A15C-D25D8ABA42E5}"/>
          </ac:spMkLst>
        </pc:spChg>
        <pc:spChg chg="add mod">
          <ac:chgData name="Bjarne Stroustrup" userId="feda092f62fc381e" providerId="LiveId" clId="{66E94F86-E8A4-41A2-9FF8-CE6A04074E2D}" dt="2024-05-28T14:03:59.541" v="4027" actId="1076"/>
          <ac:spMkLst>
            <pc:docMk/>
            <pc:sldMk cId="2933800370" sldId="349"/>
            <ac:spMk id="9" creationId="{416E532E-9678-AD89-EFAE-704F78C8FFB1}"/>
          </ac:spMkLst>
        </pc:spChg>
        <pc:spChg chg="add mod">
          <ac:chgData name="Bjarne Stroustrup" userId="feda092f62fc381e" providerId="LiveId" clId="{66E94F86-E8A4-41A2-9FF8-CE6A04074E2D}" dt="2024-05-28T14:04:42.047" v="4040" actId="20577"/>
          <ac:spMkLst>
            <pc:docMk/>
            <pc:sldMk cId="2933800370" sldId="349"/>
            <ac:spMk id="10" creationId="{6547CB39-D42A-3948-25B7-7A3A99270648}"/>
          </ac:spMkLst>
        </pc:spChg>
        <pc:spChg chg="add mod">
          <ac:chgData name="Bjarne Stroustrup" userId="feda092f62fc381e" providerId="LiveId" clId="{66E94F86-E8A4-41A2-9FF8-CE6A04074E2D}" dt="2024-05-28T14:03:59.541" v="4027" actId="1076"/>
          <ac:spMkLst>
            <pc:docMk/>
            <pc:sldMk cId="2933800370" sldId="349"/>
            <ac:spMk id="11" creationId="{CD7AC4AB-5B0D-B38C-2A1A-7783CF67A9F1}"/>
          </ac:spMkLst>
        </pc:spChg>
        <pc:spChg chg="add mod">
          <ac:chgData name="Bjarne Stroustrup" userId="feda092f62fc381e" providerId="LiveId" clId="{66E94F86-E8A4-41A2-9FF8-CE6A04074E2D}" dt="2024-05-28T14:03:59.541" v="4027" actId="1076"/>
          <ac:spMkLst>
            <pc:docMk/>
            <pc:sldMk cId="2933800370" sldId="349"/>
            <ac:spMk id="12" creationId="{34FCA100-F485-3131-DB78-D9622B6AB7CA}"/>
          </ac:spMkLst>
        </pc:spChg>
        <pc:spChg chg="add mod">
          <ac:chgData name="Bjarne Stroustrup" userId="feda092f62fc381e" providerId="LiveId" clId="{66E94F86-E8A4-41A2-9FF8-CE6A04074E2D}" dt="2024-05-28T14:03:59.541" v="4027" actId="1076"/>
          <ac:spMkLst>
            <pc:docMk/>
            <pc:sldMk cId="2933800370" sldId="349"/>
            <ac:spMk id="18" creationId="{9B9F4D78-9227-487A-3507-B32AF71E3728}"/>
          </ac:spMkLst>
        </pc:spChg>
        <pc:cxnChg chg="add mod">
          <ac:chgData name="Bjarne Stroustrup" userId="feda092f62fc381e" providerId="LiveId" clId="{66E94F86-E8A4-41A2-9FF8-CE6A04074E2D}" dt="2024-05-28T14:03:59.541" v="4027" actId="1076"/>
          <ac:cxnSpMkLst>
            <pc:docMk/>
            <pc:sldMk cId="2933800370" sldId="349"/>
            <ac:cxnSpMk id="13" creationId="{052ABAAF-CBFE-F39F-10A7-B2F4843F5BD9}"/>
          </ac:cxnSpMkLst>
        </pc:cxnChg>
        <pc:cxnChg chg="add mod">
          <ac:chgData name="Bjarne Stroustrup" userId="feda092f62fc381e" providerId="LiveId" clId="{66E94F86-E8A4-41A2-9FF8-CE6A04074E2D}" dt="2024-05-28T14:04:32.959" v="4033" actId="14100"/>
          <ac:cxnSpMkLst>
            <pc:docMk/>
            <pc:sldMk cId="2933800370" sldId="349"/>
            <ac:cxnSpMk id="14" creationId="{2EBCB217-47EF-4602-2D2F-7930FA8BC65A}"/>
          </ac:cxnSpMkLst>
        </pc:cxnChg>
        <pc:cxnChg chg="add mod">
          <ac:chgData name="Bjarne Stroustrup" userId="feda092f62fc381e" providerId="LiveId" clId="{66E94F86-E8A4-41A2-9FF8-CE6A04074E2D}" dt="2024-05-28T14:06:06.063" v="4057" actId="1076"/>
          <ac:cxnSpMkLst>
            <pc:docMk/>
            <pc:sldMk cId="2933800370" sldId="349"/>
            <ac:cxnSpMk id="15" creationId="{A7E74156-C799-E1CC-6751-62D703912895}"/>
          </ac:cxnSpMkLst>
        </pc:cxnChg>
        <pc:cxnChg chg="add mod">
          <ac:chgData name="Bjarne Stroustrup" userId="feda092f62fc381e" providerId="LiveId" clId="{66E94F86-E8A4-41A2-9FF8-CE6A04074E2D}" dt="2024-05-28T14:06:19.071" v="4058" actId="1076"/>
          <ac:cxnSpMkLst>
            <pc:docMk/>
            <pc:sldMk cId="2933800370" sldId="349"/>
            <ac:cxnSpMk id="16" creationId="{C3E9711F-C5D7-FFD2-80F8-4A7BA3DBCEF6}"/>
          </ac:cxnSpMkLst>
        </pc:cxnChg>
        <pc:cxnChg chg="add mod">
          <ac:chgData name="Bjarne Stroustrup" userId="feda092f62fc381e" providerId="LiveId" clId="{66E94F86-E8A4-41A2-9FF8-CE6A04074E2D}" dt="2024-05-28T14:03:59.541" v="4027" actId="1076"/>
          <ac:cxnSpMkLst>
            <pc:docMk/>
            <pc:sldMk cId="2933800370" sldId="349"/>
            <ac:cxnSpMk id="17" creationId="{7094C906-5603-AE14-4313-12216ABD45E0}"/>
          </ac:cxnSpMkLst>
        </pc:cxnChg>
        <pc:cxnChg chg="add mod">
          <ac:chgData name="Bjarne Stroustrup" userId="feda092f62fc381e" providerId="LiveId" clId="{66E94F86-E8A4-41A2-9FF8-CE6A04074E2D}" dt="2024-05-28T14:03:59.541" v="4027" actId="1076"/>
          <ac:cxnSpMkLst>
            <pc:docMk/>
            <pc:sldMk cId="2933800370" sldId="349"/>
            <ac:cxnSpMk id="19" creationId="{575C95A8-C544-469E-5171-8BDC302CD378}"/>
          </ac:cxnSpMkLst>
        </pc:cxnChg>
      </pc:sldChg>
      <pc:sldChg chg="modSp new mod">
        <pc:chgData name="Bjarne Stroustrup" userId="feda092f62fc381e" providerId="LiveId" clId="{66E94F86-E8A4-41A2-9FF8-CE6A04074E2D}" dt="2024-05-28T16:59:21.095" v="5589" actId="404"/>
        <pc:sldMkLst>
          <pc:docMk/>
          <pc:sldMk cId="3282808034" sldId="350"/>
        </pc:sldMkLst>
        <pc:spChg chg="mod">
          <ac:chgData name="Bjarne Stroustrup" userId="feda092f62fc381e" providerId="LiveId" clId="{66E94F86-E8A4-41A2-9FF8-CE6A04074E2D}" dt="2024-05-28T14:35:25.053" v="4448" actId="1076"/>
          <ac:spMkLst>
            <pc:docMk/>
            <pc:sldMk cId="3282808034" sldId="350"/>
            <ac:spMk id="2" creationId="{009E1E1E-5DBC-2F51-3664-7A559850752B}"/>
          </ac:spMkLst>
        </pc:spChg>
        <pc:spChg chg="mod">
          <ac:chgData name="Bjarne Stroustrup" userId="feda092f62fc381e" providerId="LiveId" clId="{66E94F86-E8A4-41A2-9FF8-CE6A04074E2D}" dt="2024-05-28T16:59:21.095" v="5589" actId="404"/>
          <ac:spMkLst>
            <pc:docMk/>
            <pc:sldMk cId="3282808034" sldId="350"/>
            <ac:spMk id="3" creationId="{270BA376-1AEC-5D02-58E2-11F30FF67ACE}"/>
          </ac:spMkLst>
        </pc:spChg>
      </pc:sldChg>
      <pc:sldChg chg="modSp new mod">
        <pc:chgData name="Bjarne Stroustrup" userId="feda092f62fc381e" providerId="LiveId" clId="{66E94F86-E8A4-41A2-9FF8-CE6A04074E2D}" dt="2024-05-28T14:52:06.093" v="4926" actId="113"/>
        <pc:sldMkLst>
          <pc:docMk/>
          <pc:sldMk cId="2262825956" sldId="351"/>
        </pc:sldMkLst>
        <pc:spChg chg="mod">
          <ac:chgData name="Bjarne Stroustrup" userId="feda092f62fc381e" providerId="LiveId" clId="{66E94F86-E8A4-41A2-9FF8-CE6A04074E2D}" dt="2024-05-28T14:44:55.662" v="4714" actId="14100"/>
          <ac:spMkLst>
            <pc:docMk/>
            <pc:sldMk cId="2262825956" sldId="351"/>
            <ac:spMk id="2" creationId="{EBEB4961-AF63-E7CC-299D-1DBB5E236DB2}"/>
          </ac:spMkLst>
        </pc:spChg>
        <pc:spChg chg="mod">
          <ac:chgData name="Bjarne Stroustrup" userId="feda092f62fc381e" providerId="LiveId" clId="{66E94F86-E8A4-41A2-9FF8-CE6A04074E2D}" dt="2024-05-28T14:52:06.093" v="4926" actId="113"/>
          <ac:spMkLst>
            <pc:docMk/>
            <pc:sldMk cId="2262825956" sldId="351"/>
            <ac:spMk id="3" creationId="{F430A019-95D8-AA6C-D806-FAE1B02B73D2}"/>
          </ac:spMkLst>
        </pc:spChg>
      </pc:sldChg>
      <pc:sldChg chg="modSp new mod ord">
        <pc:chgData name="Bjarne Stroustrup" userId="feda092f62fc381e" providerId="LiveId" clId="{66E94F86-E8A4-41A2-9FF8-CE6A04074E2D}" dt="2024-05-28T17:25:38.692" v="6084" actId="20577"/>
        <pc:sldMkLst>
          <pc:docMk/>
          <pc:sldMk cId="3197526011" sldId="352"/>
        </pc:sldMkLst>
        <pc:spChg chg="mod">
          <ac:chgData name="Bjarne Stroustrup" userId="feda092f62fc381e" providerId="LiveId" clId="{66E94F86-E8A4-41A2-9FF8-CE6A04074E2D}" dt="2024-05-28T17:04:44.151" v="5780" actId="1076"/>
          <ac:spMkLst>
            <pc:docMk/>
            <pc:sldMk cId="3197526011" sldId="352"/>
            <ac:spMk id="2" creationId="{C16DF3D0-267E-981F-E201-3284E28DDA04}"/>
          </ac:spMkLst>
        </pc:spChg>
        <pc:spChg chg="mod">
          <ac:chgData name="Bjarne Stroustrup" userId="feda092f62fc381e" providerId="LiveId" clId="{66E94F86-E8A4-41A2-9FF8-CE6A04074E2D}" dt="2024-05-28T17:25:38.692" v="6084" actId="20577"/>
          <ac:spMkLst>
            <pc:docMk/>
            <pc:sldMk cId="3197526011" sldId="352"/>
            <ac:spMk id="3" creationId="{FC8F0F46-3A06-ACA9-909D-85A79E8747AE}"/>
          </ac:spMkLst>
        </pc:spChg>
      </pc:sldChg>
      <pc:sldChg chg="modSp new mod">
        <pc:chgData name="Bjarne Stroustrup" userId="feda092f62fc381e" providerId="LiveId" clId="{66E94F86-E8A4-41A2-9FF8-CE6A04074E2D}" dt="2024-05-28T17:27:34.013" v="6099" actId="114"/>
        <pc:sldMkLst>
          <pc:docMk/>
          <pc:sldMk cId="1200097665" sldId="353"/>
        </pc:sldMkLst>
        <pc:spChg chg="mod">
          <ac:chgData name="Bjarne Stroustrup" userId="feda092f62fc381e" providerId="LiveId" clId="{66E94F86-E8A4-41A2-9FF8-CE6A04074E2D}" dt="2024-05-28T16:52:46.773" v="5393" actId="20577"/>
          <ac:spMkLst>
            <pc:docMk/>
            <pc:sldMk cId="1200097665" sldId="353"/>
            <ac:spMk id="2" creationId="{86504C23-CEB2-5BAB-05EF-C8BD65136DEA}"/>
          </ac:spMkLst>
        </pc:spChg>
        <pc:spChg chg="mod">
          <ac:chgData name="Bjarne Stroustrup" userId="feda092f62fc381e" providerId="LiveId" clId="{66E94F86-E8A4-41A2-9FF8-CE6A04074E2D}" dt="2024-05-28T17:27:34.013" v="6099" actId="114"/>
          <ac:spMkLst>
            <pc:docMk/>
            <pc:sldMk cId="1200097665" sldId="353"/>
            <ac:spMk id="3" creationId="{D2D3FFCE-97D0-3746-293E-8891D83D578C}"/>
          </ac:spMkLst>
        </pc:spChg>
      </pc:sldChg>
      <pc:sldChg chg="addSp modSp add mod">
        <pc:chgData name="Bjarne Stroustrup" userId="feda092f62fc381e" providerId="LiveId" clId="{66E94F86-E8A4-41A2-9FF8-CE6A04074E2D}" dt="2024-05-28T17:03:50.431" v="5769" actId="1076"/>
        <pc:sldMkLst>
          <pc:docMk/>
          <pc:sldMk cId="3831713885" sldId="354"/>
        </pc:sldMkLst>
        <pc:spChg chg="add mod">
          <ac:chgData name="Bjarne Stroustrup" userId="feda092f62fc381e" providerId="LiveId" clId="{66E94F86-E8A4-41A2-9FF8-CE6A04074E2D}" dt="2024-05-28T17:03:50.431" v="5769" actId="1076"/>
          <ac:spMkLst>
            <pc:docMk/>
            <pc:sldMk cId="3831713885" sldId="354"/>
            <ac:spMk id="3" creationId="{FD3AD3C7-BD90-10FC-9BEC-CCB978AF44ED}"/>
          </ac:spMkLst>
        </pc:spChg>
        <pc:spChg chg="mod">
          <ac:chgData name="Bjarne Stroustrup" userId="feda092f62fc381e" providerId="LiveId" clId="{66E94F86-E8A4-41A2-9FF8-CE6A04074E2D}" dt="2024-05-28T17:02:38.867" v="5671" actId="20577"/>
          <ac:spMkLst>
            <pc:docMk/>
            <pc:sldMk cId="3831713885" sldId="354"/>
            <ac:spMk id="88068" creationId="{E6B0BD39-92B3-EA16-703D-24FD94581FEF}"/>
          </ac:spMkLst>
        </pc:spChg>
      </pc:sldChg>
    </pc:docChg>
  </pc:docChgLst>
  <pc:docChgLst>
    <pc:chgData name="Bjarne Stroustrup" userId="feda092f62fc381e" providerId="LiveId" clId="{FEEC68BF-ADFD-48F2-BD92-E428B822C438}"/>
    <pc:docChg chg="custSel addSld modSld">
      <pc:chgData name="Bjarne Stroustrup" userId="feda092f62fc381e" providerId="LiveId" clId="{FEEC68BF-ADFD-48F2-BD92-E428B822C438}" dt="2024-05-01T14:14:13.998" v="39" actId="20577"/>
      <pc:docMkLst>
        <pc:docMk/>
      </pc:docMkLst>
      <pc:sldChg chg="addSp delSp modSp new mod">
        <pc:chgData name="Bjarne Stroustrup" userId="feda092f62fc381e" providerId="LiveId" clId="{FEEC68BF-ADFD-48F2-BD92-E428B822C438}" dt="2024-05-01T14:14:05.568" v="35" actId="1076"/>
        <pc:sldMkLst>
          <pc:docMk/>
          <pc:sldMk cId="1361952108" sldId="256"/>
        </pc:sldMkLst>
        <pc:spChg chg="mod">
          <ac:chgData name="Bjarne Stroustrup" userId="feda092f62fc381e" providerId="LiveId" clId="{FEEC68BF-ADFD-48F2-BD92-E428B822C438}" dt="2024-05-01T14:13:50.530" v="32" actId="1076"/>
          <ac:spMkLst>
            <pc:docMk/>
            <pc:sldMk cId="1361952108" sldId="256"/>
            <ac:spMk id="2" creationId="{137D65C0-6A1D-46CE-578B-4830430AB6DF}"/>
          </ac:spMkLst>
        </pc:spChg>
        <pc:spChg chg="del mod">
          <ac:chgData name="Bjarne Stroustrup" userId="feda092f62fc381e" providerId="LiveId" clId="{FEEC68BF-ADFD-48F2-BD92-E428B822C438}" dt="2024-05-01T14:13:37.039" v="30" actId="21"/>
          <ac:spMkLst>
            <pc:docMk/>
            <pc:sldMk cId="1361952108" sldId="256"/>
            <ac:spMk id="3" creationId="{153BB65E-A2C0-450B-9547-05F2E3E464F6}"/>
          </ac:spMkLst>
        </pc:spChg>
        <pc:spChg chg="add mod">
          <ac:chgData name="Bjarne Stroustrup" userId="feda092f62fc381e" providerId="LiveId" clId="{FEEC68BF-ADFD-48F2-BD92-E428B822C438}" dt="2024-05-01T14:14:05.568" v="35" actId="1076"/>
          <ac:spMkLst>
            <pc:docMk/>
            <pc:sldMk cId="1361952108" sldId="256"/>
            <ac:spMk id="6" creationId="{C98F98AE-6B62-82DA-86AF-BA17E61696D5}"/>
          </ac:spMkLst>
        </pc:spChg>
        <pc:picChg chg="add mod">
          <ac:chgData name="Bjarne Stroustrup" userId="feda092f62fc381e" providerId="LiveId" clId="{FEEC68BF-ADFD-48F2-BD92-E428B822C438}" dt="2024-05-01T14:13:44.878" v="31"/>
          <ac:picMkLst>
            <pc:docMk/>
            <pc:sldMk cId="1361952108" sldId="256"/>
            <ac:picMk id="4" creationId="{8A094875-8CB1-9DB8-DF24-9DDE47FFB234}"/>
          </ac:picMkLst>
        </pc:picChg>
      </pc:sldChg>
      <pc:sldChg chg="modSp new mod">
        <pc:chgData name="Bjarne Stroustrup" userId="feda092f62fc381e" providerId="LiveId" clId="{FEEC68BF-ADFD-48F2-BD92-E428B822C438}" dt="2024-05-01T14:14:13.998" v="39" actId="20577"/>
        <pc:sldMkLst>
          <pc:docMk/>
          <pc:sldMk cId="4172960354" sldId="257"/>
        </pc:sldMkLst>
        <pc:spChg chg="mod">
          <ac:chgData name="Bjarne Stroustrup" userId="feda092f62fc381e" providerId="LiveId" clId="{FEEC68BF-ADFD-48F2-BD92-E428B822C438}" dt="2024-05-01T14:14:13.998" v="39" actId="20577"/>
          <ac:spMkLst>
            <pc:docMk/>
            <pc:sldMk cId="4172960354" sldId="257"/>
            <ac:spMk id="2" creationId="{C8E93D6A-BAD8-31C1-E57D-3CE358766D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7A4E3-5E93-4CDF-A11C-9ECE5DDDF49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0A827-EC4E-46E6-A904-C3FE38D8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faster or slower than the map-based version?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0A827-EC4E-46E6-A904-C3FE38D865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0A10-C67C-2FDE-768E-B3AEF09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37982-E13F-462C-8C0A-9FE702AB47C9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BA16-FB08-52E5-44B0-C0AC84FC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FC91-E6B6-BDF7-DA57-4E5BCC58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B8888-8521-44AC-B652-BAB6E1C5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ABB6-DAFE-CF38-93D8-EA5182AA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8C59B3-FDE0-4865-9858-E8C0BCBF8775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4E1F-9ADA-66FE-7D16-F642099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CB57-1EAE-FAC2-FEEC-E02359ED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B8888-8521-44AC-B652-BAB6E1C5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CA63-D87A-AF31-6D70-C00B1ED8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4A19D9-5458-4E30-82C7-8473101DEAC2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023A-8E75-AD48-5E54-E5BDA6B5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47BB-26F2-99FE-17D9-00E2F737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B8888-8521-44AC-B652-BAB6E1C5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4114800"/>
            <a:ext cx="10972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6C1301-5A8C-E7C2-4670-36694A186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42364B-0E83-4472-B7AB-BBE186C86ED7}" type="datetime1">
              <a:rPr lang="en-US" smtClean="0"/>
              <a:t>5/28/2024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E89FB1-1762-646A-F2F2-4FF735250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Stroustrup/Programming/2024/Chapter20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9A51C1F-A5E6-CBEC-87B0-09B72A102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8B8888-8521-44AC-B652-BAB6E1C5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1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C3B3-B350-69E7-0208-E8229D50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A5E626-16DB-4129-B973-F9C39D1FC8C5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8ECD-4339-0FDA-39AD-3F751C45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E1EB-61CA-C598-00AF-4111E02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B8888-8521-44AC-B652-BAB6E1C5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3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37D6-1474-E9F1-64DE-904F30FD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107848-2E3C-4951-A304-926671001460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8500-BEAC-E674-A7BC-141D5C30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58BC-97DD-3BA9-B1A8-C8B8256E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B8888-8521-44AC-B652-BAB6E1C5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1ACB92-7D6B-DA09-05DE-269B210F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55FBE-16FD-4CFA-BA98-4702447392DC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AB7533-CF10-72B6-8254-E8D9E670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Stroustrup/Programming/2024/Chapter20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16DDCF-A044-AB41-E5C3-6CF2DD8C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B8888-8521-44AC-B652-BAB6E1C5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2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CF251D-BFFA-2B6F-CA9C-E5770AC0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0BC8B-460C-463D-B5AD-BDD7FEF2AB45}" type="datetime1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B86D75-0FDE-1648-0D11-B6F5D5B7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Stroustrup/Programming/2024/Chapter20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54C98A-207B-BAEF-A559-A1CD7863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B8888-8521-44AC-B652-BAB6E1C5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65E1B5-12BB-483A-2F8C-7444B1D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015354-2D86-4B58-9622-FA3BCDE8BA2B}" type="datetime1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D85AD85-A925-5984-D03F-CCC8335B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Stroustrup/Programming/2024/Chapter20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D11D34-27C9-130F-E535-06CBDF93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B8888-8521-44AC-B652-BAB6E1C5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1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C71F1E5-76F3-C456-B678-E733228A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5AB977-D8CB-498B-A10B-9E62933DB595}" type="datetime1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337419-D70F-B2AA-AD02-832AA76B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Stroustrup/Programming/2024/Chapter20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E1EB1F-57C8-998C-5748-17D6DAC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B8888-8521-44AC-B652-BAB6E1C5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C97F61-DAE2-65D9-EED6-581BAC5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6715EB-2744-44F7-BBE2-8CB975372B3A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12AEB4-67A2-58D7-0683-DAA52888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Stroustrup/Programming/2024/Chapter20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1BB059-F6F6-D661-FA18-E278813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B8888-8521-44AC-B652-BAB6E1C5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8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5EB524-2FCE-077D-BF78-2B58FFBE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BA1748-388E-4A9F-AB59-2CB325A968AC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9572E4-203C-74DE-0B9D-8BD52DC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Stroustrup/Programming/2024/Chapter20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BB7146-66AC-1616-FC96-FCD75918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B8888-8521-44AC-B652-BAB6E1C5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A175CD8-6387-630B-D056-8613BCBE0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00A8991-68B4-3200-D138-6F312514D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D931-67E7-3D29-D322-90DBED04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DC254325-2413-4912-A920-C38DFE009D05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818A-2CF0-5416-4494-94DB3672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Stroustrup/Programming/2024/Chapter20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CF26-56BA-FE44-CAD5-327130B0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BB8B8888-8521-44AC-B652-BAB6E1C5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65C0-6A1D-46CE-578B-4830430AB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9443"/>
            <a:ext cx="9144000" cy="809307"/>
          </a:xfrm>
        </p:spPr>
        <p:txBody>
          <a:bodyPr/>
          <a:lstStyle/>
          <a:p>
            <a:r>
              <a:rPr lang="en-US" dirty="0"/>
              <a:t>Chapter 20 – Maps and Sets</a:t>
            </a:r>
          </a:p>
        </p:txBody>
      </p:sp>
      <p:pic>
        <p:nvPicPr>
          <p:cNvPr id="4" name="Picture 3" descr="A book cover of a book&#10;&#10;Description automatically generated">
            <a:extLst>
              <a:ext uri="{FF2B5EF4-FFF2-40B4-BE49-F238E27FC236}">
                <a16:creationId xmlns:a16="http://schemas.microsoft.com/office/drawing/2014/main" id="{8A094875-8CB1-9DB8-DF24-9DDE47FFB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193" y="1676400"/>
            <a:ext cx="3817614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F98AE-6B62-82DA-86AF-BA17E61696D5}"/>
              </a:ext>
            </a:extLst>
          </p:cNvPr>
          <p:cNvSpPr txBox="1"/>
          <p:nvPr/>
        </p:nvSpPr>
        <p:spPr>
          <a:xfrm>
            <a:off x="8615363" y="2844621"/>
            <a:ext cx="34775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Times-Italic"/>
              </a:rPr>
              <a:t>Write programs that do one thing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and do it well.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Write programs to work together.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– Doug McIlroy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5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FE0E-F1C5-7358-4526-A64F4F6F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Unordered_map (aka hash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8ACF-3743-AE15-C8F6-296FAC52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0425" cy="4351338"/>
          </a:xfrm>
        </p:spPr>
        <p:txBody>
          <a:bodyPr/>
          <a:lstStyle/>
          <a:p>
            <a:r>
              <a:rPr lang="en-US" sz="2400" dirty="0"/>
              <a:t>An unordered_map is like a map, except</a:t>
            </a:r>
          </a:p>
          <a:p>
            <a:pPr lvl="1"/>
            <a:r>
              <a:rPr lang="en-US" sz="2000" dirty="0"/>
              <a:t>Lookup is by a “hash function”</a:t>
            </a:r>
          </a:p>
          <a:p>
            <a:pPr lvl="1"/>
            <a:r>
              <a:rPr lang="en-US" sz="2000" dirty="0"/>
              <a:t>An </a:t>
            </a:r>
            <a:r>
              <a:rPr lang="en-US" sz="2000" b="1" dirty="0" err="1"/>
              <a:t>unordered_map</a:t>
            </a:r>
            <a:r>
              <a:rPr lang="en-US" sz="2000" dirty="0" err="1"/>
              <a:t>’s</a:t>
            </a:r>
            <a:r>
              <a:rPr lang="en-US" sz="2000" b="1" dirty="0"/>
              <a:t> </a:t>
            </a:r>
            <a:r>
              <a:rPr lang="en-US" sz="2000" dirty="0"/>
              <a:t>elements are not in order</a:t>
            </a:r>
          </a:p>
          <a:p>
            <a:pPr lvl="1"/>
            <a:endParaRPr lang="en-US" sz="16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unordered_map&lt;</a:t>
            </a:r>
            <a:r>
              <a:rPr lang="en-US" sz="2000" b="1" dirty="0" err="1"/>
              <a:t>string,double</a:t>
            </a:r>
            <a:r>
              <a:rPr lang="en-US" sz="2000" b="1" dirty="0"/>
              <a:t>&gt; </a:t>
            </a:r>
            <a:r>
              <a:rPr lang="en-US" sz="2000" b="1" dirty="0" err="1"/>
              <a:t>dow_price</a:t>
            </a:r>
            <a:r>
              <a:rPr lang="en-US" altLang="en-US" sz="2000" b="1" dirty="0">
                <a:ea typeface="ＭＳ Ｐゴシック" pitchFamily="34" charset="-128"/>
              </a:rPr>
              <a:t>=  {	// </a:t>
            </a:r>
            <a:r>
              <a:rPr lang="en-US" altLang="en-US" sz="2000" i="1" dirty="0">
                <a:ea typeface="ＭＳ Ｐゴシック" pitchFamily="34" charset="-128"/>
              </a:rPr>
              <a:t>Dow Jones Industrial index (</a:t>
            </a:r>
            <a:r>
              <a:rPr lang="en-US" altLang="en-US" sz="2000" i="1" dirty="0" err="1">
                <a:ea typeface="ＭＳ Ｐゴシック" pitchFamily="34" charset="-128"/>
              </a:rPr>
              <a:t>symbol,price</a:t>
            </a:r>
            <a:r>
              <a:rPr lang="en-US" altLang="en-US" sz="2000" i="1" dirty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{"MMM",104.48}, {"AAPL",165.02}, {"MSFT",285.76},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...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000" b="1" dirty="0"/>
              <a:t>for (const auto&amp; [</a:t>
            </a:r>
            <a:r>
              <a:rPr lang="en-US" sz="2000" b="1" dirty="0" err="1"/>
              <a:t>symbol,price</a:t>
            </a:r>
            <a:r>
              <a:rPr lang="en-US" sz="2000" b="1" dirty="0"/>
              <a:t>] : </a:t>
            </a:r>
            <a:r>
              <a:rPr lang="en-US" sz="2000" b="1" dirty="0" err="1"/>
              <a:t>dow_price</a:t>
            </a:r>
            <a:r>
              <a:rPr lang="en-US" sz="2000" b="1" dirty="0"/>
              <a:t>) 	// </a:t>
            </a:r>
            <a:r>
              <a:rPr lang="en-US" sz="2000" i="1" dirty="0"/>
              <a:t>output names in no defined order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symbol &lt;&lt; '\t' &lt;&lt; price &lt;&lt; '\t' &lt;&lt; </a:t>
            </a:r>
            <a:r>
              <a:rPr lang="en-US" sz="2000" b="1" dirty="0" err="1"/>
              <a:t>dow_name</a:t>
            </a:r>
            <a:r>
              <a:rPr lang="en-US" sz="2000" b="1" dirty="0"/>
              <a:t>[symbol] &lt;&lt; '\n';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C0BAD-FDEE-2614-FE4C-6A6F65C2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17A58-A1A0-2E1C-1E82-CB8A29EF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888-8521-44AC-B652-BAB6E1C56A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3B28-6F4E-E099-D879-95E1159D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Lookup: vector, map, and unordered_map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F695-E1DD-E82E-0C5C-C4801DEC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847850"/>
            <a:ext cx="10515600" cy="2505075"/>
          </a:xfrm>
        </p:spPr>
        <p:txBody>
          <a:bodyPr/>
          <a:lstStyle/>
          <a:p>
            <a:r>
              <a:rPr lang="en-US" sz="2400" dirty="0"/>
              <a:t>Linear search in a vector is proportional to N, the number of elements</a:t>
            </a:r>
          </a:p>
          <a:p>
            <a:pPr lvl="1"/>
            <a:r>
              <a:rPr lang="en-US" sz="2000" dirty="0"/>
              <a:t>But each lookup is very cheap</a:t>
            </a:r>
          </a:p>
          <a:p>
            <a:r>
              <a:rPr lang="en-US" sz="2400" dirty="0"/>
              <a:t>Map Lookup cost is proportional to log2(N)</a:t>
            </a:r>
          </a:p>
          <a:p>
            <a:pPr lvl="1"/>
            <a:r>
              <a:rPr lang="en-US" sz="2000" dirty="0"/>
              <a:t>Indirections through pointers</a:t>
            </a:r>
          </a:p>
          <a:p>
            <a:r>
              <a:rPr lang="en-US" sz="2400" dirty="0"/>
              <a:t>Unordered_map lookup cost is proportional to 1 (constant time)</a:t>
            </a:r>
          </a:p>
          <a:p>
            <a:pPr lvl="1"/>
            <a:r>
              <a:rPr lang="en-US" sz="2000" dirty="0"/>
              <a:t>One simple computation (plus occasional handing of hash value clashes)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77399-5B18-DDF4-4892-E4E958F8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F4733-B99A-5C8E-54CD-76508A2A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888-8521-44AC-B652-BAB6E1C56A11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CD0C45-1DB7-1343-ECED-998DD8C3A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34956"/>
              </p:ext>
            </p:extLst>
          </p:nvPr>
        </p:nvGraphicFramePr>
        <p:xfrm>
          <a:off x="2028824" y="4510087"/>
          <a:ext cx="84963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66">
                  <a:extLst>
                    <a:ext uri="{9D8B030D-6E8A-4147-A177-3AD203B41FA5}">
                      <a16:colId xmlns:a16="http://schemas.microsoft.com/office/drawing/2014/main" val="945895190"/>
                    </a:ext>
                  </a:extLst>
                </a:gridCol>
                <a:gridCol w="763837">
                  <a:extLst>
                    <a:ext uri="{9D8B030D-6E8A-4147-A177-3AD203B41FA5}">
                      <a16:colId xmlns:a16="http://schemas.microsoft.com/office/drawing/2014/main" val="347695702"/>
                    </a:ext>
                  </a:extLst>
                </a:gridCol>
                <a:gridCol w="788746">
                  <a:extLst>
                    <a:ext uri="{9D8B030D-6E8A-4147-A177-3AD203B41FA5}">
                      <a16:colId xmlns:a16="http://schemas.microsoft.com/office/drawing/2014/main" val="1328660781"/>
                    </a:ext>
                  </a:extLst>
                </a:gridCol>
                <a:gridCol w="880070">
                  <a:extLst>
                    <a:ext uri="{9D8B030D-6E8A-4147-A177-3AD203B41FA5}">
                      <a16:colId xmlns:a16="http://schemas.microsoft.com/office/drawing/2014/main" val="2873710475"/>
                    </a:ext>
                  </a:extLst>
                </a:gridCol>
                <a:gridCol w="1112543">
                  <a:extLst>
                    <a:ext uri="{9D8B030D-6E8A-4147-A177-3AD203B41FA5}">
                      <a16:colId xmlns:a16="http://schemas.microsoft.com/office/drawing/2014/main" val="2052900573"/>
                    </a:ext>
                  </a:extLst>
                </a:gridCol>
                <a:gridCol w="1356755">
                  <a:extLst>
                    <a:ext uri="{9D8B030D-6E8A-4147-A177-3AD203B41FA5}">
                      <a16:colId xmlns:a16="http://schemas.microsoft.com/office/drawing/2014/main" val="3992716233"/>
                    </a:ext>
                  </a:extLst>
                </a:gridCol>
                <a:gridCol w="2636785">
                  <a:extLst>
                    <a:ext uri="{9D8B030D-6E8A-4147-A177-3AD203B41FA5}">
                      <a16:colId xmlns:a16="http://schemas.microsoft.com/office/drawing/2014/main" val="2477296675"/>
                    </a:ext>
                  </a:extLst>
                </a:gridCol>
              </a:tblGrid>
              <a:tr h="3643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1024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16*1024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1024*1024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1024*1024*1024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318881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Log2(N)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883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912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133DDF-29B5-8A6A-E170-725722152357}"/>
              </a:ext>
            </a:extLst>
          </p:cNvPr>
          <p:cNvSpPr txBox="1"/>
          <p:nvPr/>
        </p:nvSpPr>
        <p:spPr>
          <a:xfrm>
            <a:off x="1187228" y="4535328"/>
            <a:ext cx="8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4D697-D6A7-C949-777D-6911B3089C20}"/>
              </a:ext>
            </a:extLst>
          </p:cNvPr>
          <p:cNvSpPr txBox="1"/>
          <p:nvPr/>
        </p:nvSpPr>
        <p:spPr>
          <a:xfrm>
            <a:off x="1383051" y="490644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FFC84-199C-5B6D-8726-251E0EFB7829}"/>
              </a:ext>
            </a:extLst>
          </p:cNvPr>
          <p:cNvSpPr txBox="1"/>
          <p:nvPr/>
        </p:nvSpPr>
        <p:spPr>
          <a:xfrm>
            <a:off x="215937" y="5238035"/>
            <a:ext cx="186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unordered_map: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92F61-BEC6-A975-7C90-2933FE43322E}"/>
              </a:ext>
            </a:extLst>
          </p:cNvPr>
          <p:cNvSpPr txBox="1"/>
          <p:nvPr/>
        </p:nvSpPr>
        <p:spPr>
          <a:xfrm>
            <a:off x="733425" y="5840095"/>
            <a:ext cx="9720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performance of an unordered_map is critically dependent on the hash function</a:t>
            </a:r>
          </a:p>
        </p:txBody>
      </p:sp>
    </p:spTree>
    <p:extLst>
      <p:ext uri="{BB962C8B-B14F-4D97-AF65-F5344CB8AC3E}">
        <p14:creationId xmlns:p14="http://schemas.microsoft.com/office/powerpoint/2010/main" val="223092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3B28-6F4E-E099-D879-95E1159D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36525"/>
            <a:ext cx="10515600" cy="606425"/>
          </a:xfrm>
        </p:spPr>
        <p:txBody>
          <a:bodyPr/>
          <a:lstStyle/>
          <a:p>
            <a:r>
              <a:rPr lang="en-US" dirty="0"/>
              <a:t>Lookup: vector, map, and unordered_map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F695-E1DD-E82E-0C5C-C4801DEC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928732"/>
            <a:ext cx="4781550" cy="790574"/>
          </a:xfrm>
        </p:spPr>
        <p:txBody>
          <a:bodyPr/>
          <a:lstStyle/>
          <a:p>
            <a:r>
              <a:rPr lang="en-US" sz="2400" dirty="0"/>
              <a:t>Vector (linear search):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Map (tree walk):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Unordered_map (hash lookup):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77399-5B18-DDF4-4892-E4E958F8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F4733-B99A-5C8E-54CD-76508A2A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888-8521-44AC-B652-BAB6E1C56A11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117E2B-640E-7643-E3E4-7A2C95530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1" t="29182" r="6701" b="25004"/>
          <a:stretch/>
        </p:blipFill>
        <p:spPr>
          <a:xfrm>
            <a:off x="4448175" y="949620"/>
            <a:ext cx="2895600" cy="4102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3CA911-8D68-F2A8-3DFA-F213C389D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8" t="14168" r="3879" b="4872"/>
          <a:stretch/>
        </p:blipFill>
        <p:spPr>
          <a:xfrm>
            <a:off x="4448175" y="1925976"/>
            <a:ext cx="4953000" cy="1905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08DF14-ADC2-A8CB-6F78-1603E15A22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0" t="8392" r="11232" b="5110"/>
          <a:stretch/>
        </p:blipFill>
        <p:spPr>
          <a:xfrm>
            <a:off x="5200650" y="4260679"/>
            <a:ext cx="5638800" cy="21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1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2D9D-F399-9AF0-0D2E-30643ACF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3A57-0D1B-97FF-9AF6-79DDE084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/>
          <a:lstStyle/>
          <a:p>
            <a:r>
              <a:rPr lang="en-US" sz="2400" dirty="0"/>
              <a:t>Never talk about “efficiency” without measurement</a:t>
            </a:r>
          </a:p>
          <a:p>
            <a:pPr lvl="1"/>
            <a:r>
              <a:rPr lang="en-US" sz="2000" dirty="0"/>
              <a:t>Space</a:t>
            </a:r>
          </a:p>
          <a:p>
            <a:pPr lvl="1"/>
            <a:r>
              <a:rPr lang="en-US" sz="2000" dirty="0"/>
              <a:t>Runtime</a:t>
            </a:r>
          </a:p>
          <a:p>
            <a:pPr lvl="1"/>
            <a:r>
              <a:rPr lang="en-US" sz="2000" dirty="0"/>
              <a:t>Compile time</a:t>
            </a:r>
          </a:p>
          <a:p>
            <a:r>
              <a:rPr lang="en-US" sz="2400" dirty="0"/>
              <a:t>Beware of</a:t>
            </a:r>
          </a:p>
          <a:p>
            <a:pPr lvl="1"/>
            <a:r>
              <a:rPr lang="en-US" sz="2000" dirty="0"/>
              <a:t>Tiny examples</a:t>
            </a:r>
          </a:p>
          <a:p>
            <a:pPr lvl="1"/>
            <a:r>
              <a:rPr lang="en-US" sz="2000" dirty="0"/>
              <a:t>Useful complexities that only make sense for huge examples</a:t>
            </a:r>
          </a:p>
          <a:p>
            <a:r>
              <a:rPr lang="en-US" sz="2400" dirty="0"/>
              <a:t>Don’t tryst your “intuition”/guesses</a:t>
            </a:r>
          </a:p>
          <a:p>
            <a:pPr lvl="1"/>
            <a:r>
              <a:rPr lang="en-US" sz="2000" dirty="0"/>
              <a:t>Even experts can guess wrong by a factor of 1000</a:t>
            </a:r>
          </a:p>
          <a:p>
            <a:r>
              <a:rPr lang="en-US" sz="2400" dirty="0"/>
              <a:t>Always run a test at least three times</a:t>
            </a:r>
          </a:p>
          <a:p>
            <a:pPr lvl="1"/>
            <a:r>
              <a:rPr lang="en-US" sz="2000" dirty="0"/>
              <a:t>And test for consistency</a:t>
            </a:r>
          </a:p>
          <a:p>
            <a:r>
              <a:rPr lang="en-US" sz="2400" dirty="0"/>
              <a:t>Be suspicious of your results</a:t>
            </a:r>
          </a:p>
          <a:p>
            <a:pPr lvl="1"/>
            <a:r>
              <a:rPr lang="en-US" sz="2000" dirty="0"/>
              <a:t>Always try to explain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6289E-1B72-44EF-CC71-BF090D47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8754C-3DD7-4F6E-28C2-AF0FC3A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888-8521-44AC-B652-BAB6E1C56A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5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1D22-2EEC-9C40-9A97-60705452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EF2E-F651-3F7E-1242-703AAA2E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11649075" cy="4351338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Simple tests are much better than mere guesses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using namespace chrono;			// </a:t>
            </a:r>
            <a:r>
              <a:rPr lang="en-US" altLang="en-US" sz="2000" i="1" dirty="0">
                <a:ea typeface="ＭＳ Ｐゴシック" pitchFamily="34" charset="-128"/>
              </a:rPr>
              <a:t>that's where the timing support is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auto t0 = </a:t>
            </a:r>
            <a:r>
              <a:rPr lang="en-US" altLang="en-US" sz="2000" b="1" dirty="0" err="1">
                <a:ea typeface="ＭＳ Ｐゴシック" pitchFamily="34" charset="-128"/>
              </a:rPr>
              <a:t>system_clock</a:t>
            </a:r>
            <a:r>
              <a:rPr lang="en-US" altLang="en-US" sz="2000" b="1" dirty="0">
                <a:ea typeface="ＭＳ Ｐゴシック" pitchFamily="34" charset="-128"/>
              </a:rPr>
              <a:t>::now();		// </a:t>
            </a:r>
            <a:r>
              <a:rPr lang="en-US" altLang="en-US" sz="2000" i="1" dirty="0">
                <a:ea typeface="ＭＳ Ｐゴシック" pitchFamily="34" charset="-128"/>
              </a:rPr>
              <a:t>the point of time of the call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auto x = </a:t>
            </a:r>
            <a:r>
              <a:rPr lang="en-US" altLang="en-US" sz="2000" b="1" dirty="0" err="1">
                <a:ea typeface="ＭＳ Ｐゴシック" pitchFamily="34" charset="-128"/>
              </a:rPr>
              <a:t>do_something</a:t>
            </a:r>
            <a:r>
              <a:rPr lang="en-US" altLang="en-US" sz="2000" b="1" dirty="0">
                <a:ea typeface="ＭＳ Ｐゴシック" pitchFamily="34" charset="-128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auto t1 = </a:t>
            </a:r>
            <a:r>
              <a:rPr lang="en-US" altLang="en-US" sz="2000" b="1" dirty="0" err="1">
                <a:ea typeface="ＭＳ Ｐゴシック" pitchFamily="34" charset="-128"/>
              </a:rPr>
              <a:t>system_clock</a:t>
            </a:r>
            <a:r>
              <a:rPr lang="en-US" altLang="en-US" sz="2000" b="1" dirty="0">
                <a:ea typeface="ＭＳ Ｐゴシック" pitchFamily="34" charset="-128"/>
              </a:rPr>
              <a:t>::now();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cout</a:t>
            </a:r>
            <a:r>
              <a:rPr lang="en-US" altLang="en-US" sz="2000" b="1" dirty="0">
                <a:ea typeface="ＭＳ Ｐゴシック" pitchFamily="34" charset="-128"/>
              </a:rPr>
              <a:t> &lt;&lt; "res: " &lt;&lt; x &lt;&lt;'\n';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cout</a:t>
            </a:r>
            <a:r>
              <a:rPr lang="en-US" altLang="en-US" sz="2000" b="1" dirty="0">
                <a:ea typeface="ＭＳ Ｐゴシック" pitchFamily="34" charset="-128"/>
              </a:rPr>
              <a:t> &lt;&lt; t1-t0 &lt;&lt; '\n';</a:t>
            </a:r>
            <a:r>
              <a:rPr lang="en-US" altLang="en-US" sz="2800" b="1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		// </a:t>
            </a:r>
            <a:r>
              <a:rPr lang="en-US" altLang="en-US" sz="2000" i="1" dirty="0">
                <a:ea typeface="ＭＳ Ｐゴシック" pitchFamily="34" charset="-128"/>
              </a:rPr>
              <a:t>that's how long it took (</a:t>
            </a:r>
            <a:r>
              <a:rPr lang="en-US" altLang="en-US" sz="2000" i="1" dirty="0" err="1">
                <a:ea typeface="ＭＳ Ｐゴシック" pitchFamily="34" charset="-128"/>
              </a:rPr>
              <a:t>defalt</a:t>
            </a:r>
            <a:r>
              <a:rPr lang="en-US" altLang="en-US" sz="2000" i="1" dirty="0">
                <a:ea typeface="ＭＳ Ｐゴシック" pitchFamily="34" charset="-128"/>
              </a:rPr>
              <a:t> unit)</a:t>
            </a:r>
          </a:p>
          <a:p>
            <a:pPr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cout</a:t>
            </a:r>
            <a:r>
              <a:rPr lang="en-US" altLang="en-US" sz="2000" b="1" dirty="0">
                <a:ea typeface="ＭＳ Ｐゴシック" pitchFamily="34" charset="-128"/>
              </a:rPr>
              <a:t> &lt;&lt; duration_cast&lt;microseconds&gt;(t1-t0).count() &lt;&lt; "us\n";  // </a:t>
            </a:r>
            <a:r>
              <a:rPr lang="en-US" altLang="en-US" sz="2000" i="1" dirty="0">
                <a:ea typeface="ＭＳ Ｐゴシック" pitchFamily="34" charset="-128"/>
              </a:rPr>
              <a:t>that's how long it took in </a:t>
            </a:r>
            <a:r>
              <a:rPr lang="el-GR" altLang="en-US" sz="2000" i="1" dirty="0">
                <a:ea typeface="ＭＳ Ｐゴシック" pitchFamily="34" charset="-128"/>
              </a:rPr>
              <a:t>μ</a:t>
            </a:r>
            <a:r>
              <a:rPr lang="en-US" altLang="en-US" sz="2000" i="1" dirty="0">
                <a:ea typeface="ＭＳ Ｐゴシック" pitchFamily="34" charset="-128"/>
              </a:rPr>
              <a:t>seconds</a:t>
            </a: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i="1" dirty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B3E75-E92E-C32A-B08E-96892784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9011A-1581-870E-8BA9-8527D71A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888-8521-44AC-B652-BAB6E1C56A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2D52686-2468-6B7D-A696-29B7A3C72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Set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26F257A-701D-B30B-11EB-4D60A2323B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874045"/>
            <a:ext cx="8943975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 </a:t>
            </a:r>
            <a:r>
              <a:rPr lang="en-US" altLang="en-US" sz="2400" b="1" dirty="0">
                <a:ea typeface="ＭＳ Ｐゴシック" pitchFamily="34" charset="-128"/>
              </a:rPr>
              <a:t>set</a:t>
            </a:r>
            <a:r>
              <a:rPr lang="en-US" altLang="en-US" sz="2400" dirty="0">
                <a:ea typeface="ＭＳ Ｐゴシック" pitchFamily="34" charset="-128"/>
              </a:rPr>
              <a:t> is really an ordered balanced binary tree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By default, ordered by </a:t>
            </a:r>
            <a:r>
              <a:rPr lang="en-US" altLang="en-US" sz="2000" b="1" dirty="0">
                <a:ea typeface="Times New Roman" pitchFamily="18" charset="0"/>
              </a:rPr>
              <a:t>&lt;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set&lt;string&gt; fruits</a:t>
            </a:r>
            <a:r>
              <a:rPr lang="en-US" sz="2000" b="1" i="0" u="none" strike="noStrike" baseline="0" dirty="0">
                <a:latin typeface="Helvetica-Bold"/>
              </a:rPr>
              <a:t> = { Kiwi, Quince, Plum, Apple, Grape, Orange };</a:t>
            </a:r>
            <a:endParaRPr lang="en-US" altLang="en-US" sz="2000" dirty="0">
              <a:ea typeface="Times New Roman" pitchFamily="18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AAE0B6-665C-CF79-C394-D2537952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D025123-E1B7-433F-ADD2-2BCDC043BC5A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7774E310-13A2-2CDE-EDC6-404025CDF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3368675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Orange</a:t>
            </a:r>
          </a:p>
        </p:txBody>
      </p:sp>
      <p:sp>
        <p:nvSpPr>
          <p:cNvPr id="35846" name="Rectangle 5">
            <a:extLst>
              <a:ext uri="{FF2B5EF4-FFF2-40B4-BE49-F238E27FC236}">
                <a16:creationId xmlns:a16="http://schemas.microsoft.com/office/drawing/2014/main" id="{A2BD447D-AB9A-98E8-C69F-3A2BE509C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275" y="5502275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Plum</a:t>
            </a:r>
          </a:p>
        </p:txBody>
      </p:sp>
      <p:sp>
        <p:nvSpPr>
          <p:cNvPr id="35847" name="Rectangle 6">
            <a:extLst>
              <a:ext uri="{FF2B5EF4-FFF2-40B4-BE49-F238E27FC236}">
                <a16:creationId xmlns:a16="http://schemas.microsoft.com/office/drawing/2014/main" id="{3E6D0D5F-E454-45B5-334A-551C04AB6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5502275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Kiwi</a:t>
            </a:r>
          </a:p>
        </p:txBody>
      </p:sp>
      <p:sp>
        <p:nvSpPr>
          <p:cNvPr id="35848" name="Rectangle 7">
            <a:extLst>
              <a:ext uri="{FF2B5EF4-FFF2-40B4-BE49-F238E27FC236}">
                <a16:creationId xmlns:a16="http://schemas.microsoft.com/office/drawing/2014/main" id="{06C6B64C-A1BE-E77F-1960-B9BE9E25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5502275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Apple</a:t>
            </a:r>
          </a:p>
        </p:txBody>
      </p:sp>
      <p:sp>
        <p:nvSpPr>
          <p:cNvPr id="35849" name="Rectangle 8">
            <a:extLst>
              <a:ext uri="{FF2B5EF4-FFF2-40B4-BE49-F238E27FC236}">
                <a16:creationId xmlns:a16="http://schemas.microsoft.com/office/drawing/2014/main" id="{105B5A3B-EA3A-FC02-552A-7A6B5F9F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4435475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Quince</a:t>
            </a:r>
          </a:p>
        </p:txBody>
      </p:sp>
      <p:sp>
        <p:nvSpPr>
          <p:cNvPr id="35850" name="Rectangle 9">
            <a:extLst>
              <a:ext uri="{FF2B5EF4-FFF2-40B4-BE49-F238E27FC236}">
                <a16:creationId xmlns:a16="http://schemas.microsoft.com/office/drawing/2014/main" id="{372830A8-0127-DF68-8A82-A32CA84A1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4435475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Grape</a:t>
            </a:r>
          </a:p>
        </p:txBody>
      </p:sp>
      <p:sp>
        <p:nvSpPr>
          <p:cNvPr id="35851" name="Text Box 10">
            <a:extLst>
              <a:ext uri="{FF2B5EF4-FFF2-40B4-BE49-F238E27FC236}">
                <a16:creationId xmlns:a16="http://schemas.microsoft.com/office/drawing/2014/main" id="{37DEAF3B-E598-6451-2778-11085986B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75" y="3368676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fruits:</a:t>
            </a:r>
          </a:p>
        </p:txBody>
      </p:sp>
      <p:cxnSp>
        <p:nvCxnSpPr>
          <p:cNvPr id="35852" name="AutoShape 11">
            <a:extLst>
              <a:ext uri="{FF2B5EF4-FFF2-40B4-BE49-F238E27FC236}">
                <a16:creationId xmlns:a16="http://schemas.microsoft.com/office/drawing/2014/main" id="{1C39CB3A-0211-2D74-18B1-CD513799A33F}"/>
              </a:ext>
            </a:extLst>
          </p:cNvPr>
          <p:cNvCxnSpPr>
            <a:cxnSpLocks noChangeShapeType="1"/>
            <a:stCxn id="35845" idx="2"/>
            <a:endCxn id="35850" idx="0"/>
          </p:cNvCxnSpPr>
          <p:nvPr/>
        </p:nvCxnSpPr>
        <p:spPr bwMode="auto">
          <a:xfrm flipH="1">
            <a:off x="4638675" y="3825875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AutoShape 12">
            <a:extLst>
              <a:ext uri="{FF2B5EF4-FFF2-40B4-BE49-F238E27FC236}">
                <a16:creationId xmlns:a16="http://schemas.microsoft.com/office/drawing/2014/main" id="{2841D5CE-A134-434B-3E40-D7CD950E6B67}"/>
              </a:ext>
            </a:extLst>
          </p:cNvPr>
          <p:cNvCxnSpPr>
            <a:cxnSpLocks noChangeShapeType="1"/>
            <a:stCxn id="35845" idx="2"/>
            <a:endCxn id="35849" idx="0"/>
          </p:cNvCxnSpPr>
          <p:nvPr/>
        </p:nvCxnSpPr>
        <p:spPr bwMode="auto">
          <a:xfrm>
            <a:off x="5934075" y="3825875"/>
            <a:ext cx="1219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AutoShape 13">
            <a:extLst>
              <a:ext uri="{FF2B5EF4-FFF2-40B4-BE49-F238E27FC236}">
                <a16:creationId xmlns:a16="http://schemas.microsoft.com/office/drawing/2014/main" id="{9FE96074-E7DF-49BE-5595-6310CBEDA47C}"/>
              </a:ext>
            </a:extLst>
          </p:cNvPr>
          <p:cNvCxnSpPr>
            <a:cxnSpLocks noChangeShapeType="1"/>
            <a:stCxn id="35849" idx="2"/>
            <a:endCxn id="35846" idx="0"/>
          </p:cNvCxnSpPr>
          <p:nvPr/>
        </p:nvCxnSpPr>
        <p:spPr bwMode="auto">
          <a:xfrm flipH="1">
            <a:off x="6619875" y="4892675"/>
            <a:ext cx="533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AutoShape 14">
            <a:extLst>
              <a:ext uri="{FF2B5EF4-FFF2-40B4-BE49-F238E27FC236}">
                <a16:creationId xmlns:a16="http://schemas.microsoft.com/office/drawing/2014/main" id="{72230F00-3F96-108F-29D2-F82298333B0E}"/>
              </a:ext>
            </a:extLst>
          </p:cNvPr>
          <p:cNvCxnSpPr>
            <a:cxnSpLocks noChangeShapeType="1"/>
            <a:stCxn id="35850" idx="2"/>
            <a:endCxn id="35847" idx="0"/>
          </p:cNvCxnSpPr>
          <p:nvPr/>
        </p:nvCxnSpPr>
        <p:spPr bwMode="auto">
          <a:xfrm>
            <a:off x="4638675" y="4892675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AutoShape 15">
            <a:extLst>
              <a:ext uri="{FF2B5EF4-FFF2-40B4-BE49-F238E27FC236}">
                <a16:creationId xmlns:a16="http://schemas.microsoft.com/office/drawing/2014/main" id="{1E181143-6F7D-B8A6-C2C7-21FBB65B7F33}"/>
              </a:ext>
            </a:extLst>
          </p:cNvPr>
          <p:cNvCxnSpPr>
            <a:cxnSpLocks noChangeShapeType="1"/>
            <a:stCxn id="35850" idx="2"/>
            <a:endCxn id="35848" idx="0"/>
          </p:cNvCxnSpPr>
          <p:nvPr/>
        </p:nvCxnSpPr>
        <p:spPr bwMode="auto">
          <a:xfrm flipH="1">
            <a:off x="3495675" y="4892675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7" name="Rectangle 16">
            <a:extLst>
              <a:ext uri="{FF2B5EF4-FFF2-40B4-BE49-F238E27FC236}">
                <a16:creationId xmlns:a16="http://schemas.microsoft.com/office/drawing/2014/main" id="{A9E12738-E528-DADC-6575-5E288380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975" y="704850"/>
            <a:ext cx="1447800" cy="173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Key first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Node* left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Node* right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5858" name="Text Box 17">
            <a:extLst>
              <a:ext uri="{FF2B5EF4-FFF2-40B4-BE49-F238E27FC236}">
                <a16:creationId xmlns:a16="http://schemas.microsoft.com/office/drawing/2014/main" id="{5730EC21-9E42-4836-E094-C88F25D3C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775" y="552451"/>
            <a:ext cx="1295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set node:</a:t>
            </a:r>
          </a:p>
        </p:txBody>
      </p:sp>
      <p:cxnSp>
        <p:nvCxnSpPr>
          <p:cNvPr id="35859" name="AutoShape 18">
            <a:extLst>
              <a:ext uri="{FF2B5EF4-FFF2-40B4-BE49-F238E27FC236}">
                <a16:creationId xmlns:a16="http://schemas.microsoft.com/office/drawing/2014/main" id="{BA1A8C59-0E25-3C75-7D3B-EE8930CEEC15}"/>
              </a:ext>
            </a:extLst>
          </p:cNvPr>
          <p:cNvCxnSpPr>
            <a:cxnSpLocks noChangeShapeType="1"/>
            <a:stCxn id="35857" idx="1"/>
            <a:endCxn id="35857" idx="3"/>
          </p:cNvCxnSpPr>
          <p:nvPr/>
        </p:nvCxnSpPr>
        <p:spPr bwMode="auto">
          <a:xfrm>
            <a:off x="10086975" y="1571625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AC45D83-DF3D-9D96-58CA-C2890A14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Stroustrup/Programming/2024/Chapter20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7A1ADFF-3D15-755B-7EE7-0FFB2564C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994" y="5516166"/>
            <a:ext cx="1878806" cy="457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One beyond last</a:t>
            </a:r>
          </a:p>
        </p:txBody>
      </p:sp>
      <p:cxnSp>
        <p:nvCxnSpPr>
          <p:cNvPr id="4" name="AutoShape 13">
            <a:extLst>
              <a:ext uri="{FF2B5EF4-FFF2-40B4-BE49-F238E27FC236}">
                <a16:creationId xmlns:a16="http://schemas.microsoft.com/office/drawing/2014/main" id="{51FD1721-8025-5516-822F-F158ABBE78E7}"/>
              </a:ext>
            </a:extLst>
          </p:cNvPr>
          <p:cNvCxnSpPr>
            <a:cxnSpLocks noChangeShapeType="1"/>
            <a:stCxn id="35849" idx="2"/>
            <a:endCxn id="3" idx="0"/>
          </p:cNvCxnSpPr>
          <p:nvPr/>
        </p:nvCxnSpPr>
        <p:spPr bwMode="auto">
          <a:xfrm>
            <a:off x="7153275" y="4892675"/>
            <a:ext cx="1356122" cy="6234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9AF0-CF87-EDB1-F382-419092A7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0D84-40C2-01C4-B86D-B658CB21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49" y="1825625"/>
            <a:ext cx="11858625" cy="4351338"/>
          </a:xfrm>
        </p:spPr>
        <p:txBody>
          <a:bodyPr/>
          <a:lstStyle/>
          <a:p>
            <a:r>
              <a:rPr lang="en-US" sz="2400" dirty="0"/>
              <a:t>We can use a set to order (sort) values</a:t>
            </a:r>
          </a:p>
          <a:p>
            <a:pPr marL="457200" lvl="1" indent="0">
              <a:buNone/>
            </a:pPr>
            <a:r>
              <a:rPr lang="en-US" sz="2000" b="1" dirty="0"/>
              <a:t>int main()</a:t>
            </a:r>
          </a:p>
          <a:p>
            <a:pPr marL="457200" lvl="1" indent="0">
              <a:buNone/>
            </a:pPr>
            <a:r>
              <a:rPr lang="en-US" sz="2000" b="1" dirty="0"/>
              <a:t>{</a:t>
            </a:r>
          </a:p>
          <a:p>
            <a:pPr marL="457200" lvl="1" indent="0">
              <a:buNone/>
            </a:pPr>
            <a:r>
              <a:rPr lang="en-US" sz="2000" b="1" dirty="0"/>
              <a:t>	string from, to;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cin</a:t>
            </a:r>
            <a:r>
              <a:rPr lang="en-US" sz="2000" b="1" dirty="0"/>
              <a:t> &gt;&gt; from &gt;&gt; to;		// </a:t>
            </a:r>
            <a:r>
              <a:rPr lang="en-US" sz="2000" i="1" dirty="0"/>
              <a:t>get source and target file names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ifstream</a:t>
            </a:r>
            <a:r>
              <a:rPr lang="en-US" sz="2000" b="1" dirty="0"/>
              <a:t> is {from};		// </a:t>
            </a:r>
            <a:r>
              <a:rPr lang="en-US" sz="2000" i="1" dirty="0"/>
              <a:t>make input stream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ofstream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{to};		// </a:t>
            </a:r>
            <a:r>
              <a:rPr lang="en-US" sz="2000" i="1" dirty="0"/>
              <a:t>make output stream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	set&lt;string&gt; b {</a:t>
            </a:r>
            <a:r>
              <a:rPr lang="en-US" sz="2000" b="1" dirty="0" err="1"/>
              <a:t>istream_iterator</a:t>
            </a:r>
            <a:r>
              <a:rPr lang="en-US" sz="2000" b="1" dirty="0"/>
              <a:t>&lt;string&gt;{is}, </a:t>
            </a:r>
            <a:r>
              <a:rPr lang="en-US" sz="2000" b="1" dirty="0" err="1"/>
              <a:t>istream_iterator</a:t>
            </a:r>
            <a:r>
              <a:rPr lang="en-US" sz="2000" b="1" dirty="0"/>
              <a:t>&lt;string&gt;{}};	// </a:t>
            </a:r>
            <a:r>
              <a:rPr lang="en-US" sz="2000" i="1" dirty="0"/>
              <a:t>read into the set</a:t>
            </a:r>
          </a:p>
          <a:p>
            <a:pPr marL="457200" lvl="1" indent="0">
              <a:buNone/>
            </a:pPr>
            <a:r>
              <a:rPr lang="en-US" sz="2000" b="1" dirty="0"/>
              <a:t>	copy(</a:t>
            </a:r>
            <a:r>
              <a:rPr lang="en-US" sz="2000" b="1" dirty="0" err="1"/>
              <a:t>b.begin</a:t>
            </a:r>
            <a:r>
              <a:rPr lang="en-US" sz="2000" b="1" dirty="0"/>
              <a:t>() ,</a:t>
            </a:r>
            <a:r>
              <a:rPr lang="en-US" sz="2000" b="1" dirty="0" err="1"/>
              <a:t>b.end</a:t>
            </a:r>
            <a:r>
              <a:rPr lang="en-US" sz="2000" b="1" dirty="0"/>
              <a:t>() , </a:t>
            </a:r>
            <a:r>
              <a:rPr lang="en-US" sz="2000" b="1" dirty="0" err="1"/>
              <a:t>ostream_iterator</a:t>
            </a:r>
            <a:r>
              <a:rPr lang="en-US" sz="2000" b="1" dirty="0"/>
              <a:t>&lt;string&gt;{</a:t>
            </a:r>
            <a:r>
              <a:rPr lang="en-US" sz="2000" b="1" dirty="0" err="1"/>
              <a:t>os</a:t>
            </a:r>
            <a:r>
              <a:rPr lang="en-US" sz="2000" b="1" dirty="0"/>
              <a:t>, "\n"});		// </a:t>
            </a:r>
            <a:r>
              <a:rPr lang="en-US" sz="2000" i="1" dirty="0"/>
              <a:t>copy to output</a:t>
            </a:r>
          </a:p>
          <a:p>
            <a:pPr marL="457200" lvl="1" indent="0">
              <a:buNone/>
            </a:pPr>
            <a:r>
              <a:rPr lang="en-US" sz="2000" b="1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408B3-E213-A0B4-5FE7-78AD4ED6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C2FD8-9F6D-3C30-7812-FA5187F3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888-8521-44AC-B652-BAB6E1C56A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>
            <a:extLst>
              <a:ext uri="{FF2B5EF4-FFF2-40B4-BE49-F238E27FC236}">
                <a16:creationId xmlns:a16="http://schemas.microsoft.com/office/drawing/2014/main" id="{E6B0BD39-92B3-EA16-703D-24FD94581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5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/>
              <a:t>The sorting program </a:t>
            </a:r>
            <a:r>
              <a:rPr lang="en-US" sz="3200" dirty="0"/>
              <a:t>(using a set)</a:t>
            </a:r>
            <a:endParaRPr lang="en-US" dirty="0">
              <a:ea typeface="+mj-ea"/>
            </a:endParaRP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88C02A03-1B52-DC54-8B07-C060E8210DA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637318" y="909638"/>
            <a:ext cx="1946564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C++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C,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Except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In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a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addition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and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by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defining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designed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details,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efficient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enjoyable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facilities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flexible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for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general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C621B76A-447B-86D2-483B-AB000307C4D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349828" y="3214254"/>
            <a:ext cx="6746009" cy="205047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dirty="0"/>
              <a:t>C++ is a general purpose programming language designed to make programming more enjoyable for the serious programmer. 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/>
              <a:t>Except for minor details, C++ is a superset of the C programming language. 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/>
              <a:t>In addition to the facilities provided by C, C++ provides flexible and efficient facilities for defining new types.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400" b="1" dirty="0">
              <a:ea typeface="ＭＳ Ｐゴシック" pitchFamily="34" charset="-128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901C111-A819-3A0E-834F-59D8E038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3EDA95-8179-4AC0-85C1-8DB58AC3230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AE1B-ED5C-7CE5-9F18-BB75EA3D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Stroustrup/Programming/2024/Chapter20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EEC2CC6-126D-7BF9-FC9B-61AD584CF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972343"/>
            <a:ext cx="1747982" cy="541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more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is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language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language.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make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minor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new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of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programmer.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programming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provided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provides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purpose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serious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superset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the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to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types.</a:t>
            </a:r>
          </a:p>
          <a:p>
            <a:pPr>
              <a:lnSpc>
                <a:spcPct val="80000"/>
              </a:lnSpc>
              <a:defRPr/>
            </a:pP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A774D-7260-9A89-BA01-C28B0B949ECB}"/>
              </a:ext>
            </a:extLst>
          </p:cNvPr>
          <p:cNvSpPr txBox="1"/>
          <p:nvPr/>
        </p:nvSpPr>
        <p:spPr>
          <a:xfrm>
            <a:off x="1080655" y="1773382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177997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AF1E-F926-1E34-5CE0-50DEE072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12788"/>
          </a:xfrm>
        </p:spPr>
        <p:txBody>
          <a:bodyPr/>
          <a:lstStyle/>
          <a:p>
            <a:r>
              <a:rPr lang="en-US" dirty="0"/>
              <a:t>A container </a:t>
            </a:r>
            <a:r>
              <a:rPr lang="en-US" sz="3200" dirty="0"/>
              <a:t>(incomplete overview)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DEB6-EA80-6C7F-3FF1-4633521A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8700"/>
            <a:ext cx="11020425" cy="5148263"/>
          </a:xfrm>
        </p:spPr>
        <p:txBody>
          <a:bodyPr/>
          <a:lstStyle/>
          <a:p>
            <a:r>
              <a:rPr lang="en-US" sz="2400" dirty="0"/>
              <a:t>An STL container is characterized by having a set of useful types and operations</a:t>
            </a:r>
          </a:p>
          <a:p>
            <a:r>
              <a:rPr lang="en-US" sz="1800" dirty="0"/>
              <a:t>Has a sequence of elements (</a:t>
            </a:r>
            <a:r>
              <a:rPr lang="en-US" sz="1800" b="1" dirty="0"/>
              <a:t>begin()</a:t>
            </a:r>
            <a:r>
              <a:rPr lang="en-US" sz="1800" dirty="0"/>
              <a:t>:</a:t>
            </a:r>
            <a:r>
              <a:rPr lang="en-US" sz="1800" b="1" dirty="0"/>
              <a:t>end()</a:t>
            </a:r>
            <a:r>
              <a:rPr lang="en-US" sz="1800" dirty="0"/>
              <a:t>)</a:t>
            </a:r>
          </a:p>
          <a:p>
            <a:r>
              <a:rPr lang="en-US" sz="1800" dirty="0"/>
              <a:t>Provides copy operations that copy all elements.</a:t>
            </a:r>
          </a:p>
          <a:p>
            <a:r>
              <a:rPr lang="en-US" sz="1800" dirty="0"/>
              <a:t>Provides move operations that move all elements</a:t>
            </a:r>
          </a:p>
          <a:p>
            <a:r>
              <a:rPr lang="en-US" sz="1800" dirty="0"/>
              <a:t>Names its element type </a:t>
            </a:r>
            <a:r>
              <a:rPr lang="en-US" sz="1800" b="1" dirty="0" err="1"/>
              <a:t>value_type</a:t>
            </a:r>
            <a:endParaRPr lang="en-US" sz="1800" b="1" dirty="0"/>
          </a:p>
          <a:p>
            <a:r>
              <a:rPr lang="en-US" sz="1800" dirty="0"/>
              <a:t>Has iterator types called </a:t>
            </a:r>
            <a:r>
              <a:rPr lang="en-US" sz="1800" b="1" dirty="0"/>
              <a:t>iterator</a:t>
            </a:r>
            <a:r>
              <a:rPr lang="en-US" sz="1800" dirty="0"/>
              <a:t> and </a:t>
            </a:r>
            <a:r>
              <a:rPr lang="en-US" sz="1800" b="1" dirty="0" err="1"/>
              <a:t>const_iterator</a:t>
            </a:r>
            <a:endParaRPr lang="en-US" sz="1800" b="1" dirty="0"/>
          </a:p>
          <a:p>
            <a:r>
              <a:rPr lang="en-US" sz="1800" dirty="0"/>
              <a:t>Iterators provide </a:t>
            </a:r>
            <a:r>
              <a:rPr lang="en-US" sz="1800" b="1" dirty="0"/>
              <a:t>*</a:t>
            </a:r>
            <a:r>
              <a:rPr lang="en-US" sz="1800" dirty="0"/>
              <a:t>, </a:t>
            </a:r>
            <a:r>
              <a:rPr lang="en-US" sz="1800" b="1" dirty="0"/>
              <a:t>++</a:t>
            </a:r>
            <a:r>
              <a:rPr lang="en-US" sz="1800" dirty="0"/>
              <a:t> (both prefix and postfix), </a:t>
            </a:r>
            <a:r>
              <a:rPr lang="en-US" sz="1800" b="1" dirty="0"/>
              <a:t>==</a:t>
            </a:r>
            <a:r>
              <a:rPr lang="en-US" sz="1800" dirty="0"/>
              <a:t>, and </a:t>
            </a:r>
            <a:r>
              <a:rPr lang="en-US" sz="1800" b="1" dirty="0"/>
              <a:t>=</a:t>
            </a:r>
            <a:r>
              <a:rPr lang="en-US" sz="1800" dirty="0"/>
              <a:t> with the appropriate semantics</a:t>
            </a:r>
          </a:p>
          <a:p>
            <a:r>
              <a:rPr lang="en-US" sz="1800" dirty="0"/>
              <a:t>The iterators for</a:t>
            </a:r>
            <a:r>
              <a:rPr lang="en-US" sz="1800" b="1" dirty="0"/>
              <a:t> list </a:t>
            </a:r>
            <a:r>
              <a:rPr lang="en-US" sz="1800" dirty="0"/>
              <a:t>also provide </a:t>
            </a:r>
            <a:r>
              <a:rPr lang="en-US" sz="1800" b="1" dirty="0"/>
              <a:t>-- </a:t>
            </a:r>
            <a:r>
              <a:rPr lang="en-US" sz="1800" dirty="0"/>
              <a:t>for moving backward; that's called a bidirectional iterator</a:t>
            </a:r>
          </a:p>
          <a:p>
            <a:r>
              <a:rPr lang="en-US" sz="1800" dirty="0"/>
              <a:t>The iterators for vector also provide </a:t>
            </a:r>
            <a:r>
              <a:rPr lang="en-US" sz="1800" b="1" dirty="0"/>
              <a:t>--</a:t>
            </a:r>
            <a:r>
              <a:rPr lang="en-US" sz="1800" dirty="0"/>
              <a:t>, </a:t>
            </a:r>
            <a:r>
              <a:rPr lang="en-US" sz="1800" b="1" dirty="0"/>
              <a:t>[ ]</a:t>
            </a:r>
            <a:r>
              <a:rPr lang="en-US" sz="1800" dirty="0"/>
              <a:t>, </a:t>
            </a:r>
            <a:r>
              <a:rPr lang="en-US" sz="1800" b="1" dirty="0"/>
              <a:t>+</a:t>
            </a:r>
            <a:r>
              <a:rPr lang="en-US" sz="1800" dirty="0"/>
              <a:t>, and </a:t>
            </a:r>
            <a:r>
              <a:rPr lang="en-US" sz="1800" b="1" dirty="0"/>
              <a:t>-</a:t>
            </a:r>
            <a:r>
              <a:rPr lang="en-US" sz="1800" dirty="0"/>
              <a:t> and are called random-access iterators</a:t>
            </a:r>
          </a:p>
          <a:p>
            <a:r>
              <a:rPr lang="en-US" sz="1800" dirty="0"/>
              <a:t>Provides </a:t>
            </a:r>
            <a:r>
              <a:rPr lang="en-US" sz="1800" b="1" dirty="0"/>
              <a:t>insert() </a:t>
            </a:r>
            <a:r>
              <a:rPr lang="en-US" sz="1800" dirty="0"/>
              <a:t>and </a:t>
            </a:r>
            <a:r>
              <a:rPr lang="en-US" sz="1800" b="1" dirty="0"/>
              <a:t>erase()</a:t>
            </a:r>
            <a:r>
              <a:rPr lang="en-US" sz="1800" dirty="0"/>
              <a:t>, </a:t>
            </a:r>
            <a:r>
              <a:rPr lang="en-US" sz="1800" b="1" dirty="0"/>
              <a:t>front()</a:t>
            </a:r>
            <a:r>
              <a:rPr lang="en-US" sz="1800" dirty="0"/>
              <a:t>,</a:t>
            </a:r>
            <a:r>
              <a:rPr lang="en-US" sz="1800" b="1" dirty="0"/>
              <a:t> </a:t>
            </a:r>
            <a:r>
              <a:rPr lang="en-US" sz="1800" dirty="0"/>
              <a:t>and </a:t>
            </a:r>
            <a:r>
              <a:rPr lang="en-US" sz="1800" b="1" dirty="0"/>
              <a:t>back()</a:t>
            </a:r>
            <a:r>
              <a:rPr lang="en-US" sz="1800" dirty="0"/>
              <a:t>, </a:t>
            </a:r>
            <a:r>
              <a:rPr lang="en-US" sz="1800" b="1" dirty="0" err="1"/>
              <a:t>push_back</a:t>
            </a:r>
            <a:r>
              <a:rPr lang="en-US" sz="1800" b="1" dirty="0"/>
              <a:t>()</a:t>
            </a:r>
            <a:r>
              <a:rPr lang="en-US" sz="1800" dirty="0"/>
              <a:t>,</a:t>
            </a:r>
            <a:r>
              <a:rPr lang="en-US" sz="1800" b="1" dirty="0"/>
              <a:t> </a:t>
            </a:r>
            <a:r>
              <a:rPr lang="en-US" sz="1800" dirty="0"/>
              <a:t>and </a:t>
            </a:r>
            <a:r>
              <a:rPr lang="en-US" sz="1800" b="1" dirty="0" err="1"/>
              <a:t>pop_back</a:t>
            </a:r>
            <a:r>
              <a:rPr lang="en-US" sz="1800" b="1" dirty="0"/>
              <a:t>()</a:t>
            </a:r>
            <a:r>
              <a:rPr lang="en-US" sz="1800" dirty="0"/>
              <a:t>, </a:t>
            </a:r>
            <a:r>
              <a:rPr lang="en-US" sz="1800" b="1" dirty="0"/>
              <a:t>size(),</a:t>
            </a:r>
            <a:r>
              <a:rPr lang="en-US" sz="1800" dirty="0"/>
              <a:t> </a:t>
            </a:r>
            <a:r>
              <a:rPr lang="en-US" sz="1800" b="1" dirty="0"/>
              <a:t>swap()</a:t>
            </a:r>
            <a:r>
              <a:rPr lang="en-US" sz="1800" dirty="0"/>
              <a:t>, etc.</a:t>
            </a:r>
          </a:p>
          <a:p>
            <a:r>
              <a:rPr lang="en-US" sz="1800" b="1" dirty="0"/>
              <a:t>vector</a:t>
            </a:r>
            <a:r>
              <a:rPr lang="en-US" sz="1800" dirty="0"/>
              <a:t> and </a:t>
            </a:r>
            <a:r>
              <a:rPr lang="en-US" sz="1800" b="1" dirty="0"/>
              <a:t>map</a:t>
            </a:r>
            <a:r>
              <a:rPr lang="en-US" sz="1800" dirty="0"/>
              <a:t> also provide subscripting (e.g., operator </a:t>
            </a:r>
            <a:r>
              <a:rPr lang="en-US" sz="1800" b="1" dirty="0"/>
              <a:t>[ ]</a:t>
            </a:r>
            <a:r>
              <a:rPr lang="en-US" sz="1800" dirty="0"/>
              <a:t>)</a:t>
            </a:r>
          </a:p>
          <a:p>
            <a:r>
              <a:rPr lang="en-US" sz="1800" dirty="0"/>
              <a:t>Provides comparison operators (</a:t>
            </a:r>
            <a:r>
              <a:rPr lang="en-US" sz="1800" b="1" dirty="0"/>
              <a:t>==</a:t>
            </a:r>
            <a:r>
              <a:rPr lang="en-US" sz="1800" dirty="0"/>
              <a:t>, </a:t>
            </a:r>
            <a:r>
              <a:rPr lang="en-US" sz="1800" b="1" dirty="0"/>
              <a:t>!=</a:t>
            </a:r>
            <a:r>
              <a:rPr lang="en-US" sz="1800" dirty="0"/>
              <a:t>, </a:t>
            </a:r>
            <a:r>
              <a:rPr lang="en-US" sz="1800" b="1" dirty="0"/>
              <a:t>&lt;</a:t>
            </a:r>
            <a:r>
              <a:rPr lang="en-US" sz="1800" dirty="0"/>
              <a:t>, </a:t>
            </a:r>
            <a:r>
              <a:rPr lang="en-US" sz="1800" b="1" dirty="0"/>
              <a:t>&lt;=</a:t>
            </a:r>
            <a:r>
              <a:rPr lang="en-US" sz="1800" dirty="0"/>
              <a:t>, </a:t>
            </a:r>
            <a:r>
              <a:rPr lang="en-US" sz="1800" b="1" dirty="0"/>
              <a:t>&gt;</a:t>
            </a:r>
            <a:r>
              <a:rPr lang="en-US" sz="1800" dirty="0"/>
              <a:t>, and </a:t>
            </a:r>
            <a:r>
              <a:rPr lang="en-US" sz="1800" b="1" dirty="0"/>
              <a:t>&gt;=</a:t>
            </a:r>
            <a:r>
              <a:rPr lang="en-US" sz="1800" dirty="0"/>
              <a:t>) that compare the elements</a:t>
            </a:r>
          </a:p>
          <a:p>
            <a:r>
              <a:rPr lang="en-US" sz="1800" dirty="0"/>
              <a:t>Containers use lexicographical ordering for comparisons; that is, they compare their elements in order starting with the first.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581F4-E59E-6F0D-8306-FBA92838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C4868-2BE9-E4BA-5892-C784A77A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888-8521-44AC-B652-BAB6E1C56A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3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81B8-9CBD-F394-EEFE-D81E135B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539750"/>
          </a:xfrm>
        </p:spPr>
        <p:txBody>
          <a:bodyPr/>
          <a:lstStyle/>
          <a:p>
            <a:r>
              <a:rPr lang="en-US" dirty="0"/>
              <a:t>Standard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EEAC-035A-874F-0087-049610750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11" y="932656"/>
            <a:ext cx="11813822" cy="5272088"/>
          </a:xfrm>
        </p:spPr>
        <p:txBody>
          <a:bodyPr/>
          <a:lstStyle/>
          <a:p>
            <a:r>
              <a:rPr lang="en-US" sz="1800" b="1" dirty="0"/>
              <a:t>vector</a:t>
            </a:r>
            <a:r>
              <a:rPr lang="en-US" sz="1800" dirty="0"/>
              <a:t>			a contiguously allocated sequence of elements; use it as the default container</a:t>
            </a:r>
          </a:p>
          <a:p>
            <a:r>
              <a:rPr lang="en-US" sz="1800" b="1" dirty="0"/>
              <a:t>list</a:t>
            </a:r>
            <a:r>
              <a:rPr lang="en-US" sz="1800" dirty="0"/>
              <a:t>			a doubly-linked list; use to insert and delete elements without moving existing elements</a:t>
            </a:r>
          </a:p>
          <a:p>
            <a:r>
              <a:rPr lang="en-US" sz="1800" b="1" dirty="0"/>
              <a:t>forward_list</a:t>
            </a:r>
            <a:r>
              <a:rPr lang="en-US" sz="1800" dirty="0"/>
              <a:t>		a singly-linked list; use for lists that are mostly empty</a:t>
            </a:r>
          </a:p>
          <a:p>
            <a:r>
              <a:rPr lang="en-US" sz="1800" b="1" dirty="0"/>
              <a:t>deque			</a:t>
            </a:r>
            <a:r>
              <a:rPr lang="en-US" sz="1800" dirty="0"/>
              <a:t>a cross between a  </a:t>
            </a:r>
            <a:r>
              <a:rPr lang="en-US" sz="1800" b="1" dirty="0"/>
              <a:t>list</a:t>
            </a:r>
            <a:r>
              <a:rPr lang="en-US" sz="1800" dirty="0"/>
              <a:t>  and a  </a:t>
            </a:r>
            <a:r>
              <a:rPr lang="en-US" sz="1800" b="1" dirty="0"/>
              <a:t>vector </a:t>
            </a:r>
            <a:br>
              <a:rPr lang="en-US" sz="1800" dirty="0"/>
            </a:br>
            <a:r>
              <a:rPr lang="en-US" sz="1800" dirty="0"/>
              <a:t>			don't use until you have expert-level knowledge of algorithms and machine architecture</a:t>
            </a:r>
          </a:p>
          <a:p>
            <a:r>
              <a:rPr lang="en-US" sz="1800" b="1" dirty="0"/>
              <a:t>map</a:t>
            </a:r>
            <a:r>
              <a:rPr lang="en-US" sz="1800" dirty="0"/>
              <a:t>			a balanced ordered tree; use it when you need to access elements by value (§ 20.2)</a:t>
            </a:r>
          </a:p>
          <a:p>
            <a:r>
              <a:rPr lang="en-US" sz="1800" b="1" dirty="0"/>
              <a:t>multimap</a:t>
            </a:r>
            <a:r>
              <a:rPr lang="en-US" sz="1800" dirty="0"/>
              <a:t>		a balanced ordered tree where there can be multiple copies of a key</a:t>
            </a:r>
          </a:p>
          <a:p>
            <a:r>
              <a:rPr lang="en-US" sz="1800" b="1" dirty="0"/>
              <a:t>set</a:t>
            </a:r>
            <a:r>
              <a:rPr lang="en-US" sz="1800" dirty="0"/>
              <a:t>			a balanced ordered tree;  use it when you need to keep track of individual values (§ 20.5) </a:t>
            </a:r>
          </a:p>
          <a:p>
            <a:r>
              <a:rPr lang="en-US" sz="1800" b="1" dirty="0"/>
              <a:t>multiset</a:t>
            </a:r>
            <a:r>
              <a:rPr lang="en-US" sz="1800" dirty="0"/>
              <a:t>		a balanced ordered tree where there can be multiple copies of a key</a:t>
            </a:r>
          </a:p>
          <a:p>
            <a:r>
              <a:rPr lang="en-US" sz="1800" b="1" dirty="0"/>
              <a:t>unordered_map</a:t>
            </a:r>
            <a:r>
              <a:rPr lang="en-US" sz="1800" dirty="0"/>
              <a:t>	a hash table; an optimized version of </a:t>
            </a:r>
            <a:r>
              <a:rPr lang="en-US" sz="1800" b="1" dirty="0"/>
              <a:t>map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			use for large maps when you need high performance</a:t>
            </a:r>
            <a:br>
              <a:rPr lang="en-US" sz="1800" dirty="0"/>
            </a:br>
            <a:r>
              <a:rPr lang="en-US" sz="1800" dirty="0"/>
              <a:t>			and can devise a good hash function (§20.3)</a:t>
            </a:r>
          </a:p>
          <a:p>
            <a:r>
              <a:rPr lang="en-US" sz="1800" b="1" dirty="0" err="1"/>
              <a:t>unordered_multimap</a:t>
            </a:r>
            <a:r>
              <a:rPr lang="en-US" sz="1800" b="1" dirty="0"/>
              <a:t>	</a:t>
            </a:r>
            <a:r>
              <a:rPr lang="en-US" sz="1800" dirty="0"/>
              <a:t>like </a:t>
            </a:r>
            <a:r>
              <a:rPr lang="en-US" sz="1800" b="1" dirty="0"/>
              <a:t>unordered_map</a:t>
            </a:r>
            <a:r>
              <a:rPr lang="en-US" sz="1800" dirty="0"/>
              <a:t>, but there can be multiple copies of a key</a:t>
            </a:r>
          </a:p>
          <a:p>
            <a:r>
              <a:rPr lang="en-US" sz="1800" b="1" dirty="0" err="1"/>
              <a:t>unordered_set</a:t>
            </a:r>
            <a:r>
              <a:rPr lang="en-US" sz="1800" dirty="0"/>
              <a:t>		like  </a:t>
            </a:r>
            <a:r>
              <a:rPr lang="en-US" sz="1800" b="1" dirty="0"/>
              <a:t>unordered_map</a:t>
            </a:r>
            <a:r>
              <a:rPr lang="en-US" sz="1800" dirty="0"/>
              <a:t>, but just with values, not (</a:t>
            </a:r>
            <a:r>
              <a:rPr lang="en-US" sz="1800" dirty="0" err="1"/>
              <a:t>key,value</a:t>
            </a:r>
            <a:r>
              <a:rPr lang="en-US" sz="1800" dirty="0"/>
              <a:t>) pairs</a:t>
            </a:r>
          </a:p>
          <a:p>
            <a:r>
              <a:rPr lang="en-US" sz="1800" b="1" dirty="0" err="1"/>
              <a:t>unordered_multiset</a:t>
            </a:r>
            <a:r>
              <a:rPr lang="en-US" sz="1800" dirty="0"/>
              <a:t>	like </a:t>
            </a:r>
            <a:r>
              <a:rPr lang="en-US" sz="1800" b="1" dirty="0" err="1"/>
              <a:t>unordered_multimap</a:t>
            </a:r>
            <a:r>
              <a:rPr lang="en-US" sz="1800" dirty="0"/>
              <a:t>, but just with values, not (</a:t>
            </a:r>
            <a:r>
              <a:rPr lang="en-US" sz="1800" dirty="0" err="1"/>
              <a:t>key,value</a:t>
            </a:r>
            <a:r>
              <a:rPr lang="en-US" sz="1800" dirty="0"/>
              <a:t>) pairs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67E98-1B9B-ADF2-685D-B56E3765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Stroustrup/Programming/2024/Chapter20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3668B-6DFB-836D-CDA3-9F1121AB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888-8521-44AC-B652-BAB6E1C56A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3D6A-BAD8-31C1-E57D-3CE35876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AA2E-A5F7-4157-C2EB-058745E9F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and </a:t>
            </a:r>
            <a:r>
              <a:rPr lang="en-US" dirty="0" err="1"/>
              <a:t>unordered_maps</a:t>
            </a:r>
            <a:endParaRPr lang="en-US" dirty="0"/>
          </a:p>
          <a:p>
            <a:pPr lvl="1"/>
            <a:r>
              <a:rPr lang="en-US" dirty="0"/>
              <a:t>Balanced trees and hash tables</a:t>
            </a:r>
          </a:p>
          <a:p>
            <a:r>
              <a:rPr lang="en-US" dirty="0"/>
              <a:t>Timing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“Almost containers”</a:t>
            </a:r>
          </a:p>
          <a:p>
            <a:pPr lvl="1"/>
            <a:r>
              <a:rPr lang="en-US" dirty="0"/>
              <a:t>Adapting container-like data structures to the STL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DE6A1-2BAE-A2B3-45FB-3722346E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06F26-CE96-A689-5996-AAE329CC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888-8521-44AC-B652-BAB6E1C56A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6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8E800D5-F614-2F84-5A32-43E94B7DD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Almost containers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CAE4C8D-1E62-6CAB-5CDE-8B19E813B0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1745" y="1185334"/>
            <a:ext cx="11850255" cy="5672666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Data types that provide much of what is required from a standard container, but not all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There are many because needs of data representations are many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Most are not in the standard (but those may be essential for an application)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T[n]		</a:t>
            </a:r>
            <a:r>
              <a:rPr lang="en-US" altLang="en-US" sz="2000" dirty="0">
                <a:ea typeface="Times New Roman" pitchFamily="18" charset="0"/>
              </a:rPr>
              <a:t>a built-in array; no </a:t>
            </a:r>
            <a:r>
              <a:rPr lang="en-US" altLang="en-US" sz="2000" b="1" dirty="0">
                <a:ea typeface="Times New Roman" pitchFamily="18" charset="0"/>
              </a:rPr>
              <a:t>size() </a:t>
            </a:r>
            <a:r>
              <a:rPr lang="en-US" altLang="en-US" sz="2000" dirty="0">
                <a:ea typeface="Times New Roman" pitchFamily="18" charset="0"/>
              </a:rPr>
              <a:t>or other member functions;</a:t>
            </a:r>
            <a:br>
              <a:rPr lang="en-US" altLang="en-US" sz="2000" dirty="0">
                <a:ea typeface="Times New Roman" pitchFamily="18" charset="0"/>
              </a:rPr>
            </a:br>
            <a:r>
              <a:rPr lang="en-US" altLang="en-US" sz="2000" dirty="0">
                <a:ea typeface="Times New Roman" pitchFamily="18" charset="0"/>
              </a:rPr>
              <a:t>		prefer a container, such as </a:t>
            </a:r>
            <a:r>
              <a:rPr lang="en-US" altLang="en-US" sz="2000" b="1" dirty="0">
                <a:ea typeface="Times New Roman" pitchFamily="18" charset="0"/>
              </a:rPr>
              <a:t>vector</a:t>
            </a:r>
            <a:r>
              <a:rPr lang="en-US" altLang="en-US" sz="2000" dirty="0">
                <a:ea typeface="Times New Roman" pitchFamily="18" charset="0"/>
              </a:rPr>
              <a:t>, </a:t>
            </a:r>
            <a:r>
              <a:rPr lang="en-US" altLang="en-US" sz="2000" b="1" dirty="0">
                <a:ea typeface="Times New Roman" pitchFamily="18" charset="0"/>
              </a:rPr>
              <a:t>string</a:t>
            </a:r>
            <a:r>
              <a:rPr lang="en-US" altLang="en-US" sz="2000" dirty="0">
                <a:ea typeface="Times New Roman" pitchFamily="18" charset="0"/>
              </a:rPr>
              <a:t>, or </a:t>
            </a:r>
            <a:r>
              <a:rPr lang="en-US" altLang="en-US" sz="2000" b="1" dirty="0">
                <a:ea typeface="Times New Roman" pitchFamily="18" charset="0"/>
              </a:rPr>
              <a:t>array</a:t>
            </a:r>
            <a:r>
              <a:rPr lang="en-US" altLang="en-US" sz="2000" dirty="0">
                <a:ea typeface="Times New Roman" pitchFamily="18" charset="0"/>
              </a:rPr>
              <a:t>,</a:t>
            </a:r>
            <a:br>
              <a:rPr lang="en-US" altLang="en-US" sz="2000" dirty="0">
                <a:ea typeface="Times New Roman" pitchFamily="18" charset="0"/>
              </a:rPr>
            </a:br>
            <a:r>
              <a:rPr lang="en-US" altLang="en-US" sz="2000" dirty="0">
                <a:ea typeface="Times New Roman" pitchFamily="18" charset="0"/>
              </a:rPr>
              <a:t>		over a built-in array when you have a choice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array		</a:t>
            </a:r>
            <a:r>
              <a:rPr lang="en-US" altLang="en-US" sz="2000" dirty="0">
                <a:ea typeface="Times New Roman" pitchFamily="18" charset="0"/>
              </a:rPr>
              <a:t>a fixed-size array that doesn't suffer most of the problems related</a:t>
            </a:r>
            <a:br>
              <a:rPr lang="en-US" altLang="en-US" sz="2000" dirty="0">
                <a:ea typeface="Times New Roman" pitchFamily="18" charset="0"/>
              </a:rPr>
            </a:br>
            <a:r>
              <a:rPr lang="en-US" altLang="en-US" sz="2000" dirty="0">
                <a:ea typeface="Times New Roman" pitchFamily="18" charset="0"/>
              </a:rPr>
              <a:t>		to the built-in arrays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string		</a:t>
            </a:r>
            <a:r>
              <a:rPr lang="en-US" altLang="en-US" sz="2000" dirty="0">
                <a:ea typeface="Times New Roman" pitchFamily="18" charset="0"/>
              </a:rPr>
              <a:t>holds only characters but provides operations useful for text manipulation,</a:t>
            </a:r>
            <a:br>
              <a:rPr lang="en-US" altLang="en-US" sz="2000" dirty="0">
                <a:ea typeface="Times New Roman" pitchFamily="18" charset="0"/>
              </a:rPr>
            </a:br>
            <a:r>
              <a:rPr lang="en-US" altLang="en-US" sz="2000" dirty="0">
                <a:ea typeface="Times New Roman" pitchFamily="18" charset="0"/>
              </a:rPr>
              <a:t>		such as concatenation (</a:t>
            </a:r>
            <a:r>
              <a:rPr lang="en-US" altLang="en-US" sz="2000" b="1" dirty="0">
                <a:ea typeface="Times New Roman" pitchFamily="18" charset="0"/>
              </a:rPr>
              <a:t>+</a:t>
            </a:r>
            <a:r>
              <a:rPr lang="en-US" altLang="en-US" sz="2000" dirty="0">
                <a:ea typeface="Times New Roman" pitchFamily="18" charset="0"/>
              </a:rPr>
              <a:t>and </a:t>
            </a:r>
            <a:r>
              <a:rPr lang="en-US" altLang="en-US" sz="2000" b="1" dirty="0">
                <a:ea typeface="Times New Roman" pitchFamily="18" charset="0"/>
              </a:rPr>
              <a:t>+=</a:t>
            </a:r>
            <a:r>
              <a:rPr lang="en-US" altLang="en-US" sz="2000" dirty="0">
                <a:ea typeface="Times New Roman" pitchFamily="18" charset="0"/>
              </a:rPr>
              <a:t>); prefer the standard string to other strings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valarray</a:t>
            </a: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dirty="0">
                <a:ea typeface="Times New Roman" pitchFamily="18" charset="0"/>
              </a:rPr>
              <a:t>a numerical vector with mathematical vector operations, but with many restrictions</a:t>
            </a:r>
            <a:br>
              <a:rPr lang="en-US" altLang="en-US" sz="2000" dirty="0">
                <a:ea typeface="Times New Roman" pitchFamily="18" charset="0"/>
              </a:rPr>
            </a:br>
            <a:r>
              <a:rPr lang="en-US" altLang="en-US" sz="2000" dirty="0">
                <a:ea typeface="Times New Roman" pitchFamily="18" charset="0"/>
              </a:rPr>
              <a:t>		to encourage high-performance implementations;</a:t>
            </a:r>
            <a:br>
              <a:rPr lang="en-US" altLang="en-US" sz="2000" dirty="0">
                <a:ea typeface="Times New Roman" pitchFamily="18" charset="0"/>
              </a:rPr>
            </a:br>
            <a:r>
              <a:rPr lang="en-US" altLang="en-US" sz="2000" dirty="0">
                <a:ea typeface="Times New Roman" pitchFamily="18" charset="0"/>
              </a:rPr>
              <a:t>		use only if you do a lot of vector arithmetic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istream</a:t>
            </a:r>
            <a:r>
              <a:rPr lang="en-US" altLang="en-US" sz="2000" dirty="0">
                <a:ea typeface="Times New Roman" pitchFamily="18" charset="0"/>
              </a:rPr>
              <a:t>	you can read from it like a container (once only per element) but not write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ostream</a:t>
            </a:r>
            <a:r>
              <a:rPr lang="en-US" altLang="en-US" sz="2000" dirty="0">
                <a:ea typeface="Times New Roman" pitchFamily="18" charset="0"/>
              </a:rPr>
              <a:t>	you can write to it like a container (once only per element) but not read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A26131C-D865-EC9B-1615-58B313AD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E7E6A4A-E8E3-4771-898D-4FF27F44134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29FF-41C6-1814-2A88-10DC432D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/>
              <a:t>Stroustrup/Programming/2024/Chapter20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1E1E-5DBC-2F51-3664-7A559850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44" y="136525"/>
            <a:ext cx="10515600" cy="712964"/>
          </a:xfrm>
        </p:spPr>
        <p:txBody>
          <a:bodyPr/>
          <a:lstStyle/>
          <a:p>
            <a:r>
              <a:rPr lang="en-US" dirty="0"/>
              <a:t>Built-in array and </a:t>
            </a:r>
            <a:r>
              <a:rPr lang="en-US" b="1" dirty="0"/>
              <a:t>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A376-1AEC-5D02-58E2-11F30FF6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8" y="1083733"/>
            <a:ext cx="10975622" cy="5093230"/>
          </a:xfrm>
        </p:spPr>
        <p:txBody>
          <a:bodyPr/>
          <a:lstStyle/>
          <a:p>
            <a:r>
              <a:rPr lang="en-US" sz="2400" dirty="0"/>
              <a:t>You can use </a:t>
            </a:r>
            <a:r>
              <a:rPr lang="en-US" sz="2400" b="1" dirty="0"/>
              <a:t>std::array </a:t>
            </a:r>
            <a:r>
              <a:rPr lang="en-US" sz="2400" dirty="0"/>
              <a:t>much like a container</a:t>
            </a:r>
          </a:p>
          <a:p>
            <a:pPr lvl="1"/>
            <a:r>
              <a:rPr lang="en-US" sz="2000" dirty="0"/>
              <a:t>A built-in array doesn’t carry its number of elements out of its scop; a </a:t>
            </a:r>
            <a:r>
              <a:rPr lang="en-US" sz="2000" b="1" dirty="0"/>
              <a:t>std::array </a:t>
            </a:r>
            <a:r>
              <a:rPr lang="en-US" sz="2000" dirty="0"/>
              <a:t>does</a:t>
            </a:r>
          </a:p>
          <a:p>
            <a:pPr lvl="1"/>
            <a:r>
              <a:rPr lang="en-US" sz="2000" dirty="0"/>
              <a:t>A built-in implicitly converts to a pointer (“forgetting its size); a </a:t>
            </a:r>
            <a:r>
              <a:rPr lang="en-US" sz="2000" b="1" dirty="0"/>
              <a:t>std::array </a:t>
            </a:r>
            <a:r>
              <a:rPr lang="en-US" sz="2000" dirty="0"/>
              <a:t>does not</a:t>
            </a:r>
          </a:p>
          <a:p>
            <a:pPr lvl="1"/>
            <a:r>
              <a:rPr lang="en-US" sz="2000" dirty="0"/>
              <a:t>Identical size and speed</a:t>
            </a:r>
          </a:p>
          <a:p>
            <a:pPr lvl="1"/>
            <a:endParaRPr lang="en-US" sz="1000" b="1" dirty="0">
              <a:highlight>
                <a:srgbClr val="FFFFFF"/>
              </a:highlight>
            </a:endParaRPr>
          </a:p>
          <a:p>
            <a:pPr marL="457200" lvl="1" indent="0">
              <a:buNone/>
            </a:pPr>
            <a:r>
              <a:rPr lang="en-US" sz="1800" b="1" dirty="0"/>
              <a:t>void </a:t>
            </a:r>
            <a:r>
              <a:rPr lang="en-US" sz="1800" b="1" dirty="0" err="1"/>
              <a:t>array_test</a:t>
            </a:r>
            <a:r>
              <a:rPr lang="en-US" sz="1800" b="1" dirty="0"/>
              <a:t>(auto&amp; a1, auto a2)	// or f(array&lt;double,6&gt;&amp; , double arr2[] )</a:t>
            </a:r>
          </a:p>
          <a:p>
            <a:pPr marL="457200" lvl="1" indent="0">
              <a:buNone/>
            </a:pPr>
            <a:r>
              <a:rPr lang="en-US" sz="1800" b="1" dirty="0"/>
              <a:t>{</a:t>
            </a:r>
          </a:p>
          <a:p>
            <a:pPr marL="457200" lvl="1" indent="0">
              <a:buNone/>
            </a:pPr>
            <a:r>
              <a:rPr lang="en-US" sz="1800" b="1" dirty="0"/>
              <a:t>	ranges::sort(a1);			// </a:t>
            </a:r>
            <a:r>
              <a:rPr lang="en-US" sz="1800" i="1" dirty="0"/>
              <a:t>OK</a:t>
            </a:r>
          </a:p>
          <a:p>
            <a:pPr marL="457200" lvl="1" indent="0">
              <a:buNone/>
            </a:pPr>
            <a:r>
              <a:rPr lang="en-US" sz="1800" b="1" dirty="0"/>
              <a:t>	sort(begin(a1), end(a1)); 		// </a:t>
            </a:r>
            <a:r>
              <a:rPr lang="en-US" sz="1800" i="1" dirty="0"/>
              <a:t>OK</a:t>
            </a:r>
          </a:p>
          <a:p>
            <a:pPr marL="457200" lvl="1" indent="0">
              <a:buNone/>
            </a:pPr>
            <a:endParaRPr lang="en-US" sz="1800" b="1" dirty="0"/>
          </a:p>
          <a:p>
            <a:pPr marL="457200" lvl="1" indent="0">
              <a:buNone/>
            </a:pPr>
            <a:r>
              <a:rPr lang="en-US" sz="1800" b="1" dirty="0"/>
              <a:t>	ranges::sort(a2); 			// </a:t>
            </a:r>
            <a:r>
              <a:rPr lang="en-US" sz="1800" i="1" dirty="0"/>
              <a:t>error: we don’t know where the end of the array is</a:t>
            </a:r>
            <a:endParaRPr lang="en-US" sz="1800" b="1" dirty="0"/>
          </a:p>
          <a:p>
            <a:pPr marL="457200" lvl="1" indent="0">
              <a:buNone/>
            </a:pPr>
            <a:r>
              <a:rPr lang="en-US" sz="1800" b="1" dirty="0"/>
              <a:t>	sort(begin(a2), end(a2));		// </a:t>
            </a:r>
            <a:r>
              <a:rPr lang="en-US" sz="1800" i="1" dirty="0"/>
              <a:t>error: we don’t know where the end of the array is</a:t>
            </a:r>
          </a:p>
          <a:p>
            <a:pPr marL="457200" lvl="1" indent="0">
              <a:buNone/>
            </a:pPr>
            <a:r>
              <a:rPr lang="en-US" sz="1800" b="1" dirty="0"/>
              <a:t>}</a:t>
            </a:r>
          </a:p>
          <a:p>
            <a:pPr lvl="1"/>
            <a:endParaRPr lang="en-US" sz="1050" dirty="0"/>
          </a:p>
          <a:p>
            <a:pPr marL="457200" lvl="1" indent="0">
              <a:buNone/>
            </a:pPr>
            <a:r>
              <a:rPr lang="en-US" sz="1800" b="1" dirty="0"/>
              <a:t>array&lt;double, 6&gt; arr1 = { 0.0, 1.1, 3.3, 5.5, 2.2, 4.4 };</a:t>
            </a:r>
          </a:p>
          <a:p>
            <a:pPr marL="457200" lvl="1" indent="0">
              <a:buNone/>
            </a:pPr>
            <a:r>
              <a:rPr lang="fr-FR" sz="1800" b="1" dirty="0"/>
              <a:t>double arr2[] = { 0.0, 1.1, 3.3, 5.5, 2.2, 4.4 };</a:t>
            </a:r>
          </a:p>
          <a:p>
            <a:pPr marL="457200" lvl="1" indent="0">
              <a:buNone/>
            </a:pPr>
            <a:endParaRPr lang="en-US" sz="1000" b="1" dirty="0"/>
          </a:p>
          <a:p>
            <a:pPr marL="457200" lvl="1" indent="0">
              <a:buNone/>
            </a:pPr>
            <a:r>
              <a:rPr lang="en-US" sz="1800" b="1" dirty="0" err="1"/>
              <a:t>array_test</a:t>
            </a:r>
            <a:r>
              <a:rPr lang="en-US" sz="1800" b="1" dirty="0"/>
              <a:t>(arr1, arr2);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F1A6B-1204-9EEE-2E06-C683BEFF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44AB-4BFD-DC24-5C06-BE20E685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888-8521-44AC-B652-BAB6E1C56A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08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3D8A1D6-E073-EDC3-04B4-9FCBA8EC3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Input and output iterators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3A4933F-1101-C415-E452-90DE39B455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5778" y="1600200"/>
            <a:ext cx="10289822" cy="5105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we can provide iterators for </a:t>
            </a:r>
            <a:r>
              <a:rPr lang="en-US" altLang="en-US" sz="2400" b="1" dirty="0" err="1">
                <a:ea typeface="ＭＳ Ｐゴシック" pitchFamily="34" charset="-128"/>
              </a:rPr>
              <a:t>istream</a:t>
            </a:r>
            <a:r>
              <a:rPr lang="en-US" altLang="en-US" sz="2400" dirty="0" err="1">
                <a:ea typeface="ＭＳ Ｐゴシック" pitchFamily="34" charset="-128"/>
              </a:rPr>
              <a:t>s</a:t>
            </a:r>
            <a:r>
              <a:rPr lang="en-US" altLang="en-US" sz="2400" dirty="0">
                <a:ea typeface="ＭＳ Ｐゴシック" pitchFamily="34" charset="-128"/>
              </a:rPr>
              <a:t> and </a:t>
            </a:r>
            <a:r>
              <a:rPr lang="en-US" altLang="en-US" sz="2400" b="1" dirty="0" err="1">
                <a:ea typeface="ＭＳ Ｐゴシック" pitchFamily="34" charset="-128"/>
              </a:rPr>
              <a:t>ostream</a:t>
            </a:r>
            <a:r>
              <a:rPr lang="en-US" altLang="en-US" sz="2400" dirty="0" err="1">
                <a:ea typeface="ＭＳ Ｐゴシック" pitchFamily="34" charset="-128"/>
              </a:rPr>
              <a:t>s</a:t>
            </a:r>
            <a:endParaRPr lang="en-US" altLang="en-US" sz="24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Thus, make them usable like containers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ostream_iterator</a:t>
            </a:r>
            <a:r>
              <a:rPr lang="en-US" altLang="en-US" sz="2000" b="1" dirty="0">
                <a:ea typeface="ＭＳ Ｐゴシック" pitchFamily="34" charset="-128"/>
              </a:rPr>
              <a:t>&lt;string&gt; </a:t>
            </a:r>
            <a:r>
              <a:rPr lang="en-US" altLang="en-US" sz="2000" b="1" dirty="0" err="1">
                <a:ea typeface="ＭＳ Ｐゴシック" pitchFamily="34" charset="-128"/>
              </a:rPr>
              <a:t>oo</a:t>
            </a:r>
            <a:r>
              <a:rPr lang="en-US" altLang="en-US" sz="2000" b="1" dirty="0">
                <a:ea typeface="ＭＳ Ｐゴシック" pitchFamily="34" charset="-128"/>
              </a:rPr>
              <a:t>(</a:t>
            </a:r>
            <a:r>
              <a:rPr lang="en-US" altLang="en-US" sz="2000" b="1" dirty="0" err="1">
                <a:ea typeface="ＭＳ Ｐゴシック" pitchFamily="34" charset="-128"/>
              </a:rPr>
              <a:t>cout</a:t>
            </a:r>
            <a:r>
              <a:rPr lang="en-US" altLang="en-US" sz="2000" b="1" dirty="0">
                <a:ea typeface="ＭＳ Ｐゴシック" pitchFamily="34" charset="-128"/>
              </a:rPr>
              <a:t>);	// </a:t>
            </a:r>
            <a:r>
              <a:rPr lang="en-US" altLang="en-US" sz="2000" i="1" dirty="0">
                <a:ea typeface="ＭＳ Ｐゴシック" pitchFamily="34" charset="-128"/>
              </a:rPr>
              <a:t>assigning to</a:t>
            </a:r>
            <a:r>
              <a:rPr lang="en-US" altLang="en-US" sz="2000" b="1" i="1" dirty="0">
                <a:ea typeface="ＭＳ Ｐゴシック" pitchFamily="34" charset="-128"/>
              </a:rPr>
              <a:t> *</a:t>
            </a:r>
            <a:r>
              <a:rPr lang="en-US" altLang="en-US" sz="2000" b="1" i="1" dirty="0" err="1">
                <a:ea typeface="ＭＳ Ｐゴシック" pitchFamily="34" charset="-128"/>
              </a:rPr>
              <a:t>oo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is to write to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b="1" i="1" dirty="0" err="1">
                <a:ea typeface="ＭＳ Ｐゴシック" pitchFamily="34" charset="-128"/>
              </a:rPr>
              <a:t>cout</a:t>
            </a: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*</a:t>
            </a:r>
            <a:r>
              <a:rPr lang="en-US" altLang="en-US" sz="2000" b="1" dirty="0" err="1">
                <a:ea typeface="ＭＳ Ｐゴシック" pitchFamily="34" charset="-128"/>
              </a:rPr>
              <a:t>oo</a:t>
            </a:r>
            <a:r>
              <a:rPr lang="en-US" altLang="en-US" sz="2000" b="1" dirty="0">
                <a:ea typeface="ＭＳ Ｐゴシック" pitchFamily="34" charset="-128"/>
              </a:rPr>
              <a:t> = "Hello, ";			// </a:t>
            </a:r>
            <a:r>
              <a:rPr lang="en-US" altLang="en-US" sz="2000" i="1" dirty="0">
                <a:ea typeface="ＭＳ Ｐゴシック" pitchFamily="34" charset="-128"/>
              </a:rPr>
              <a:t>meaning </a:t>
            </a:r>
            <a:r>
              <a:rPr lang="en-US" altLang="en-US" sz="2000" b="1" i="1" dirty="0" err="1">
                <a:ea typeface="ＭＳ Ｐゴシック" pitchFamily="34" charset="-128"/>
              </a:rPr>
              <a:t>cout</a:t>
            </a:r>
            <a:r>
              <a:rPr lang="en-US" altLang="en-US" sz="2000" b="1" i="1" dirty="0">
                <a:ea typeface="ＭＳ Ｐゴシック" pitchFamily="34" charset="-128"/>
              </a:rPr>
              <a:t> &lt;&lt; "Hello, "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++</a:t>
            </a:r>
            <a:r>
              <a:rPr lang="en-US" altLang="en-US" sz="2000" b="1" dirty="0" err="1">
                <a:ea typeface="ＭＳ Ｐゴシック" pitchFamily="34" charset="-128"/>
              </a:rPr>
              <a:t>oo</a:t>
            </a:r>
            <a:r>
              <a:rPr lang="en-US" altLang="en-US" sz="2000" b="1" dirty="0">
                <a:ea typeface="ＭＳ Ｐゴシック" pitchFamily="34" charset="-128"/>
              </a:rPr>
              <a:t>;					// </a:t>
            </a:r>
            <a:r>
              <a:rPr lang="ja-JP" altLang="en-US" sz="2000" i="1" dirty="0">
                <a:ea typeface="ＭＳ Ｐゴシック" pitchFamily="34" charset="-128"/>
              </a:rPr>
              <a:t>“</a:t>
            </a:r>
            <a:r>
              <a:rPr lang="en-US" altLang="ja-JP" sz="2000" i="1" dirty="0">
                <a:ea typeface="ＭＳ Ｐゴシック" pitchFamily="34" charset="-128"/>
              </a:rPr>
              <a:t>get ready for next output operation</a:t>
            </a:r>
            <a:r>
              <a:rPr lang="ja-JP" altLang="en-US" sz="2000" i="1" dirty="0">
                <a:ea typeface="ＭＳ Ｐゴシック" pitchFamily="34" charset="-128"/>
              </a:rPr>
              <a:t>”</a:t>
            </a:r>
            <a:endParaRPr lang="en-US" altLang="ja-JP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*</a:t>
            </a:r>
            <a:r>
              <a:rPr lang="en-US" altLang="en-US" sz="2000" b="1" dirty="0" err="1">
                <a:ea typeface="ＭＳ Ｐゴシック" pitchFamily="34" charset="-128"/>
              </a:rPr>
              <a:t>oo</a:t>
            </a:r>
            <a:r>
              <a:rPr lang="en-US" altLang="en-US" sz="2000" b="1" dirty="0">
                <a:ea typeface="ＭＳ Ｐゴシック" pitchFamily="34" charset="-128"/>
              </a:rPr>
              <a:t> = "world!\n";			// </a:t>
            </a:r>
            <a:r>
              <a:rPr lang="en-US" altLang="en-US" sz="2000" i="1" dirty="0">
                <a:ea typeface="ＭＳ Ｐゴシック" pitchFamily="34" charset="-128"/>
              </a:rPr>
              <a:t>meaning </a:t>
            </a:r>
            <a:r>
              <a:rPr lang="en-US" altLang="en-US" sz="2000" b="1" i="1" dirty="0" err="1">
                <a:ea typeface="ＭＳ Ｐゴシック" pitchFamily="34" charset="-128"/>
              </a:rPr>
              <a:t>cout</a:t>
            </a:r>
            <a:r>
              <a:rPr lang="en-US" altLang="en-US" sz="2000" b="1" i="1" dirty="0">
                <a:ea typeface="ＭＳ Ｐゴシック" pitchFamily="34" charset="-128"/>
              </a:rPr>
              <a:t> &lt;&lt; "world!\n"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istream_iterator</a:t>
            </a:r>
            <a:r>
              <a:rPr lang="en-US" altLang="en-US" sz="2000" b="1" dirty="0">
                <a:ea typeface="ＭＳ Ｐゴシック" pitchFamily="34" charset="-128"/>
              </a:rPr>
              <a:t>&lt;string&gt; ii(</a:t>
            </a:r>
            <a:r>
              <a:rPr lang="en-US" altLang="en-US" sz="2000" b="1" dirty="0" err="1">
                <a:ea typeface="ＭＳ Ｐゴシック" pitchFamily="34" charset="-128"/>
              </a:rPr>
              <a:t>cin</a:t>
            </a:r>
            <a:r>
              <a:rPr lang="en-US" altLang="en-US" sz="2000" b="1" dirty="0">
                <a:ea typeface="ＭＳ Ｐゴシック" pitchFamily="34" charset="-128"/>
              </a:rPr>
              <a:t>); 	 // </a:t>
            </a:r>
            <a:r>
              <a:rPr lang="en-US" altLang="en-US" sz="2000" i="1" dirty="0">
                <a:ea typeface="ＭＳ Ｐゴシック" pitchFamily="34" charset="-128"/>
              </a:rPr>
              <a:t>reading </a:t>
            </a:r>
            <a:r>
              <a:rPr lang="en-US" altLang="en-US" sz="2000" b="1" i="1" dirty="0">
                <a:ea typeface="ＭＳ Ｐゴシック" pitchFamily="34" charset="-128"/>
              </a:rPr>
              <a:t>*ii </a:t>
            </a:r>
            <a:r>
              <a:rPr lang="en-US" altLang="en-US" sz="2000" i="1" dirty="0">
                <a:ea typeface="ＭＳ Ｐゴシック" pitchFamily="34" charset="-128"/>
              </a:rPr>
              <a:t>is to read a </a:t>
            </a:r>
            <a:r>
              <a:rPr lang="en-US" altLang="en-US" sz="2000" b="1" i="1" dirty="0">
                <a:ea typeface="ＭＳ Ｐゴシック" pitchFamily="34" charset="-128"/>
              </a:rPr>
              <a:t>string</a:t>
            </a:r>
            <a:r>
              <a:rPr lang="en-US" altLang="en-US" sz="2000" i="1" dirty="0">
                <a:ea typeface="ＭＳ Ｐゴシック" pitchFamily="34" charset="-128"/>
              </a:rPr>
              <a:t> from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b="1" i="1" dirty="0" err="1">
                <a:ea typeface="ＭＳ Ｐゴシック" pitchFamily="34" charset="-128"/>
              </a:rPr>
              <a:t>cin</a:t>
            </a: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string s1 = *ii;				// </a:t>
            </a:r>
            <a:r>
              <a:rPr lang="en-US" altLang="en-US" sz="2000" i="1" dirty="0">
                <a:ea typeface="ＭＳ Ｐゴシック" pitchFamily="34" charset="-128"/>
              </a:rPr>
              <a:t>meaning </a:t>
            </a:r>
            <a:r>
              <a:rPr lang="en-US" altLang="en-US" sz="2000" b="1" i="1" dirty="0" err="1">
                <a:ea typeface="ＭＳ Ｐゴシック" pitchFamily="34" charset="-128"/>
              </a:rPr>
              <a:t>cin</a:t>
            </a:r>
            <a:r>
              <a:rPr lang="en-US" altLang="en-US" sz="2000" b="1" i="1" dirty="0">
                <a:ea typeface="ＭＳ Ｐゴシック" pitchFamily="34" charset="-128"/>
              </a:rPr>
              <a:t>&gt;&gt;s1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++ii;					// </a:t>
            </a:r>
            <a:r>
              <a:rPr lang="ja-JP" altLang="en-US" sz="2000" i="1" dirty="0">
                <a:ea typeface="ＭＳ Ｐゴシック" pitchFamily="34" charset="-128"/>
              </a:rPr>
              <a:t>“</a:t>
            </a:r>
            <a:r>
              <a:rPr lang="en-US" altLang="ja-JP" sz="2000" i="1" dirty="0">
                <a:ea typeface="ＭＳ Ｐゴシック" pitchFamily="34" charset="-128"/>
              </a:rPr>
              <a:t>get ready for the next input operation</a:t>
            </a:r>
            <a:r>
              <a:rPr lang="ja-JP" altLang="en-US" sz="2000" i="1" dirty="0">
                <a:ea typeface="ＭＳ Ｐゴシック" pitchFamily="34" charset="-128"/>
              </a:rPr>
              <a:t>”</a:t>
            </a:r>
            <a:endParaRPr lang="en-US" altLang="ja-JP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string s2 = *ii;				// </a:t>
            </a:r>
            <a:r>
              <a:rPr lang="en-US" altLang="en-US" sz="2000" i="1" dirty="0">
                <a:ea typeface="ＭＳ Ｐゴシック" pitchFamily="34" charset="-128"/>
              </a:rPr>
              <a:t>meaning </a:t>
            </a:r>
            <a:r>
              <a:rPr lang="en-US" altLang="en-US" sz="2000" b="1" i="1" dirty="0" err="1">
                <a:ea typeface="ＭＳ Ｐゴシック" pitchFamily="34" charset="-128"/>
              </a:rPr>
              <a:t>cin</a:t>
            </a:r>
            <a:r>
              <a:rPr lang="en-US" altLang="en-US" sz="2000" b="1" i="1" dirty="0">
                <a:ea typeface="ＭＳ Ｐゴシック" pitchFamily="34" charset="-128"/>
              </a:rPr>
              <a:t>&gt;&gt;s2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82057F-5DEE-8A6E-5721-3B8CF842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D4CD96-76CD-4714-B1AE-8D4A6E796DD4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76FD0-7275-D9B3-EEDA-A9CEAFA0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Stroustrup/Programming/2024/Chapter20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A0CAA4C-245C-F792-FBDE-4AA389DB9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Make a quick dictionary </a:t>
            </a:r>
            <a:r>
              <a:rPr lang="en-US" sz="2400" dirty="0"/>
              <a:t>(using a vector)</a:t>
            </a:r>
            <a:endParaRPr lang="en-US" sz="3200" dirty="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B43190D-C4AF-14E4-5666-71EAC92DD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422" y="1690688"/>
            <a:ext cx="11881556" cy="3959401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Now we can treat </a:t>
            </a:r>
            <a:r>
              <a:rPr lang="en-US" altLang="en-US" sz="2400" b="1" dirty="0" err="1">
                <a:ea typeface="ＭＳ Ｐゴシック" pitchFamily="34" charset="-128"/>
              </a:rPr>
              <a:t>istream</a:t>
            </a:r>
            <a:r>
              <a:rPr lang="en-US" altLang="en-US" sz="2400" dirty="0" err="1">
                <a:ea typeface="ＭＳ Ｐゴシック" pitchFamily="34" charset="-128"/>
              </a:rPr>
              <a:t>s</a:t>
            </a:r>
            <a:r>
              <a:rPr lang="en-US" altLang="en-US" sz="2400" dirty="0">
                <a:ea typeface="ＭＳ Ｐゴシック" pitchFamily="34" charset="-128"/>
              </a:rPr>
              <a:t> and </a:t>
            </a:r>
            <a:r>
              <a:rPr lang="en-US" altLang="en-US" sz="2400" b="1" dirty="0" err="1">
                <a:ea typeface="ＭＳ Ｐゴシック" pitchFamily="34" charset="-128"/>
              </a:rPr>
              <a:t>ostream</a:t>
            </a:r>
            <a:r>
              <a:rPr lang="en-US" altLang="en-US" sz="2400" dirty="0" err="1">
                <a:ea typeface="ＭＳ Ｐゴシック" pitchFamily="34" charset="-128"/>
              </a:rPr>
              <a:t>s</a:t>
            </a:r>
            <a:r>
              <a:rPr lang="en-US" altLang="en-US" sz="2400" dirty="0">
                <a:ea typeface="ＭＳ Ｐゴシック" pitchFamily="34" charset="-128"/>
              </a:rPr>
              <a:t> as if they were containers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As we say: “copy from input” and “copy to output”</a:t>
            </a:r>
          </a:p>
          <a:p>
            <a:pPr>
              <a:lnSpc>
                <a:spcPct val="8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   </a:t>
            </a:r>
            <a:r>
              <a:rPr lang="en-US" altLang="en-US" sz="2000" b="1" dirty="0" err="1">
                <a:ea typeface="ＭＳ Ｐゴシック" pitchFamily="34" charset="-128"/>
              </a:rPr>
              <a:t>istream_iterator</a:t>
            </a:r>
            <a:r>
              <a:rPr lang="en-US" altLang="en-US" sz="2000" b="1" dirty="0">
                <a:ea typeface="ＭＳ Ｐゴシック" pitchFamily="34" charset="-128"/>
              </a:rPr>
              <a:t>&lt;string&gt; ii(</a:t>
            </a:r>
            <a:r>
              <a:rPr lang="en-US" altLang="en-US" sz="2000" b="1" dirty="0" err="1">
                <a:ea typeface="ＭＳ Ｐゴシック" pitchFamily="34" charset="-128"/>
              </a:rPr>
              <a:t>cin</a:t>
            </a:r>
            <a:r>
              <a:rPr lang="en-US" altLang="en-US" sz="2000" b="1" dirty="0">
                <a:ea typeface="ＭＳ Ｐゴシック" pitchFamily="34" charset="-128"/>
              </a:rPr>
              <a:t>);      		// </a:t>
            </a:r>
            <a:r>
              <a:rPr lang="en-US" altLang="en-US" sz="2000" i="1" dirty="0">
                <a:ea typeface="ＭＳ Ｐゴシック" pitchFamily="34" charset="-128"/>
              </a:rPr>
              <a:t>make input iterator for </a:t>
            </a:r>
            <a:r>
              <a:rPr lang="en-US" altLang="en-US" sz="2000" i="1" dirty="0" err="1">
                <a:ea typeface="ＭＳ Ｐゴシック" pitchFamily="34" charset="-128"/>
              </a:rPr>
              <a:t>cin</a:t>
            </a: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   </a:t>
            </a:r>
            <a:r>
              <a:rPr lang="en-US" altLang="en-US" sz="2000" b="1" dirty="0" err="1">
                <a:ea typeface="ＭＳ Ｐゴシック" pitchFamily="34" charset="-128"/>
              </a:rPr>
              <a:t>istream_iterator</a:t>
            </a:r>
            <a:r>
              <a:rPr lang="en-US" altLang="en-US" sz="2000" b="1" dirty="0">
                <a:ea typeface="ＭＳ Ｐゴシック" pitchFamily="34" charset="-128"/>
              </a:rPr>
              <a:t>&lt;string&gt; </a:t>
            </a:r>
            <a:r>
              <a:rPr lang="en-US" altLang="en-US" sz="2000" b="1" dirty="0" err="1">
                <a:ea typeface="ＭＳ Ｐゴシック" pitchFamily="34" charset="-128"/>
              </a:rPr>
              <a:t>eos</a:t>
            </a:r>
            <a:r>
              <a:rPr lang="en-US" altLang="en-US" sz="2000" b="1" dirty="0">
                <a:ea typeface="ＭＳ Ｐゴシック" pitchFamily="34" charset="-128"/>
              </a:rPr>
              <a:t>;         		// </a:t>
            </a:r>
            <a:r>
              <a:rPr lang="en-US" altLang="en-US" sz="2000" i="1" dirty="0">
                <a:ea typeface="ＭＳ Ｐゴシック" pitchFamily="34" charset="-128"/>
              </a:rPr>
              <a:t>input sentinel (defaults to EOF)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   </a:t>
            </a:r>
            <a:r>
              <a:rPr lang="en-US" altLang="en-US" sz="2000" b="1" dirty="0" err="1">
                <a:ea typeface="ＭＳ Ｐゴシック" pitchFamily="34" charset="-128"/>
              </a:rPr>
              <a:t>ostream_iterator</a:t>
            </a:r>
            <a:r>
              <a:rPr lang="en-US" altLang="en-US" sz="2000" b="1" dirty="0">
                <a:ea typeface="ＭＳ Ｐゴシック" pitchFamily="34" charset="-128"/>
              </a:rPr>
              <a:t>&lt;string&gt; </a:t>
            </a:r>
            <a:r>
              <a:rPr lang="en-US" altLang="en-US" sz="2000" b="1" dirty="0" err="1">
                <a:ea typeface="ＭＳ Ｐゴシック" pitchFamily="34" charset="-128"/>
              </a:rPr>
              <a:t>oo</a:t>
            </a:r>
            <a:r>
              <a:rPr lang="en-US" altLang="en-US" sz="2000" b="1" dirty="0">
                <a:ea typeface="ＭＳ Ｐゴシック" pitchFamily="34" charset="-128"/>
              </a:rPr>
              <a:t>(</a:t>
            </a:r>
            <a:r>
              <a:rPr lang="en-US" altLang="en-US" sz="2000" b="1" dirty="0" err="1">
                <a:ea typeface="ＭＳ Ｐゴシック" pitchFamily="34" charset="-128"/>
              </a:rPr>
              <a:t>cout</a:t>
            </a:r>
            <a:r>
              <a:rPr lang="en-US" altLang="en-US" sz="2000" b="1" dirty="0">
                <a:ea typeface="ＭＳ Ｐゴシック" pitchFamily="34" charset="-128"/>
              </a:rPr>
              <a:t>,"\n");	// </a:t>
            </a:r>
            <a:r>
              <a:rPr lang="en-US" altLang="en-US" sz="2000" i="1" dirty="0">
                <a:ea typeface="ＭＳ Ｐゴシック" pitchFamily="34" charset="-128"/>
              </a:rPr>
              <a:t>make output iterator for </a:t>
            </a:r>
            <a:r>
              <a:rPr lang="en-US" altLang="en-US" sz="2000" i="1" dirty="0" err="1">
                <a:ea typeface="ＭＳ Ｐゴシック" pitchFamily="34" charset="-128"/>
              </a:rPr>
              <a:t>cout</a:t>
            </a:r>
            <a:r>
              <a:rPr lang="en-US" altLang="en-US" sz="2000" i="1" dirty="0">
                <a:ea typeface="ＭＳ Ｐゴシック" pitchFamily="34" charset="-128"/>
              </a:rPr>
              <a:t>; append </a:t>
            </a:r>
            <a:r>
              <a:rPr lang="en-US" altLang="en-US" sz="2000" b="1" i="1" dirty="0">
                <a:ea typeface="ＭＳ Ｐゴシック" pitchFamily="34" charset="-128"/>
              </a:rPr>
              <a:t>"\n"</a:t>
            </a:r>
            <a:r>
              <a:rPr lang="en-US" altLang="en-US" sz="2000" i="1" dirty="0">
                <a:ea typeface="ＭＳ Ｐゴシック" pitchFamily="34" charset="-128"/>
              </a:rPr>
              <a:t> each time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vector&lt;string&gt; </a:t>
            </a:r>
            <a:r>
              <a:rPr lang="en-US" altLang="en-US" sz="2000" b="1" dirty="0" err="1">
                <a:ea typeface="ＭＳ Ｐゴシック" pitchFamily="34" charset="-128"/>
              </a:rPr>
              <a:t>buf</a:t>
            </a:r>
            <a:r>
              <a:rPr lang="en-US" altLang="en-US" sz="2000" b="1" dirty="0">
                <a:ea typeface="ＭＳ Ｐゴシック" pitchFamily="34" charset="-128"/>
              </a:rPr>
              <a:t> {</a:t>
            </a:r>
            <a:r>
              <a:rPr lang="en-US" altLang="en-US" sz="2000" b="1" dirty="0" err="1">
                <a:ea typeface="ＭＳ Ｐゴシック" pitchFamily="34" charset="-128"/>
              </a:rPr>
              <a:t>ii,eos</a:t>
            </a:r>
            <a:r>
              <a:rPr lang="en-US" altLang="en-US" sz="2000" b="1" dirty="0">
                <a:ea typeface="ＭＳ Ｐゴシック" pitchFamily="34" charset="-128"/>
              </a:rPr>
              <a:t>};			// </a:t>
            </a:r>
            <a:r>
              <a:rPr lang="en-US" altLang="en-US" sz="2000" b="1" i="1" dirty="0" err="1">
                <a:ea typeface="ＭＳ Ｐゴシック" pitchFamily="34" charset="-128"/>
              </a:rPr>
              <a:t>buf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is a</a:t>
            </a:r>
            <a:r>
              <a:rPr lang="en-US" altLang="en-US" sz="2000" b="1" i="1" dirty="0">
                <a:ea typeface="ＭＳ Ｐゴシック" pitchFamily="34" charset="-128"/>
              </a:rPr>
              <a:t> vector </a:t>
            </a:r>
            <a:r>
              <a:rPr lang="en-US" altLang="en-US" sz="2000" i="1" dirty="0">
                <a:ea typeface="ＭＳ Ｐゴシック" pitchFamily="34" charset="-128"/>
              </a:rPr>
              <a:t>initialized from input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   ranges::sort(</a:t>
            </a:r>
            <a:r>
              <a:rPr lang="en-US" altLang="en-US" sz="2000" b="1" dirty="0" err="1">
                <a:ea typeface="ＭＳ Ｐゴシック" pitchFamily="34" charset="-128"/>
              </a:rPr>
              <a:t>buf</a:t>
            </a:r>
            <a:r>
              <a:rPr lang="en-US" altLang="en-US" sz="2000" b="1" dirty="0">
                <a:ea typeface="ＭＳ Ｐゴシック" pitchFamily="34" charset="-128"/>
              </a:rPr>
              <a:t>);				// </a:t>
            </a:r>
            <a:r>
              <a:rPr lang="en-US" altLang="en-US" sz="2000" i="1" dirty="0">
                <a:ea typeface="ＭＳ Ｐゴシック" pitchFamily="34" charset="-128"/>
              </a:rPr>
              <a:t>sort the buffer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   ranges::</a:t>
            </a:r>
            <a:r>
              <a:rPr lang="en-US" altLang="en-US" sz="2000" b="1" dirty="0" err="1">
                <a:ea typeface="ＭＳ Ｐゴシック" pitchFamily="34" charset="-128"/>
              </a:rPr>
              <a:t>unique_copy</a:t>
            </a:r>
            <a:r>
              <a:rPr lang="en-US" altLang="en-US" sz="2000" b="1" dirty="0">
                <a:ea typeface="ＭＳ Ｐゴシック" pitchFamily="34" charset="-128"/>
              </a:rPr>
              <a:t>(</a:t>
            </a:r>
            <a:r>
              <a:rPr lang="en-US" altLang="en-US" sz="2000" b="1" dirty="0" err="1">
                <a:ea typeface="ＭＳ Ｐゴシック" pitchFamily="34" charset="-128"/>
              </a:rPr>
              <a:t>buf,oo</a:t>
            </a:r>
            <a:r>
              <a:rPr lang="en-US" altLang="en-US" sz="2000" b="1" dirty="0">
                <a:ea typeface="ＭＳ Ｐゴシック" pitchFamily="34" charset="-128"/>
              </a:rPr>
              <a:t>); 			// </a:t>
            </a:r>
            <a:r>
              <a:rPr lang="en-US" altLang="en-US" sz="2000" i="1" dirty="0">
                <a:ea typeface="ＭＳ Ｐゴシック" pitchFamily="34" charset="-128"/>
              </a:rPr>
              <a:t>copy buffer </a:t>
            </a:r>
            <a:r>
              <a:rPr lang="en-US" altLang="en-US" sz="2000" i="1" dirty="0" err="1">
                <a:ea typeface="ＭＳ Ｐゴシック" pitchFamily="34" charset="-128"/>
              </a:rPr>
              <a:t>cout</a:t>
            </a:r>
            <a:r>
              <a:rPr lang="en-US" altLang="en-US" sz="2000" i="1" dirty="0">
                <a:ea typeface="ＭＳ Ｐゴシック" pitchFamily="34" charset="-128"/>
              </a:rPr>
              <a:t>; discard replicated values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1906F6C-07C1-FC57-DDD1-1109CB29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39AA863-A948-48CA-9418-F9B7D3BA4B28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5EA8-83A8-B823-44EA-4500F3ED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Stroustrup/Programming/2024/Chapter20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>
            <a:extLst>
              <a:ext uri="{FF2B5EF4-FFF2-40B4-BE49-F238E27FC236}">
                <a16:creationId xmlns:a16="http://schemas.microsoft.com/office/drawing/2014/main" id="{E6B0BD39-92B3-EA16-703D-24FD94581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5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/>
              <a:t>The sorting program </a:t>
            </a:r>
            <a:r>
              <a:rPr lang="en-US" sz="3200" dirty="0"/>
              <a:t>(using a vector)</a:t>
            </a:r>
            <a:endParaRPr lang="en-US" dirty="0">
              <a:ea typeface="+mj-ea"/>
            </a:endParaRP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88C02A03-1B52-DC54-8B07-C060E8210DA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637318" y="909638"/>
            <a:ext cx="1946564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C++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C,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Except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In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a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addition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and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by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defining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designed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details,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efficient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enjoyable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facilities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flexible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for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general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C621B76A-447B-86D2-483B-AB000307C4D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349828" y="3214254"/>
            <a:ext cx="6746009" cy="205047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dirty="0"/>
              <a:t>C++ is a general purpose programming language designed to make programming more enjoyable for the serious programmer. 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/>
              <a:t>Except for minor details, C++ is a superset of the C programming language. 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/>
              <a:t>In addition to the facilities provided by C, C++ provides flexible and efficient facilities for defining new types.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400" b="1" dirty="0">
              <a:ea typeface="ＭＳ Ｐゴシック" pitchFamily="34" charset="-128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901C111-A819-3A0E-834F-59D8E038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3EDA95-8179-4AC0-85C1-8DB58AC3230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AE1B-ED5C-7CE5-9F18-BB75EA3D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Stroustrup/Programming/2024/Chapter20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EEC2CC6-126D-7BF9-FC9B-61AD584CF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972343"/>
            <a:ext cx="1747982" cy="541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more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is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language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language.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make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minor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new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of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programmer.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programming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provided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provides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purpose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serious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superset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the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to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types.</a:t>
            </a:r>
          </a:p>
          <a:p>
            <a:pPr>
              <a:lnSpc>
                <a:spcPct val="80000"/>
              </a:lnSpc>
              <a:defRPr/>
            </a:pP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A774D-7260-9A89-BA01-C28B0B949ECB}"/>
              </a:ext>
            </a:extLst>
          </p:cNvPr>
          <p:cNvSpPr txBox="1"/>
          <p:nvPr/>
        </p:nvSpPr>
        <p:spPr>
          <a:xfrm>
            <a:off x="1080655" y="1773382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Input and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AD3C7-BD90-10FC-9BEC-CCB978AF44ED}"/>
              </a:ext>
            </a:extLst>
          </p:cNvPr>
          <p:cNvSpPr txBox="1"/>
          <p:nvPr/>
        </p:nvSpPr>
        <p:spPr>
          <a:xfrm>
            <a:off x="75944" y="5798145"/>
            <a:ext cx="4793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version do you think is faster?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one using a map or the one using a vector?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831713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4C23-CEB2-5BAB-05EF-C8BD6513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FFCE-97D0-3746-293E-8891D83D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644" y="1458736"/>
            <a:ext cx="10515600" cy="4351338"/>
          </a:xfrm>
        </p:spPr>
        <p:txBody>
          <a:bodyPr/>
          <a:lstStyle/>
          <a:p>
            <a:r>
              <a:rPr lang="en-US" sz="2400" dirty="0"/>
              <a:t>But what if we were writing into a fixed-sized buffer?</a:t>
            </a:r>
          </a:p>
          <a:p>
            <a:pPr lvl="1"/>
            <a:r>
              <a:rPr lang="en-US" sz="2000" dirty="0"/>
              <a:t>Buffer overflows are nasty</a:t>
            </a:r>
          </a:p>
          <a:p>
            <a:pPr lvl="1"/>
            <a:r>
              <a:rPr lang="en-US" sz="2000" dirty="0"/>
              <a:t>Consider</a:t>
            </a:r>
          </a:p>
          <a:p>
            <a:pPr marL="914400" lvl="2" indent="0">
              <a:buNone/>
            </a:pPr>
            <a:r>
              <a:rPr lang="en-US" b="1" dirty="0"/>
              <a:t>vector&lt;int&gt; v = {0,1,2,3,4,5};</a:t>
            </a:r>
          </a:p>
          <a:p>
            <a:pPr marL="914400" lvl="2" indent="0">
              <a:buNone/>
            </a:pPr>
            <a:r>
              <a:rPr lang="en-US" b="1" dirty="0"/>
              <a:t>vector&lt;int&gt; v1(10);</a:t>
            </a:r>
          </a:p>
          <a:p>
            <a:pPr marL="914400" lvl="2" indent="0">
              <a:buNone/>
            </a:pPr>
            <a:r>
              <a:rPr lang="en-US" b="1" dirty="0"/>
              <a:t>vector&lt;int&gt; v2(5);</a:t>
            </a:r>
            <a:endParaRPr lang="en-US" sz="2000" dirty="0"/>
          </a:p>
          <a:p>
            <a:r>
              <a:rPr lang="en-US" sz="2400" dirty="0"/>
              <a:t>#1 check the size</a:t>
            </a:r>
          </a:p>
          <a:p>
            <a:pPr marL="457200" lvl="1" indent="0">
              <a:buNone/>
            </a:pPr>
            <a:r>
              <a:rPr lang="en-US" sz="2000" b="1" dirty="0"/>
              <a:t>If (</a:t>
            </a:r>
            <a:r>
              <a:rPr lang="en-US" sz="2000" b="1" dirty="0" err="1"/>
              <a:t>v.size</a:t>
            </a:r>
            <a:r>
              <a:rPr lang="en-US" sz="2000" b="1" dirty="0"/>
              <a:t>() &lt; v1.size()) Ranges::copy(v,v1); else throw </a:t>
            </a:r>
            <a:r>
              <a:rPr lang="en-US" sz="2000" b="1" dirty="0" err="1"/>
              <a:t>Range_error</a:t>
            </a:r>
            <a:r>
              <a:rPr lang="en-US" sz="2000" b="1" dirty="0"/>
              <a:t>{};</a:t>
            </a:r>
          </a:p>
          <a:p>
            <a:pPr marL="457200" lvl="1" indent="0">
              <a:buNone/>
            </a:pPr>
            <a:r>
              <a:rPr lang="en-US" sz="2000" b="1" dirty="0"/>
              <a:t>If (</a:t>
            </a:r>
            <a:r>
              <a:rPr lang="en-US" sz="2000" b="1" dirty="0" err="1"/>
              <a:t>v.size</a:t>
            </a:r>
            <a:r>
              <a:rPr lang="en-US" sz="2000" b="1" dirty="0"/>
              <a:t>() &lt; v2.size()) Ranges::copy(v,v2); else throw </a:t>
            </a:r>
            <a:r>
              <a:rPr lang="en-US" sz="2000" b="1" dirty="0" err="1"/>
              <a:t>Range_error</a:t>
            </a:r>
            <a:r>
              <a:rPr lang="en-US" sz="2000" b="1" dirty="0"/>
              <a:t>{};</a:t>
            </a:r>
          </a:p>
          <a:p>
            <a:r>
              <a:rPr lang="en-US" sz="2400" dirty="0"/>
              <a:t>#2 use a checked iterator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ranges::copy(</a:t>
            </a:r>
            <a:r>
              <a:rPr lang="en-US" sz="2000" b="1" dirty="0" err="1"/>
              <a:t>v,Output_range</a:t>
            </a:r>
            <a:r>
              <a:rPr lang="en-US" sz="2000" b="1" dirty="0"/>
              <a:t>{v1});		// </a:t>
            </a:r>
            <a:r>
              <a:rPr lang="en-US" sz="2000" i="1" dirty="0"/>
              <a:t>copies v into v1</a:t>
            </a:r>
          </a:p>
          <a:p>
            <a:pPr marL="457200" lvl="1" indent="0">
              <a:buNone/>
            </a:pPr>
            <a:r>
              <a:rPr lang="en-US" sz="2000" b="1" dirty="0"/>
              <a:t>ranges::copy(</a:t>
            </a:r>
            <a:r>
              <a:rPr lang="en-US" sz="2000" b="1" dirty="0" err="1"/>
              <a:t>v,Output_range</a:t>
            </a:r>
            <a:r>
              <a:rPr lang="en-US" sz="2000" b="1" dirty="0"/>
              <a:t>{v2});		// </a:t>
            </a:r>
            <a:r>
              <a:rPr lang="en-US" sz="2000" i="1" dirty="0"/>
              <a:t>throws </a:t>
            </a:r>
            <a:r>
              <a:rPr lang="en-US" sz="2000" i="1" dirty="0" err="1"/>
              <a:t>Range_error</a:t>
            </a:r>
            <a:endParaRPr lang="en-US" sz="2000" i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AEF58-2E96-8748-FFBB-E75BAAEC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799B2-3868-2B49-4653-8036997F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888-8521-44AC-B652-BAB6E1C56A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9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F3D0-267E-981F-E201-3284E28D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86342"/>
          </a:xfrm>
        </p:spPr>
        <p:txBody>
          <a:bodyPr/>
          <a:lstStyle/>
          <a:p>
            <a:r>
              <a:rPr lang="en-US" dirty="0"/>
              <a:t>Range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0F46-3A06-ACA9-909D-85A79E87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r>
              <a:rPr lang="en-US" sz="2400" dirty="0"/>
              <a:t>But what if we were writing into a fixed-sized buffer?</a:t>
            </a:r>
          </a:p>
          <a:p>
            <a:pPr marL="457200" lvl="1" indent="0">
              <a:buNone/>
            </a:pPr>
            <a:r>
              <a:rPr lang="en-US" sz="2000" b="1" dirty="0"/>
              <a:t>template&lt;ranges::range R&gt;</a:t>
            </a:r>
          </a:p>
          <a:p>
            <a:pPr marL="457200" lvl="1" indent="0">
              <a:buNone/>
            </a:pPr>
            <a:r>
              <a:rPr lang="en-US" sz="2000" b="1" dirty="0"/>
              <a:t>class </a:t>
            </a:r>
            <a:r>
              <a:rPr lang="en-US" sz="2000" b="1" dirty="0" err="1"/>
              <a:t>Output_range</a:t>
            </a:r>
            <a:r>
              <a:rPr lang="en-US" sz="2000" b="1" dirty="0"/>
              <a:t> {</a:t>
            </a:r>
          </a:p>
          <a:p>
            <a:pPr marL="457200" lvl="1" indent="0">
              <a:buNone/>
            </a:pPr>
            <a:r>
              <a:rPr lang="en-US" sz="2000" b="1" dirty="0"/>
              <a:t>public:</a:t>
            </a:r>
          </a:p>
          <a:p>
            <a:pPr marL="457200" lvl="1" indent="0">
              <a:buNone/>
            </a:pPr>
            <a:r>
              <a:rPr lang="en-US" sz="2000" b="1" dirty="0"/>
              <a:t>	using </a:t>
            </a:r>
            <a:r>
              <a:rPr lang="en-US" sz="2000" b="1" dirty="0" err="1"/>
              <a:t>value_type</a:t>
            </a:r>
            <a:r>
              <a:rPr lang="en-US" sz="2000" b="1" dirty="0"/>
              <a:t> = ranges::</a:t>
            </a:r>
            <a:r>
              <a:rPr lang="en-US" sz="2000" b="1" dirty="0" err="1"/>
              <a:t>range_value_t</a:t>
            </a:r>
            <a:r>
              <a:rPr lang="en-US" sz="2000" b="1" dirty="0"/>
              <a:t>&lt;R&gt;;</a:t>
            </a:r>
          </a:p>
          <a:p>
            <a:pPr marL="457200" lvl="1" indent="0">
              <a:buNone/>
            </a:pPr>
            <a:r>
              <a:rPr lang="en-US" sz="2000" b="1" dirty="0"/>
              <a:t>	using </a:t>
            </a:r>
            <a:r>
              <a:rPr lang="en-US" sz="2000" b="1" dirty="0" err="1"/>
              <a:t>difference_type</a:t>
            </a:r>
            <a:r>
              <a:rPr lang="en-US" sz="2000" b="1" dirty="0"/>
              <a:t> = int;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Output_range</a:t>
            </a:r>
            <a:r>
              <a:rPr lang="en-US" sz="2000" b="1" dirty="0"/>
              <a:t>(R r) : b{ </a:t>
            </a:r>
            <a:r>
              <a:rPr lang="en-US" sz="2000" b="1" dirty="0" err="1"/>
              <a:t>r.begin</a:t>
            </a:r>
            <a:r>
              <a:rPr lang="en-US" sz="2000" b="1" dirty="0"/>
              <a:t>() }, e{ </a:t>
            </a:r>
            <a:r>
              <a:rPr lang="en-US" sz="2000" b="1" dirty="0" err="1"/>
              <a:t>r.end</a:t>
            </a:r>
            <a:r>
              <a:rPr lang="en-US" sz="2000" b="1" dirty="0"/>
              <a:t>() }, p{ b } {}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Output_range</a:t>
            </a:r>
            <a:r>
              <a:rPr lang="en-US" sz="2000" b="1" dirty="0"/>
              <a:t>&amp; operator++() { </a:t>
            </a:r>
            <a:r>
              <a:rPr lang="en-US" sz="2000" b="1" dirty="0" err="1"/>
              <a:t>check_end</a:t>
            </a:r>
            <a:r>
              <a:rPr lang="en-US" sz="2000" b="1" dirty="0"/>
              <a:t>(); ++p; return *this; }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Output_range</a:t>
            </a:r>
            <a:r>
              <a:rPr lang="en-US" sz="2000" b="1" dirty="0"/>
              <a:t> operator++(int) { </a:t>
            </a:r>
            <a:r>
              <a:rPr lang="en-US" sz="2000" b="1" dirty="0" err="1"/>
              <a:t>check_end</a:t>
            </a:r>
            <a:r>
              <a:rPr lang="en-US" sz="2000" b="1" dirty="0"/>
              <a:t>(); auto t{ *this }; ++p; return t; }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value_type</a:t>
            </a:r>
            <a:r>
              <a:rPr lang="en-US" sz="2000" b="1" dirty="0"/>
              <a:t>&amp; operator*() const { </a:t>
            </a:r>
            <a:r>
              <a:rPr lang="en-US" sz="2000" b="1" dirty="0" err="1"/>
              <a:t>check_end</a:t>
            </a:r>
            <a:r>
              <a:rPr lang="en-US" sz="2000" b="1" dirty="0"/>
              <a:t>();  return *p; }</a:t>
            </a:r>
          </a:p>
          <a:p>
            <a:pPr marL="457200" lvl="1" indent="0">
              <a:buNone/>
            </a:pPr>
            <a:r>
              <a:rPr lang="en-US" sz="2000" b="1" dirty="0"/>
              <a:t>private:</a:t>
            </a:r>
          </a:p>
          <a:p>
            <a:pPr marL="457200" lvl="1" indent="0">
              <a:buNone/>
            </a:pPr>
            <a:r>
              <a:rPr lang="en-US" sz="2000" b="1" dirty="0"/>
              <a:t>	void </a:t>
            </a:r>
            <a:r>
              <a:rPr lang="en-US" sz="2000" b="1" dirty="0" err="1"/>
              <a:t>check_end</a:t>
            </a:r>
            <a:r>
              <a:rPr lang="en-US" sz="2000" b="1" dirty="0"/>
              <a:t>() const { if (p == e) throw </a:t>
            </a:r>
            <a:r>
              <a:rPr lang="en-US" sz="2000" b="1" dirty="0" err="1"/>
              <a:t>Range_error</a:t>
            </a:r>
            <a:r>
              <a:rPr lang="en-US" sz="2000" b="1" dirty="0"/>
              <a:t>{}; }</a:t>
            </a:r>
          </a:p>
          <a:p>
            <a:pPr marL="457200" lvl="1" indent="0">
              <a:buNone/>
            </a:pPr>
            <a:r>
              <a:rPr lang="en-US" sz="2000" b="1" dirty="0"/>
              <a:t>	ranges::</a:t>
            </a:r>
            <a:r>
              <a:rPr lang="en-US" sz="2000" b="1" dirty="0" err="1"/>
              <a:t>iterator_t</a:t>
            </a:r>
            <a:r>
              <a:rPr lang="en-US" sz="2000" b="1" dirty="0"/>
              <a:t>&lt;R&gt; b;</a:t>
            </a:r>
          </a:p>
          <a:p>
            <a:pPr marL="457200" lvl="1" indent="0">
              <a:buNone/>
            </a:pPr>
            <a:r>
              <a:rPr lang="en-US" sz="2000" b="1" dirty="0"/>
              <a:t>	ranges::</a:t>
            </a:r>
            <a:r>
              <a:rPr lang="en-US" sz="2000" b="1" dirty="0" err="1"/>
              <a:t>iterator_t</a:t>
            </a:r>
            <a:r>
              <a:rPr lang="en-US" sz="2000" b="1" dirty="0"/>
              <a:t>&lt;R&gt; e;</a:t>
            </a:r>
          </a:p>
          <a:p>
            <a:pPr marL="457200" lvl="1" indent="0">
              <a:buNone/>
            </a:pPr>
            <a:r>
              <a:rPr lang="en-US" sz="2000" b="1" dirty="0"/>
              <a:t>	ranges::</a:t>
            </a:r>
            <a:r>
              <a:rPr lang="en-US" sz="2000" b="1" dirty="0" err="1"/>
              <a:t>iterator_t</a:t>
            </a:r>
            <a:r>
              <a:rPr lang="en-US" sz="2000" b="1" dirty="0"/>
              <a:t>&lt;R&gt; p;</a:t>
            </a:r>
          </a:p>
          <a:p>
            <a:pPr marL="457200" lvl="1" indent="0">
              <a:buNone/>
            </a:pPr>
            <a:r>
              <a:rPr lang="en-US" sz="2000" b="1" dirty="0"/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DB39-B5B2-791B-C3BF-D60108F5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DD65B-DDA3-EC26-2113-54E29322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888-8521-44AC-B652-BAB6E1C56A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26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7F0E-6FED-9101-81A5-437D099C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and iterators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D414-9B59-278F-02BF-5BFD0188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en-US" sz="2400" dirty="0"/>
              <a:t>Iterators can be a source of errors</a:t>
            </a:r>
          </a:p>
          <a:p>
            <a:pPr marL="457200" lvl="1" indent="0">
              <a:buNone/>
            </a:pPr>
            <a:r>
              <a:rPr lang="en-US" sz="2000" b="1" dirty="0"/>
              <a:t>sort(</a:t>
            </a:r>
            <a:r>
              <a:rPr lang="en-US" sz="2000" b="1" dirty="0" err="1"/>
              <a:t>v.end</a:t>
            </a:r>
            <a:r>
              <a:rPr lang="en-US" sz="2000" b="1" dirty="0"/>
              <a:t>(),</a:t>
            </a:r>
            <a:r>
              <a:rPr lang="en-US" sz="2000" b="1" dirty="0" err="1"/>
              <a:t>v.start</a:t>
            </a:r>
            <a:r>
              <a:rPr lang="en-US" sz="2000" b="1" dirty="0"/>
              <a:t>());		// </a:t>
            </a:r>
            <a:r>
              <a:rPr lang="en-US" sz="2000" dirty="0"/>
              <a:t>Oops!</a:t>
            </a:r>
          </a:p>
          <a:p>
            <a:pPr marL="457200" lvl="1" indent="0">
              <a:buNone/>
            </a:pPr>
            <a:r>
              <a:rPr lang="en-US" sz="2000" b="1" dirty="0"/>
              <a:t>sort(v1.start(),v2.end());		// </a:t>
            </a:r>
            <a:r>
              <a:rPr lang="en-US" sz="2000" dirty="0"/>
              <a:t>Oops!</a:t>
            </a:r>
          </a:p>
          <a:p>
            <a:r>
              <a:rPr lang="en-US" sz="2400" dirty="0"/>
              <a:t>Prefer ranges</a:t>
            </a:r>
          </a:p>
          <a:p>
            <a:pPr lvl="1"/>
            <a:r>
              <a:rPr lang="en-US" sz="2000" dirty="0"/>
              <a:t>They more precisely say what’s intended</a:t>
            </a:r>
          </a:p>
          <a:p>
            <a:pPr marL="914400" lvl="2" indent="0">
              <a:buNone/>
            </a:pPr>
            <a:r>
              <a:rPr lang="en-US" b="1" dirty="0"/>
              <a:t>ranges::sort(v);			// </a:t>
            </a:r>
            <a:r>
              <a:rPr lang="en-US" dirty="0"/>
              <a:t>if this doesn't make sense the compiler will tell us</a:t>
            </a:r>
          </a:p>
          <a:p>
            <a:pPr lvl="1"/>
            <a:r>
              <a:rPr lang="en-US" sz="2000" dirty="0"/>
              <a:t>we can define a range in three ways:</a:t>
            </a:r>
          </a:p>
          <a:p>
            <a:pPr lvl="2"/>
            <a:r>
              <a:rPr lang="en-US" i="1" dirty="0"/>
              <a:t>{</a:t>
            </a:r>
            <a:r>
              <a:rPr lang="en-US" i="1" dirty="0" err="1"/>
              <a:t>begin,end</a:t>
            </a:r>
            <a:r>
              <a:rPr lang="en-US" i="1" dirty="0"/>
              <a:t>}</a:t>
            </a:r>
            <a:r>
              <a:rPr lang="en-US" dirty="0"/>
              <a:t>		a pair of iterators</a:t>
            </a:r>
          </a:p>
          <a:p>
            <a:pPr lvl="2"/>
            <a:r>
              <a:rPr lang="en-US" i="1" dirty="0"/>
              <a:t>{</a:t>
            </a:r>
            <a:r>
              <a:rPr lang="en-US" i="1" dirty="0" err="1"/>
              <a:t>begin,length</a:t>
            </a:r>
            <a:r>
              <a:rPr lang="en-US" i="1" dirty="0"/>
              <a:t>} 		</a:t>
            </a:r>
            <a:r>
              <a:rPr lang="en-US" dirty="0"/>
              <a:t>an iterator and a number of elements</a:t>
            </a:r>
          </a:p>
          <a:p>
            <a:pPr lvl="2"/>
            <a:r>
              <a:rPr lang="en-US" i="1" dirty="0"/>
              <a:t>{</a:t>
            </a:r>
            <a:r>
              <a:rPr lang="en-US" i="1" dirty="0" err="1"/>
              <a:t>begin,predicate</a:t>
            </a:r>
            <a:r>
              <a:rPr lang="en-US" i="1" dirty="0"/>
              <a:t>} 	</a:t>
            </a:r>
            <a:r>
              <a:rPr lang="en-US" dirty="0"/>
              <a:t>an iterator and predicate to determine if the end has been reached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50898-747B-04EE-AAF8-32667425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276BA-97A2-9C7E-42F1-AB88D250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888-8521-44AC-B652-BAB6E1C56A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66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4961-AF63-E7CC-299D-1DBB5E23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631"/>
          </a:xfrm>
        </p:spPr>
        <p:txBody>
          <a:bodyPr/>
          <a:lstStyle/>
          <a:p>
            <a:r>
              <a:rPr lang="en-US" dirty="0"/>
              <a:t>Ranges and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A019-95D8-AA6C-D806-FAE1B02B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89" y="1162756"/>
            <a:ext cx="11870267" cy="5014207"/>
          </a:xfrm>
        </p:spPr>
        <p:txBody>
          <a:bodyPr/>
          <a:lstStyle/>
          <a:p>
            <a:r>
              <a:rPr lang="en-US" sz="2400" dirty="0"/>
              <a:t>Iterator categories</a:t>
            </a:r>
          </a:p>
          <a:p>
            <a:pPr lvl="1"/>
            <a:r>
              <a:rPr lang="en-US" sz="2000" b="1" dirty="0"/>
              <a:t>input iterator</a:t>
            </a:r>
            <a:r>
              <a:rPr lang="en-US" sz="2000" dirty="0"/>
              <a:t>		Can iterate forward using </a:t>
            </a:r>
            <a:r>
              <a:rPr lang="en-US" sz="2000" b="1" dirty="0"/>
              <a:t>++</a:t>
            </a:r>
            <a:r>
              <a:rPr lang="en-US" sz="2000" dirty="0"/>
              <a:t> and read element values using </a:t>
            </a:r>
            <a:r>
              <a:rPr lang="en-US" sz="2000" b="1" dirty="0"/>
              <a:t>*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				This is the kind of iterator that </a:t>
            </a:r>
            <a:r>
              <a:rPr lang="en-US" sz="2000" b="1" dirty="0" err="1"/>
              <a:t>istream</a:t>
            </a:r>
            <a:r>
              <a:rPr lang="en-US" sz="2000" b="1" dirty="0"/>
              <a:t> </a:t>
            </a:r>
            <a:r>
              <a:rPr lang="en-US" sz="2000" dirty="0"/>
              <a:t>offers.</a:t>
            </a:r>
            <a:br>
              <a:rPr lang="en-US" sz="2000" dirty="0"/>
            </a:br>
            <a:r>
              <a:rPr lang="en-US" sz="2000" dirty="0"/>
              <a:t>				If  </a:t>
            </a:r>
            <a:r>
              <a:rPr lang="en-US" sz="2000" b="1" dirty="0"/>
              <a:t>(*p).m</a:t>
            </a:r>
            <a:r>
              <a:rPr lang="en-US" sz="2000" dirty="0"/>
              <a:t> is valid, </a:t>
            </a:r>
            <a:r>
              <a:rPr lang="en-US" sz="2000" b="1" dirty="0"/>
              <a:t>p-&gt;m </a:t>
            </a:r>
            <a:r>
              <a:rPr lang="en-US" sz="2000" dirty="0"/>
              <a:t>can be used as a shorthand.</a:t>
            </a:r>
          </a:p>
          <a:p>
            <a:pPr lvl="1"/>
            <a:r>
              <a:rPr lang="en-US" sz="2000" b="1" dirty="0"/>
              <a:t>output iterator</a:t>
            </a:r>
            <a:r>
              <a:rPr lang="en-US" sz="2000" dirty="0"/>
              <a:t>		Can iterate forward using </a:t>
            </a:r>
            <a:r>
              <a:rPr lang="en-US" sz="2000" b="1" dirty="0"/>
              <a:t>++</a:t>
            </a:r>
            <a:r>
              <a:rPr lang="en-US" sz="2000" dirty="0"/>
              <a:t> and write element values using </a:t>
            </a:r>
            <a:r>
              <a:rPr lang="en-US" sz="2000" b="1" dirty="0"/>
              <a:t>*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				This is the kind of iterator that </a:t>
            </a:r>
            <a:r>
              <a:rPr lang="en-US" sz="2000" b="1" dirty="0" err="1"/>
              <a:t>ostream</a:t>
            </a:r>
            <a:r>
              <a:rPr lang="en-US" sz="2000" b="1" dirty="0"/>
              <a:t> </a:t>
            </a:r>
            <a:r>
              <a:rPr lang="en-US" sz="2000" dirty="0"/>
              <a:t>offers.</a:t>
            </a:r>
          </a:p>
          <a:p>
            <a:pPr lvl="1"/>
            <a:r>
              <a:rPr lang="en-US" sz="2000" b="1" dirty="0"/>
              <a:t>forward iterator</a:t>
            </a:r>
            <a:r>
              <a:rPr lang="en-US" sz="2000" dirty="0"/>
              <a:t>		An input iterator that can iterate repeatedly over a sequence</a:t>
            </a:r>
            <a:br>
              <a:rPr lang="en-US" sz="2000" dirty="0"/>
            </a:br>
            <a:r>
              <a:rPr lang="en-US" sz="2000" dirty="0"/>
              <a:t>				and repeatedly read from or write to an element.</a:t>
            </a:r>
            <a:br>
              <a:rPr lang="en-US" sz="2000" dirty="0"/>
            </a:br>
            <a:r>
              <a:rPr lang="en-US" sz="2000" dirty="0"/>
              <a:t>				This is the kind of iterator that </a:t>
            </a:r>
            <a:r>
              <a:rPr lang="en-US" sz="2000" b="1" dirty="0"/>
              <a:t>forward_list </a:t>
            </a:r>
            <a:r>
              <a:rPr lang="en-US" sz="2000" dirty="0"/>
              <a:t>offers.</a:t>
            </a:r>
          </a:p>
          <a:p>
            <a:pPr lvl="1"/>
            <a:r>
              <a:rPr lang="en-US" sz="2000" b="1" dirty="0"/>
              <a:t>bidirectional iterator</a:t>
            </a:r>
            <a:r>
              <a:rPr lang="en-US" sz="2000" dirty="0"/>
              <a:t>	A forward iterator that can move backward (using </a:t>
            </a:r>
            <a:r>
              <a:rPr lang="en-US" sz="2000" b="1" dirty="0"/>
              <a:t>--</a:t>
            </a:r>
            <a:r>
              <a:rPr lang="en-US" sz="2000" dirty="0"/>
              <a:t>).</a:t>
            </a:r>
            <a:br>
              <a:rPr lang="en-US" sz="2000" dirty="0"/>
            </a:br>
            <a:r>
              <a:rPr lang="en-US" sz="2000" dirty="0"/>
              <a:t>				This is the kind of iterator that </a:t>
            </a:r>
            <a:r>
              <a:rPr lang="en-US" sz="2000" b="1" dirty="0"/>
              <a:t>list</a:t>
            </a:r>
            <a:r>
              <a:rPr lang="en-US" sz="2000" dirty="0"/>
              <a:t>, </a:t>
            </a:r>
            <a:r>
              <a:rPr lang="en-US" sz="2000" b="1" dirty="0"/>
              <a:t>map</a:t>
            </a:r>
            <a:r>
              <a:rPr lang="en-US" sz="2000" dirty="0"/>
              <a:t>, and </a:t>
            </a:r>
            <a:r>
              <a:rPr lang="en-US" sz="2000" b="1" dirty="0"/>
              <a:t>set</a:t>
            </a:r>
            <a:r>
              <a:rPr lang="en-US" sz="2000" dirty="0"/>
              <a:t> offer.</a:t>
            </a:r>
          </a:p>
          <a:p>
            <a:pPr lvl="1"/>
            <a:r>
              <a:rPr lang="en-US" sz="2000" b="1" dirty="0"/>
              <a:t>random-access iterator</a:t>
            </a:r>
            <a:r>
              <a:rPr lang="en-US" sz="2000" dirty="0"/>
              <a:t>	A bidirectional iterator that can move forward and backwards</a:t>
            </a:r>
            <a:br>
              <a:rPr lang="en-US" sz="2000" dirty="0"/>
            </a:br>
            <a:r>
              <a:rPr lang="en-US" sz="2000" dirty="0"/>
              <a:t>				</a:t>
            </a:r>
            <a:r>
              <a:rPr lang="en-US" sz="2000" b="1" dirty="0"/>
              <a:t>n</a:t>
            </a:r>
            <a:r>
              <a:rPr lang="en-US" sz="2000" dirty="0"/>
              <a:t> positions using </a:t>
            </a:r>
            <a:r>
              <a:rPr lang="en-US" sz="2000" b="1" dirty="0"/>
              <a:t>+=n</a:t>
            </a:r>
            <a:r>
              <a:rPr lang="en-US" sz="2000" dirty="0"/>
              <a:t>, </a:t>
            </a:r>
            <a:r>
              <a:rPr lang="en-US" sz="2000" b="1" dirty="0"/>
              <a:t>+</a:t>
            </a:r>
            <a:r>
              <a:rPr lang="en-US" sz="2000" dirty="0"/>
              <a:t>, </a:t>
            </a:r>
            <a:r>
              <a:rPr lang="en-US" sz="2000" b="1" dirty="0"/>
              <a:t>-=n</a:t>
            </a:r>
            <a:r>
              <a:rPr lang="en-US" sz="2000" dirty="0"/>
              <a:t>, and </a:t>
            </a:r>
            <a:r>
              <a:rPr lang="en-US" sz="2000" b="1" dirty="0"/>
              <a:t>-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/>
              <a:t>contiguous iterator</a:t>
            </a:r>
            <a:r>
              <a:rPr lang="en-US" sz="2000" dirty="0"/>
              <a:t>	A random-access iterator where the elements are allocated contiguously.</a:t>
            </a:r>
            <a:br>
              <a:rPr lang="en-US" sz="2000" dirty="0"/>
            </a:br>
            <a:r>
              <a:rPr lang="en-US" sz="2000" dirty="0"/>
              <a:t>				This is the kind of iterator that </a:t>
            </a:r>
            <a:r>
              <a:rPr lang="en-US" sz="2000" b="1" dirty="0"/>
              <a:t>vector</a:t>
            </a:r>
            <a:r>
              <a:rPr lang="en-US" sz="2000" dirty="0"/>
              <a:t> offers.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D9C8F-F393-78BE-5B71-D58E7E6E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6A866-2859-DE43-CAD9-E9A95BB1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888-8521-44AC-B652-BAB6E1C56A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5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66E3-3485-89B4-B6FD-3C2A307A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7D30-4CB8-1ED7-3208-6FA833379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203D8-FD5A-B744-73B9-41FBF379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39E0B-506F-E1A4-F20E-632F185B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888-8521-44AC-B652-BAB6E1C56A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7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847B7F2-C08C-9137-A9C8-E7C757EF7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ea typeface="ＭＳ Ｐゴシック" pitchFamily="34" charset="-128"/>
              </a:rPr>
              <a:t>Map </a:t>
            </a:r>
            <a:r>
              <a:rPr lang="en-US" altLang="en-US" sz="2400" dirty="0">
                <a:ea typeface="ＭＳ Ｐゴシック" pitchFamily="34" charset="-128"/>
              </a:rPr>
              <a:t>(an associative array)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0B7F652-31BA-5659-E5BE-329B48D487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1055" y="1371600"/>
            <a:ext cx="10196945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For a </a:t>
            </a:r>
            <a:r>
              <a:rPr lang="en-US" altLang="en-US" sz="2400" b="1" dirty="0">
                <a:ea typeface="ＭＳ Ｐゴシック" pitchFamily="34" charset="-128"/>
              </a:rPr>
              <a:t>vector</a:t>
            </a:r>
            <a:r>
              <a:rPr lang="en-US" altLang="en-US" sz="2400" dirty="0">
                <a:ea typeface="ＭＳ Ｐゴシック" pitchFamily="34" charset="-128"/>
              </a:rPr>
              <a:t>, you subscript using an integer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For a </a:t>
            </a:r>
            <a:r>
              <a:rPr lang="en-US" altLang="en-US" sz="2400" b="1" dirty="0">
                <a:ea typeface="ＭＳ Ｐゴシック" pitchFamily="34" charset="-128"/>
              </a:rPr>
              <a:t>map</a:t>
            </a:r>
            <a:r>
              <a:rPr lang="en-US" altLang="en-US" sz="2400" dirty="0">
                <a:ea typeface="ＭＳ Ｐゴシック" pitchFamily="34" charset="-128"/>
              </a:rPr>
              <a:t>, you can define the subscript to be any type with an order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8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int main()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map&lt;</a:t>
            </a:r>
            <a:r>
              <a:rPr lang="en-US" altLang="en-US" sz="2000" b="1" dirty="0" err="1">
                <a:ea typeface="Times New Roman" pitchFamily="18" charset="0"/>
              </a:rPr>
              <a:t>string,int</a:t>
            </a:r>
            <a:r>
              <a:rPr lang="en-US" altLang="en-US" sz="2000" b="1" dirty="0">
                <a:ea typeface="Times New Roman" pitchFamily="18" charset="0"/>
              </a:rPr>
              <a:t>&gt; words;		// </a:t>
            </a:r>
            <a:r>
              <a:rPr lang="en-US" altLang="en-US" sz="2000" i="1" dirty="0">
                <a:ea typeface="Times New Roman" pitchFamily="18" charset="0"/>
              </a:rPr>
              <a:t>keep (</a:t>
            </a:r>
            <a:r>
              <a:rPr lang="en-US" altLang="en-US" sz="2000" i="1" dirty="0" err="1">
                <a:ea typeface="Times New Roman" pitchFamily="18" charset="0"/>
              </a:rPr>
              <a:t>word,frequency</a:t>
            </a:r>
            <a:r>
              <a:rPr lang="en-US" altLang="en-US" sz="2000" i="1" dirty="0">
                <a:ea typeface="Times New Roman" pitchFamily="18" charset="0"/>
              </a:rPr>
              <a:t>) pairs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for (string s; </a:t>
            </a:r>
            <a:r>
              <a:rPr lang="en-US" altLang="en-US" sz="2000" b="1" dirty="0" err="1">
                <a:ea typeface="Times New Roman" pitchFamily="18" charset="0"/>
              </a:rPr>
              <a:t>cin</a:t>
            </a:r>
            <a:r>
              <a:rPr lang="en-US" altLang="en-US" sz="2000" b="1" dirty="0">
                <a:ea typeface="Times New Roman" pitchFamily="18" charset="0"/>
              </a:rPr>
              <a:t>&gt;&gt;s; 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	++words[s];		// </a:t>
            </a:r>
            <a:r>
              <a:rPr lang="en-US" altLang="en-US" sz="2000" b="1" i="1" dirty="0">
                <a:ea typeface="Times New Roman" pitchFamily="18" charset="0"/>
              </a:rPr>
              <a:t>words </a:t>
            </a:r>
            <a:r>
              <a:rPr lang="en-US" altLang="en-US" sz="2000" i="1" dirty="0">
                <a:ea typeface="Times New Roman" pitchFamily="18" charset="0"/>
              </a:rPr>
              <a:t>is subscripted by a</a:t>
            </a:r>
            <a:r>
              <a:rPr lang="en-US" altLang="en-US" sz="2000" b="1" i="1" dirty="0">
                <a:ea typeface="Times New Roman" pitchFamily="18" charset="0"/>
              </a:rPr>
              <a:t> string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i="1" dirty="0">
                <a:ea typeface="Times New Roman" pitchFamily="18" charset="0"/>
              </a:rPr>
              <a:t>					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b="1" i="1" dirty="0">
                <a:ea typeface="Times New Roman" pitchFamily="18" charset="0"/>
              </a:rPr>
              <a:t> string &lt; </a:t>
            </a:r>
            <a:r>
              <a:rPr lang="en-US" altLang="en-US" sz="2000" i="1" dirty="0">
                <a:ea typeface="Times New Roman" pitchFamily="18" charset="0"/>
              </a:rPr>
              <a:t>(less than) determines the order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				// </a:t>
            </a:r>
            <a:r>
              <a:rPr lang="en-US" altLang="en-US" sz="2000" b="1" i="1" dirty="0">
                <a:ea typeface="Times New Roman" pitchFamily="18" charset="0"/>
              </a:rPr>
              <a:t>words[s] </a:t>
            </a:r>
            <a:r>
              <a:rPr lang="en-US" altLang="en-US" sz="2000" i="1" dirty="0">
                <a:ea typeface="Times New Roman" pitchFamily="18" charset="0"/>
              </a:rPr>
              <a:t>returns an</a:t>
            </a:r>
            <a:r>
              <a:rPr lang="en-US" altLang="en-US" sz="2000" b="1" i="1" dirty="0">
                <a:ea typeface="Times New Roman" pitchFamily="18" charset="0"/>
              </a:rPr>
              <a:t> int&amp;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				// </a:t>
            </a:r>
            <a:r>
              <a:rPr lang="en-US" altLang="en-US" sz="2000" i="1" dirty="0">
                <a:ea typeface="Times New Roman" pitchFamily="18" charset="0"/>
              </a:rPr>
              <a:t>the</a:t>
            </a:r>
            <a:r>
              <a:rPr lang="en-US" altLang="en-US" sz="2000" b="1" i="1" dirty="0">
                <a:ea typeface="Times New Roman" pitchFamily="18" charset="0"/>
              </a:rPr>
              <a:t> int </a:t>
            </a:r>
            <a:r>
              <a:rPr lang="en-US" altLang="en-US" sz="2000" i="1" dirty="0">
                <a:ea typeface="Times New Roman" pitchFamily="18" charset="0"/>
              </a:rPr>
              <a:t>values are initialized to 0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for (const auto&amp; [</a:t>
            </a:r>
            <a:r>
              <a:rPr lang="en-US" altLang="en-US" sz="2000" b="1" dirty="0" err="1">
                <a:ea typeface="Times New Roman" pitchFamily="18" charset="0"/>
              </a:rPr>
              <a:t>key,value</a:t>
            </a:r>
            <a:r>
              <a:rPr lang="en-US" altLang="en-US" sz="2000" b="1" dirty="0">
                <a:ea typeface="Times New Roman" pitchFamily="18" charset="0"/>
              </a:rPr>
              <a:t>]   :  words)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	</a:t>
            </a:r>
            <a:r>
              <a:rPr lang="en-US" altLang="en-US" sz="2000" b="1" dirty="0" err="1">
                <a:ea typeface="Times New Roman" pitchFamily="18" charset="0"/>
              </a:rPr>
              <a:t>cout</a:t>
            </a:r>
            <a:r>
              <a:rPr lang="en-US" altLang="en-US" sz="2000" b="1" dirty="0">
                <a:ea typeface="Times New Roman" pitchFamily="18" charset="0"/>
              </a:rPr>
              <a:t> &lt;&lt; key &lt;&lt; </a:t>
            </a:r>
            <a:r>
              <a:rPr lang="en-US" altLang="en-US" sz="2000" b="1" dirty="0">
                <a:ea typeface="ＭＳ Ｐゴシック" pitchFamily="34" charset="-128"/>
              </a:rPr>
              <a:t>"</a:t>
            </a:r>
            <a:r>
              <a:rPr lang="en-US" altLang="en-US" sz="2000" b="1" dirty="0">
                <a:ea typeface="Times New Roman" pitchFamily="18" charset="0"/>
              </a:rPr>
              <a:t>: </a:t>
            </a:r>
            <a:r>
              <a:rPr lang="en-US" altLang="en-US" sz="2000" b="1" dirty="0">
                <a:ea typeface="ＭＳ Ｐゴシック" pitchFamily="34" charset="-128"/>
              </a:rPr>
              <a:t>"</a:t>
            </a:r>
            <a:r>
              <a:rPr lang="en-US" altLang="en-US" sz="2000" b="1" dirty="0">
                <a:ea typeface="Times New Roman" pitchFamily="18" charset="0"/>
              </a:rPr>
              <a:t> &lt;&lt; value &lt;&lt; </a:t>
            </a:r>
            <a:r>
              <a:rPr lang="en-US" altLang="en-US" sz="2000" b="1" dirty="0">
                <a:ea typeface="ＭＳ Ｐゴシック" pitchFamily="34" charset="-128"/>
              </a:rPr>
              <a:t>"</a:t>
            </a:r>
            <a:r>
              <a:rPr lang="en-US" altLang="en-US" sz="2000" b="1" dirty="0">
                <a:ea typeface="Times New Roman" pitchFamily="18" charset="0"/>
              </a:rPr>
              <a:t>\n</a:t>
            </a:r>
            <a:r>
              <a:rPr lang="en-US" altLang="en-US" sz="2000" b="1" dirty="0">
                <a:ea typeface="ＭＳ Ｐゴシック" pitchFamily="34" charset="-128"/>
              </a:rPr>
              <a:t>"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0B56A47-74D0-32C4-49E8-638692D0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D3D1749-858C-47F3-A2BA-1D1156F0329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6389" name="AutoShape 4">
            <a:extLst>
              <a:ext uri="{FF2B5EF4-FFF2-40B4-BE49-F238E27FC236}">
                <a16:creationId xmlns:a16="http://schemas.microsoft.com/office/drawing/2014/main" id="{DDA2B605-C5D4-795B-CFB9-80D074F7A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809" y="2454275"/>
            <a:ext cx="1143000" cy="304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Key type</a:t>
            </a:r>
          </a:p>
        </p:txBody>
      </p:sp>
      <p:sp>
        <p:nvSpPr>
          <p:cNvPr id="16390" name="AutoShape 5">
            <a:extLst>
              <a:ext uri="{FF2B5EF4-FFF2-40B4-BE49-F238E27FC236}">
                <a16:creationId xmlns:a16="http://schemas.microsoft.com/office/drawing/2014/main" id="{235B7C77-7BF3-307B-5847-3FDA1A334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9309" y="2606675"/>
            <a:ext cx="1258455" cy="304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Value type</a:t>
            </a:r>
          </a:p>
        </p:txBody>
      </p:sp>
      <p:sp>
        <p:nvSpPr>
          <p:cNvPr id="16391" name="Line 6">
            <a:extLst>
              <a:ext uri="{FF2B5EF4-FFF2-40B4-BE49-F238E27FC236}">
                <a16:creationId xmlns:a16="http://schemas.microsoft.com/office/drawing/2014/main" id="{1149BE89-2CF4-6969-E24F-1E38508D02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110" y="2759075"/>
            <a:ext cx="457199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7">
            <a:extLst>
              <a:ext uri="{FF2B5EF4-FFF2-40B4-BE49-F238E27FC236}">
                <a16:creationId xmlns:a16="http://schemas.microsoft.com/office/drawing/2014/main" id="{E0175278-5087-8F5A-2358-6FB9D5209D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6309" y="2911475"/>
            <a:ext cx="175721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079818-DBB3-B1EE-3184-8E954AC0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>
            <a:extLst>
              <a:ext uri="{FF2B5EF4-FFF2-40B4-BE49-F238E27FC236}">
                <a16:creationId xmlns:a16="http://schemas.microsoft.com/office/drawing/2014/main" id="{E6B0BD39-92B3-EA16-703D-24FD94581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5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/>
              <a:t>The words program</a:t>
            </a:r>
            <a:r>
              <a:rPr lang="en-US" dirty="0">
                <a:ea typeface="+mj-ea"/>
              </a:rPr>
              <a:t> </a:t>
            </a:r>
            <a:r>
              <a:rPr lang="en-US" sz="2400" dirty="0"/>
              <a:t>(word frequencies)</a:t>
            </a:r>
            <a:endParaRPr lang="en-US" dirty="0">
              <a:ea typeface="+mj-ea"/>
            </a:endParaRP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88C02A03-1B52-DC54-8B07-C060E8210DA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637318" y="909638"/>
            <a:ext cx="1946564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C: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C++: 3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C,: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Except: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In: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a: 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addition: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and: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by: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defining: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designed: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details,: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efficient: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enjoyable: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facilities: 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flexible: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for: 3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general: 1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C621B76A-447B-86D2-483B-AB000307C4D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349828" y="3214254"/>
            <a:ext cx="6746009" cy="205047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dirty="0"/>
              <a:t>C++ is a general purpose programming language designed to make programming more enjoyable for the serious programmer. 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/>
              <a:t>Except for minor details, C++ is a superset of the C programming language. 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/>
              <a:t>In addition to the facilities provided by C, C++ provides flexible and efficient facilities for defining new types.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400" b="1" dirty="0">
              <a:ea typeface="ＭＳ Ｐゴシック" pitchFamily="34" charset="-128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901C111-A819-3A0E-834F-59D8E038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3EDA95-8179-4AC0-85C1-8DB58AC3230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AE1B-ED5C-7CE5-9F18-BB75EA3D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Stroustrup/Programming/2024/Chapter20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EEC2CC6-126D-7BF9-FC9B-61AD584CF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972343"/>
            <a:ext cx="1747982" cy="541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more: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is: 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language: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language.: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make: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b="1" dirty="0"/>
              <a:t>minor: 1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new: 1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of: 1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programmer.: 1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programming: 3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provided: 1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provides: 1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purpose: 1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serious: 1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superset: 1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the: 3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to: 2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dirty="0"/>
              <a:t>types.: 1</a:t>
            </a:r>
          </a:p>
          <a:p>
            <a:pPr>
              <a:lnSpc>
                <a:spcPct val="80000"/>
              </a:lnSpc>
              <a:defRPr/>
            </a:pP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A774D-7260-9A89-BA01-C28B0B949ECB}"/>
              </a:ext>
            </a:extLst>
          </p:cNvPr>
          <p:cNvSpPr txBox="1"/>
          <p:nvPr/>
        </p:nvSpPr>
        <p:spPr>
          <a:xfrm>
            <a:off x="1080655" y="1773382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Input and 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58444DE-197F-D8FB-F631-3B9D39696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Map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43C4B18-AF1E-EEA1-009F-7531E91AC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508124"/>
            <a:ext cx="114681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After </a:t>
            </a:r>
            <a:r>
              <a:rPr lang="en-US" altLang="en-US" sz="2400" b="1" dirty="0">
                <a:ea typeface="ＭＳ Ｐゴシック" pitchFamily="34" charset="-128"/>
              </a:rPr>
              <a:t>vector</a:t>
            </a:r>
            <a:r>
              <a:rPr lang="en-US" altLang="en-US" sz="2400" dirty="0">
                <a:ea typeface="ＭＳ Ｐゴシック" pitchFamily="34" charset="-128"/>
              </a:rPr>
              <a:t>, </a:t>
            </a:r>
            <a:r>
              <a:rPr lang="en-US" altLang="en-US" sz="2400" b="1" dirty="0">
                <a:ea typeface="ＭＳ Ｐゴシック" pitchFamily="34" charset="-128"/>
              </a:rPr>
              <a:t>map</a:t>
            </a:r>
            <a:r>
              <a:rPr lang="en-US" altLang="en-US" sz="2400" dirty="0">
                <a:ea typeface="ＭＳ Ｐゴシック" pitchFamily="34" charset="-128"/>
              </a:rPr>
              <a:t> is the most useful standard library container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Maps (and/or hash tables) are the backbone of scripting languages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 </a:t>
            </a:r>
            <a:r>
              <a:rPr lang="en-US" altLang="en-US" sz="2400" b="1" dirty="0">
                <a:ea typeface="ＭＳ Ｐゴシック" pitchFamily="34" charset="-128"/>
              </a:rPr>
              <a:t>map</a:t>
            </a:r>
            <a:r>
              <a:rPr lang="en-US" altLang="en-US" sz="2400" dirty="0">
                <a:ea typeface="ＭＳ Ｐゴシック" pitchFamily="34" charset="-128"/>
              </a:rPr>
              <a:t> is really an ordered balanced binary tree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By default, ordered by </a:t>
            </a:r>
            <a:r>
              <a:rPr lang="en-US" altLang="en-US" sz="2000" b="1" dirty="0">
                <a:ea typeface="Times New Roman" pitchFamily="18" charset="0"/>
              </a:rPr>
              <a:t>&lt; </a:t>
            </a:r>
            <a:r>
              <a:rPr lang="en-US" altLang="en-US" sz="2000" dirty="0">
                <a:ea typeface="Times New Roman" pitchFamily="18" charset="0"/>
              </a:rPr>
              <a:t>(less than)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1" i="0" u="none" strike="noStrike" baseline="0" dirty="0">
                <a:latin typeface="Helvetica-Bold"/>
              </a:rPr>
              <a:t>map&lt;</a:t>
            </a:r>
            <a:r>
              <a:rPr lang="en-US" sz="1800" b="1" i="0" u="none" strike="noStrike" baseline="0" dirty="0" err="1">
                <a:latin typeface="Helvetica-Bold"/>
              </a:rPr>
              <a:t>Fruit,int</a:t>
            </a:r>
            <a:r>
              <a:rPr lang="en-US" sz="1800" b="1" i="0" u="none" strike="noStrike" baseline="0" dirty="0">
                <a:latin typeface="Helvetica-Bold"/>
              </a:rPr>
              <a:t>&gt; fruits = { {Kiwi,100}, {Quince,0}, {Plum,8}, {Apple,7}, {Grape,2345}, {Orange,99} };</a:t>
            </a:r>
            <a:endParaRPr lang="en-US" altLang="en-US" sz="2000" dirty="0">
              <a:ea typeface="Times New Roman" pitchFamily="18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441AD6E-F252-505A-EA4C-62E4375B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ED86367-17BE-4BC3-A6B5-8996B20D38AF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BE98B4BD-B2C3-AC9D-EB21-DD26782BE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21077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Orange  99</a:t>
            </a:r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6485E62D-96D3-429A-35EB-2D333AE8F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54677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Plum  8</a:t>
            </a:r>
          </a:p>
        </p:txBody>
      </p:sp>
      <p:sp>
        <p:nvSpPr>
          <p:cNvPr id="20487" name="Rectangle 6">
            <a:extLst>
              <a:ext uri="{FF2B5EF4-FFF2-40B4-BE49-F238E27FC236}">
                <a16:creationId xmlns:a16="http://schemas.microsoft.com/office/drawing/2014/main" id="{A78C22C9-CAE2-596F-8580-0127679B0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654677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Kiwi  100</a:t>
            </a:r>
          </a:p>
        </p:txBody>
      </p:sp>
      <p:sp>
        <p:nvSpPr>
          <p:cNvPr id="20488" name="Rectangle 7">
            <a:extLst>
              <a:ext uri="{FF2B5EF4-FFF2-40B4-BE49-F238E27FC236}">
                <a16:creationId xmlns:a16="http://schemas.microsoft.com/office/drawing/2014/main" id="{25F5A67B-0EDD-77F1-5FFB-5948FE797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54677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Apple   7</a:t>
            </a:r>
          </a:p>
        </p:txBody>
      </p:sp>
      <p:sp>
        <p:nvSpPr>
          <p:cNvPr id="20489" name="Rectangle 8">
            <a:extLst>
              <a:ext uri="{FF2B5EF4-FFF2-40B4-BE49-F238E27FC236}">
                <a16:creationId xmlns:a16="http://schemas.microsoft.com/office/drawing/2014/main" id="{6F58C448-5390-D9DC-4129-1F8B94AD0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87877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Quince  0</a:t>
            </a:r>
          </a:p>
        </p:txBody>
      </p:sp>
      <p:sp>
        <p:nvSpPr>
          <p:cNvPr id="20490" name="Rectangle 9">
            <a:extLst>
              <a:ext uri="{FF2B5EF4-FFF2-40B4-BE49-F238E27FC236}">
                <a16:creationId xmlns:a16="http://schemas.microsoft.com/office/drawing/2014/main" id="{6A7D0857-1D1E-43EE-FD4A-CDBAD704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4587877"/>
            <a:ext cx="136207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Grape  2345</a:t>
            </a:r>
          </a:p>
        </p:txBody>
      </p:sp>
      <p:sp>
        <p:nvSpPr>
          <p:cNvPr id="20491" name="Text Box 10">
            <a:extLst>
              <a:ext uri="{FF2B5EF4-FFF2-40B4-BE49-F238E27FC236}">
                <a16:creationId xmlns:a16="http://schemas.microsoft.com/office/drawing/2014/main" id="{51907A5C-1B14-08AA-7E4D-02F65529C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21078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fruits:</a:t>
            </a:r>
          </a:p>
        </p:txBody>
      </p:sp>
      <p:cxnSp>
        <p:nvCxnSpPr>
          <p:cNvPr id="20492" name="AutoShape 11">
            <a:extLst>
              <a:ext uri="{FF2B5EF4-FFF2-40B4-BE49-F238E27FC236}">
                <a16:creationId xmlns:a16="http://schemas.microsoft.com/office/drawing/2014/main" id="{8E4E1181-FBBD-588C-1FDE-CBDDF0E85988}"/>
              </a:ext>
            </a:extLst>
          </p:cNvPr>
          <p:cNvCxnSpPr>
            <a:cxnSpLocks noChangeShapeType="1"/>
            <a:stCxn id="20485" idx="2"/>
            <a:endCxn id="20490" idx="0"/>
          </p:cNvCxnSpPr>
          <p:nvPr/>
        </p:nvCxnSpPr>
        <p:spPr bwMode="auto">
          <a:xfrm flipH="1">
            <a:off x="4652963" y="3978277"/>
            <a:ext cx="136683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2">
            <a:extLst>
              <a:ext uri="{FF2B5EF4-FFF2-40B4-BE49-F238E27FC236}">
                <a16:creationId xmlns:a16="http://schemas.microsoft.com/office/drawing/2014/main" id="{EE33FCAF-5FDA-AAC9-AAC0-AC9DDD5BE63D}"/>
              </a:ext>
            </a:extLst>
          </p:cNvPr>
          <p:cNvCxnSpPr>
            <a:cxnSpLocks noChangeShapeType="1"/>
            <a:stCxn id="20485" idx="2"/>
            <a:endCxn id="20489" idx="0"/>
          </p:cNvCxnSpPr>
          <p:nvPr/>
        </p:nvCxnSpPr>
        <p:spPr bwMode="auto">
          <a:xfrm>
            <a:off x="6019800" y="3978277"/>
            <a:ext cx="1219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3">
            <a:extLst>
              <a:ext uri="{FF2B5EF4-FFF2-40B4-BE49-F238E27FC236}">
                <a16:creationId xmlns:a16="http://schemas.microsoft.com/office/drawing/2014/main" id="{FFC04616-1896-935F-E124-2CC01598363F}"/>
              </a:ext>
            </a:extLst>
          </p:cNvPr>
          <p:cNvCxnSpPr>
            <a:cxnSpLocks noChangeShapeType="1"/>
            <a:stCxn id="20489" idx="2"/>
            <a:endCxn id="20486" idx="0"/>
          </p:cNvCxnSpPr>
          <p:nvPr/>
        </p:nvCxnSpPr>
        <p:spPr bwMode="auto">
          <a:xfrm flipH="1">
            <a:off x="6705600" y="5045077"/>
            <a:ext cx="533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4">
            <a:extLst>
              <a:ext uri="{FF2B5EF4-FFF2-40B4-BE49-F238E27FC236}">
                <a16:creationId xmlns:a16="http://schemas.microsoft.com/office/drawing/2014/main" id="{0E6985EF-BDA7-AF5A-59D3-D5BD016C2609}"/>
              </a:ext>
            </a:extLst>
          </p:cNvPr>
          <p:cNvCxnSpPr>
            <a:cxnSpLocks noChangeShapeType="1"/>
            <a:stCxn id="20490" idx="2"/>
            <a:endCxn id="20487" idx="0"/>
          </p:cNvCxnSpPr>
          <p:nvPr/>
        </p:nvCxnSpPr>
        <p:spPr bwMode="auto">
          <a:xfrm>
            <a:off x="4652963" y="5045077"/>
            <a:ext cx="52863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15">
            <a:extLst>
              <a:ext uri="{FF2B5EF4-FFF2-40B4-BE49-F238E27FC236}">
                <a16:creationId xmlns:a16="http://schemas.microsoft.com/office/drawing/2014/main" id="{68E9DE3A-4A74-F6DE-8E3A-3354E688F679}"/>
              </a:ext>
            </a:extLst>
          </p:cNvPr>
          <p:cNvCxnSpPr>
            <a:cxnSpLocks noChangeShapeType="1"/>
            <a:stCxn id="20490" idx="2"/>
            <a:endCxn id="20488" idx="0"/>
          </p:cNvCxnSpPr>
          <p:nvPr/>
        </p:nvCxnSpPr>
        <p:spPr bwMode="auto">
          <a:xfrm flipH="1">
            <a:off x="3581400" y="5045077"/>
            <a:ext cx="1071563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7" name="Rectangle 16">
            <a:extLst>
              <a:ext uri="{FF2B5EF4-FFF2-40B4-BE49-F238E27FC236}">
                <a16:creationId xmlns:a16="http://schemas.microsoft.com/office/drawing/2014/main" id="{7F88DE68-1B7C-658B-48BC-79F085A09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225" y="715963"/>
            <a:ext cx="14478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Key first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Value second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Node* left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Node* right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20498" name="Text Box 17">
            <a:extLst>
              <a:ext uri="{FF2B5EF4-FFF2-40B4-BE49-F238E27FC236}">
                <a16:creationId xmlns:a16="http://schemas.microsoft.com/office/drawing/2014/main" id="{CBCB6E70-1B55-4530-F993-DE00A408B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3025" y="563564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Map node:</a:t>
            </a:r>
          </a:p>
        </p:txBody>
      </p:sp>
      <p:cxnSp>
        <p:nvCxnSpPr>
          <p:cNvPr id="20499" name="AutoShape 18">
            <a:extLst>
              <a:ext uri="{FF2B5EF4-FFF2-40B4-BE49-F238E27FC236}">
                <a16:creationId xmlns:a16="http://schemas.microsoft.com/office/drawing/2014/main" id="{E1BB9EBF-17BE-7D5E-84CB-6E385F11AB63}"/>
              </a:ext>
            </a:extLst>
          </p:cNvPr>
          <p:cNvCxnSpPr>
            <a:cxnSpLocks noChangeShapeType="1"/>
            <a:stCxn id="20497" idx="1"/>
            <a:endCxn id="20497" idx="3"/>
          </p:cNvCxnSpPr>
          <p:nvPr/>
        </p:nvCxnSpPr>
        <p:spPr bwMode="auto">
          <a:xfrm>
            <a:off x="10182225" y="1592263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CB4AE7D-F195-ED41-516E-1B46E83C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E690C4-8552-B335-1996-4B9CA4A5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669" y="5650709"/>
            <a:ext cx="1878806" cy="457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One beyond last</a:t>
            </a:r>
          </a:p>
        </p:txBody>
      </p:sp>
      <p:cxnSp>
        <p:nvCxnSpPr>
          <p:cNvPr id="6" name="AutoShape 13">
            <a:extLst>
              <a:ext uri="{FF2B5EF4-FFF2-40B4-BE49-F238E27FC236}">
                <a16:creationId xmlns:a16="http://schemas.microsoft.com/office/drawing/2014/main" id="{250267CA-1F0B-38FC-E965-5F1A8B18E411}"/>
              </a:ext>
            </a:extLst>
          </p:cNvPr>
          <p:cNvCxnSpPr>
            <a:cxnSpLocks noChangeShapeType="1"/>
            <a:stCxn id="20489" idx="2"/>
            <a:endCxn id="5" idx="0"/>
          </p:cNvCxnSpPr>
          <p:nvPr/>
        </p:nvCxnSpPr>
        <p:spPr bwMode="auto">
          <a:xfrm>
            <a:off x="7239000" y="5045077"/>
            <a:ext cx="1337072" cy="6056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CE8E-C163-E92F-36F7-48CFFC9C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2470"/>
          </a:xfrm>
        </p:spPr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24E6-A750-B09F-D4F7-EDCCADBD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579" y="1081446"/>
            <a:ext cx="11734800" cy="1982432"/>
          </a:xfrm>
        </p:spPr>
        <p:txBody>
          <a:bodyPr/>
          <a:lstStyle/>
          <a:p>
            <a:r>
              <a:rPr lang="en-US" sz="2400" dirty="0"/>
              <a:t>Maps are balanced</a:t>
            </a:r>
          </a:p>
          <a:p>
            <a:pPr lvl="1"/>
            <a:r>
              <a:rPr lang="en-US" sz="2000" dirty="0"/>
              <a:t>Giving on average Log2(N) indirections to reach a node</a:t>
            </a:r>
          </a:p>
          <a:p>
            <a:r>
              <a:rPr lang="en-US" sz="2400" dirty="0"/>
              <a:t>Unbalanced trees often require more indirections</a:t>
            </a:r>
          </a:p>
          <a:p>
            <a:pPr lvl="1"/>
            <a:r>
              <a:rPr lang="en-US" sz="2000" b="1" i="0" u="none" strike="noStrike" baseline="0" dirty="0"/>
              <a:t>map&lt;</a:t>
            </a:r>
            <a:r>
              <a:rPr lang="en-US" sz="2000" b="1" i="0" u="none" strike="noStrike" baseline="0" dirty="0" err="1"/>
              <a:t>Fruit,int</a:t>
            </a:r>
            <a:r>
              <a:rPr lang="en-US" sz="2000" b="1" i="0" u="none" strike="noStrike" baseline="0" dirty="0"/>
              <a:t>&gt; fruits = { {Kiwi,100}, {Quince,0}, {Plum,8}, {Apple,7}, {Grape,2345}, {Orange,99} };</a:t>
            </a:r>
            <a:endParaRPr lang="en-US" altLang="en-US" dirty="0">
              <a:ea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1F3D1-2EF3-AC33-9C28-BFCC6C65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C41CF-57EF-B712-C1C9-AD519E2E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888-8521-44AC-B652-BAB6E1C56A1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68B40D8-BB7B-7EE1-DC21-CB849B16B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267" y="2918887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Quince 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1E866EF-9C23-863B-EA1C-E471D849B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167" y="5886632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Kiwi 100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8794EB8-88DC-C343-A15C-D25D8ABA4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589" y="5052487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Plum 8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16E532E-9678-AD89-EFAE-704F78C8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023" y="5052487"/>
            <a:ext cx="130104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Grape 2345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547CB39-D42A-3948-25B7-7A3A9927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5890687"/>
            <a:ext cx="1219200" cy="46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Apple 7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D7AC4AB-5B0D-B38C-2A1A-7783CF67A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992" y="3985687"/>
            <a:ext cx="136207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Orange 99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34FCA100-F485-3131-DB78-D9622B6A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067" y="2918888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fruits:</a:t>
            </a: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052ABAAF-CBFE-F39F-10A7-B2F4843F5BD9}"/>
              </a:ext>
            </a:extLst>
          </p:cNvPr>
          <p:cNvCxnSpPr>
            <a:cxnSpLocks noChangeShapeType="1"/>
            <a:stCxn id="6" idx="2"/>
            <a:endCxn id="11" idx="0"/>
          </p:cNvCxnSpPr>
          <p:nvPr/>
        </p:nvCxnSpPr>
        <p:spPr bwMode="auto">
          <a:xfrm flipH="1">
            <a:off x="4890030" y="3376087"/>
            <a:ext cx="136683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2EBCB217-47EF-4602-2D2F-7930FA8BC65A}"/>
              </a:ext>
            </a:extLst>
          </p:cNvPr>
          <p:cNvCxnSpPr>
            <a:cxnSpLocks noChangeShapeType="1"/>
            <a:stCxn id="9" idx="2"/>
            <a:endCxn id="10" idx="0"/>
          </p:cNvCxnSpPr>
          <p:nvPr/>
        </p:nvCxnSpPr>
        <p:spPr bwMode="auto">
          <a:xfrm flipH="1">
            <a:off x="2794001" y="5509687"/>
            <a:ext cx="983544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7E74156-C799-E1CC-6751-62D703912895}"/>
              </a:ext>
            </a:extLst>
          </p:cNvPr>
          <p:cNvCxnSpPr>
            <a:cxnSpLocks noChangeShapeType="1"/>
            <a:stCxn id="9" idx="2"/>
            <a:endCxn id="7" idx="0"/>
          </p:cNvCxnSpPr>
          <p:nvPr/>
        </p:nvCxnSpPr>
        <p:spPr bwMode="auto">
          <a:xfrm>
            <a:off x="3777545" y="5509687"/>
            <a:ext cx="917222" cy="3769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C3E9711F-C5D7-FFD2-80F8-4A7BA3DBCEF6}"/>
              </a:ext>
            </a:extLst>
          </p:cNvPr>
          <p:cNvCxnSpPr>
            <a:cxnSpLocks noChangeShapeType="1"/>
            <a:stCxn id="11" idx="2"/>
            <a:endCxn id="8" idx="0"/>
          </p:cNvCxnSpPr>
          <p:nvPr/>
        </p:nvCxnSpPr>
        <p:spPr bwMode="auto">
          <a:xfrm>
            <a:off x="4890030" y="4442887"/>
            <a:ext cx="798159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094C906-5603-AE14-4313-12216ABD45E0}"/>
              </a:ext>
            </a:extLst>
          </p:cNvPr>
          <p:cNvCxnSpPr>
            <a:cxnSpLocks noChangeShapeType="1"/>
            <a:stCxn id="11" idx="2"/>
            <a:endCxn id="9" idx="0"/>
          </p:cNvCxnSpPr>
          <p:nvPr/>
        </p:nvCxnSpPr>
        <p:spPr bwMode="auto">
          <a:xfrm flipH="1">
            <a:off x="3777545" y="4442887"/>
            <a:ext cx="111248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5">
            <a:extLst>
              <a:ext uri="{FF2B5EF4-FFF2-40B4-BE49-F238E27FC236}">
                <a16:creationId xmlns:a16="http://schemas.microsoft.com/office/drawing/2014/main" id="{9B9F4D78-9227-487A-3507-B32AF71E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9774" y="3967870"/>
            <a:ext cx="1878806" cy="457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One beyond last</a:t>
            </a:r>
          </a:p>
        </p:txBody>
      </p:sp>
      <p:cxnSp>
        <p:nvCxnSpPr>
          <p:cNvPr id="19" name="AutoShape 13">
            <a:extLst>
              <a:ext uri="{FF2B5EF4-FFF2-40B4-BE49-F238E27FC236}">
                <a16:creationId xmlns:a16="http://schemas.microsoft.com/office/drawing/2014/main" id="{575C95A8-C544-469E-5171-8BDC302CD378}"/>
              </a:ext>
            </a:extLst>
          </p:cNvPr>
          <p:cNvCxnSpPr>
            <a:cxnSpLocks noChangeShapeType="1"/>
            <a:endCxn id="18" idx="0"/>
          </p:cNvCxnSpPr>
          <p:nvPr/>
        </p:nvCxnSpPr>
        <p:spPr bwMode="auto">
          <a:xfrm>
            <a:off x="6252105" y="3362238"/>
            <a:ext cx="1337072" cy="6056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3380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C1EEB67-B3A8-892F-4194-75C401F22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0035"/>
            <a:ext cx="10515600" cy="84483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Map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9C1DAE5-411D-B33D-7794-E774EF0F5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3693" y="962463"/>
            <a:ext cx="11416145" cy="5410200"/>
          </a:xfrm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template&lt;class Key, class Value&gt;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class map {	// </a:t>
            </a:r>
            <a:r>
              <a:rPr lang="en-US" altLang="en-US" sz="1800" i="1" dirty="0">
                <a:ea typeface="ＭＳ Ｐゴシック" pitchFamily="34" charset="-128"/>
              </a:rPr>
              <a:t>note the similarity to</a:t>
            </a:r>
            <a:r>
              <a:rPr lang="en-US" altLang="en-US" sz="1800" b="1" i="1" dirty="0">
                <a:ea typeface="ＭＳ Ｐゴシック" pitchFamily="34" charset="-128"/>
              </a:rPr>
              <a:t> vector </a:t>
            </a:r>
            <a:r>
              <a:rPr lang="en-US" altLang="en-US" sz="1800" i="1" dirty="0">
                <a:ea typeface="ＭＳ Ｐゴシック" pitchFamily="34" charset="-128"/>
              </a:rPr>
              <a:t>and  </a:t>
            </a:r>
            <a:r>
              <a:rPr lang="en-US" altLang="en-US" sz="1800" b="1" i="1" dirty="0">
                <a:ea typeface="ＭＳ Ｐゴシック" pitchFamily="34" charset="-128"/>
              </a:rPr>
              <a:t>list</a:t>
            </a:r>
            <a:endParaRPr lang="en-US" altLang="en-US" sz="18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// </a:t>
            </a:r>
            <a:r>
              <a:rPr lang="en-US" altLang="en-US" sz="1800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ea typeface="ＭＳ Ｐゴシック" pitchFamily="34" charset="-128"/>
              </a:rPr>
              <a:t>	</a:t>
            </a:r>
            <a:r>
              <a:rPr lang="en-US" altLang="en-US" sz="1800" b="1" dirty="0">
                <a:ea typeface="ＭＳ Ｐゴシック" pitchFamily="34" charset="-128"/>
              </a:rPr>
              <a:t>using value_type = pair&lt;</a:t>
            </a:r>
            <a:r>
              <a:rPr lang="en-US" altLang="en-US" sz="1800" b="1" dirty="0" err="1">
                <a:ea typeface="ＭＳ Ｐゴシック" pitchFamily="34" charset="-128"/>
              </a:rPr>
              <a:t>Key,Value</a:t>
            </a:r>
            <a:r>
              <a:rPr lang="en-US" altLang="en-US" sz="1800" b="1" dirty="0">
                <a:ea typeface="ＭＳ Ｐゴシック" pitchFamily="34" charset="-128"/>
              </a:rPr>
              <a:t>&gt;;	// </a:t>
            </a:r>
            <a:r>
              <a:rPr lang="en-US" altLang="en-US" sz="1800" i="1" dirty="0">
                <a:ea typeface="ＭＳ Ｐゴシック" pitchFamily="34" charset="-128"/>
              </a:rPr>
              <a:t>a map deals in (</a:t>
            </a:r>
            <a:r>
              <a:rPr lang="en-US" altLang="en-US" sz="1800" i="1" dirty="0" err="1">
                <a:ea typeface="ＭＳ Ｐゴシック" pitchFamily="34" charset="-128"/>
              </a:rPr>
              <a:t>Key,Value</a:t>
            </a:r>
            <a:r>
              <a:rPr lang="en-US" altLang="en-US" sz="1800" i="1" dirty="0">
                <a:ea typeface="ＭＳ Ｐゴシック" pitchFamily="34" charset="-128"/>
              </a:rPr>
              <a:t>) pairs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using iterator = ???;                		// </a:t>
            </a:r>
            <a:r>
              <a:rPr lang="en-US" altLang="en-US" sz="1800" i="1" dirty="0">
                <a:ea typeface="ＭＳ Ｐゴシック" pitchFamily="34" charset="-128"/>
              </a:rPr>
              <a:t>probably a pointer to a tree node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using </a:t>
            </a:r>
            <a:r>
              <a:rPr lang="en-US" altLang="en-US" sz="1800" b="1" dirty="0" err="1">
                <a:ea typeface="ＭＳ Ｐゴシック" pitchFamily="34" charset="-128"/>
              </a:rPr>
              <a:t>const_iterator</a:t>
            </a:r>
            <a:r>
              <a:rPr lang="en-US" altLang="en-US" sz="1800" b="1" dirty="0">
                <a:ea typeface="ＭＳ Ｐゴシック" pitchFamily="34" charset="-128"/>
              </a:rPr>
              <a:t> = ???;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iterator begin();			// </a:t>
            </a:r>
            <a:r>
              <a:rPr lang="en-US" altLang="en-US" sz="1800" i="1" dirty="0">
                <a:ea typeface="ＭＳ Ｐゴシック" pitchFamily="34" charset="-128"/>
              </a:rPr>
              <a:t>points to first element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iterator end();			// </a:t>
            </a:r>
            <a:r>
              <a:rPr lang="en-US" altLang="en-US" sz="1800" i="1" dirty="0">
                <a:ea typeface="ＭＳ Ｐゴシック" pitchFamily="34" charset="-128"/>
              </a:rPr>
              <a:t>points to one beyond the last element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ea typeface="ＭＳ Ｐゴシック" pitchFamily="34" charset="-128"/>
              </a:rPr>
              <a:t>	</a:t>
            </a:r>
            <a:r>
              <a:rPr lang="en-US" altLang="en-US" sz="1800" b="1" dirty="0">
                <a:ea typeface="ＭＳ Ｐゴシック" pitchFamily="34" charset="-128"/>
              </a:rPr>
              <a:t>Value&amp; operator[ ](const Key&amp;);	// </a:t>
            </a:r>
            <a:r>
              <a:rPr lang="en-US" altLang="en-US" sz="1800" i="1" dirty="0">
                <a:ea typeface="ＭＳ Ｐゴシック" pitchFamily="34" charset="-128"/>
              </a:rPr>
              <a:t>get Value for Key; creates pair if</a:t>
            </a:r>
            <a:endParaRPr lang="en-US" altLang="en-US" sz="18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900" b="1" dirty="0">
                <a:ea typeface="ＭＳ Ｐゴシック" pitchFamily="34" charset="-128"/>
              </a:rPr>
              <a:t>					  </a:t>
            </a:r>
            <a:r>
              <a:rPr lang="en-US" altLang="en-US" sz="1800" b="1" dirty="0">
                <a:ea typeface="ＭＳ Ｐゴシック" pitchFamily="34" charset="-128"/>
              </a:rPr>
              <a:t>// </a:t>
            </a:r>
            <a:r>
              <a:rPr lang="en-US" altLang="en-US" sz="1800" i="1" dirty="0">
                <a:ea typeface="ＭＳ Ｐゴシック" pitchFamily="34" charset="-128"/>
              </a:rPr>
              <a:t>necessary, using Value( )</a:t>
            </a:r>
            <a:r>
              <a:rPr lang="en-US" altLang="en-US" sz="1800" b="1" dirty="0"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iterator find(const Key&amp; k);	// </a:t>
            </a:r>
            <a:r>
              <a:rPr lang="en-US" altLang="en-US" sz="1800" i="1" dirty="0">
                <a:ea typeface="ＭＳ Ｐゴシック" pitchFamily="34" charset="-128"/>
              </a:rPr>
              <a:t>is there an entry for</a:t>
            </a:r>
            <a:r>
              <a:rPr lang="en-US" altLang="en-US" sz="1800" b="1" i="1" dirty="0">
                <a:ea typeface="ＭＳ Ｐゴシック" pitchFamily="34" charset="-128"/>
              </a:rPr>
              <a:t> k?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void erase(iterator p);		// </a:t>
            </a:r>
            <a:r>
              <a:rPr lang="en-US" altLang="en-US" sz="1800" i="1" dirty="0">
                <a:ea typeface="ＭＳ Ｐゴシック" pitchFamily="34" charset="-128"/>
              </a:rPr>
              <a:t>remove element pointed to by</a:t>
            </a:r>
            <a:r>
              <a:rPr lang="en-US" altLang="en-US" sz="1800" b="1" i="1" dirty="0">
                <a:ea typeface="ＭＳ Ｐゴシック" pitchFamily="34" charset="-128"/>
              </a:rPr>
              <a:t> p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pair&lt;iterator, bool&gt; insert(const value_type&amp;);       // </a:t>
            </a:r>
            <a:r>
              <a:rPr lang="en-US" altLang="en-US" sz="1800" i="1" dirty="0">
                <a:ea typeface="ＭＳ Ｐゴシック" pitchFamily="34" charset="-128"/>
              </a:rPr>
              <a:t>insert new (</a:t>
            </a:r>
            <a:r>
              <a:rPr lang="en-US" altLang="en-US" sz="1800" i="1" dirty="0" err="1">
                <a:ea typeface="ＭＳ Ｐゴシック" pitchFamily="34" charset="-128"/>
              </a:rPr>
              <a:t>Key,Value</a:t>
            </a:r>
            <a:r>
              <a:rPr lang="en-US" altLang="en-US" sz="1800" i="1" dirty="0">
                <a:ea typeface="ＭＳ Ｐゴシック" pitchFamily="34" charset="-128"/>
              </a:rPr>
              <a:t>) pair </a:t>
            </a:r>
            <a:r>
              <a:rPr lang="en-US" altLang="en-US" sz="1800" b="1" i="1" dirty="0">
                <a:ea typeface="ＭＳ Ｐゴシック" pitchFamily="34" charset="-128"/>
              </a:rPr>
              <a:t>; </a:t>
            </a:r>
            <a:r>
              <a:rPr lang="en-US" altLang="en-US" sz="1800" dirty="0">
                <a:ea typeface="ＭＳ Ｐゴシック" pitchFamily="34" charset="-128"/>
              </a:rPr>
              <a:t>the</a:t>
            </a:r>
            <a:r>
              <a:rPr lang="en-US" altLang="en-US" sz="1800" b="1" dirty="0">
                <a:ea typeface="ＭＳ Ｐゴシック" pitchFamily="34" charset="-128"/>
              </a:rPr>
              <a:t> </a:t>
            </a:r>
            <a:r>
              <a:rPr lang="en-US" altLang="en-US" sz="1800" i="1" dirty="0">
                <a:ea typeface="ＭＳ Ｐゴシック" pitchFamily="34" charset="-128"/>
              </a:rPr>
              <a:t>bool is false if insert failed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};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7786-28EA-F08E-D85E-0C425AA4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237D3B4-DA9F-4ECB-A89A-38179A0640ED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AB52DDFA-7FAA-6050-A52F-13D41A97C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19" y="138409"/>
            <a:ext cx="338050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Some implementation defined type</a:t>
            </a:r>
          </a:p>
        </p:txBody>
      </p:sp>
      <p:sp>
        <p:nvSpPr>
          <p:cNvPr id="21510" name="Line 5">
            <a:extLst>
              <a:ext uri="{FF2B5EF4-FFF2-40B4-BE49-F238E27FC236}">
                <a16:creationId xmlns:a16="http://schemas.microsoft.com/office/drawing/2014/main" id="{4EFC7DE6-64E8-BB0B-472A-6F1195486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0400" y="485337"/>
            <a:ext cx="750711" cy="211675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1CDFD8-F6A0-C5D1-5E69-7C768366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28C387A-805C-947A-B6E1-A582C2B0F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8834"/>
            <a:ext cx="10515600" cy="70629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Map example </a:t>
            </a:r>
            <a:r>
              <a:rPr lang="en-US" altLang="en-US" sz="3200" dirty="0">
                <a:ea typeface="ＭＳ Ｐゴシック" pitchFamily="34" charset="-128"/>
              </a:rPr>
              <a:t>(build some maps)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D0C96BA-53D9-2426-D3A4-2A9013D076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636" y="971838"/>
            <a:ext cx="11286837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//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i="1" dirty="0">
                <a:ea typeface="ＭＳ Ｐゴシック" pitchFamily="34" charset="-128"/>
              </a:rPr>
              <a:t>Values from  www.djindexes.com</a:t>
            </a:r>
            <a:endParaRPr lang="en-US" altLang="en-US" sz="1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8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map&lt;</a:t>
            </a:r>
            <a:r>
              <a:rPr lang="en-US" altLang="en-US" sz="1800" b="1" dirty="0" err="1">
                <a:ea typeface="ＭＳ Ｐゴシック" pitchFamily="34" charset="-128"/>
              </a:rPr>
              <a:t>string,double</a:t>
            </a:r>
            <a:r>
              <a:rPr lang="en-US" altLang="en-US" sz="1800" b="1" dirty="0">
                <a:ea typeface="ＭＳ Ｐゴシック" pitchFamily="34" charset="-128"/>
              </a:rPr>
              <a:t>&gt; </a:t>
            </a:r>
            <a:r>
              <a:rPr lang="en-US" altLang="en-US" sz="1800" b="1" dirty="0" err="1">
                <a:ea typeface="ＭＳ Ｐゴシック" pitchFamily="34" charset="-128"/>
              </a:rPr>
              <a:t>dow_price</a:t>
            </a:r>
            <a:r>
              <a:rPr lang="en-US" altLang="en-US" sz="1800" b="1" dirty="0">
                <a:ea typeface="ＭＳ Ｐゴシック" pitchFamily="34" charset="-128"/>
              </a:rPr>
              <a:t> = {		// </a:t>
            </a:r>
            <a:r>
              <a:rPr lang="en-US" altLang="en-US" sz="1800" i="1" dirty="0">
                <a:ea typeface="ＭＳ Ｐゴシック" pitchFamily="34" charset="-128"/>
              </a:rPr>
              <a:t>Dow Jones Industrial index (</a:t>
            </a:r>
            <a:r>
              <a:rPr lang="en-US" altLang="en-US" sz="1800" i="1" dirty="0" err="1">
                <a:ea typeface="ＭＳ Ｐゴシック" pitchFamily="34" charset="-128"/>
              </a:rPr>
              <a:t>symbol,price</a:t>
            </a:r>
            <a:r>
              <a:rPr lang="en-US" altLang="en-US" sz="1800" i="1" dirty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{"MMM",104.48}, {"AAPL",165.02}, {"MSFT",285.76},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// ...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};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map&lt;</a:t>
            </a:r>
            <a:r>
              <a:rPr lang="en-US" altLang="en-US" sz="1800" b="1" dirty="0" err="1">
                <a:ea typeface="ＭＳ Ｐゴシック" pitchFamily="34" charset="-128"/>
              </a:rPr>
              <a:t>string,double</a:t>
            </a:r>
            <a:r>
              <a:rPr lang="en-US" altLang="en-US" sz="1800" b="1" dirty="0">
                <a:ea typeface="ＭＳ Ｐゴシック" pitchFamily="34" charset="-128"/>
              </a:rPr>
              <a:t>&gt; </a:t>
            </a:r>
            <a:r>
              <a:rPr lang="en-US" altLang="en-US" sz="1800" b="1" dirty="0" err="1">
                <a:ea typeface="ＭＳ Ｐゴシック" pitchFamily="34" charset="-128"/>
              </a:rPr>
              <a:t>dow_weight</a:t>
            </a:r>
            <a:r>
              <a:rPr lang="en-US" altLang="en-US" sz="1800" b="1" dirty="0">
                <a:ea typeface="ＭＳ Ｐゴシック" pitchFamily="34" charset="-128"/>
              </a:rPr>
              <a:t> = {	// </a:t>
            </a:r>
            <a:r>
              <a:rPr lang="en-US" altLang="en-US" sz="1800" i="1" dirty="0">
                <a:ea typeface="ＭＳ Ｐゴシック" pitchFamily="34" charset="-128"/>
              </a:rPr>
              <a:t>Dow (</a:t>
            </a:r>
            <a:r>
              <a:rPr lang="en-US" altLang="en-US" sz="1800" i="1" dirty="0" err="1">
                <a:ea typeface="ＭＳ Ｐゴシック" pitchFamily="34" charset="-128"/>
              </a:rPr>
              <a:t>symbol,weight</a:t>
            </a:r>
            <a:r>
              <a:rPr lang="en-US" altLang="en-US" sz="1800" i="1" dirty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{"MMM", 2.41}, {"AAPL",2.84}, {"MSFT",4.88},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// ...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map&lt;</a:t>
            </a:r>
            <a:r>
              <a:rPr lang="en-US" altLang="en-US" sz="1800" b="1" dirty="0" err="1">
                <a:ea typeface="ＭＳ Ｐゴシック" pitchFamily="34" charset="-128"/>
              </a:rPr>
              <a:t>string,string</a:t>
            </a:r>
            <a:r>
              <a:rPr lang="en-US" altLang="en-US" sz="1800" b="1" dirty="0">
                <a:ea typeface="ＭＳ Ｐゴシック" pitchFamily="34" charset="-128"/>
              </a:rPr>
              <a:t>&gt; </a:t>
            </a:r>
            <a:r>
              <a:rPr lang="en-US" altLang="en-US" sz="1800" b="1" dirty="0" err="1">
                <a:ea typeface="ＭＳ Ｐゴシック" pitchFamily="34" charset="-128"/>
              </a:rPr>
              <a:t>dow_name</a:t>
            </a:r>
            <a:r>
              <a:rPr lang="en-US" altLang="en-US" sz="1800" b="1" dirty="0">
                <a:ea typeface="ＭＳ Ｐゴシック" pitchFamily="34" charset="-128"/>
              </a:rPr>
              <a:t> = {		// </a:t>
            </a:r>
            <a:r>
              <a:rPr lang="en-US" altLang="en-US" sz="1800" i="1" dirty="0">
                <a:ea typeface="ＭＳ Ｐゴシック" pitchFamily="34" charset="-128"/>
              </a:rPr>
              <a:t>Dow (</a:t>
            </a:r>
            <a:r>
              <a:rPr lang="en-US" altLang="en-US" sz="1800" i="1" dirty="0" err="1">
                <a:ea typeface="ＭＳ Ｐゴシック" pitchFamily="34" charset="-128"/>
              </a:rPr>
              <a:t>symbol,name</a:t>
            </a:r>
            <a:r>
              <a:rPr lang="en-US" altLang="en-US" sz="1800" i="1" dirty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{"MMM","3M"}, {"</a:t>
            </a:r>
            <a:r>
              <a:rPr lang="en-US" altLang="en-US" sz="1800" b="1" dirty="0" err="1">
                <a:ea typeface="ＭＳ Ｐゴシック" pitchFamily="34" charset="-128"/>
              </a:rPr>
              <a:t>AAPL","Apple</a:t>
            </a:r>
            <a:r>
              <a:rPr lang="en-US" altLang="en-US" sz="1800" b="1" dirty="0">
                <a:ea typeface="ＭＳ Ｐゴシック" pitchFamily="34" charset="-128"/>
              </a:rPr>
              <a:t>"}, {"</a:t>
            </a:r>
            <a:r>
              <a:rPr lang="en-US" altLang="en-US" sz="1800" b="1" dirty="0" err="1">
                <a:ea typeface="ＭＳ Ｐゴシック" pitchFamily="34" charset="-128"/>
              </a:rPr>
              <a:t>MSFT","Microsoft</a:t>
            </a:r>
            <a:r>
              <a:rPr lang="en-US" altLang="en-US" sz="1800" b="1" dirty="0">
                <a:ea typeface="ＭＳ Ｐゴシック" pitchFamily="34" charset="-128"/>
              </a:rPr>
              <a:t>"},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// ...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};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1E59EA-5956-BB4B-66E5-3C9B21F7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54406CD-98DC-49EF-BEDA-BFDBF02FAE01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F8147-E18A-3F37-6099-9794A88B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DD61045-4B9F-798B-EBE8-DF487D5DF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Map example </a:t>
            </a:r>
            <a:r>
              <a:rPr lang="en-US" altLang="en-US" sz="3200">
                <a:ea typeface="ＭＳ Ｐゴシック" pitchFamily="34" charset="-128"/>
              </a:rPr>
              <a:t>(some uses)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5FD4744-282F-FACC-34BE-ECAC403721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18674"/>
            <a:ext cx="11486444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double caterpillar = </a:t>
            </a:r>
            <a:r>
              <a:rPr lang="en-US" sz="2000" b="1" dirty="0" err="1"/>
              <a:t>dow_price</a:t>
            </a:r>
            <a:r>
              <a:rPr lang="en-US" sz="2000" b="1" dirty="0"/>
              <a:t> ["CAT"];			// </a:t>
            </a:r>
            <a:r>
              <a:rPr lang="en-US" sz="2000" i="1" dirty="0"/>
              <a:t>read values from a map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double </a:t>
            </a:r>
            <a:r>
              <a:rPr lang="en-US" sz="2000" b="1" dirty="0" err="1"/>
              <a:t>boeing_price</a:t>
            </a:r>
            <a:r>
              <a:rPr lang="en-US" sz="2000" b="1" dirty="0"/>
              <a:t> = </a:t>
            </a:r>
            <a:r>
              <a:rPr lang="en-US" sz="2000" b="1" dirty="0" err="1"/>
              <a:t>dow_price</a:t>
            </a:r>
            <a:r>
              <a:rPr lang="en-US" sz="2000" b="1" dirty="0"/>
              <a:t> ["BA"];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if (</a:t>
            </a:r>
            <a:r>
              <a:rPr lang="en-US" sz="2000" b="1" dirty="0" err="1"/>
              <a:t>dow_price.find</a:t>
            </a:r>
            <a:r>
              <a:rPr lang="en-US" sz="2000" b="1" dirty="0"/>
              <a:t>("INTC") != </a:t>
            </a:r>
            <a:r>
              <a:rPr lang="en-US" sz="2000" b="1" dirty="0" err="1"/>
              <a:t>dow_price.end</a:t>
            </a:r>
            <a:r>
              <a:rPr lang="en-US" sz="2000" b="1" dirty="0"/>
              <a:t>())		// </a:t>
            </a:r>
            <a:r>
              <a:rPr lang="en-US" sz="2000" i="1" dirty="0"/>
              <a:t>find an entry in a map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"Intel is in the Dow\n";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// </a:t>
            </a:r>
            <a:r>
              <a:rPr lang="en-US" sz="2000" i="1" dirty="0"/>
              <a:t>Iterating through a map is easy: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for (const auto&amp; [</a:t>
            </a:r>
            <a:r>
              <a:rPr lang="en-US" sz="2000" b="1" dirty="0" err="1"/>
              <a:t>symbol,price</a:t>
            </a:r>
            <a:r>
              <a:rPr lang="en-US" sz="2000" b="1" dirty="0"/>
              <a:t>] : </a:t>
            </a:r>
            <a:r>
              <a:rPr lang="en-US" sz="2000" b="1" dirty="0" err="1"/>
              <a:t>dow_price</a:t>
            </a:r>
            <a:r>
              <a:rPr lang="en-US" sz="2000" b="1" dirty="0"/>
              <a:t>)	// </a:t>
            </a:r>
            <a:r>
              <a:rPr lang="en-US" sz="2000" i="1" dirty="0"/>
              <a:t>output names in alphabetic order of symbols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symbol &lt;&lt; '\t' &lt;&lt; price &lt;&lt; '\t' &lt;&lt; </a:t>
            </a:r>
            <a:r>
              <a:rPr lang="en-US" sz="2000" b="1" dirty="0" err="1"/>
              <a:t>dow_name</a:t>
            </a:r>
            <a:r>
              <a:rPr lang="en-US" sz="2000" b="1" dirty="0"/>
              <a:t>[symbol] &lt;&lt; '\n';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b="1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6C14C0-37F0-CDB1-0826-D18D697D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1E3F9F-D10D-4890-A996-4E74879CDAC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862EF-0F38-C7A8-7156-FA4A9361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P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P3" id="{EB7A33F2-C756-4D6B-AB62-E4F1C5997126}" vid="{48724E11-5869-46F4-BA27-FA5612D9E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PPP3</Template>
  <TotalTime>2159</TotalTime>
  <Words>4040</Words>
  <Application>Microsoft Office PowerPoint</Application>
  <PresentationFormat>Widescreen</PresentationFormat>
  <Paragraphs>533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Aptos</vt:lpstr>
      <vt:lpstr>Aptos Display</vt:lpstr>
      <vt:lpstr>Arial</vt:lpstr>
      <vt:lpstr>Helvetica-Bold</vt:lpstr>
      <vt:lpstr>Times New Roman</vt:lpstr>
      <vt:lpstr>Times-Italic</vt:lpstr>
      <vt:lpstr>PPP3</vt:lpstr>
      <vt:lpstr>Chapter 20 – Maps and Sets</vt:lpstr>
      <vt:lpstr>Overview</vt:lpstr>
      <vt:lpstr>Map (an associative array)</vt:lpstr>
      <vt:lpstr>The words program (word frequencies)</vt:lpstr>
      <vt:lpstr>Map</vt:lpstr>
      <vt:lpstr>Map</vt:lpstr>
      <vt:lpstr>Map</vt:lpstr>
      <vt:lpstr>Map example (build some maps)</vt:lpstr>
      <vt:lpstr>Map example (some uses)</vt:lpstr>
      <vt:lpstr>Unordered_map (aka hash table)</vt:lpstr>
      <vt:lpstr>Lookup: vector, map, and unordered_map</vt:lpstr>
      <vt:lpstr>Lookup: vector, map, and unordered_map</vt:lpstr>
      <vt:lpstr>Timing</vt:lpstr>
      <vt:lpstr>Timing</vt:lpstr>
      <vt:lpstr>Set</vt:lpstr>
      <vt:lpstr>Set</vt:lpstr>
      <vt:lpstr>The sorting program (using a set)</vt:lpstr>
      <vt:lpstr>A container (incomplete overview)</vt:lpstr>
      <vt:lpstr>Standard containers</vt:lpstr>
      <vt:lpstr>“Almost containers”</vt:lpstr>
      <vt:lpstr>Built-in array and array</vt:lpstr>
      <vt:lpstr>Input and output iterators</vt:lpstr>
      <vt:lpstr>Make a quick dictionary (using a vector)</vt:lpstr>
      <vt:lpstr>The sorting program (using a vector)</vt:lpstr>
      <vt:lpstr>Range checking</vt:lpstr>
      <vt:lpstr>Range checking</vt:lpstr>
      <vt:lpstr>Ranges and iterators </vt:lpstr>
      <vt:lpstr>Ranges and iterators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20 – Maps and Sets</dc:title>
  <dc:creator>Bjarne Stroustrup</dc:creator>
  <cp:lastModifiedBy>Bjarne Stroustrup</cp:lastModifiedBy>
  <cp:revision>1</cp:revision>
  <dcterms:created xsi:type="dcterms:W3CDTF">2024-05-01T14:10:49Z</dcterms:created>
  <dcterms:modified xsi:type="dcterms:W3CDTF">2024-05-28T17:27:42Z</dcterms:modified>
</cp:coreProperties>
</file>